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41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AA34-3116-431D-AAB5-E93B14AC43B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A24F-B980-4B05-9567-19B22E303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3E57-AF57-411E-9D0F-D38F0DB32B79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3F9-BEA1-4CB8-AB17-26EFFFAB7A6E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FE45-B15A-4789-97AE-3D9AAF124246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F047-372E-4133-BD0A-282F918561A4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B959-FC87-4922-8E2E-2BB570D730D9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E168-F2B4-4EF0-ACC4-11AA2A0B968C}" type="datetime1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C1CA-614B-415E-9F23-8F8276BE0A26}" type="datetime1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7363-08D8-4A50-AA4B-1CD431310A73}" type="datetime1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DD61-B41C-41F2-9A81-9C2A97CE3D60}" type="datetime1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5446BA1-2123-49EF-8707-AC54D1113F3C}" type="datetime1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39FD-EF28-4BF2-A68F-A4AABC67B980}" type="datetime1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20598"/>
            <a:ext cx="984019" cy="365125"/>
          </a:xfrm>
          <a:prstGeom prst="rect">
            <a:avLst/>
          </a:prstGeom>
        </p:spPr>
        <p:txBody>
          <a:bodyPr/>
          <a:lstStyle/>
          <a:p>
            <a:fld id="{478B852A-E410-4745-A4A0-66F3007BB4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9CB37B-CEB2-42B2-8AF1-613FCE86969D}" type="datetime1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5624" y="4615444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3" y="4793994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Intermediate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Part(3) of (4)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AC663-F1FD-4F19-8062-941EE61C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Foreign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can be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as part of the SQL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foreign key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default, a foreign key references the primary-key attributes of the referenced table.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SQL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 a list of attributes of the referenced relation to be specified explicitly.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foreign key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685D-7CD5-4589-88F7-E03939AC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Actions in Referential Integrity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00808"/>
            <a:ext cx="7543800" cy="468052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21732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referential-integrity constraint is violated, the normal procedure is to reject the action that caused the violation.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21732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alternative, in case of delete or update is to cascade</a:t>
            </a:r>
          </a:p>
          <a:p>
            <a:pPr>
              <a:buClrTx/>
              <a:buNone/>
              <a:tabLst>
                <a:tab pos="2173288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table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(…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on update cascade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 . .) 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21732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Instead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cascade we can use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>
              <a:buClrTx/>
              <a:buFont typeface="Arial" pitchFamily="34" charset="0"/>
              <a:buChar char="•"/>
              <a:tabLst>
                <a:tab pos="2173288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ClrTx/>
              <a:buFont typeface="Arial" pitchFamily="34" charset="0"/>
              <a:buChar char="•"/>
              <a:tabLst>
                <a:tab pos="2173288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default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Monotype Sorts" charset="2"/>
              <a:buNone/>
              <a:tabLst>
                <a:tab pos="2173288" algn="l"/>
              </a:tabLst>
            </a:pPr>
            <a:endParaRPr lang="en-US" altLang="en-US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D0FD-C4EA-4DBB-B02C-79FA443B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 Violation During Transactions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Consider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0000"/>
              </a:lnSpc>
              <a:buClrTx/>
              <a:buFont typeface="Monotype Sorts" charset="2"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create table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4A8F2-276C-481F-8F1E-6C65252D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6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 Violation During Transactions(Cont.)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How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a tuple without causing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violation?</a:t>
            </a:r>
          </a:p>
          <a:p>
            <a:pPr lvl="2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and mother of a person before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person</a:t>
            </a:r>
          </a:p>
          <a:p>
            <a:pPr lvl="2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 father and mother to null initially, update after inserting all persons (not possible if father and mother attributes declared to be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defer constraint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E2A07-2E58-4404-B765-3124333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Check Conditions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in the check clause can be an arbitrary predicate that can include a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check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condition states  that the 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each tuple in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relation is actually the identifier of a time slot in the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has to be checked not only when a tuple is inserted or modified in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but also when the relation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</a:p>
          <a:p>
            <a:pPr>
              <a:lnSpc>
                <a:spcPct val="100000"/>
              </a:lnSpc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D6709-C453-4BF7-AF55-F976C166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8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predicate expressing a condition that we wish the database always to satisfy.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constraints, can be expressed using assertions: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tuple in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relation, the value of the attribute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tot_cred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equal the sum of credits of courses that the student has completed successfully.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cannot teach in two different classrooms in a semester in the same time slot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 in SQL takes the form:</a:t>
            </a:r>
          </a:p>
          <a:p>
            <a:pPr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assertion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&lt;assertion-name&gt;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(&lt;predicate&gt;);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EEDE-287B-474C-BFC7-C49DA9ED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2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Types in SQL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55506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12509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date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Dates, containing a (4 digit) year, month and date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'2005-7-27'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12509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time: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of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day, in hours, minutes and seconds.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'09:00:30'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'09:00:30.75'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12509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timestamp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plus time of day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'2005-7-27 09:00:30.75'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1250950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interval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period of time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interval  '1' day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Subtracting a date/time/timestamp value from another gives an interval value</a:t>
            </a:r>
          </a:p>
          <a:p>
            <a:pPr lvl="2">
              <a:buClrTx/>
              <a:buFont typeface="Arial" panose="020B0604020202020204" pitchFamily="34" charset="0"/>
              <a:buChar char="•"/>
              <a:tabLst>
                <a:tab pos="1250950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values can be added to date/time/timestamp values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D7EC-F419-449F-B342-443F3054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5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Large-Object Types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Large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(photos, videos, CAD files, etc.) are stored as a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object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binary large object -- object is a large collection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uninterpreted binary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(whose interpretation is left to an application outside of the database system)</a:t>
            </a:r>
          </a:p>
          <a:p>
            <a:pPr lvl="2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clob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character large object -- object is a large collection of character data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returns a large object, a pointer is returned rather than the large object itself.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CCD6-EDEF-4623-BA16-4FB1817B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Types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146175" algn="l"/>
                <a:tab pos="1890713" algn="l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in SQL creates user-defined type</a:t>
            </a:r>
          </a:p>
          <a:p>
            <a:pPr>
              <a:lnSpc>
                <a:spcPct val="100000"/>
              </a:lnSpc>
              <a:buClrTx/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  <a:buClrTx/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create type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Dollars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numeric (12,2) final 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146175" algn="l"/>
                <a:tab pos="1890713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ClrTx/>
              <a:buNone/>
              <a:tabLst>
                <a:tab pos="1146175" algn="l"/>
                <a:tab pos="1890713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create table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(15),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Dollars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BDFB-60C3-4E7F-9C0F-F5F40EB4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4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construct in SQL-92 creates user-defined domain types</a:t>
            </a:r>
          </a:p>
          <a:p>
            <a:pPr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Monotype Sorts" charset="2"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create domain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char(20) not null</a:t>
            </a:r>
          </a:p>
          <a:p>
            <a:pPr lvl="1">
              <a:buClrTx/>
              <a:buFont typeface="Monotype Sorts" charset="2"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domains are similar.  Domains can have constraints, such as not null, specified on them.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create domain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degree_level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constraint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degree_level_test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(value in ('Bachelors', 'Masters', 'Doctorate'));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29AB-FBD0-4E95-BDD4-080B2B12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7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Transactions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Integrity constraints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SQL Data Types and Schemas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B7BEB-CAAF-4DC7-B90B-22DDCED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6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Index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in SQL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Authorization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4C31-D016-4D7D-B9D9-FB80F744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6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72816"/>
            <a:ext cx="7543800" cy="4399384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transaction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sequence of query and/or update statements and is a “unit” of work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SQL standard specifies that a transaction begins implicitly when an SQL statement is executed. 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transaction must end with one of the following statements: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work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updates performed by the transaction become permanent in the database.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 work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All  the updates performed by the SQL statements in the transaction are undone.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Atomic transaction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fully executed or rolled back as if it never occurred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Isolation from concurrent transactions</a:t>
            </a: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62F00-10BC-4BA5-A2AE-97286DA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guard against accidental damage to the database, by ensuring that authorized changes to the database do not result in a loss of data consistency. 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checking account must have a balance greater than $10,000.00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salary of a bank employee must be at least $4.00 an hour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customer must have a (non-null) phone number</a:t>
            </a:r>
          </a:p>
          <a:p>
            <a:pPr lvl="1"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6C58-4309-42A3-BB0E-D14F9EC0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6604"/>
            <a:ext cx="7632848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a Single  Relation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primary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unique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check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(P), where P is a predicate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146E-270A-4572-AA08-F00B973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Constraints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not null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>
              <a:buClrTx/>
              <a:buFont typeface="Monotype Sorts" charset="2"/>
              <a:buNone/>
            </a:pP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name 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(12,2)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2C32-BF2A-4B2B-933C-8BDC54A6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unique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00000"/>
              </a:lnSpc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specification states that the attributes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 a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ClrTx/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are permitted to be null (in contrast to primary keys).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Monotype Sorts" charset="2"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B15DC-E315-4A9D-BD17-43310DAE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check clause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 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clause specifies a predicate P that must be satisfied by every tuple in a relation.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ensure that semester is one of fall, winter, spring or summer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create table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semester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year 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(4,0),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building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time slot id </a:t>
            </a:r>
            <a:r>
              <a:rPr lang="en-US" altLang="en-US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primary key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check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('Fall', 'Winter', 'Spring', 'Summer')))</a:t>
            </a:r>
          </a:p>
          <a:p>
            <a:pPr>
              <a:buClrTx/>
            </a:pPr>
            <a:endParaRPr lang="en-GB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8DFE-EDBD-4C15-8F9D-7BE252E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81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Ensures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 value that appears in one relation for a given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   of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also appears for a certain set of attributes in another relation.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If “Biology” is a department name appearing in one of the tuples in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relation, then there exists a tuple in the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 for “Biology”.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 a set of attributes.  Let R and S be two relations that contain attributes A and where A is the primary key of S. A is said to be a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 if for any values of A appearing in R these values also appear in 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3E80-95A3-44F9-8659-52DE709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852A-E410-4745-A4A0-66F3007BB47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27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</TotalTime>
  <Words>1402</Words>
  <Application>Microsoft Office PowerPoint</Application>
  <PresentationFormat>On-screen Show (4:3)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Monotype Sorts</vt:lpstr>
      <vt:lpstr>Arial</vt:lpstr>
      <vt:lpstr>Calibri</vt:lpstr>
      <vt:lpstr>Calibri Light</vt:lpstr>
      <vt:lpstr>Times New Roman</vt:lpstr>
      <vt:lpstr>Wingdings</vt:lpstr>
      <vt:lpstr>Theme1</vt:lpstr>
      <vt:lpstr>PowerPoint Presentation</vt:lpstr>
      <vt:lpstr>Outlines</vt:lpstr>
      <vt:lpstr>Transactions</vt:lpstr>
      <vt:lpstr>Integrity Constraints</vt:lpstr>
      <vt:lpstr>Constraints on a Single 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Integrity Constraint Violation During Transactions(Cont.)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: Intermediate SQL          (Part III)</dc:title>
  <dc:creator>Windows User</dc:creator>
  <cp:lastModifiedBy>May Thu Kyaw</cp:lastModifiedBy>
  <cp:revision>52</cp:revision>
  <dcterms:created xsi:type="dcterms:W3CDTF">2022-01-12T06:46:40Z</dcterms:created>
  <dcterms:modified xsi:type="dcterms:W3CDTF">2022-01-17T03:18:58Z</dcterms:modified>
</cp:coreProperties>
</file>