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8"/>
  </p:notesMasterIdLst>
  <p:sldIdLst>
    <p:sldId id="411" r:id="rId5"/>
    <p:sldId id="346" r:id="rId6"/>
    <p:sldId id="343" r:id="rId7"/>
    <p:sldId id="348" r:id="rId8"/>
    <p:sldId id="353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2" d="100"/>
          <a:sy n="72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9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641A-88D3-44A9-9D32-C1B311340F6A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7A7B-C3EA-4D80-A666-12214AFEAAB9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EB77-A0DB-4186-94F2-E84279F30B1E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297-F071-4883-BCA7-7396765DAE1F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2EEE-A541-411A-9927-FB9E918DB17E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F58-AD46-41D9-9566-F60B1F0B22E4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9815-760A-4B07-9165-5E41DE76073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E764-DD8C-4CC7-83D3-CF7CCD102F96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E2F-3BD0-481F-9DA5-15820D29BCE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3865A4-7A3A-4B7B-8292-6AD742924289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B660-5F94-4861-BB7B-FF3053BC12C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F10250-C980-4BD9-8DD6-1752845EE6F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55FCD9-96C3-4F8D-8906-FD933DB8679E}"/>
              </a:ext>
            </a:extLst>
          </p:cNvPr>
          <p:cNvSpPr txBox="1"/>
          <p:nvPr userDrawn="1"/>
        </p:nvSpPr>
        <p:spPr>
          <a:xfrm>
            <a:off x="10502537" y="6455578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C910082-3B48-44CB-BF8B-7A2871E90D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6"/>
            <a:ext cx="10457740" cy="21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– Introduction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SQL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Part(1) of (4)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And a Few More Relation Definitions(Cont.)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2050867"/>
            <a:ext cx="9862457" cy="427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1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create table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(5),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(8),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sec_id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(8),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(6),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(4,0),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primary key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(ID, course_id, sec_id, semester, year)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foreign key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  <a:r>
              <a:rPr lang="en-US" altLang="en-US" sz="21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foreign key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course_id, sec_id, semester, year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more still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2050867"/>
            <a:ext cx="9862457" cy="288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create table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(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(8),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varchar(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50),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(20),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credits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(course_id),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foreign key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(dept_name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references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en-US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Updates to tables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7989"/>
            <a:ext cx="9862457" cy="549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23202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Insert  </a:t>
            </a:r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  <a:tabLst>
                <a:tab pos="223202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insert into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10211</a:t>
            </a:r>
            <a:r>
              <a:rPr lang="en-US" altLang="ja-JP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Smith</a:t>
            </a:r>
            <a:r>
              <a:rPr lang="en-US" altLang="ja-JP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Biology</a:t>
            </a:r>
            <a:r>
              <a:rPr lang="en-US" altLang="ja-JP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66000);</a:t>
            </a:r>
          </a:p>
          <a:p>
            <a:pPr>
              <a:buFont typeface="Wingdings" pitchFamily="2" charset="2"/>
              <a:buChar char="§"/>
              <a:tabLst>
                <a:tab pos="223202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Delete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Remove all tuples from the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relation</a:t>
            </a:r>
          </a:p>
          <a:p>
            <a:pPr>
              <a:tabLst>
                <a:tab pos="223202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delete 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</a:p>
          <a:p>
            <a:pPr>
              <a:buFont typeface="Wingdings" pitchFamily="2" charset="2"/>
              <a:buChar char="§"/>
              <a:tabLst>
                <a:tab pos="223202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Drop Table</a:t>
            </a:r>
          </a:p>
          <a:p>
            <a:pPr lvl="1">
              <a:buFont typeface="Arial" pitchFamily="34" charset="0"/>
              <a:buChar char="•"/>
              <a:tabLst>
                <a:tab pos="223202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drop table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buFont typeface="Wingdings" pitchFamily="2" charset="2"/>
              <a:buChar char="§"/>
              <a:tabLst>
                <a:tab pos="223202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Alter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  <a:tabLst>
                <a:tab pos="223202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alter table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D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name of the attribute to be added to</a:t>
            </a:r>
          </a:p>
          <a:p>
            <a:pPr lvl="1">
              <a:tabLst>
                <a:tab pos="223202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relation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domain of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tabLst>
                <a:tab pos="223202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All exiting tuples in the relation are assigned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 the</a:t>
            </a:r>
          </a:p>
          <a:p>
            <a:pPr lvl="2">
              <a:tabLst>
                <a:tab pos="223202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value for the new attribute.</a:t>
            </a:r>
          </a:p>
          <a:p>
            <a:pPr lvl="1">
              <a:buFont typeface="Arial" pitchFamily="34" charset="0"/>
              <a:buChar char="•"/>
              <a:tabLst>
                <a:tab pos="223202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alter table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drop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       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name of an attribute of relation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</a:t>
            </a:r>
          </a:p>
          <a:p>
            <a:pPr marL="0" lvl="2">
              <a:lnSpc>
                <a:spcPct val="90000"/>
              </a:lnSpc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Dropping of attributes not supported by many databases.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1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9742"/>
            <a:ext cx="10058400" cy="3739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Basic Query Structure of SQL Queries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Additional Basic Operations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</a:p>
          <a:p>
            <a:pPr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6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6"/>
    </mc:Choice>
    <mc:Fallback xmlns="">
      <p:transition spd="slow" advTm="1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5" y="364980"/>
            <a:ext cx="10058400" cy="1450757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E4C1CA-2498-47D7-B64E-01DFC523292C}"/>
              </a:ext>
            </a:extLst>
          </p:cNvPr>
          <p:cNvSpPr>
            <a:spLocks noGrp="1"/>
          </p:cNvSpPr>
          <p:nvPr/>
        </p:nvSpPr>
        <p:spPr>
          <a:xfrm>
            <a:off x="1066800" y="2048718"/>
            <a:ext cx="10058400" cy="3943763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Overview of The SQL Query Language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SQL Data Definition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9"/>
    </mc:Choice>
    <mc:Fallback xmlns="">
      <p:transition spd="slow" advTm="50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806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0D6E54-7418-4868-B597-E7627068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836" y="1854926"/>
            <a:ext cx="9974058" cy="4357983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IBM Sequel language developed as part of System R project at the IBM San Jose Research Laboratory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Renamed Structured Query Language (SQL)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ANSI and ISO standard SQL: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SQL-86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SQL-89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SQL-92 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SQL:1999 (language name became Y2K compliant!)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SQL:2003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Commercial systems offer most, if not all, SQL-92 features, plus varying feature sets from later standards and special proprietary features. 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Not all examples here may work on your particular system.</a:t>
            </a:r>
          </a:p>
          <a:p>
            <a:pPr marL="164592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6"/>
    </mc:Choice>
    <mc:Fallback xmlns="">
      <p:transition spd="slow" advTm="107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SQL Parts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69122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1700"/>
              <a:t>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DML -- provides the ability to query information from the database and to insert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   tuples into, delete tuples from, and modify tuples in the database.v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DDL – Provides commands for:</a:t>
            </a:r>
          </a:p>
          <a:p>
            <a:pPr lvl="1"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Integrity – specifying integrity constraints.</a:t>
            </a:r>
          </a:p>
          <a:p>
            <a:pPr lvl="1"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View definition -- defining views.</a:t>
            </a:r>
          </a:p>
          <a:p>
            <a:pPr lvl="1"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Authorization – specifying access rights to relations and views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Transaction control –includes commands for specifying the beginning and ending of transactions.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Embedded  SQL  and dynamic SQL -- define how SQL statements can be embedded within general-purpose programming languages.</a:t>
            </a:r>
          </a:p>
          <a:p>
            <a:pPr marL="0" indent="0">
              <a:buNone/>
            </a:pPr>
            <a:endParaRPr lang="en-US" altLang="en-US"/>
          </a:p>
          <a:p>
            <a:pPr marL="223838" indent="-223838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Definition Language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2050867"/>
            <a:ext cx="98624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SQL data-definition language (DDL) allows the specification of information about relations, including: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schema for each relation.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type of values associated with each attribute.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Integrity constraints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set of indices to be maintained for each relation.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Security and authorization information for each relation.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physical storage structure of each relation on disk.</a:t>
            </a:r>
          </a:p>
          <a:p>
            <a:endParaRPr kumimoji="1" lang="en-US" alt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Domain Types in SQL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2050867"/>
            <a:ext cx="9862457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char(n).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Fixed length character string, with user-specified length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n.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varchar(n).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Variable length character strings, with user-specified maximum length</a:t>
            </a:r>
          </a:p>
          <a:p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n.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int.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 (a finite subset of the integers that is machine-dependent).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smallint.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Small integer (a machine-dependent subset of the integer domain type).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numeric(p,d).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Fixed point number, with user-specified precision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digits, with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digits to the right of decimal point.  (ex.,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(3,1), allows 44.5 to be stores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exactly, but not 444.5 or 0.32)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real, double precision.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Floating point and double-precision floating point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numbers, with machine-dependent precision.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float(n).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Floating point number, with user-specified precision of at least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digits.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More are covered in Chapter 4.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Table Construct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0971" y="1750423"/>
            <a:ext cx="9914709" cy="601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SQL relation is defined using the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(integrity-constraint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    ...,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(integrity-constraint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an attribute name in the schema of relation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data type of values in the domain of attribute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Example: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table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(5),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(20)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altLang="en-US" sz="21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(8,2))</a:t>
            </a:r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Integrity Constraints in Create Table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907177"/>
            <a:ext cx="9862457" cy="538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Types of integrity constraints</a:t>
            </a:r>
          </a:p>
          <a:p>
            <a:pPr lvl="1"/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 key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foreign key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en-US" sz="21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null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SQL prevents any update to the database that violates an integrity constraint.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Example:</a:t>
            </a:r>
          </a:p>
          <a:p>
            <a:pPr>
              <a:buNone/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create table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(5),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(20)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null,</a:t>
            </a:r>
            <a:br>
              <a:rPr lang="en-US" altLang="en-US" sz="21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(8,2),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foreign key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(dept_name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department);</a:t>
            </a:r>
          </a:p>
          <a:p>
            <a:pPr>
              <a:lnSpc>
                <a:spcPct val="150000"/>
              </a:lnSpc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And a Few More Relation Definitions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2050867"/>
            <a:ext cx="9862457" cy="336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create table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(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(5),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(20) not null,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(20),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tot_cred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(3,0),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          foreign key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(dept_name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references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1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.4|5.8|6.2|2.7|5.3|7.2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29505</TotalTime>
  <Words>1058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Outlines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a Few More Relation Definitions(Cont.)</vt:lpstr>
      <vt:lpstr>And more still</vt:lpstr>
      <vt:lpstr>Updates to tables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317</cp:revision>
  <dcterms:created xsi:type="dcterms:W3CDTF">2020-05-05T04:24:32Z</dcterms:created>
  <dcterms:modified xsi:type="dcterms:W3CDTF">2022-01-15T12:25:28Z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