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4"/>
  </p:notesMasterIdLst>
  <p:sldIdLst>
    <p:sldId id="411" r:id="rId5"/>
    <p:sldId id="346" r:id="rId6"/>
    <p:sldId id="376" r:id="rId7"/>
    <p:sldId id="377" r:id="rId8"/>
    <p:sldId id="378" r:id="rId9"/>
    <p:sldId id="379" r:id="rId10"/>
    <p:sldId id="380" r:id="rId11"/>
    <p:sldId id="381" r:id="rId12"/>
    <p:sldId id="38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4FD-9BCE-4AE4-B290-A6BBEE97E4C9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F9A-4280-4B09-8926-779BEDE52C9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EF13-5456-48C8-A0FD-1312792D07CE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C324-0815-4B3F-B32F-396E2F4CF7AF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DC9-F779-4A4B-8B94-F9A7DA0F1C89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4DE5-B14F-4F32-AB59-A7D98A6E555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A8A-DCBA-409F-B239-8ED90A1E6FA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6EEC-5FA7-4FF7-BD61-B16B3453A635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BB2E-AD5A-4010-A6F5-4FCE98063EC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A57188-F827-439B-884D-3F8F80C5070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0BAE-A3F3-44E4-BC35-D661D8BEDCE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1E0DB2-5E66-43BE-BD75-D8FC76D5AF5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C9D582-86CA-49E0-9DEF-9987FE4C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21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Introduction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SQL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Part(3) of (4)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5B78A-2FB3-4D51-BB6B-8FBBE0BC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5" y="364980"/>
            <a:ext cx="10058400" cy="1450757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E4C1CA-2498-47D7-B64E-01DFC523292C}"/>
              </a:ext>
            </a:extLst>
          </p:cNvPr>
          <p:cNvSpPr>
            <a:spLocks noGrp="1"/>
          </p:cNvSpPr>
          <p:nvPr/>
        </p:nvSpPr>
        <p:spPr>
          <a:xfrm>
            <a:off x="1066800" y="2106592"/>
            <a:ext cx="10058400" cy="1516284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Null Values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Aggregate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EB5A6-607C-4D61-A704-CC569929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9"/>
    </mc:Choice>
    <mc:Fallback xmlns="">
      <p:transition spd="slow" advTm="50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 Values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It is possible for tuples to have a null value, denoted by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for some of their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attributes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value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signifies an unknown value or that a value does not exist.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predicate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null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used to check for null values.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Example: Find all instructors whose salary is null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      select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null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predicate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not null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succeeds if the value on which it is applied is not null.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F29A6-C8C9-4493-9704-FA6CD5C7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1700"/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Find the names of all instructors with salary value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lvl="1"/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null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Example:  Find the names of all instructors with salary value greater than100000 is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unknown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 &gt;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100000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unknown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27597-6CCB-4261-B130-2E16C521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Aggregate Functions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2225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These functions operate on the multiset of values of a column of a relation, and</a:t>
            </a:r>
          </a:p>
          <a:p>
            <a:pPr>
              <a:tabLst>
                <a:tab pos="22225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avg: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 value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min: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value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max: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maximum value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sum: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 of values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count: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of values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00A02-63E3-4C43-B282-7B6ECCB0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Aggregate Functions Examples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7113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select avg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 i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= 'Comp. Sci.';</a:t>
            </a:r>
          </a:p>
          <a:p>
            <a:pPr>
              <a:buFont typeface="Wingdings" pitchFamily="2" charset="2"/>
              <a:buChar char="§"/>
              <a:tabLst>
                <a:tab pos="17113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Find the total number of instructors who teach a course in the Spring 2018</a:t>
            </a:r>
          </a:p>
          <a:p>
            <a:pPr>
              <a:tabLst>
                <a:tab pos="17113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semester</a:t>
            </a:r>
          </a:p>
          <a:p>
            <a:pPr lvl="1">
              <a:tabLst>
                <a:tab pos="1711325" algn="l"/>
              </a:tabLst>
            </a:pP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select count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distinct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teaches</a:t>
            </a:r>
            <a:br>
              <a:rPr lang="en-US" altLang="en-US" sz="2200" i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= 'Spring'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= 2018;</a:t>
            </a:r>
          </a:p>
          <a:p>
            <a:pPr>
              <a:buFont typeface="Wingdings" pitchFamily="2" charset="2"/>
              <a:buChar char="§"/>
              <a:tabLst>
                <a:tab pos="17113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Find the number of tuples in the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relation</a:t>
            </a:r>
          </a:p>
          <a:p>
            <a:pPr lvl="1">
              <a:tabLst>
                <a:tab pos="1711325" algn="l"/>
              </a:tabLst>
            </a:pP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select count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(*)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9E40E-D1D7-4FA5-AEEA-5E6641C3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Aggregate Functions Examples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2303362"/>
            <a:ext cx="98624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7113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minimum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select min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'Comp. Sci.’;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7C19-21CB-4D7C-BAF1-BC1EC21B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Aggregate Functions – Group By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499" y="1794076"/>
            <a:ext cx="98624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410" y="3414532"/>
            <a:ext cx="98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4" descr="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52" y="3347801"/>
            <a:ext cx="3359282" cy="2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as668\Desktop\Judi\3_1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274" y="3834855"/>
            <a:ext cx="1852744" cy="184589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EF258-A6BD-4740-A7CE-359D64D4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9742"/>
            <a:ext cx="10058400" cy="3739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Nested Subqueries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Modification of the Database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7F884-7C28-4E8E-8334-F1DD376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4|5.8|6.2|2.7|5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29478</TotalTime>
  <Words>443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Outlines</vt:lpstr>
      <vt:lpstr>Null Values</vt:lpstr>
      <vt:lpstr>Examples</vt:lpstr>
      <vt:lpstr>Aggregate Functions</vt:lpstr>
      <vt:lpstr>Aggregate Functions Examples</vt:lpstr>
      <vt:lpstr>Aggregate Functions Examples</vt:lpstr>
      <vt:lpstr>Aggregate Functions – Group By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316</cp:revision>
  <dcterms:created xsi:type="dcterms:W3CDTF">2020-05-05T04:24:32Z</dcterms:created>
  <dcterms:modified xsi:type="dcterms:W3CDTF">2022-01-15T12:30:12Z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