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11" r:id="rId2"/>
    <p:sldId id="41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FBFC-A4EB-47CA-AC02-A737DA35C8F7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3125-EE6D-4A27-ADE5-872A8BE10C1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51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16E44-7F0A-4B06-B1FA-E0F5C2C7611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94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16E44-7F0A-4B06-B1FA-E0F5C2C7611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3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DF1-75ED-4B2E-8246-4023DE6E21B7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892637-BFC9-417F-A118-4C7462078B8F}"/>
              </a:ext>
            </a:extLst>
          </p:cNvPr>
          <p:cNvSpPr txBox="1"/>
          <p:nvPr userDrawn="1"/>
        </p:nvSpPr>
        <p:spPr>
          <a:xfrm>
            <a:off x="8458200" y="640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DE3CBB9-F4C6-4396-BC59-D913B56966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DF1-75ED-4B2E-8246-4023DE6E21B7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0978-4983-408A-9B22-EDBBBF6455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6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DF1-75ED-4B2E-8246-4023DE6E21B7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0978-4983-408A-9B22-EDBBBF6455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DF1-75ED-4B2E-8246-4023DE6E21B7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0978-4983-408A-9B22-EDBBBF6455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9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DF1-75ED-4B2E-8246-4023DE6E21B7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0978-4983-408A-9B22-EDBBBF6455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83C719-45AC-4931-815B-D0333FFB8EE5}"/>
              </a:ext>
            </a:extLst>
          </p:cNvPr>
          <p:cNvSpPr txBox="1"/>
          <p:nvPr userDrawn="1"/>
        </p:nvSpPr>
        <p:spPr>
          <a:xfrm>
            <a:off x="8458200" y="640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DE3CBB9-F4C6-4396-BC59-D913B56966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1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DF1-75ED-4B2E-8246-4023DE6E21B7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0978-4983-408A-9B22-EDBBBF6455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DF1-75ED-4B2E-8246-4023DE6E21B7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0978-4983-408A-9B22-EDBBBF6455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4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DF1-75ED-4B2E-8246-4023DE6E21B7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0978-4983-408A-9B22-EDBBBF6455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2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DF1-75ED-4B2E-8246-4023DE6E21B7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0978-4983-408A-9B22-EDBBBF6455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57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F6E5DF1-75ED-4B2E-8246-4023DE6E21B7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3A0978-4983-408A-9B22-EDBBBF6455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1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5DF1-75ED-4B2E-8246-4023DE6E21B7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0978-4983-408A-9B22-EDBBBF6455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85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6E5DF1-75ED-4B2E-8246-4023DE6E21B7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3A0978-4983-408A-9B22-EDBBBF6455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28133E-3F11-46E2-B593-1C9428B52B7E}"/>
              </a:ext>
            </a:extLst>
          </p:cNvPr>
          <p:cNvSpPr txBox="1"/>
          <p:nvPr userDrawn="1"/>
        </p:nvSpPr>
        <p:spPr>
          <a:xfrm>
            <a:off x="8458200" y="640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DE3CBB9-F4C6-4396-BC59-D913B56966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757" y="4355192"/>
            <a:ext cx="5637343" cy="981881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1800" y="4500341"/>
            <a:ext cx="1515397" cy="1443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19" y="4678891"/>
            <a:ext cx="1086158" cy="108615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817685" y="1981084"/>
            <a:ext cx="7843305" cy="1629917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IS-201 - Database</a:t>
            </a: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6 – Database Design Using the E-R Model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Part(3) of (4)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42196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Expressing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Entity Sets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3"/>
            <a:ext cx="7543800" cy="4341681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 diagrams, a weak entity set is depicted via a double rectangle.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underline the discriminator of a weak entity set  with a dashed line.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set connecting the  weak entity set to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identifying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entity set is depicted by a double diamond.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Primary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for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(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sec_id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semester, year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7099532-4508-4588-86EC-07DB0C3C9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608" y="4797152"/>
            <a:ext cx="6864421" cy="139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7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Redundant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6832"/>
            <a:ext cx="7543800" cy="42484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Suppose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entity sets: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student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with attributes: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name,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tot_cred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dept_name</a:t>
            </a: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department,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with attributes: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dept_name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building, budget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the fact that each student has an associated department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 relationship set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stud_dept</a:t>
            </a: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replicates information present in the relationship and is therefore  redundant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and needs to be removed.</a:t>
            </a:r>
          </a:p>
        </p:txBody>
      </p:sp>
    </p:spTree>
    <p:extLst>
      <p:ext uri="{BB962C8B-B14F-4D97-AF65-F5344CB8AC3E}">
        <p14:creationId xmlns:p14="http://schemas.microsoft.com/office/powerpoint/2010/main" val="295674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Redundant Attributes(Cont.)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8840"/>
            <a:ext cx="7543800" cy="38802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BUT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when converting back to tables, in some cases the attribute gets reintroduced, as we will see later.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ED9BEEFB-88E6-4BAC-84EB-1DED098FF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464" t="-365" r="464" b="64888"/>
          <a:stretch/>
        </p:blipFill>
        <p:spPr>
          <a:xfrm>
            <a:off x="1187624" y="3333486"/>
            <a:ext cx="7027171" cy="21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42196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 Diagram for a University Enterprise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B8035E-B69F-4061-BDD4-1F0F184DF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9712" y="1772816"/>
            <a:ext cx="5400599" cy="453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5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to Relation Schemas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8840"/>
            <a:ext cx="7543800" cy="410445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Entity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and relationship sets can be expressed uniformly as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schemas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represent the contents of the database.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which conforms to an E-R diagram can be represented by a collection of schemas.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entity set and relationship set there is a unique schema that is assigned the name of the corresponding entity set or relationship set.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Each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has a number of columns (generally corresponding to attributes), which have unique names.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7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1359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Entity Sets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391578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entity set reduces to a schema with the same attributes</a:t>
            </a:r>
          </a:p>
          <a:p>
            <a:pPr>
              <a:buClrTx/>
              <a:buFont typeface="Monotype Sorts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student(</a:t>
            </a:r>
            <a:r>
              <a:rPr lang="en-US" altLang="en-US" sz="2200" i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name,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tot_cred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entity set becomes a table that includes a column for the primary key of the identifying strong entity set </a:t>
            </a:r>
          </a:p>
          <a:p>
            <a:pPr>
              <a:buClrTx/>
              <a:buFont typeface="Monotype Sorts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( </a:t>
            </a:r>
            <a:r>
              <a:rPr lang="en-US" altLang="en-US" sz="22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2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sec_id</a:t>
            </a:r>
            <a:r>
              <a:rPr lang="en-US" altLang="en-US" sz="22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altLang="en-US" sz="22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year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668EED8-73EA-457C-A728-9520A83C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7624" y="4653136"/>
            <a:ext cx="7416824" cy="150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95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Entity Sets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Composite Attributes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60848"/>
            <a:ext cx="7543800" cy="42484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Composite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flattened out by creating a separate attribute for each component attribute</a:t>
            </a:r>
          </a:p>
          <a:p>
            <a:pPr lvl="3">
              <a:lnSpc>
                <a:spcPct val="150000"/>
              </a:lnSpc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Example: given entity set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instructor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with composite attribute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with component attributes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first_name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and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last_name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schema corresponding to the entity set has two attributes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name_first_name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and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name_last_name</a:t>
            </a: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5">
              <a:lnSpc>
                <a:spcPct val="150000"/>
              </a:lnSpc>
              <a:buClrTx/>
              <a:buSzPct val="70000"/>
              <a:buFont typeface="Courier New" panose="02070309020205020404" pitchFamily="49" charset="0"/>
              <a:buChar char="o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Prefix omitted if there is no ambiguity (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name_first_name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could be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first_name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31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863840" cy="1450757"/>
          </a:xfrm>
        </p:spPr>
        <p:txBody>
          <a:bodyPr>
            <a:noAutofit/>
          </a:bodyPr>
          <a:lstStyle/>
          <a:p>
            <a: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</a:t>
            </a:r>
            <a:r>
              <a:rPr lang="en-US" altLang="en-US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Sets </a:t>
            </a:r>
            <a: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Composite </a:t>
            </a:r>
            <a:r>
              <a:rPr lang="en-US" altLang="en-US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Attributes(Cont.)</a:t>
            </a:r>
            <a:endParaRPr lang="en-GB"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5214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Ignoring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multivalued attributes, extended instructor schema is</a:t>
            </a:r>
          </a:p>
          <a:p>
            <a:pPr lvl="2">
              <a:lnSpc>
                <a:spcPct val="150000"/>
              </a:lnSpc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instructor(ID, 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first_name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middle_initial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last_name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street_number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street_name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 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apt_number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city, state,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zip_code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 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date_of_birth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48880"/>
            <a:ext cx="1902522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34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Entity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with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Multivalued Attributes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693334"/>
            <a:ext cx="7543800" cy="455506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multivalued attribute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an entity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represented by a separate schema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Schema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attributes corresponding to the primary key of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an attribute corresponding to multivalued attribute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Example:  Multivalued attribute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phone_number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represented by a schema: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inst_phone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phone_number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Each value of the multivalued attribute maps to a separate tuple of the relation on schema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 example, an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instructor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entity with primary key  22222 and phone numbers 456-7890 and 123-4567 maps to two tuples:   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(22222, 456-7890) and (22222, 123-4567) </a:t>
            </a: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993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781488" cy="1313596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Relationship Sets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75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many-to-many relationship set is represented as a schema with attributes for the primary keys of the two participating entity sets, and any descriptive attributes of the relationship set. 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schema for relationship set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</a:t>
            </a:r>
          </a:p>
          <a:p>
            <a:pPr>
              <a:lnSpc>
                <a:spcPct val="100000"/>
              </a:lnSpc>
              <a:buClrTx/>
              <a:buFont typeface="Monotype Sorts" charset="2"/>
              <a:buNone/>
            </a:pP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Font typeface="Monotype Sorts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=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s_id</a:t>
            </a:r>
            <a:r>
              <a:rPr lang="en-US" altLang="en-US" sz="22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i_id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48073"/>
            <a:ext cx="6240517" cy="127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44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en-GB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Primary Key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Removing Redundant Attributes in Entity Sets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Reduction to Relational Schemas</a:t>
            </a: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92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37396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Redundancy of Schemas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535594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1"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Many-to-one </a:t>
            </a: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one-to-many relationship sets that are total on the many-side can be represented by adding an extra attribute to the “many” side, containing the primary key of the “one” side</a:t>
            </a:r>
          </a:p>
          <a:p>
            <a:pPr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1"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</a:t>
            </a: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Instead of creating a schema for relationship set </a:t>
            </a:r>
            <a:r>
              <a:rPr kumimoji="1"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inst_dept</a:t>
            </a: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add an attribute </a:t>
            </a:r>
            <a:r>
              <a:rPr kumimoji="1"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kumimoji="1"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schema arising from entity set </a:t>
            </a:r>
            <a:r>
              <a:rPr kumimoji="1"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pPr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1"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</a:t>
            </a:r>
            <a:endParaRPr kumimoji="1"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2" t="423" r="7481" b="61655"/>
          <a:stretch>
            <a:fillRect/>
          </a:stretch>
        </p:blipFill>
        <p:spPr bwMode="auto">
          <a:xfrm>
            <a:off x="2805479" y="4005064"/>
            <a:ext cx="5728510" cy="219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01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Redundancy of Schemas (Cont.)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one-to-one relationship sets, either side can be chosen to act as the “many” side</a:t>
            </a:r>
          </a:p>
          <a:p>
            <a:pPr lvl="2">
              <a:lnSpc>
                <a:spcPct val="150000"/>
              </a:lnSpc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That is, an extra attribute can be added to either of the tables corresponding to the two entity sets 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 is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“many” side, replacing a schema by an extra attribute in the schema corresponding to the “many” side could result in null values</a:t>
            </a:r>
          </a:p>
          <a:p>
            <a:pPr>
              <a:lnSpc>
                <a:spcPct val="15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70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Redundancy of Schemas (Cont.)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corresponding to a relationship set linking a weak entity set to its identifying strong entity set is redundant.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already contains the attributes that would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 in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sec_course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schema</a:t>
            </a:r>
          </a:p>
          <a:p>
            <a:pPr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B23A5FBA-4131-4654-9AEA-FED43C039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608" y="3861048"/>
            <a:ext cx="6924368" cy="140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32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Extended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 Features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Entity-Relationship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Alternative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Notations for Modeling Data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Other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Aspects of Database Design</a:t>
            </a: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6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60848"/>
            <a:ext cx="7543800" cy="38082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Primary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 provide a way to specify how entities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relations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distinguished.  We will consider: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Entity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sets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Relationship sets.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Weak entity sets</a:t>
            </a:r>
          </a:p>
          <a:p>
            <a:pPr lvl="1"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0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for Entity Sets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6832"/>
            <a:ext cx="7543800" cy="41764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definition, individual entities are distinct.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From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perspective, the differences among them must be expressed in terms of their attributes.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of the attribute values of an entity must be such that they can uniquely identify the entity.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 two entities in an entity set are allowed to have exactly the same value for all attributes.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for an entity is a set of attributes that suffice to distinguish entities from each other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5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for Relationship Sets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60848"/>
            <a:ext cx="7543800" cy="43204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To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distinguish among the various relationships of a relationship set we use the individual  primary keys of the entities in the relationship set.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Let R be a relationship set involving entity sets E1, E2, .. En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primary key for R is consists of the  union of the primary keys of entity sets E1, E2, ..En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 the relationship set R has attributes  a1, a2, .., am associated with it, then the  primary key of R  also includes the attributes  a1, a2, .., am 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8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for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Sets(Cont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8840"/>
            <a:ext cx="7543800" cy="38802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relationship set “advisor”.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primary key  consists of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inrsructor.ID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and s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tudent.ID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 of the primary key for a relationship set depends on  the mapping cardinality of the relationship set.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07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 of Primary key for Binary Relationship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8840"/>
            <a:ext cx="7543800" cy="432048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Many-to-Many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relationships.   The preceding union of the primary keys is a minimal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superkey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is chosen  as the primary key.</a:t>
            </a:r>
          </a:p>
          <a:p>
            <a:pPr>
              <a:lnSpc>
                <a:spcPct val="11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One-to-Many relationships .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key of the “Many” side is a minimal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superkey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is used as the primary key.</a:t>
            </a:r>
          </a:p>
          <a:p>
            <a:pPr>
              <a:lnSpc>
                <a:spcPct val="11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Many-to-one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relationships. The primary key of the “Many” side is a minimal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superkey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is used as the primary key.</a:t>
            </a:r>
          </a:p>
          <a:p>
            <a:pPr>
              <a:lnSpc>
                <a:spcPct val="11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One-to-one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relationships. The primary key of either one of the participating entity sets forms a minimal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superkey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either one can be chosen as the primary key.</a:t>
            </a:r>
          </a:p>
          <a:p>
            <a:pPr>
              <a:lnSpc>
                <a:spcPct val="110000"/>
              </a:lnSpc>
              <a:buClrTx/>
              <a:buFont typeface="Wingdings" panose="05000000000000000000" pitchFamily="2" charset="2"/>
              <a:buChar char="§"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Tx/>
              <a:buFont typeface="Wingdings" panose="05000000000000000000" pitchFamily="2" charset="2"/>
              <a:buChar char="§"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3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37396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Entity Sets (Cont.)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8840"/>
            <a:ext cx="7543800" cy="38802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entity set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one whose existence is dependent on another entity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called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entity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Instead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associating a primary key with a weak entity, we use the identifying entity, along with extra attributes called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uniquely identify a weak entity. 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set that is not a weak entity set is termed a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entity set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4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313595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Entity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(Cont.)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88840"/>
            <a:ext cx="7611184" cy="41764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Every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entity must be associated with an identifying entity; that is, the weak entity set is said to be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existence dependent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identifying entity set. 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entity set is said to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weak entity set that it identifies. 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associating the weak entity set with the               identifying entity set is called the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relationship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683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heme/theme1.xml><?xml version="1.0" encoding="utf-8"?>
<a:theme xmlns:a="http://schemas.openxmlformats.org/drawingml/2006/main" name="Theme1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FFFFFF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105</TotalTime>
  <Words>1477</Words>
  <Application>Microsoft Office PowerPoint</Application>
  <PresentationFormat>On-screen Show (4:3)</PresentationFormat>
  <Paragraphs>106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Monotype Sorts</vt:lpstr>
      <vt:lpstr>Arial</vt:lpstr>
      <vt:lpstr>Calibri</vt:lpstr>
      <vt:lpstr>Calibri Light</vt:lpstr>
      <vt:lpstr>Courier New</vt:lpstr>
      <vt:lpstr>Times New Roman</vt:lpstr>
      <vt:lpstr>Wingdings</vt:lpstr>
      <vt:lpstr>Theme1</vt:lpstr>
      <vt:lpstr>PowerPoint Presentation</vt:lpstr>
      <vt:lpstr>Outlines</vt:lpstr>
      <vt:lpstr>Primary Key</vt:lpstr>
      <vt:lpstr>Primary Key for Entity Sets</vt:lpstr>
      <vt:lpstr>Primary Key for Relationship Sets</vt:lpstr>
      <vt:lpstr>Primary Key for Relationship Sets(Cont.)</vt:lpstr>
      <vt:lpstr>Choice of Primary key for Binary Relationship</vt:lpstr>
      <vt:lpstr>Weak Entity Sets (Cont.)</vt:lpstr>
      <vt:lpstr>Weak Entity Sets (Cont.)</vt:lpstr>
      <vt:lpstr>Expressing Weak Entity Sets</vt:lpstr>
      <vt:lpstr>Redundant Attributes</vt:lpstr>
      <vt:lpstr>Redundant Attributes(Cont.)</vt:lpstr>
      <vt:lpstr>E-R Diagram for a University Enterprise</vt:lpstr>
      <vt:lpstr>Reduction to Relation Schemas</vt:lpstr>
      <vt:lpstr>Representing Entity Sets</vt:lpstr>
      <vt:lpstr>Representation of Entity Sets with Composite Attributes</vt:lpstr>
      <vt:lpstr>Representation of Entity Sets with Composite Attributes(Cont.)</vt:lpstr>
      <vt:lpstr>Representation of Entity Sets with Multivalued Attributes</vt:lpstr>
      <vt:lpstr>Representing Relationship Sets</vt:lpstr>
      <vt:lpstr>Redundancy of Schemas</vt:lpstr>
      <vt:lpstr>Redundancy of Schemas (Cont.)</vt:lpstr>
      <vt:lpstr>Redundancy of Schemas (Cont.)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IS-201(Database I)  Chapter 6: Database Design Using the E-R Model(Part II)</dc:title>
  <dc:creator>Windows User</dc:creator>
  <cp:lastModifiedBy>May Thu Kyaw</cp:lastModifiedBy>
  <cp:revision>40</cp:revision>
  <dcterms:created xsi:type="dcterms:W3CDTF">2022-01-12T12:10:53Z</dcterms:created>
  <dcterms:modified xsi:type="dcterms:W3CDTF">2022-01-24T12:38:06Z</dcterms:modified>
</cp:coreProperties>
</file>