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3"/>
  </p:sldMasterIdLst>
  <p:notesMasterIdLst>
    <p:notesMasterId r:id="rId53"/>
  </p:notesMasterIdLst>
  <p:sldIdLst>
    <p:sldId id="303" r:id="rId4"/>
    <p:sldId id="304" r:id="rId5"/>
    <p:sldId id="305" r:id="rId6"/>
    <p:sldId id="257" r:id="rId7"/>
    <p:sldId id="281" r:id="rId8"/>
    <p:sldId id="296" r:id="rId9"/>
    <p:sldId id="297" r:id="rId10"/>
    <p:sldId id="298" r:id="rId11"/>
    <p:sldId id="299" r:id="rId12"/>
    <p:sldId id="300" r:id="rId13"/>
    <p:sldId id="301" r:id="rId14"/>
    <p:sldId id="302" r:id="rId15"/>
    <p:sldId id="258" r:id="rId16"/>
    <p:sldId id="259" r:id="rId17"/>
    <p:sldId id="260" r:id="rId18"/>
    <p:sldId id="261" r:id="rId19"/>
    <p:sldId id="262" r:id="rId20"/>
    <p:sldId id="291" r:id="rId21"/>
    <p:sldId id="263" r:id="rId22"/>
    <p:sldId id="283" r:id="rId23"/>
    <p:sldId id="264" r:id="rId24"/>
    <p:sldId id="284" r:id="rId25"/>
    <p:sldId id="265" r:id="rId26"/>
    <p:sldId id="285" r:id="rId27"/>
    <p:sldId id="266" r:id="rId28"/>
    <p:sldId id="268" r:id="rId29"/>
    <p:sldId id="306" r:id="rId30"/>
    <p:sldId id="286" r:id="rId31"/>
    <p:sldId id="287" r:id="rId32"/>
    <p:sldId id="307" r:id="rId33"/>
    <p:sldId id="269" r:id="rId34"/>
    <p:sldId id="288" r:id="rId35"/>
    <p:sldId id="270" r:id="rId36"/>
    <p:sldId id="289" r:id="rId37"/>
    <p:sldId id="271" r:id="rId38"/>
    <p:sldId id="290" r:id="rId39"/>
    <p:sldId id="272" r:id="rId40"/>
    <p:sldId id="292" r:id="rId41"/>
    <p:sldId id="273" r:id="rId42"/>
    <p:sldId id="293" r:id="rId43"/>
    <p:sldId id="274" r:id="rId44"/>
    <p:sldId id="278" r:id="rId45"/>
    <p:sldId id="294" r:id="rId46"/>
    <p:sldId id="279" r:id="rId47"/>
    <p:sldId id="280" r:id="rId48"/>
    <p:sldId id="308" r:id="rId49"/>
    <p:sldId id="309" r:id="rId50"/>
    <p:sldId id="310" r:id="rId51"/>
    <p:sldId id="295" r:id="rId52"/>
  </p:sldIdLst>
  <p:sldSz cx="9144000" cy="6858000" type="screen4x3"/>
  <p:notesSz cx="6742113" cy="9872663"/>
  <p:defaultTextStyle>
    <a:defPPr>
      <a:defRPr lang="en-US"/>
    </a:defPPr>
    <a:lvl1pPr algn="l" rtl="0" fontAlgn="base">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Franklin Gothic Book" panose="020B05030201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Franklin Gothic Book" panose="020B05030201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6C62C1C-B7C8-23C0-DA5A-5725E1E46D55}"/>
    <pc:docChg chg="modSld">
      <pc:chgData name="" userId="" providerId="" clId="Web-{46C62C1C-B7C8-23C0-DA5A-5725E1E46D55}" dt="2022-11-16T07:59:13.742" v="2"/>
      <pc:docMkLst>
        <pc:docMk/>
      </pc:docMkLst>
      <pc:sldChg chg="delSp modSp">
        <pc:chgData name="" userId="" providerId="" clId="Web-{46C62C1C-B7C8-23C0-DA5A-5725E1E46D55}" dt="2022-11-16T07:59:13.742" v="2"/>
        <pc:sldMkLst>
          <pc:docMk/>
          <pc:sldMk cId="0" sldId="295"/>
        </pc:sldMkLst>
        <pc:spChg chg="del mod">
          <ac:chgData name="" userId="" providerId="" clId="Web-{46C62C1C-B7C8-23C0-DA5A-5725E1E46D55}" dt="2022-11-16T07:59:13.742" v="2"/>
          <ac:spMkLst>
            <pc:docMk/>
            <pc:sldMk cId="0" sldId="295"/>
            <ac:spMk id="60419" creationId="{163F89C5-5CDB-4516-A277-9763A5AF14DD}"/>
          </ac:spMkLst>
        </pc:spChg>
      </pc:sldChg>
    </pc:docChg>
  </pc:docChgLst>
  <pc:docChgLst>
    <pc:chgData name="Thaw Thaw May Oo" userId="S::thawthawmayoo@ucsy.edu.mm::d9800875-70ae-4931-b18b-7ee000e9d0b3" providerId="AD" clId="Web-{A20E496F-3A82-863D-2E59-F9605E7059C6}"/>
    <pc:docChg chg="modSld">
      <pc:chgData name="Thaw Thaw May Oo" userId="S::thawthawmayoo@ucsy.edu.mm::d9800875-70ae-4931-b18b-7ee000e9d0b3" providerId="AD" clId="Web-{A20E496F-3A82-863D-2E59-F9605E7059C6}" dt="2022-11-16T03:45:13.324" v="1" actId="20577"/>
      <pc:docMkLst>
        <pc:docMk/>
      </pc:docMkLst>
      <pc:sldChg chg="modSp">
        <pc:chgData name="Thaw Thaw May Oo" userId="S::thawthawmayoo@ucsy.edu.mm::d9800875-70ae-4931-b18b-7ee000e9d0b3" providerId="AD" clId="Web-{A20E496F-3A82-863D-2E59-F9605E7059C6}" dt="2022-11-16T03:45:13.324" v="1" actId="20577"/>
        <pc:sldMkLst>
          <pc:docMk/>
          <pc:sldMk cId="0" sldId="294"/>
        </pc:sldMkLst>
        <pc:spChg chg="mod">
          <ac:chgData name="Thaw Thaw May Oo" userId="S::thawthawmayoo@ucsy.edu.mm::d9800875-70ae-4931-b18b-7ee000e9d0b3" providerId="AD" clId="Web-{A20E496F-3A82-863D-2E59-F9605E7059C6}" dt="2022-11-16T03:45:13.324" v="1" actId="20577"/>
          <ac:spMkLst>
            <pc:docMk/>
            <pc:sldMk cId="0" sldId="294"/>
            <ac:spMk id="5" creationId="{8A187D72-0C6E-4B9F-91B1-3C3D15A54B60}"/>
          </ac:spMkLst>
        </pc:spChg>
      </pc:sldChg>
    </pc:docChg>
  </pc:docChgLst>
  <pc:docChgLst>
    <pc:chgData name="Saw Yadanar" userId="3869ff61-2856-4e53-9d20-950e2d2cbb4c" providerId="ADAL" clId="{6908B5D3-2581-3545-82AA-70F758E0AA83}"/>
    <pc:docChg chg="modSld">
      <pc:chgData name="Saw Yadanar" userId="3869ff61-2856-4e53-9d20-950e2d2cbb4c" providerId="ADAL" clId="{6908B5D3-2581-3545-82AA-70F758E0AA83}" dt="2023-01-12T17:52:45.314" v="6" actId="114"/>
      <pc:docMkLst>
        <pc:docMk/>
      </pc:docMkLst>
      <pc:sldChg chg="modSp">
        <pc:chgData name="Saw Yadanar" userId="3869ff61-2856-4e53-9d20-950e2d2cbb4c" providerId="ADAL" clId="{6908B5D3-2581-3545-82AA-70F758E0AA83}" dt="2023-01-12T17:52:45.314" v="6" actId="114"/>
        <pc:sldMkLst>
          <pc:docMk/>
          <pc:sldMk cId="0" sldId="258"/>
        </pc:sldMkLst>
        <pc:spChg chg="mod">
          <ac:chgData name="Saw Yadanar" userId="3869ff61-2856-4e53-9d20-950e2d2cbb4c" providerId="ADAL" clId="{6908B5D3-2581-3545-82AA-70F758E0AA83}" dt="2023-01-12T17:52:45.314" v="6" actId="114"/>
          <ac:spMkLst>
            <pc:docMk/>
            <pc:sldMk cId="0" sldId="258"/>
            <ac:spMk id="3" creationId="{B353B1C0-FB38-49A8-AE09-BA9AE6A77395}"/>
          </ac:spMkLst>
        </pc:spChg>
      </pc:sldChg>
    </pc:docChg>
  </pc:docChgLst>
  <pc:docChgLst>
    <pc:chgData name="Thaw Thaw May Oo" userId="S::thawthawmayoo@ucsy.edu.mm::d9800875-70ae-4931-b18b-7ee000e9d0b3" providerId="AD" clId="Web-{46C62C1C-B7C8-23C0-DA5A-5725E1E46D55}"/>
    <pc:docChg chg="addSld delSld modSld">
      <pc:chgData name="Thaw Thaw May Oo" userId="S::thawthawmayoo@ucsy.edu.mm::d9800875-70ae-4931-b18b-7ee000e9d0b3" providerId="AD" clId="Web-{46C62C1C-B7C8-23C0-DA5A-5725E1E46D55}" dt="2022-11-16T08:01:39.231" v="14"/>
      <pc:docMkLst>
        <pc:docMk/>
      </pc:docMkLst>
      <pc:sldChg chg="addSp delSp modSp add del">
        <pc:chgData name="Thaw Thaw May Oo" userId="S::thawthawmayoo@ucsy.edu.mm::d9800875-70ae-4931-b18b-7ee000e9d0b3" providerId="AD" clId="Web-{46C62C1C-B7C8-23C0-DA5A-5725E1E46D55}" dt="2022-11-16T08:01:39.231" v="14"/>
        <pc:sldMkLst>
          <pc:docMk/>
          <pc:sldMk cId="0" sldId="295"/>
        </pc:sldMkLst>
        <pc:spChg chg="mod">
          <ac:chgData name="Thaw Thaw May Oo" userId="S::thawthawmayoo@ucsy.edu.mm::d9800875-70ae-4931-b18b-7ee000e9d0b3" providerId="AD" clId="Web-{46C62C1C-B7C8-23C0-DA5A-5725E1E46D55}" dt="2022-11-16T08:00:36.948" v="0" actId="1076"/>
          <ac:spMkLst>
            <pc:docMk/>
            <pc:sldMk cId="0" sldId="295"/>
            <ac:spMk id="60418" creationId="{CFA1B4D1-9B5F-4341-9CA4-48A1F59220CA}"/>
          </ac:spMkLst>
        </pc:spChg>
        <pc:picChg chg="add del mod">
          <ac:chgData name="Thaw Thaw May Oo" userId="S::thawthawmayoo@ucsy.edu.mm::d9800875-70ae-4931-b18b-7ee000e9d0b3" providerId="AD" clId="Web-{46C62C1C-B7C8-23C0-DA5A-5725E1E46D55}" dt="2022-11-16T08:01:39.231" v="14"/>
          <ac:picMkLst>
            <pc:docMk/>
            <pc:sldMk cId="0" sldId="295"/>
            <ac:picMk id="2" creationId="{A091FFF6-A348-BB9E-7424-D058A25429AA}"/>
          </ac:picMkLst>
        </pc:picChg>
        <pc:picChg chg="add del mod">
          <ac:chgData name="Thaw Thaw May Oo" userId="S::thawthawmayoo@ucsy.edu.mm::d9800875-70ae-4931-b18b-7ee000e9d0b3" providerId="AD" clId="Web-{46C62C1C-B7C8-23C0-DA5A-5725E1E46D55}" dt="2022-11-16T08:01:36.777" v="13"/>
          <ac:picMkLst>
            <pc:docMk/>
            <pc:sldMk cId="0" sldId="295"/>
            <ac:picMk id="3" creationId="{5FCA51B9-BE6B-4BC6-7B65-546A0D5B0A4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70707C-DCF3-46BD-8129-97E0780C7511}"/>
              </a:ext>
            </a:extLst>
          </p:cNvPr>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3B16752-D7FE-4E1C-9334-F42CCD8F4195}"/>
              </a:ext>
            </a:extLst>
          </p:cNvPr>
          <p:cNvSpPr>
            <a:spLocks noGrp="1"/>
          </p:cNvSpPr>
          <p:nvPr>
            <p:ph type="dt" idx="1"/>
          </p:nvPr>
        </p:nvSpPr>
        <p:spPr>
          <a:xfrm>
            <a:off x="3819525" y="0"/>
            <a:ext cx="2921000" cy="493713"/>
          </a:xfrm>
          <a:prstGeom prst="rect">
            <a:avLst/>
          </a:prstGeom>
        </p:spPr>
        <p:txBody>
          <a:bodyPr vert="horz" lIns="91440" tIns="45720" rIns="91440" bIns="45720" rtlCol="0"/>
          <a:lstStyle>
            <a:lvl1pPr algn="r">
              <a:defRPr sz="1200"/>
            </a:lvl1pPr>
          </a:lstStyle>
          <a:p>
            <a:pPr>
              <a:defRPr/>
            </a:pPr>
            <a:fld id="{4EFFCF37-EB9C-401A-9FA1-9480DD8A1D9E}" type="datetimeFigureOut">
              <a:rPr lang="en-US"/>
              <a:pPr>
                <a:defRPr/>
              </a:pPr>
              <a:t>6/3/2023</a:t>
            </a:fld>
            <a:endParaRPr lang="en-US"/>
          </a:p>
        </p:txBody>
      </p:sp>
      <p:sp>
        <p:nvSpPr>
          <p:cNvPr id="4" name="Slide Image Placeholder 3">
            <a:extLst>
              <a:ext uri="{FF2B5EF4-FFF2-40B4-BE49-F238E27FC236}">
                <a16:creationId xmlns:a16="http://schemas.microsoft.com/office/drawing/2014/main" id="{66C3B8C4-0606-4486-8DF8-BC967C0F0C73}"/>
              </a:ext>
            </a:extLst>
          </p:cNvPr>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3F833D3-72FC-47AF-9E24-485420BF3D4A}"/>
              </a:ext>
            </a:extLst>
          </p:cNvPr>
          <p:cNvSpPr>
            <a:spLocks noGrp="1"/>
          </p:cNvSpPr>
          <p:nvPr>
            <p:ph type="body" sz="quarter" idx="3"/>
          </p:nvPr>
        </p:nvSpPr>
        <p:spPr>
          <a:xfrm>
            <a:off x="674688" y="4689475"/>
            <a:ext cx="5392737" cy="444341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573841F-5BB7-4B68-8681-060D31CC40D0}"/>
              </a:ext>
            </a:extLst>
          </p:cNvPr>
          <p:cNvSpPr>
            <a:spLocks noGrp="1"/>
          </p:cNvSpPr>
          <p:nvPr>
            <p:ph type="ftr" sz="quarter" idx="4"/>
          </p:nvPr>
        </p:nvSpPr>
        <p:spPr>
          <a:xfrm>
            <a:off x="0" y="9377363"/>
            <a:ext cx="2921000" cy="493712"/>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547B9270-D440-452A-B928-15042B6DF957}"/>
              </a:ext>
            </a:extLst>
          </p:cNvPr>
          <p:cNvSpPr>
            <a:spLocks noGrp="1"/>
          </p:cNvSpPr>
          <p:nvPr>
            <p:ph type="sldNum" sz="quarter" idx="5"/>
          </p:nvPr>
        </p:nvSpPr>
        <p:spPr>
          <a:xfrm>
            <a:off x="3819525" y="9377363"/>
            <a:ext cx="2921000"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D834E6-24CE-47F4-AD83-265F67C79B5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88E76B0D-55BE-4FA1-9851-BA0ADBB057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1EA1819B-07AD-4E77-AD3A-79E0BA78AD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5FA69523-BDC8-481E-A858-9CD1E63DD6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fld id="{93924ACA-520A-44CA-B579-40DDCDF4CE93}" type="slidenum">
              <a:rPr lang="en-US" altLang="en-US"/>
              <a:pPr eaLnBrk="1" hangingPunct="1"/>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0A7FFF6D-A374-4EC2-B5E9-1C717AA35D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86BED241-5EE5-430A-BFF4-B81FAB5F62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BC1741DB-EBB8-43E1-9603-6D63A91A30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fld id="{F4AB1B9E-8D39-44E1-B6C5-892CDE12CC5F}" type="slidenum">
              <a:rPr lang="en-US" altLang="en-US"/>
              <a:pPr eaLnBrk="1" hangingPunct="1"/>
              <a:t>18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9EB2C0-1804-41C6-96C6-1F5C88A74A03}"/>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75A7C9D1-F9C0-41C3-8A84-99086A169031}"/>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41FA8F57-6E2B-4D7F-899E-E2B02E263B1A}"/>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1CBFF49C-58F1-43A4-8EA3-CCFE1B6A106D}"/>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22B1D9FA-D9D2-4045-AE21-E3697F086F58}"/>
              </a:ext>
            </a:extLst>
          </p:cNvPr>
          <p:cNvSpPr>
            <a:spLocks noGrp="1"/>
          </p:cNvSpPr>
          <p:nvPr>
            <p:ph type="dt" sz="half" idx="10"/>
          </p:nvPr>
        </p:nvSpPr>
        <p:spPr>
          <a:xfrm>
            <a:off x="6400800" y="6354763"/>
            <a:ext cx="2286000" cy="366712"/>
          </a:xfrm>
        </p:spPr>
        <p:txBody>
          <a:bodyPr/>
          <a:lstStyle>
            <a:lvl1pPr>
              <a:defRPr sz="1400"/>
            </a:lvl1pPr>
          </a:lstStyle>
          <a:p>
            <a:pPr>
              <a:defRPr/>
            </a:pPr>
            <a:fld id="{B55BA60D-0727-4BA6-8315-94996F28FD91}" type="datetimeFigureOut">
              <a:rPr lang="en-US"/>
              <a:pPr>
                <a:defRPr/>
              </a:pPr>
              <a:t>6/3/2023</a:t>
            </a:fld>
            <a:endParaRPr lang="en-US"/>
          </a:p>
        </p:txBody>
      </p:sp>
      <p:sp>
        <p:nvSpPr>
          <p:cNvPr id="11" name="Footer Placeholder 16">
            <a:extLst>
              <a:ext uri="{FF2B5EF4-FFF2-40B4-BE49-F238E27FC236}">
                <a16:creationId xmlns:a16="http://schemas.microsoft.com/office/drawing/2014/main" id="{46F2A83B-2B65-4531-8474-2D42030F91F3}"/>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a:extLst>
              <a:ext uri="{FF2B5EF4-FFF2-40B4-BE49-F238E27FC236}">
                <a16:creationId xmlns:a16="http://schemas.microsoft.com/office/drawing/2014/main" id="{C2C8464B-2269-4ACC-A106-C531EFD34DD7}"/>
              </a:ext>
            </a:extLst>
          </p:cNvPr>
          <p:cNvSpPr>
            <a:spLocks noGrp="1"/>
          </p:cNvSpPr>
          <p:nvPr>
            <p:ph type="sldNum" sz="quarter" idx="12"/>
          </p:nvPr>
        </p:nvSpPr>
        <p:spPr>
          <a:xfrm>
            <a:off x="1216025" y="6354763"/>
            <a:ext cx="1219200" cy="366712"/>
          </a:xfrm>
        </p:spPr>
        <p:txBody>
          <a:bodyPr/>
          <a:lstStyle>
            <a:lvl1pPr>
              <a:defRPr/>
            </a:lvl1pPr>
          </a:lstStyle>
          <a:p>
            <a:fld id="{5AB8B5DD-825C-4DF5-BE3B-AC1DE08831AB}" type="slidenum">
              <a:rPr lang="en-US" altLang="en-US"/>
              <a:pPr/>
              <a:t>‹#›</a:t>
            </a:fld>
            <a:endParaRPr lang="en-US" altLang="en-US"/>
          </a:p>
        </p:txBody>
      </p:sp>
    </p:spTree>
    <p:extLst>
      <p:ext uri="{BB962C8B-B14F-4D97-AF65-F5344CB8AC3E}">
        <p14:creationId xmlns:p14="http://schemas.microsoft.com/office/powerpoint/2010/main" val="219665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F96C50C-6FDC-4158-B863-BB7694E10926}"/>
              </a:ext>
            </a:extLst>
          </p:cNvPr>
          <p:cNvSpPr>
            <a:spLocks noGrp="1"/>
          </p:cNvSpPr>
          <p:nvPr>
            <p:ph type="dt" sz="half" idx="10"/>
          </p:nvPr>
        </p:nvSpPr>
        <p:spPr/>
        <p:txBody>
          <a:bodyPr/>
          <a:lstStyle>
            <a:lvl1pPr>
              <a:defRPr/>
            </a:lvl1pPr>
          </a:lstStyle>
          <a:p>
            <a:pPr>
              <a:defRPr/>
            </a:pPr>
            <a:fld id="{1D580B08-F4ED-4621-BD3B-1DE72FD99A7B}" type="datetimeFigureOut">
              <a:rPr lang="en-US"/>
              <a:pPr>
                <a:defRPr/>
              </a:pPr>
              <a:t>6/3/2023</a:t>
            </a:fld>
            <a:endParaRPr lang="en-US"/>
          </a:p>
        </p:txBody>
      </p:sp>
      <p:sp>
        <p:nvSpPr>
          <p:cNvPr id="5" name="Footer Placeholder 2">
            <a:extLst>
              <a:ext uri="{FF2B5EF4-FFF2-40B4-BE49-F238E27FC236}">
                <a16:creationId xmlns:a16="http://schemas.microsoft.com/office/drawing/2014/main" id="{FAF2409F-0436-43EF-B61A-8228FCF9F3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CA72662-EA54-426F-824B-DC750AA01D89}"/>
              </a:ext>
            </a:extLst>
          </p:cNvPr>
          <p:cNvSpPr>
            <a:spLocks noGrp="1"/>
          </p:cNvSpPr>
          <p:nvPr>
            <p:ph type="sldNum" sz="quarter" idx="12"/>
          </p:nvPr>
        </p:nvSpPr>
        <p:spPr/>
        <p:txBody>
          <a:bodyPr/>
          <a:lstStyle>
            <a:lvl1pPr>
              <a:defRPr/>
            </a:lvl1pPr>
          </a:lstStyle>
          <a:p>
            <a:fld id="{84183C6E-FF87-4B81-975A-D5E4F58D29F3}" type="slidenum">
              <a:rPr lang="en-US" altLang="en-US"/>
              <a:pPr/>
              <a:t>‹#›</a:t>
            </a:fld>
            <a:endParaRPr lang="en-US" altLang="en-US"/>
          </a:p>
        </p:txBody>
      </p:sp>
    </p:spTree>
    <p:extLst>
      <p:ext uri="{BB962C8B-B14F-4D97-AF65-F5344CB8AC3E}">
        <p14:creationId xmlns:p14="http://schemas.microsoft.com/office/powerpoint/2010/main" val="382018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B6725E12-B1AE-468A-B726-125F6BE209DF}"/>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US"/>
          </a:p>
        </p:txBody>
      </p:sp>
      <p:sp>
        <p:nvSpPr>
          <p:cNvPr id="5" name="Isosceles Triangle 4">
            <a:extLst>
              <a:ext uri="{FF2B5EF4-FFF2-40B4-BE49-F238E27FC236}">
                <a16:creationId xmlns:a16="http://schemas.microsoft.com/office/drawing/2014/main" id="{4B2FE349-57D7-487E-B45E-1B836C4D1369}"/>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14">
            <a:extLst>
              <a:ext uri="{FF2B5EF4-FFF2-40B4-BE49-F238E27FC236}">
                <a16:creationId xmlns:a16="http://schemas.microsoft.com/office/drawing/2014/main" id="{AA4A4662-ABE4-41E6-9C54-4E72F2783A22}"/>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2DFE4F4-66EF-4AF3-84DD-5B5D07924B23}"/>
              </a:ext>
            </a:extLst>
          </p:cNvPr>
          <p:cNvSpPr>
            <a:spLocks noGrp="1"/>
          </p:cNvSpPr>
          <p:nvPr>
            <p:ph type="dt" sz="half" idx="10"/>
          </p:nvPr>
        </p:nvSpPr>
        <p:spPr/>
        <p:txBody>
          <a:bodyPr/>
          <a:lstStyle>
            <a:lvl1pPr>
              <a:defRPr/>
            </a:lvl1pPr>
          </a:lstStyle>
          <a:p>
            <a:pPr>
              <a:defRPr/>
            </a:pPr>
            <a:fld id="{A1A9B332-D5C9-48C0-BAC8-D1ECEDFA2946}" type="datetimeFigureOut">
              <a:rPr lang="en-US"/>
              <a:pPr>
                <a:defRPr/>
              </a:pPr>
              <a:t>6/3/2023</a:t>
            </a:fld>
            <a:endParaRPr lang="en-US"/>
          </a:p>
        </p:txBody>
      </p:sp>
      <p:sp>
        <p:nvSpPr>
          <p:cNvPr id="8" name="Footer Placeholder 4">
            <a:extLst>
              <a:ext uri="{FF2B5EF4-FFF2-40B4-BE49-F238E27FC236}">
                <a16:creationId xmlns:a16="http://schemas.microsoft.com/office/drawing/2014/main" id="{21665D15-9C2B-42EC-B4E1-94F1219E279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BCC8D07-EAF4-421A-ACE0-C5DB4AC9E290}"/>
              </a:ext>
            </a:extLst>
          </p:cNvPr>
          <p:cNvSpPr>
            <a:spLocks noGrp="1"/>
          </p:cNvSpPr>
          <p:nvPr>
            <p:ph type="sldNum" sz="quarter" idx="12"/>
          </p:nvPr>
        </p:nvSpPr>
        <p:spPr/>
        <p:txBody>
          <a:bodyPr/>
          <a:lstStyle>
            <a:lvl1pPr>
              <a:defRPr/>
            </a:lvl1pPr>
          </a:lstStyle>
          <a:p>
            <a:fld id="{79C5067A-C5A3-4096-8110-47D0C5D97BB3}" type="slidenum">
              <a:rPr lang="en-US" altLang="en-US"/>
              <a:pPr/>
              <a:t>‹#›</a:t>
            </a:fld>
            <a:endParaRPr lang="en-US" altLang="en-US"/>
          </a:p>
        </p:txBody>
      </p:sp>
    </p:spTree>
    <p:extLst>
      <p:ext uri="{BB962C8B-B14F-4D97-AF65-F5344CB8AC3E}">
        <p14:creationId xmlns:p14="http://schemas.microsoft.com/office/powerpoint/2010/main" val="326666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C4BA979C-7A39-499E-BBAB-9BF00704037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7313" y="152400"/>
            <a:ext cx="9255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BF016E0E-83DD-4000-BBEB-6FFBDD97EFD6}"/>
              </a:ext>
            </a:extLst>
          </p:cNvPr>
          <p:cNvSpPr>
            <a:spLocks noGrp="1"/>
          </p:cNvSpPr>
          <p:nvPr>
            <p:ph type="dt" sz="half" idx="10"/>
          </p:nvPr>
        </p:nvSpPr>
        <p:spPr/>
        <p:txBody>
          <a:bodyPr/>
          <a:lstStyle>
            <a:lvl1pPr>
              <a:defRPr/>
            </a:lvl1pPr>
          </a:lstStyle>
          <a:p>
            <a:pPr>
              <a:defRPr/>
            </a:pPr>
            <a:fld id="{943D3390-0B17-4B34-BE3B-F765A2B80228}" type="datetimeFigureOut">
              <a:rPr lang="en-US"/>
              <a:pPr>
                <a:defRPr/>
              </a:pPr>
              <a:t>6/3/2023</a:t>
            </a:fld>
            <a:endParaRPr lang="en-US"/>
          </a:p>
        </p:txBody>
      </p:sp>
      <p:sp>
        <p:nvSpPr>
          <p:cNvPr id="6" name="Footer Placeholder 2">
            <a:extLst>
              <a:ext uri="{FF2B5EF4-FFF2-40B4-BE49-F238E27FC236}">
                <a16:creationId xmlns:a16="http://schemas.microsoft.com/office/drawing/2014/main" id="{7607765F-764C-429D-BA67-B36E960EAFD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8AE27CD5-5BF5-4070-9152-7D30156E96EA}"/>
              </a:ext>
            </a:extLst>
          </p:cNvPr>
          <p:cNvSpPr>
            <a:spLocks noGrp="1"/>
          </p:cNvSpPr>
          <p:nvPr>
            <p:ph type="sldNum" sz="quarter" idx="12"/>
          </p:nvPr>
        </p:nvSpPr>
        <p:spPr/>
        <p:txBody>
          <a:bodyPr/>
          <a:lstStyle>
            <a:lvl1pPr>
              <a:defRPr/>
            </a:lvl1pPr>
          </a:lstStyle>
          <a:p>
            <a:fld id="{32C414FA-4F85-4669-91AE-DF70FF7EE8C8}" type="slidenum">
              <a:rPr lang="en-US" altLang="en-US"/>
              <a:pPr/>
              <a:t>‹#›</a:t>
            </a:fld>
            <a:endParaRPr lang="en-US" altLang="en-US"/>
          </a:p>
        </p:txBody>
      </p:sp>
    </p:spTree>
    <p:extLst>
      <p:ext uri="{BB962C8B-B14F-4D97-AF65-F5344CB8AC3E}">
        <p14:creationId xmlns:p14="http://schemas.microsoft.com/office/powerpoint/2010/main" val="305490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4620EA-FE08-44A5-865C-10739164FA00}"/>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07C62439-A722-43E5-A7DA-97E1A4B13050}"/>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350636D-EB20-40B3-9904-A6F8BF5A3B47}"/>
              </a:ext>
            </a:extLst>
          </p:cNvPr>
          <p:cNvSpPr>
            <a:spLocks noGrp="1"/>
          </p:cNvSpPr>
          <p:nvPr>
            <p:ph type="dt" sz="half" idx="10"/>
          </p:nvPr>
        </p:nvSpPr>
        <p:spPr>
          <a:xfrm>
            <a:off x="6400800" y="6354763"/>
            <a:ext cx="2286000" cy="366712"/>
          </a:xfrm>
        </p:spPr>
        <p:txBody>
          <a:bodyPr/>
          <a:lstStyle>
            <a:lvl1pPr>
              <a:defRPr/>
            </a:lvl1pPr>
          </a:lstStyle>
          <a:p>
            <a:pPr>
              <a:defRPr/>
            </a:pPr>
            <a:fld id="{DD84EB8D-E09E-41A7-86FA-C2AF787B7A6F}" type="datetimeFigureOut">
              <a:rPr lang="en-US"/>
              <a:pPr>
                <a:defRPr/>
              </a:pPr>
              <a:t>6/3/2023</a:t>
            </a:fld>
            <a:endParaRPr lang="en-US"/>
          </a:p>
        </p:txBody>
      </p:sp>
      <p:sp>
        <p:nvSpPr>
          <p:cNvPr id="7" name="Footer Placeholder 4">
            <a:extLst>
              <a:ext uri="{FF2B5EF4-FFF2-40B4-BE49-F238E27FC236}">
                <a16:creationId xmlns:a16="http://schemas.microsoft.com/office/drawing/2014/main" id="{35C62272-A49F-43C7-B8B3-EC0C036DB962}"/>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465EEE3-9D39-4662-9AA8-9A904CA19C65}"/>
              </a:ext>
            </a:extLst>
          </p:cNvPr>
          <p:cNvSpPr>
            <a:spLocks noGrp="1"/>
          </p:cNvSpPr>
          <p:nvPr>
            <p:ph type="sldNum" sz="quarter" idx="12"/>
          </p:nvPr>
        </p:nvSpPr>
        <p:spPr>
          <a:xfrm>
            <a:off x="1069975" y="6354763"/>
            <a:ext cx="1520825" cy="366712"/>
          </a:xfrm>
        </p:spPr>
        <p:txBody>
          <a:bodyPr/>
          <a:lstStyle>
            <a:lvl1pPr>
              <a:defRPr/>
            </a:lvl1pPr>
          </a:lstStyle>
          <a:p>
            <a:fld id="{BDBAF9A9-502A-45B4-8C53-150172BA6EBE}" type="slidenum">
              <a:rPr lang="en-US" altLang="en-US"/>
              <a:pPr/>
              <a:t>‹#›</a:t>
            </a:fld>
            <a:endParaRPr lang="en-US" altLang="en-US"/>
          </a:p>
        </p:txBody>
      </p:sp>
    </p:spTree>
    <p:extLst>
      <p:ext uri="{BB962C8B-B14F-4D97-AF65-F5344CB8AC3E}">
        <p14:creationId xmlns:p14="http://schemas.microsoft.com/office/powerpoint/2010/main" val="13627545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4C17F4B3-581E-467E-8B9C-F7156878D8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27950" y="188913"/>
            <a:ext cx="927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a:extLst>
              <a:ext uri="{FF2B5EF4-FFF2-40B4-BE49-F238E27FC236}">
                <a16:creationId xmlns:a16="http://schemas.microsoft.com/office/drawing/2014/main" id="{4E587021-3C63-4161-973F-716AC6F035DA}"/>
              </a:ext>
            </a:extLst>
          </p:cNvPr>
          <p:cNvSpPr>
            <a:spLocks noGrp="1"/>
          </p:cNvSpPr>
          <p:nvPr>
            <p:ph type="dt" sz="half" idx="10"/>
          </p:nvPr>
        </p:nvSpPr>
        <p:spPr/>
        <p:txBody>
          <a:bodyPr/>
          <a:lstStyle>
            <a:lvl1pPr>
              <a:defRPr/>
            </a:lvl1pPr>
          </a:lstStyle>
          <a:p>
            <a:pPr>
              <a:defRPr/>
            </a:pPr>
            <a:fld id="{13843A00-2099-403F-8671-5621B9481B69}" type="datetimeFigureOut">
              <a:rPr lang="en-US"/>
              <a:pPr>
                <a:defRPr/>
              </a:pPr>
              <a:t>6/3/2023</a:t>
            </a:fld>
            <a:endParaRPr lang="en-US"/>
          </a:p>
        </p:txBody>
      </p:sp>
      <p:sp>
        <p:nvSpPr>
          <p:cNvPr id="7" name="Footer Placeholder 2">
            <a:extLst>
              <a:ext uri="{FF2B5EF4-FFF2-40B4-BE49-F238E27FC236}">
                <a16:creationId xmlns:a16="http://schemas.microsoft.com/office/drawing/2014/main" id="{9BC01211-D962-4CCA-89C0-BBED77982D53}"/>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22">
            <a:extLst>
              <a:ext uri="{FF2B5EF4-FFF2-40B4-BE49-F238E27FC236}">
                <a16:creationId xmlns:a16="http://schemas.microsoft.com/office/drawing/2014/main" id="{68A8B534-A1C7-4850-8845-E2682C5A88C5}"/>
              </a:ext>
            </a:extLst>
          </p:cNvPr>
          <p:cNvSpPr>
            <a:spLocks noGrp="1"/>
          </p:cNvSpPr>
          <p:nvPr>
            <p:ph type="sldNum" sz="quarter" idx="12"/>
          </p:nvPr>
        </p:nvSpPr>
        <p:spPr/>
        <p:txBody>
          <a:bodyPr/>
          <a:lstStyle>
            <a:lvl1pPr>
              <a:defRPr/>
            </a:lvl1pPr>
          </a:lstStyle>
          <a:p>
            <a:fld id="{55E297BB-87E5-447C-89BE-B03AA7F7BFAC}" type="slidenum">
              <a:rPr lang="en-US" altLang="en-US"/>
              <a:pPr/>
              <a:t>‹#›</a:t>
            </a:fld>
            <a:endParaRPr lang="en-US" altLang="en-US"/>
          </a:p>
        </p:txBody>
      </p:sp>
    </p:spTree>
    <p:extLst>
      <p:ext uri="{BB962C8B-B14F-4D97-AF65-F5344CB8AC3E}">
        <p14:creationId xmlns:p14="http://schemas.microsoft.com/office/powerpoint/2010/main" val="408336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689B4428-9336-47A7-AE0E-C7D35CAD4A14}"/>
              </a:ext>
            </a:extLst>
          </p:cNvPr>
          <p:cNvSpPr>
            <a:spLocks noGrp="1"/>
          </p:cNvSpPr>
          <p:nvPr>
            <p:ph type="dt" sz="half" idx="10"/>
          </p:nvPr>
        </p:nvSpPr>
        <p:spPr/>
        <p:txBody>
          <a:bodyPr/>
          <a:lstStyle>
            <a:lvl1pPr>
              <a:defRPr/>
            </a:lvl1pPr>
          </a:lstStyle>
          <a:p>
            <a:pPr>
              <a:defRPr/>
            </a:pPr>
            <a:fld id="{8C09A296-AFA8-405E-89CA-43C27480F05E}" type="datetimeFigureOut">
              <a:rPr lang="en-US"/>
              <a:pPr>
                <a:defRPr/>
              </a:pPr>
              <a:t>6/3/2023</a:t>
            </a:fld>
            <a:endParaRPr lang="en-US"/>
          </a:p>
        </p:txBody>
      </p:sp>
      <p:sp>
        <p:nvSpPr>
          <p:cNvPr id="8" name="Footer Placeholder 2">
            <a:extLst>
              <a:ext uri="{FF2B5EF4-FFF2-40B4-BE49-F238E27FC236}">
                <a16:creationId xmlns:a16="http://schemas.microsoft.com/office/drawing/2014/main" id="{CFC4BD68-474B-455C-A7CE-BCAA605A486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7D38B806-8485-4833-8041-05F005FBF342}"/>
              </a:ext>
            </a:extLst>
          </p:cNvPr>
          <p:cNvSpPr>
            <a:spLocks noGrp="1"/>
          </p:cNvSpPr>
          <p:nvPr>
            <p:ph type="sldNum" sz="quarter" idx="12"/>
          </p:nvPr>
        </p:nvSpPr>
        <p:spPr/>
        <p:txBody>
          <a:bodyPr/>
          <a:lstStyle>
            <a:lvl1pPr>
              <a:defRPr/>
            </a:lvl1pPr>
          </a:lstStyle>
          <a:p>
            <a:fld id="{A73468D6-D19D-46F1-B132-792E6779FA1B}" type="slidenum">
              <a:rPr lang="en-US" altLang="en-US"/>
              <a:pPr/>
              <a:t>‹#›</a:t>
            </a:fld>
            <a:endParaRPr lang="en-US" altLang="en-US"/>
          </a:p>
        </p:txBody>
      </p:sp>
    </p:spTree>
    <p:extLst>
      <p:ext uri="{BB962C8B-B14F-4D97-AF65-F5344CB8AC3E}">
        <p14:creationId xmlns:p14="http://schemas.microsoft.com/office/powerpoint/2010/main" val="386904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B4D8FD60-6ED5-4FAA-B810-8141941E57F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AA1F33CE-30F0-4640-A7C4-19B580A7289D}"/>
              </a:ext>
            </a:extLst>
          </p:cNvPr>
          <p:cNvSpPr>
            <a:spLocks noGrp="1"/>
          </p:cNvSpPr>
          <p:nvPr>
            <p:ph type="dt" sz="half" idx="10"/>
          </p:nvPr>
        </p:nvSpPr>
        <p:spPr/>
        <p:txBody>
          <a:bodyPr/>
          <a:lstStyle>
            <a:lvl1pPr>
              <a:defRPr/>
            </a:lvl1pPr>
          </a:lstStyle>
          <a:p>
            <a:pPr>
              <a:defRPr/>
            </a:pPr>
            <a:fld id="{D88FDAC1-CA1B-4FE8-B4F0-B3D4C8CCF043}" type="datetimeFigureOut">
              <a:rPr lang="en-US"/>
              <a:pPr>
                <a:defRPr/>
              </a:pPr>
              <a:t>6/3/2023</a:t>
            </a:fld>
            <a:endParaRPr lang="en-US"/>
          </a:p>
        </p:txBody>
      </p:sp>
      <p:sp>
        <p:nvSpPr>
          <p:cNvPr id="5" name="Footer Placeholder 3">
            <a:extLst>
              <a:ext uri="{FF2B5EF4-FFF2-40B4-BE49-F238E27FC236}">
                <a16:creationId xmlns:a16="http://schemas.microsoft.com/office/drawing/2014/main" id="{ADAA2157-818C-474C-A55C-85581BB5D2C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9AF2BDED-C1E8-417B-8407-0B203BC988A6}"/>
              </a:ext>
            </a:extLst>
          </p:cNvPr>
          <p:cNvSpPr>
            <a:spLocks noGrp="1"/>
          </p:cNvSpPr>
          <p:nvPr>
            <p:ph type="sldNum" sz="quarter" idx="12"/>
          </p:nvPr>
        </p:nvSpPr>
        <p:spPr/>
        <p:txBody>
          <a:bodyPr/>
          <a:lstStyle>
            <a:lvl1pPr>
              <a:defRPr/>
            </a:lvl1pPr>
          </a:lstStyle>
          <a:p>
            <a:fld id="{54D48771-B509-430E-BAF7-D9D1AD66E858}" type="slidenum">
              <a:rPr lang="en-US" altLang="en-US"/>
              <a:pPr/>
              <a:t>‹#›</a:t>
            </a:fld>
            <a:endParaRPr lang="en-US" altLang="en-US"/>
          </a:p>
        </p:txBody>
      </p:sp>
    </p:spTree>
    <p:extLst>
      <p:ext uri="{BB962C8B-B14F-4D97-AF65-F5344CB8AC3E}">
        <p14:creationId xmlns:p14="http://schemas.microsoft.com/office/powerpoint/2010/main" val="60922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D7976DB5-A350-47A2-9F28-7B5FA96EF7B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US"/>
          </a:p>
        </p:txBody>
      </p:sp>
      <p:sp>
        <p:nvSpPr>
          <p:cNvPr id="3" name="Isosceles Triangle 2">
            <a:extLst>
              <a:ext uri="{FF2B5EF4-FFF2-40B4-BE49-F238E27FC236}">
                <a16:creationId xmlns:a16="http://schemas.microsoft.com/office/drawing/2014/main" id="{31A62108-870C-4772-AE11-4118D5B28070}"/>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pic>
        <p:nvPicPr>
          <p:cNvPr id="4" name="Picture 12">
            <a:extLst>
              <a:ext uri="{FF2B5EF4-FFF2-40B4-BE49-F238E27FC236}">
                <a16:creationId xmlns:a16="http://schemas.microsoft.com/office/drawing/2014/main" id="{82BD5B00-A80C-4F91-978E-42B70B954D8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65988" y="695325"/>
            <a:ext cx="9255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1">
            <a:extLst>
              <a:ext uri="{FF2B5EF4-FFF2-40B4-BE49-F238E27FC236}">
                <a16:creationId xmlns:a16="http://schemas.microsoft.com/office/drawing/2014/main" id="{AA655579-44FE-4ED7-8AF5-B0BB252C165E}"/>
              </a:ext>
            </a:extLst>
          </p:cNvPr>
          <p:cNvSpPr>
            <a:spLocks noGrp="1"/>
          </p:cNvSpPr>
          <p:nvPr>
            <p:ph type="dt" sz="half" idx="10"/>
          </p:nvPr>
        </p:nvSpPr>
        <p:spPr/>
        <p:txBody>
          <a:bodyPr/>
          <a:lstStyle>
            <a:lvl1pPr>
              <a:defRPr/>
            </a:lvl1pPr>
          </a:lstStyle>
          <a:p>
            <a:pPr>
              <a:defRPr/>
            </a:pPr>
            <a:fld id="{B623B7DE-F214-4B57-9C64-EBA9202DBC1C}" type="datetimeFigureOut">
              <a:rPr lang="en-US"/>
              <a:pPr>
                <a:defRPr/>
              </a:pPr>
              <a:t>6/3/2023</a:t>
            </a:fld>
            <a:endParaRPr lang="en-US"/>
          </a:p>
        </p:txBody>
      </p:sp>
      <p:sp>
        <p:nvSpPr>
          <p:cNvPr id="6" name="Footer Placeholder 2">
            <a:extLst>
              <a:ext uri="{FF2B5EF4-FFF2-40B4-BE49-F238E27FC236}">
                <a16:creationId xmlns:a16="http://schemas.microsoft.com/office/drawing/2014/main" id="{49C45022-56BC-41FA-9C3D-41989C9C1C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3">
            <a:extLst>
              <a:ext uri="{FF2B5EF4-FFF2-40B4-BE49-F238E27FC236}">
                <a16:creationId xmlns:a16="http://schemas.microsoft.com/office/drawing/2014/main" id="{8851B568-CD99-420E-B64D-926BF5DAC7FF}"/>
              </a:ext>
            </a:extLst>
          </p:cNvPr>
          <p:cNvSpPr>
            <a:spLocks noGrp="1"/>
          </p:cNvSpPr>
          <p:nvPr>
            <p:ph type="sldNum" sz="quarter" idx="12"/>
          </p:nvPr>
        </p:nvSpPr>
        <p:spPr/>
        <p:txBody>
          <a:bodyPr/>
          <a:lstStyle>
            <a:lvl1pPr>
              <a:defRPr/>
            </a:lvl1pPr>
          </a:lstStyle>
          <a:p>
            <a:fld id="{16A78251-3B04-4443-98AD-143E7FF2B777}" type="slidenum">
              <a:rPr lang="en-US" altLang="en-US"/>
              <a:pPr/>
              <a:t>‹#›</a:t>
            </a:fld>
            <a:endParaRPr lang="en-US" altLang="en-US"/>
          </a:p>
        </p:txBody>
      </p:sp>
    </p:spTree>
    <p:extLst>
      <p:ext uri="{BB962C8B-B14F-4D97-AF65-F5344CB8AC3E}">
        <p14:creationId xmlns:p14="http://schemas.microsoft.com/office/powerpoint/2010/main" val="131537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36409C68-44A4-4FB9-9D15-74BB6C67BD8B}"/>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US"/>
          </a:p>
        </p:txBody>
      </p:sp>
      <p:sp>
        <p:nvSpPr>
          <p:cNvPr id="6" name="Straight Connector 5">
            <a:extLst>
              <a:ext uri="{FF2B5EF4-FFF2-40B4-BE49-F238E27FC236}">
                <a16:creationId xmlns:a16="http://schemas.microsoft.com/office/drawing/2014/main" id="{EFBB42F0-9AE2-451F-880B-FB5B354A53B7}"/>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en-US"/>
          </a:p>
        </p:txBody>
      </p:sp>
      <p:sp>
        <p:nvSpPr>
          <p:cNvPr id="7" name="Isosceles Triangle 6">
            <a:extLst>
              <a:ext uri="{FF2B5EF4-FFF2-40B4-BE49-F238E27FC236}">
                <a16:creationId xmlns:a16="http://schemas.microsoft.com/office/drawing/2014/main" id="{F082EEAB-1CEE-4A6D-B4AE-E3B1C0EDAD9E}"/>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D0DA456E-179A-415A-A228-56EE477AC374}"/>
              </a:ext>
            </a:extLst>
          </p:cNvPr>
          <p:cNvSpPr>
            <a:spLocks noGrp="1"/>
          </p:cNvSpPr>
          <p:nvPr>
            <p:ph type="dt" sz="half" idx="10"/>
          </p:nvPr>
        </p:nvSpPr>
        <p:spPr/>
        <p:txBody>
          <a:bodyPr/>
          <a:lstStyle>
            <a:lvl1pPr>
              <a:defRPr/>
            </a:lvl1pPr>
          </a:lstStyle>
          <a:p>
            <a:pPr>
              <a:defRPr/>
            </a:pPr>
            <a:fld id="{76A0A6BF-F570-4152-A3F2-688335F7597B}" type="datetimeFigureOut">
              <a:rPr lang="en-US"/>
              <a:pPr>
                <a:defRPr/>
              </a:pPr>
              <a:t>6/3/2023</a:t>
            </a:fld>
            <a:endParaRPr lang="en-US"/>
          </a:p>
        </p:txBody>
      </p:sp>
      <p:sp>
        <p:nvSpPr>
          <p:cNvPr id="9" name="Footer Placeholder 5">
            <a:extLst>
              <a:ext uri="{FF2B5EF4-FFF2-40B4-BE49-F238E27FC236}">
                <a16:creationId xmlns:a16="http://schemas.microsoft.com/office/drawing/2014/main" id="{082C2159-4FCD-44A7-98D3-4DF7043A7C24}"/>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309F807A-A599-4994-AB03-73941BE0A013}"/>
              </a:ext>
            </a:extLst>
          </p:cNvPr>
          <p:cNvSpPr>
            <a:spLocks noGrp="1"/>
          </p:cNvSpPr>
          <p:nvPr>
            <p:ph type="sldNum" sz="quarter" idx="12"/>
          </p:nvPr>
        </p:nvSpPr>
        <p:spPr/>
        <p:txBody>
          <a:bodyPr/>
          <a:lstStyle>
            <a:lvl1pPr>
              <a:defRPr/>
            </a:lvl1pPr>
          </a:lstStyle>
          <a:p>
            <a:fld id="{A798029C-F7E2-466E-BFF2-4A01EDB4D48E}" type="slidenum">
              <a:rPr lang="en-US" altLang="en-US"/>
              <a:pPr/>
              <a:t>‹#›</a:t>
            </a:fld>
            <a:endParaRPr lang="en-US" altLang="en-US"/>
          </a:p>
        </p:txBody>
      </p:sp>
    </p:spTree>
    <p:extLst>
      <p:ext uri="{BB962C8B-B14F-4D97-AF65-F5344CB8AC3E}">
        <p14:creationId xmlns:p14="http://schemas.microsoft.com/office/powerpoint/2010/main" val="347781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549CCEA0-E1BF-4BE9-ACB1-41162F38C34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US"/>
          </a:p>
        </p:txBody>
      </p:sp>
      <p:sp>
        <p:nvSpPr>
          <p:cNvPr id="6" name="Isosceles Triangle 5">
            <a:extLst>
              <a:ext uri="{FF2B5EF4-FFF2-40B4-BE49-F238E27FC236}">
                <a16:creationId xmlns:a16="http://schemas.microsoft.com/office/drawing/2014/main" id="{7E28C57C-F910-4F01-A07D-4009C3A4469C}"/>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433EBE67-E1ED-4861-97C0-AC4ECD6EE312}"/>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A8E1A1CE-0F4D-469E-8442-AD23474CBC0B}"/>
              </a:ext>
            </a:extLst>
          </p:cNvPr>
          <p:cNvSpPr>
            <a:spLocks noGrp="1"/>
          </p:cNvSpPr>
          <p:nvPr>
            <p:ph type="dt" sz="half" idx="10"/>
          </p:nvPr>
        </p:nvSpPr>
        <p:spPr/>
        <p:txBody>
          <a:bodyPr/>
          <a:lstStyle>
            <a:lvl1pPr>
              <a:defRPr/>
            </a:lvl1pPr>
          </a:lstStyle>
          <a:p>
            <a:pPr>
              <a:defRPr/>
            </a:pPr>
            <a:fld id="{5B158A54-4583-46E7-BD84-97033ABC79EB}" type="datetimeFigureOut">
              <a:rPr lang="en-US"/>
              <a:pPr>
                <a:defRPr/>
              </a:pPr>
              <a:t>6/3/2023</a:t>
            </a:fld>
            <a:endParaRPr lang="en-US"/>
          </a:p>
        </p:txBody>
      </p:sp>
      <p:sp>
        <p:nvSpPr>
          <p:cNvPr id="9" name="Footer Placeholder 5">
            <a:extLst>
              <a:ext uri="{FF2B5EF4-FFF2-40B4-BE49-F238E27FC236}">
                <a16:creationId xmlns:a16="http://schemas.microsoft.com/office/drawing/2014/main" id="{D753FB4A-6CBF-4E2C-A389-C5EFC472403E}"/>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5CF57909-3E09-436B-8A05-A8335769C422}"/>
              </a:ext>
            </a:extLst>
          </p:cNvPr>
          <p:cNvSpPr>
            <a:spLocks noGrp="1"/>
          </p:cNvSpPr>
          <p:nvPr>
            <p:ph type="sldNum" sz="quarter" idx="12"/>
          </p:nvPr>
        </p:nvSpPr>
        <p:spPr/>
        <p:txBody>
          <a:bodyPr/>
          <a:lstStyle>
            <a:lvl1pPr>
              <a:defRPr/>
            </a:lvl1pPr>
          </a:lstStyle>
          <a:p>
            <a:fld id="{73ACD6B7-4314-4E1D-A725-A2DE01DB3612}" type="slidenum">
              <a:rPr lang="en-US" altLang="en-US"/>
              <a:pPr/>
              <a:t>‹#›</a:t>
            </a:fld>
            <a:endParaRPr lang="en-US" altLang="en-US"/>
          </a:p>
        </p:txBody>
      </p:sp>
    </p:spTree>
    <p:extLst>
      <p:ext uri="{BB962C8B-B14F-4D97-AF65-F5344CB8AC3E}">
        <p14:creationId xmlns:p14="http://schemas.microsoft.com/office/powerpoint/2010/main" val="7663948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8795CFFF-8CFD-4D12-B326-9A1A118EE4C5}"/>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6A7AE54B-A186-48DD-B54C-D0A4A4E5A8B2}"/>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BD0CE375-5CA7-437D-BCC8-0D3240F20C3A}"/>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fld id="{DA8F6DBC-EFE1-49E2-B91C-A8165A03EEDE}" type="datetimeFigureOut">
              <a:rPr lang="en-US"/>
              <a:pPr>
                <a:defRPr/>
              </a:pPr>
              <a:t>6/3/2023</a:t>
            </a:fld>
            <a:endParaRPr lang="en-US"/>
          </a:p>
        </p:txBody>
      </p:sp>
      <p:sp>
        <p:nvSpPr>
          <p:cNvPr id="3" name="Footer Placeholder 2">
            <a:extLst>
              <a:ext uri="{FF2B5EF4-FFF2-40B4-BE49-F238E27FC236}">
                <a16:creationId xmlns:a16="http://schemas.microsoft.com/office/drawing/2014/main" id="{460943AF-3B91-4FEC-ADA1-994BC549CEBE}"/>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a:extLst>
              <a:ext uri="{FF2B5EF4-FFF2-40B4-BE49-F238E27FC236}">
                <a16:creationId xmlns:a16="http://schemas.microsoft.com/office/drawing/2014/main" id="{0E7A3EE1-4852-433D-B8CB-83610FD4FCB1}"/>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fld id="{55B1F8A9-4113-4C81-B559-C72049095071}" type="slidenum">
              <a:rPr lang="en-US" altLang="en-US"/>
              <a:pPr/>
              <a:t>‹#›</a:t>
            </a:fld>
            <a:endParaRPr lang="en-US" altLang="en-US"/>
          </a:p>
        </p:txBody>
      </p:sp>
      <p:sp>
        <p:nvSpPr>
          <p:cNvPr id="1031" name="Straight Connector 27">
            <a:extLst>
              <a:ext uri="{FF2B5EF4-FFF2-40B4-BE49-F238E27FC236}">
                <a16:creationId xmlns:a16="http://schemas.microsoft.com/office/drawing/2014/main" id="{2313FEE2-21F8-4EF2-863F-B21D11538E6E}"/>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US"/>
          </a:p>
        </p:txBody>
      </p:sp>
      <p:sp>
        <p:nvSpPr>
          <p:cNvPr id="1032" name="Straight Connector 28">
            <a:extLst>
              <a:ext uri="{FF2B5EF4-FFF2-40B4-BE49-F238E27FC236}">
                <a16:creationId xmlns:a16="http://schemas.microsoft.com/office/drawing/2014/main" id="{8A8B0435-8E33-436B-A280-0799F22904F9}"/>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en-US"/>
          </a:p>
        </p:txBody>
      </p:sp>
      <p:sp>
        <p:nvSpPr>
          <p:cNvPr id="10" name="Isosceles Triangle 9">
            <a:extLst>
              <a:ext uri="{FF2B5EF4-FFF2-40B4-BE49-F238E27FC236}">
                <a16:creationId xmlns:a16="http://schemas.microsoft.com/office/drawing/2014/main" id="{AEB48935-8DA1-49F8-B6D9-210C0517A846}"/>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2" r:id="rId5"/>
    <p:sldLayoutId id="2147483898" r:id="rId6"/>
    <p:sldLayoutId id="2147483899" r:id="rId7"/>
    <p:sldLayoutId id="2147483900" r:id="rId8"/>
    <p:sldLayoutId id="2147483901" r:id="rId9"/>
    <p:sldLayoutId id="2147483893" r:id="rId10"/>
    <p:sldLayoutId id="2147483902"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mputerhope.com/jargon/v/variable.htm" TargetMode="External"/><Relationship Id="rId2" Type="http://schemas.openxmlformats.org/officeDocument/2006/relationships/hyperlink" Target="https://www.computerhope.com/jargon/i/instance.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w3.org/W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9BE8D0F-E759-4399-9B50-CE8BEC1A98BB}"/>
              </a:ext>
            </a:extLst>
          </p:cNvPr>
          <p:cNvSpPr>
            <a:spLocks noGrp="1"/>
          </p:cNvSpPr>
          <p:nvPr>
            <p:ph type="ctrTitle" idx="4294967295"/>
          </p:nvPr>
        </p:nvSpPr>
        <p:spPr>
          <a:xfrm>
            <a:off x="1219200" y="1981200"/>
            <a:ext cx="6858000" cy="990600"/>
          </a:xfrm>
        </p:spPr>
        <p:txBody>
          <a:bodyPr/>
          <a:lstStyle/>
          <a:p>
            <a:pPr algn="ctr"/>
            <a:r>
              <a:rPr lang="en-US" altLang="en-US" sz="4000" b="1">
                <a:solidFill>
                  <a:srgbClr val="7030A0"/>
                </a:solidFill>
              </a:rPr>
              <a:t>Basic Web Development</a:t>
            </a:r>
          </a:p>
        </p:txBody>
      </p:sp>
      <p:pic>
        <p:nvPicPr>
          <p:cNvPr id="11267" name="Picture 2">
            <a:extLst>
              <a:ext uri="{FF2B5EF4-FFF2-40B4-BE49-F238E27FC236}">
                <a16:creationId xmlns:a16="http://schemas.microsoft.com/office/drawing/2014/main" id="{C20FB078-C61E-467A-80FC-5D73B1EE94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95325"/>
            <a:ext cx="9255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itle 1">
            <a:extLst>
              <a:ext uri="{FF2B5EF4-FFF2-40B4-BE49-F238E27FC236}">
                <a16:creationId xmlns:a16="http://schemas.microsoft.com/office/drawing/2014/main" id="{EC6299F9-D976-4318-8DC1-24269EF8C99F}"/>
              </a:ext>
            </a:extLst>
          </p:cNvPr>
          <p:cNvSpPr txBox="1">
            <a:spLocks/>
          </p:cNvSpPr>
          <p:nvPr/>
        </p:nvSpPr>
        <p:spPr bwMode="auto">
          <a:xfrm>
            <a:off x="1385888" y="3352800"/>
            <a:ext cx="685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algn="ctr"/>
            <a:r>
              <a:rPr lang="en-US" altLang="en-US" sz="4000" b="1">
                <a:solidFill>
                  <a:srgbClr val="7030A0"/>
                </a:solidFill>
                <a:latin typeface="Bookman Old Style" panose="02050604050505020204" pitchFamily="18" charset="0"/>
              </a:rPr>
              <a:t>ITSM-101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F2B1DBF-E572-4E26-AC4C-5ABCF38B0513}"/>
              </a:ext>
            </a:extLst>
          </p:cNvPr>
          <p:cNvSpPr>
            <a:spLocks noGrp="1"/>
          </p:cNvSpPr>
          <p:nvPr>
            <p:ph type="title"/>
          </p:nvPr>
        </p:nvSpPr>
        <p:spPr/>
        <p:txBody>
          <a:bodyPr/>
          <a:lstStyle/>
          <a:p>
            <a:r>
              <a:rPr lang="en-US" altLang="en-US" b="1"/>
              <a:t>title element &amp; meta element</a:t>
            </a:r>
            <a:endParaRPr lang="en-US" altLang="en-US"/>
          </a:p>
        </p:txBody>
      </p:sp>
      <p:sp>
        <p:nvSpPr>
          <p:cNvPr id="20483" name="Content Placeholder 2">
            <a:extLst>
              <a:ext uri="{FF2B5EF4-FFF2-40B4-BE49-F238E27FC236}">
                <a16:creationId xmlns:a16="http://schemas.microsoft.com/office/drawing/2014/main" id="{C75568B0-1A0A-4F04-98A3-A883E8C0EFF1}"/>
              </a:ext>
            </a:extLst>
          </p:cNvPr>
          <p:cNvSpPr>
            <a:spLocks noGrp="1"/>
          </p:cNvSpPr>
          <p:nvPr>
            <p:ph sz="quarter" idx="1"/>
          </p:nvPr>
        </p:nvSpPr>
        <p:spPr>
          <a:xfrm>
            <a:off x="457200" y="1219200"/>
            <a:ext cx="8229600" cy="4937125"/>
          </a:xfrm>
        </p:spPr>
        <p:txBody>
          <a:bodyPr/>
          <a:lstStyle/>
          <a:p>
            <a:r>
              <a:rPr lang="en-US" altLang="en-US" dirty="0"/>
              <a:t>The title element configures the text that will appear in the title bar of the browser window. </a:t>
            </a:r>
          </a:p>
          <a:p>
            <a:r>
              <a:rPr lang="en-US" altLang="en-US" dirty="0"/>
              <a:t>The text between the </a:t>
            </a:r>
            <a:r>
              <a:rPr lang="en-US" altLang="en-US" b="1" dirty="0"/>
              <a:t>&lt;title&gt;</a:t>
            </a:r>
            <a:r>
              <a:rPr lang="en-US" altLang="en-US" dirty="0"/>
              <a:t> and </a:t>
            </a:r>
            <a:r>
              <a:rPr lang="en-US" altLang="en-US" b="1" dirty="0"/>
              <a:t>&lt;/title&gt;</a:t>
            </a:r>
            <a:r>
              <a:rPr lang="en-US" altLang="en-US" dirty="0"/>
              <a:t> tags is called the title of the web page and is accessed when web pages are bookmarked and printed.</a:t>
            </a:r>
          </a:p>
          <a:p>
            <a:r>
              <a:rPr lang="en-US" altLang="en-US" dirty="0"/>
              <a:t>The </a:t>
            </a:r>
            <a:r>
              <a:rPr lang="en-US" altLang="en-US" b="1" dirty="0"/>
              <a:t>meta element</a:t>
            </a:r>
            <a:r>
              <a:rPr lang="en-US" altLang="en-US" dirty="0"/>
              <a:t> describes a characteristic of a web page, such as the character encoding. </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E5A0A48-01F3-429D-8FCB-9781BA98F7FB}"/>
              </a:ext>
            </a:extLst>
          </p:cNvPr>
          <p:cNvSpPr>
            <a:spLocks noGrp="1"/>
          </p:cNvSpPr>
          <p:nvPr>
            <p:ph type="title"/>
          </p:nvPr>
        </p:nvSpPr>
        <p:spPr>
          <a:xfrm>
            <a:off x="457200" y="152400"/>
            <a:ext cx="8229600" cy="762000"/>
          </a:xfrm>
        </p:spPr>
        <p:txBody>
          <a:bodyPr/>
          <a:lstStyle/>
          <a:p>
            <a:r>
              <a:rPr lang="en-US" altLang="en-US" b="1"/>
              <a:t>Character encoding</a:t>
            </a:r>
            <a:endParaRPr lang="en-US" altLang="en-US"/>
          </a:p>
        </p:txBody>
      </p:sp>
      <p:sp>
        <p:nvSpPr>
          <p:cNvPr id="21507" name="Content Placeholder 2">
            <a:extLst>
              <a:ext uri="{FF2B5EF4-FFF2-40B4-BE49-F238E27FC236}">
                <a16:creationId xmlns:a16="http://schemas.microsoft.com/office/drawing/2014/main" id="{94AA25CE-3015-4B2F-81B5-8C6A03E59B9E}"/>
              </a:ext>
            </a:extLst>
          </p:cNvPr>
          <p:cNvSpPr>
            <a:spLocks noGrp="1"/>
          </p:cNvSpPr>
          <p:nvPr>
            <p:ph sz="quarter" idx="1"/>
          </p:nvPr>
        </p:nvSpPr>
        <p:spPr>
          <a:xfrm>
            <a:off x="457200" y="1219200"/>
            <a:ext cx="8229600" cy="4937125"/>
          </a:xfrm>
        </p:spPr>
        <p:txBody>
          <a:bodyPr/>
          <a:lstStyle/>
          <a:p>
            <a:r>
              <a:rPr lang="en-US" altLang="en-US" dirty="0"/>
              <a:t>It is the internal representation of letters, numbers, and symbols in a file such as a web page or other file that is stored on a computer and may be transmitted over the Internet. </a:t>
            </a:r>
          </a:p>
          <a:p>
            <a:r>
              <a:rPr lang="en-US" altLang="en-US" dirty="0"/>
              <a:t>There are many different character-encoding sets. However, it is common practice to use a character-encoding set that is widely supported, such as utf-8, which is a form of Unicode (</a:t>
            </a:r>
            <a:r>
              <a:rPr lang="en-US" altLang="en-US" dirty="0">
                <a:hlinkClick r:id="rId2"/>
              </a:rPr>
              <a:t>http://www.unicode.org)</a:t>
            </a:r>
            <a:r>
              <a:rPr lang="en-US" altLang="en-US" dirty="0"/>
              <a:t>. </a:t>
            </a:r>
          </a:p>
          <a:p>
            <a:r>
              <a:rPr lang="en-US" altLang="en-US" dirty="0"/>
              <a:t>The </a:t>
            </a:r>
            <a:r>
              <a:rPr lang="en-US" altLang="en-US" dirty="0">
                <a:solidFill>
                  <a:srgbClr val="FF0000"/>
                </a:solidFill>
              </a:rPr>
              <a:t>meta tag </a:t>
            </a:r>
            <a:r>
              <a:rPr lang="en-US" altLang="en-US" dirty="0"/>
              <a:t>uses the </a:t>
            </a:r>
            <a:r>
              <a:rPr lang="en-US" altLang="en-US" b="1" dirty="0">
                <a:solidFill>
                  <a:srgbClr val="FF0000"/>
                </a:solidFill>
              </a:rPr>
              <a:t>charset attribute</a:t>
            </a:r>
            <a:r>
              <a:rPr lang="en-US" altLang="en-US" dirty="0">
                <a:solidFill>
                  <a:srgbClr val="FF0000"/>
                </a:solidFill>
              </a:rPr>
              <a:t> </a:t>
            </a:r>
            <a:r>
              <a:rPr lang="en-US" altLang="en-US" dirty="0"/>
              <a:t>to indicate the character encoding. An example meta tag is as follows:</a:t>
            </a:r>
          </a:p>
          <a:p>
            <a:r>
              <a:rPr lang="en-US" altLang="en-US" dirty="0"/>
              <a:t>&lt; meta charset="utf-8" &gt;</a:t>
            </a:r>
          </a:p>
          <a:p>
            <a:endParaRPr lang="en-US" altLang="en-US" dirty="0"/>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3F6730C-BB12-41B7-9244-951C03196F77}"/>
              </a:ext>
            </a:extLst>
          </p:cNvPr>
          <p:cNvSpPr>
            <a:spLocks noGrp="1"/>
          </p:cNvSpPr>
          <p:nvPr>
            <p:ph type="title"/>
          </p:nvPr>
        </p:nvSpPr>
        <p:spPr>
          <a:xfrm>
            <a:off x="457200" y="381000"/>
            <a:ext cx="8229600" cy="762000"/>
          </a:xfrm>
        </p:spPr>
        <p:txBody>
          <a:bodyPr/>
          <a:lstStyle/>
          <a:p>
            <a:r>
              <a:rPr lang="en-US" altLang="en-US" b="1"/>
              <a:t>The Body Section</a:t>
            </a:r>
            <a:endParaRPr lang="en-US" altLang="en-US"/>
          </a:p>
        </p:txBody>
      </p:sp>
      <p:sp>
        <p:nvSpPr>
          <p:cNvPr id="22531" name="Content Placeholder 2">
            <a:extLst>
              <a:ext uri="{FF2B5EF4-FFF2-40B4-BE49-F238E27FC236}">
                <a16:creationId xmlns:a16="http://schemas.microsoft.com/office/drawing/2014/main" id="{C4FB4B5E-B8AF-45F1-B0EB-5615F4E1F9E8}"/>
              </a:ext>
            </a:extLst>
          </p:cNvPr>
          <p:cNvSpPr>
            <a:spLocks noGrp="1"/>
          </p:cNvSpPr>
          <p:nvPr>
            <p:ph sz="quarter" idx="1"/>
          </p:nvPr>
        </p:nvSpPr>
        <p:spPr>
          <a:xfrm>
            <a:off x="457200" y="1219200"/>
            <a:ext cx="8229600" cy="4937125"/>
          </a:xfrm>
        </p:spPr>
        <p:txBody>
          <a:bodyPr/>
          <a:lstStyle/>
          <a:p>
            <a:r>
              <a:rPr lang="en-US" altLang="en-US" dirty="0"/>
              <a:t>contains text and elements that display directly on the web page in the browser window,</a:t>
            </a:r>
          </a:p>
          <a:p>
            <a:r>
              <a:rPr lang="en-US" altLang="en-US" dirty="0"/>
              <a:t>also referred to as the browser viewport</a:t>
            </a:r>
          </a:p>
          <a:p>
            <a:r>
              <a:rPr lang="en-US" altLang="en-US" dirty="0"/>
              <a:t>the purpose of the body section is to configure the contents of the web page</a:t>
            </a:r>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3B1C0-FB38-49A8-AE09-BA9AE6A77395}"/>
              </a:ext>
            </a:extLst>
          </p:cNvPr>
          <p:cNvSpPr>
            <a:spLocks noGrp="1"/>
          </p:cNvSpPr>
          <p:nvPr>
            <p:ph sz="quarter" idx="1"/>
          </p:nvPr>
        </p:nvSpPr>
        <p:spPr>
          <a:xfrm>
            <a:off x="228600" y="1103313"/>
            <a:ext cx="8686800" cy="5334000"/>
          </a:xfrm>
        </p:spPr>
        <p:txBody>
          <a:bodyPr rtlCol="0">
            <a:normAutofit/>
          </a:bodyPr>
          <a:lstStyle/>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&lt;html </a:t>
            </a:r>
            <a:r>
              <a:rPr lang="en-US" sz="2800" dirty="0" err="1">
                <a:latin typeface="Times New Roman" pitchFamily="18" charset="0"/>
                <a:cs typeface="Times New Roman" pitchFamily="18" charset="0"/>
              </a:rPr>
              <a:t>lang</a:t>
            </a:r>
            <a:r>
              <a:rPr lang="en-US" sz="28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&lt;head&gt;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&lt;title&gt;My first web page   &lt;/title&gt;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&lt;/head&gt;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&lt;body&gt;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Hello UCSY</a:t>
            </a:r>
            <a:endParaRPr lang="en-US" sz="2800" dirty="0"/>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	&lt;/body&gt;</a:t>
            </a:r>
          </a:p>
          <a:p>
            <a:pPr marL="0" indent="0" eaLnBrk="1" fontAlgn="auto" hangingPunct="1">
              <a:spcAft>
                <a:spcPts val="0"/>
              </a:spcAft>
              <a:buFont typeface="Wingdings 3" panose="05040102010807070707" pitchFamily="18" charset="2"/>
              <a:buNone/>
              <a:defRPr/>
            </a:pPr>
            <a:r>
              <a:rPr lang="en-US" sz="2800" dirty="0">
                <a:latin typeface="Times New Roman" pitchFamily="18" charset="0"/>
                <a:cs typeface="Times New Roman" pitchFamily="18" charset="0"/>
              </a:rPr>
              <a:t>&lt;/html&gt;</a:t>
            </a:r>
          </a:p>
          <a:p>
            <a:pPr marL="274320" indent="-274320" eaLnBrk="1" fontAlgn="auto" hangingPunct="1">
              <a:spcAft>
                <a:spcPts val="0"/>
              </a:spcAft>
              <a:buFont typeface="Wingdings 3"/>
              <a:buChar char=""/>
              <a:defRPr/>
            </a:pPr>
            <a:endParaRPr lang="en-US" sz="2000"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B117A693-C758-4040-857E-A0CBED85BD5E}"/>
              </a:ext>
            </a:extLst>
          </p:cNvPr>
          <p:cNvSpPr/>
          <p:nvPr/>
        </p:nvSpPr>
        <p:spPr>
          <a:xfrm>
            <a:off x="234950" y="457200"/>
            <a:ext cx="6775450" cy="646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sz="3600" dirty="0">
                <a:solidFill>
                  <a:schemeClr val="tx1"/>
                </a:solidFill>
              </a:rPr>
              <a:t>Sample HTML</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4A982512-8C6A-40A1-A277-D419D6121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048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C087D8AC-C7E2-48D0-BC33-693FA49B9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41465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E8AF46F9-12FF-4DF2-833A-8F8F14784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3145" r="69913" b="6250"/>
          <a:stretch>
            <a:fillRect/>
          </a:stretch>
        </p:blipFill>
        <p:spPr bwMode="auto">
          <a:xfrm>
            <a:off x="4953000" y="1143000"/>
            <a:ext cx="39147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9C0257E0-8FF1-4C26-AF81-A92762FF30B3}"/>
              </a:ext>
            </a:extLst>
          </p:cNvPr>
          <p:cNvSpPr txBox="1">
            <a:spLocks noChangeArrowheads="1"/>
          </p:cNvSpPr>
          <p:nvPr/>
        </p:nvSpPr>
        <p:spPr bwMode="auto">
          <a:xfrm>
            <a:off x="4495800" y="1066800"/>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rPr>
              <a:t>3</a:t>
            </a:r>
          </a:p>
        </p:txBody>
      </p:sp>
      <p:sp>
        <p:nvSpPr>
          <p:cNvPr id="14" name="TextBox 13">
            <a:extLst>
              <a:ext uri="{FF2B5EF4-FFF2-40B4-BE49-F238E27FC236}">
                <a16:creationId xmlns:a16="http://schemas.microsoft.com/office/drawing/2014/main" id="{A9D92861-F899-4BA0-BD35-F415735A09F6}"/>
              </a:ext>
            </a:extLst>
          </p:cNvPr>
          <p:cNvSpPr txBox="1">
            <a:spLocks noChangeArrowheads="1"/>
          </p:cNvSpPr>
          <p:nvPr/>
        </p:nvSpPr>
        <p:spPr bwMode="auto">
          <a:xfrm>
            <a:off x="304800" y="2066925"/>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rPr>
              <a:t>2  </a:t>
            </a:r>
          </a:p>
        </p:txBody>
      </p:sp>
      <p:sp>
        <p:nvSpPr>
          <p:cNvPr id="15" name="TextBox 14">
            <a:extLst>
              <a:ext uri="{FF2B5EF4-FFF2-40B4-BE49-F238E27FC236}">
                <a16:creationId xmlns:a16="http://schemas.microsoft.com/office/drawing/2014/main" id="{958FA48D-EE14-4244-BE20-DCBBA3EE39D2}"/>
              </a:ext>
            </a:extLst>
          </p:cNvPr>
          <p:cNvSpPr txBox="1">
            <a:spLocks noChangeArrowheads="1"/>
          </p:cNvSpPr>
          <p:nvPr/>
        </p:nvSpPr>
        <p:spPr bwMode="auto">
          <a:xfrm>
            <a:off x="304800" y="1143000"/>
            <a:ext cx="38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E4C69478-F872-41E6-9E87-C9EF0E028F8C}"/>
              </a:ext>
            </a:extLst>
          </p:cNvPr>
          <p:cNvSpPr txBox="1">
            <a:spLocks noChangeArrowheads="1"/>
          </p:cNvSpPr>
          <p:nvPr/>
        </p:nvSpPr>
        <p:spPr bwMode="auto">
          <a:xfrm>
            <a:off x="1676400" y="11430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rPr>
              <a:t>Start </a:t>
            </a:r>
          </a:p>
        </p:txBody>
      </p:sp>
      <p:sp>
        <p:nvSpPr>
          <p:cNvPr id="2" name="Rectangle 1">
            <a:extLst>
              <a:ext uri="{FF2B5EF4-FFF2-40B4-BE49-F238E27FC236}">
                <a16:creationId xmlns:a16="http://schemas.microsoft.com/office/drawing/2014/main" id="{A652E12D-438C-46DD-952C-84B84AF25812}"/>
              </a:ext>
            </a:extLst>
          </p:cNvPr>
          <p:cNvSpPr/>
          <p:nvPr/>
        </p:nvSpPr>
        <p:spPr>
          <a:xfrm>
            <a:off x="685800" y="304800"/>
            <a:ext cx="5665788" cy="584200"/>
          </a:xfrm>
          <a:prstGeom prst="rect">
            <a:avLst/>
          </a:prstGeom>
          <a:noFill/>
          <a:ln>
            <a:noFill/>
          </a:ln>
        </p:spPr>
        <p:txBody>
          <a:bodyPr>
            <a:spAutoFit/>
          </a:bodyPr>
          <a:lstStyle/>
          <a:p>
            <a:pPr algn="ctr" fontAlgn="auto">
              <a:spcBef>
                <a:spcPts val="0"/>
              </a:spcBef>
              <a:spcAft>
                <a:spcPts val="0"/>
              </a:spcAft>
              <a:defRPr/>
            </a:pPr>
            <a:r>
              <a:rPr lang="en-US" sz="3200" b="1" dirty="0">
                <a:latin typeface="Bookman Old Style" pitchFamily="18" charset="0"/>
                <a:cs typeface="+mn-cs"/>
              </a:rPr>
              <a:t>How to Start Notepad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plus(in)">
                                      <p:cBhvr>
                                        <p:cTn id="7" dur="2000"/>
                                        <p:tgtEl>
                                          <p:spTgt spid="15"/>
                                        </p:tgtEl>
                                      </p:cBhvr>
                                    </p:animEffect>
                                  </p:childTnLst>
                                </p:cTn>
                              </p:par>
                              <p:par>
                                <p:cTn id="8" presetID="13"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plus(in)">
                                      <p:cBhvr>
                                        <p:cTn id="10" dur="2000"/>
                                        <p:tgtEl>
                                          <p:spTgt spid="8"/>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plus(in)">
                                      <p:cBhvr>
                                        <p:cTn id="13" dur="20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blinds(horizontal)">
                                      <p:cBhvr>
                                        <p:cTn id="21" dur="500"/>
                                        <p:tgtEl>
                                          <p:spTgt spid="20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2053"/>
                                        </p:tgtEl>
                                        <p:attrNameLst>
                                          <p:attrName>style.visibility</p:attrName>
                                        </p:attrNameLst>
                                      </p:cBhvr>
                                      <p:to>
                                        <p:strVal val="visible"/>
                                      </p:to>
                                    </p:set>
                                    <p:animEffect transition="in" filter="blinds(horizontal)">
                                      <p:cBhvr>
                                        <p:cTn id="29"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4">
            <a:extLst>
              <a:ext uri="{FF2B5EF4-FFF2-40B4-BE49-F238E27FC236}">
                <a16:creationId xmlns:a16="http://schemas.microsoft.com/office/drawing/2014/main" id="{8DA97B82-0C07-4606-B11E-326A3FB7F267}"/>
              </a:ext>
            </a:extLst>
          </p:cNvPr>
          <p:cNvGrpSpPr>
            <a:grpSpLocks/>
          </p:cNvGrpSpPr>
          <p:nvPr/>
        </p:nvGrpSpPr>
        <p:grpSpPr bwMode="auto">
          <a:xfrm>
            <a:off x="228600" y="2362200"/>
            <a:ext cx="8686800" cy="2800350"/>
            <a:chOff x="0" y="1295401"/>
            <a:chExt cx="8686800" cy="2618108"/>
          </a:xfrm>
        </p:grpSpPr>
        <p:grpSp>
          <p:nvGrpSpPr>
            <p:cNvPr id="25607" name="Group 13">
              <a:extLst>
                <a:ext uri="{FF2B5EF4-FFF2-40B4-BE49-F238E27FC236}">
                  <a16:creationId xmlns:a16="http://schemas.microsoft.com/office/drawing/2014/main" id="{83E39FB9-A59A-4750-9DE8-F52E91028E8B}"/>
                </a:ext>
              </a:extLst>
            </p:cNvPr>
            <p:cNvGrpSpPr>
              <a:grpSpLocks/>
            </p:cNvGrpSpPr>
            <p:nvPr/>
          </p:nvGrpSpPr>
          <p:grpSpPr bwMode="auto">
            <a:xfrm>
              <a:off x="0" y="1295401"/>
              <a:ext cx="8686800" cy="2618108"/>
              <a:chOff x="228600" y="4114800"/>
              <a:chExt cx="8686800" cy="2016571"/>
            </a:xfrm>
          </p:grpSpPr>
          <p:sp>
            <p:nvSpPr>
              <p:cNvPr id="5" name="TextBox 4">
                <a:extLst>
                  <a:ext uri="{FF2B5EF4-FFF2-40B4-BE49-F238E27FC236}">
                    <a16:creationId xmlns:a16="http://schemas.microsoft.com/office/drawing/2014/main" id="{C04E1E32-7942-4AB8-99E7-AD469A727F94}"/>
                  </a:ext>
                </a:extLst>
              </p:cNvPr>
              <p:cNvSpPr txBox="1"/>
              <p:nvPr/>
            </p:nvSpPr>
            <p:spPr>
              <a:xfrm>
                <a:off x="228600" y="4114800"/>
                <a:ext cx="8686800" cy="2016571"/>
              </a:xfrm>
              <a:prstGeom prst="rect">
                <a:avLst/>
              </a:prstGeom>
              <a:noFill/>
              <a:ln>
                <a:solidFill>
                  <a:schemeClr val="tx1"/>
                </a:solidFill>
              </a:ln>
            </p:spPr>
            <p:txBody>
              <a:bodyPr>
                <a:spAutoFit/>
              </a:bodyPr>
              <a:lstStyle/>
              <a:p>
                <a:pPr fontAlgn="auto">
                  <a:spcBef>
                    <a:spcPts val="0"/>
                  </a:spcBef>
                  <a:spcAft>
                    <a:spcPts val="0"/>
                  </a:spcAft>
                  <a:buFont typeface="Wingdings" pitchFamily="2" charset="2"/>
                  <a:buChar char="Ø"/>
                  <a:defRPr/>
                </a:pPr>
                <a:endParaRPr lang="en-US" sz="2800" dirty="0">
                  <a:latin typeface="Times New Roman" pitchFamily="18" charset="0"/>
                  <a:cs typeface="Times New Roman" pitchFamily="18" charset="0"/>
                </a:endParaRPr>
              </a:p>
              <a:p>
                <a:pPr fontAlgn="auto">
                  <a:spcBef>
                    <a:spcPts val="0"/>
                  </a:spcBef>
                  <a:spcAft>
                    <a:spcPts val="0"/>
                  </a:spcAft>
                  <a:buFont typeface="Wingdings" pitchFamily="2" charset="2"/>
                  <a:buChar char="Ø"/>
                  <a:defRPr/>
                </a:pPr>
                <a:r>
                  <a:rPr lang="en-US" sz="2800" dirty="0">
                    <a:latin typeface="Times New Roman" pitchFamily="18" charset="0"/>
                    <a:cs typeface="Times New Roman" pitchFamily="18" charset="0"/>
                  </a:rPr>
                  <a:t>File	      Save	D:yourfolder	filename.html</a:t>
                </a:r>
              </a:p>
              <a:p>
                <a:pPr lvl="8">
                  <a:defRPr/>
                </a:pPr>
                <a:r>
                  <a:rPr lang="en-US" sz="2800" dirty="0">
                    <a:latin typeface="Times New Roman" pitchFamily="18" charset="0"/>
                    <a:cs typeface="Times New Roman" pitchFamily="18" charset="0"/>
                  </a:rPr>
                  <a:t> 		</a:t>
                </a:r>
              </a:p>
              <a:p>
                <a:pPr fontAlgn="auto">
                  <a:spcBef>
                    <a:spcPts val="0"/>
                  </a:spcBef>
                  <a:spcAft>
                    <a:spcPts val="0"/>
                  </a:spcAft>
                  <a:buFont typeface="Wingdings" pitchFamily="2" charset="2"/>
                  <a:buChar char="Ø"/>
                  <a:defRPr/>
                </a:pPr>
                <a:endParaRPr lang="en-US" sz="2800" dirty="0">
                  <a:latin typeface="Times New Roman" pitchFamily="18" charset="0"/>
                  <a:cs typeface="Times New Roman" pitchFamily="18" charset="0"/>
                </a:endParaRPr>
              </a:p>
              <a:p>
                <a:pPr fontAlgn="auto">
                  <a:spcBef>
                    <a:spcPts val="0"/>
                  </a:spcBef>
                  <a:spcAft>
                    <a:spcPts val="0"/>
                  </a:spcAft>
                  <a:buFont typeface="Wingdings" pitchFamily="2" charset="2"/>
                  <a:buChar char="Ø"/>
                  <a:defRPr/>
                </a:pPr>
                <a:r>
                  <a:rPr lang="en-US" sz="2800" dirty="0">
                    <a:latin typeface="Times New Roman" pitchFamily="18" charset="0"/>
                    <a:cs typeface="Times New Roman" pitchFamily="18" charset="0"/>
                  </a:rPr>
                  <a:t>File       Save As	     D:yourfolder </a:t>
                </a:r>
                <a:endParaRPr lang="en-US" dirty="0">
                  <a:latin typeface="+mn-lt"/>
                  <a:cs typeface="+mn-cs"/>
                </a:endParaRPr>
              </a:p>
              <a:p>
                <a:pPr fontAlgn="auto">
                  <a:spcBef>
                    <a:spcPts val="0"/>
                  </a:spcBef>
                  <a:spcAft>
                    <a:spcPts val="0"/>
                  </a:spcAft>
                  <a:defRPr/>
                </a:pPr>
                <a:r>
                  <a:rPr lang="en-US" dirty="0">
                    <a:latin typeface="+mn-lt"/>
                    <a:cs typeface="+mn-cs"/>
                  </a:rPr>
                  <a:t>Sample Code</a:t>
                </a:r>
              </a:p>
              <a:p>
                <a:pPr fontAlgn="auto">
                  <a:spcBef>
                    <a:spcPts val="0"/>
                  </a:spcBef>
                  <a:spcAft>
                    <a:spcPts val="0"/>
                  </a:spcAft>
                  <a:defRPr/>
                </a:pPr>
                <a:endParaRPr lang="en-US" dirty="0">
                  <a:latin typeface="+mn-lt"/>
                  <a:cs typeface="+mn-cs"/>
                </a:endParaRPr>
              </a:p>
            </p:txBody>
          </p:sp>
          <p:pic>
            <p:nvPicPr>
              <p:cNvPr id="25610" name="Picture 3">
                <a:extLst>
                  <a:ext uri="{FF2B5EF4-FFF2-40B4-BE49-F238E27FC236}">
                    <a16:creationId xmlns:a16="http://schemas.microsoft.com/office/drawing/2014/main" id="{75F566E8-AEA0-46D0-9990-B8288F148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000" b="1817"/>
              <a:stretch>
                <a:fillRect/>
              </a:stretch>
            </p:blipFill>
            <p:spPr bwMode="auto">
              <a:xfrm>
                <a:off x="1295400" y="444398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3">
                <a:extLst>
                  <a:ext uri="{FF2B5EF4-FFF2-40B4-BE49-F238E27FC236}">
                    <a16:creationId xmlns:a16="http://schemas.microsoft.com/office/drawing/2014/main" id="{1A12E485-8170-49CE-AB4C-B11E99CAD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000" b="1817"/>
              <a:stretch>
                <a:fillRect/>
              </a:stretch>
            </p:blipFill>
            <p:spPr bwMode="auto">
              <a:xfrm>
                <a:off x="2590800" y="4443987"/>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3">
                <a:extLst>
                  <a:ext uri="{FF2B5EF4-FFF2-40B4-BE49-F238E27FC236}">
                    <a16:creationId xmlns:a16="http://schemas.microsoft.com/office/drawing/2014/main" id="{9CEDA667-7542-4595-B882-EC3EACFB3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000" b="1817"/>
              <a:stretch>
                <a:fillRect/>
              </a:stretch>
            </p:blipFill>
            <p:spPr bwMode="auto">
              <a:xfrm>
                <a:off x="5105400" y="4498852"/>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3">
                <a:extLst>
                  <a:ext uri="{FF2B5EF4-FFF2-40B4-BE49-F238E27FC236}">
                    <a16:creationId xmlns:a16="http://schemas.microsoft.com/office/drawing/2014/main" id="{F085D20D-AC8E-4DFD-89FD-5C31F4A40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000" b="1817"/>
              <a:stretch>
                <a:fillRect/>
              </a:stretch>
            </p:blipFill>
            <p:spPr bwMode="auto">
              <a:xfrm>
                <a:off x="1295400" y="5376684"/>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3">
                <a:extLst>
                  <a:ext uri="{FF2B5EF4-FFF2-40B4-BE49-F238E27FC236}">
                    <a16:creationId xmlns:a16="http://schemas.microsoft.com/office/drawing/2014/main" id="{DC06515B-8E77-4A79-9DBB-8D915B9A6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000" b="1817"/>
              <a:stretch>
                <a:fillRect/>
              </a:stretch>
            </p:blipFill>
            <p:spPr bwMode="auto">
              <a:xfrm>
                <a:off x="3124200" y="5431549"/>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3">
                <a:extLst>
                  <a:ext uri="{FF2B5EF4-FFF2-40B4-BE49-F238E27FC236}">
                    <a16:creationId xmlns:a16="http://schemas.microsoft.com/office/drawing/2014/main" id="{A0507E3A-0E6F-4A8A-A97D-83074615E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000" b="1817"/>
              <a:stretch>
                <a:fillRect/>
              </a:stretch>
            </p:blipFill>
            <p:spPr bwMode="auto">
              <a:xfrm>
                <a:off x="5562600" y="5376684"/>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TextBox 11">
                <a:extLst>
                  <a:ext uri="{FF2B5EF4-FFF2-40B4-BE49-F238E27FC236}">
                    <a16:creationId xmlns:a16="http://schemas.microsoft.com/office/drawing/2014/main" id="{0A2B3FF8-45DB-4E1D-AAE8-8E50B3E4268E}"/>
                  </a:ext>
                </a:extLst>
              </p:cNvPr>
              <p:cNvSpPr txBox="1">
                <a:spLocks noChangeArrowheads="1"/>
              </p:cNvSpPr>
              <p:nvPr/>
            </p:nvSpPr>
            <p:spPr bwMode="auto">
              <a:xfrm>
                <a:off x="5867400" y="5396094"/>
                <a:ext cx="2895600" cy="28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newfilename.html</a:t>
                </a:r>
              </a:p>
            </p:txBody>
          </p:sp>
        </p:grpSp>
        <p:sp>
          <p:nvSpPr>
            <p:cNvPr id="25608" name="TextBox 12">
              <a:extLst>
                <a:ext uri="{FF2B5EF4-FFF2-40B4-BE49-F238E27FC236}">
                  <a16:creationId xmlns:a16="http://schemas.microsoft.com/office/drawing/2014/main" id="{1D825ED8-1676-40D8-A8C7-6D84BE0A671A}"/>
                </a:ext>
              </a:extLst>
            </p:cNvPr>
            <p:cNvSpPr txBox="1">
              <a:spLocks noChangeArrowheads="1"/>
            </p:cNvSpPr>
            <p:nvPr/>
          </p:nvSpPr>
          <p:spPr bwMode="auto">
            <a:xfrm>
              <a:off x="533400" y="2506317"/>
              <a:ext cx="6705600" cy="34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my-MM" altLang="en-US">
                  <a:latin typeface="Pyidaungsu" pitchFamily="34" charset="0"/>
                </a:rPr>
                <a:t>သတိပြုရန်။   </a:t>
              </a:r>
              <a:r>
                <a:rPr lang="en-US" altLang="en-US">
                  <a:latin typeface="Pyidaungsu" pitchFamily="34" charset="0"/>
                </a:rPr>
                <a:t>file extension </a:t>
              </a:r>
              <a:r>
                <a:rPr lang="my-MM" altLang="en-US">
                  <a:latin typeface="Pyidaungsu" pitchFamily="34" charset="0"/>
                </a:rPr>
                <a:t>ကို </a:t>
              </a:r>
              <a:r>
                <a:rPr lang="en-US" altLang="en-US">
                  <a:latin typeface="Pyidaungsu" pitchFamily="34" charset="0"/>
                </a:rPr>
                <a:t>html </a:t>
              </a:r>
              <a:r>
                <a:rPr lang="my-MM" altLang="en-US">
                  <a:latin typeface="Pyidaungsu" pitchFamily="34" charset="0"/>
                </a:rPr>
                <a:t>(သို့) </a:t>
              </a:r>
              <a:r>
                <a:rPr lang="en-US" altLang="en-US">
                  <a:latin typeface="Pyidaungsu" pitchFamily="34" charset="0"/>
                </a:rPr>
                <a:t>htm</a:t>
              </a:r>
              <a:r>
                <a:rPr lang="my-MM" altLang="en-US">
                  <a:latin typeface="Pyidaungsu" pitchFamily="34" charset="0"/>
                </a:rPr>
                <a:t>ဖြင့်ပေးရမည် ဖြစ်သည်။</a:t>
              </a:r>
              <a:endParaRPr lang="en-US" altLang="en-US">
                <a:latin typeface="Pyidaungsu" pitchFamily="34" charset="0"/>
              </a:endParaRPr>
            </a:p>
          </p:txBody>
        </p:sp>
      </p:grpSp>
      <p:sp>
        <p:nvSpPr>
          <p:cNvPr id="16" name="TextBox 15">
            <a:extLst>
              <a:ext uri="{FF2B5EF4-FFF2-40B4-BE49-F238E27FC236}">
                <a16:creationId xmlns:a16="http://schemas.microsoft.com/office/drawing/2014/main" id="{F2D9CC6B-227F-4A87-823A-FCF71999720E}"/>
              </a:ext>
            </a:extLst>
          </p:cNvPr>
          <p:cNvSpPr txBox="1"/>
          <p:nvPr/>
        </p:nvSpPr>
        <p:spPr>
          <a:xfrm>
            <a:off x="228600" y="1143000"/>
            <a:ext cx="8686800" cy="738664"/>
          </a:xfrm>
          <a:prstGeom prst="rect">
            <a:avLst/>
          </a:prstGeom>
          <a:noFill/>
          <a:ln w="9525">
            <a:noFill/>
          </a:ln>
          <a:effectLst>
            <a:glow rad="139700">
              <a:schemeClr val="accent1">
                <a:satMod val="175000"/>
                <a:alpha val="40000"/>
              </a:schemeClr>
            </a:glow>
          </a:effectLst>
        </p:spPr>
        <p:txBody>
          <a:bodyPr>
            <a:spAutoFit/>
          </a:bodyPr>
          <a:lstStyle>
            <a:lvl1pPr eaLnBrk="0" hangingPunct="0">
              <a:defRPr>
                <a:solidFill>
                  <a:schemeClr val="tx1"/>
                </a:solidFill>
                <a:latin typeface="Franklin Gothic Book" pitchFamily="34" charset="0"/>
                <a:cs typeface="Arial" pitchFamily="34" charset="0"/>
              </a:defRPr>
            </a:lvl1pPr>
            <a:lvl2pPr marL="742950" indent="-285750" eaLnBrk="0" hangingPunct="0">
              <a:defRPr>
                <a:solidFill>
                  <a:schemeClr val="tx1"/>
                </a:solidFill>
                <a:latin typeface="Franklin Gothic Book" pitchFamily="34" charset="0"/>
                <a:cs typeface="Arial" pitchFamily="34" charset="0"/>
              </a:defRPr>
            </a:lvl2pPr>
            <a:lvl3pPr marL="1143000" indent="-228600" eaLnBrk="0" hangingPunct="0">
              <a:defRPr>
                <a:solidFill>
                  <a:schemeClr val="tx1"/>
                </a:solidFill>
                <a:latin typeface="Franklin Gothic Book" pitchFamily="34" charset="0"/>
                <a:cs typeface="Arial" pitchFamily="34" charset="0"/>
              </a:defRPr>
            </a:lvl3pPr>
            <a:lvl4pPr marL="1600200" indent="-228600" eaLnBrk="0" hangingPunct="0">
              <a:defRPr>
                <a:solidFill>
                  <a:schemeClr val="tx1"/>
                </a:solidFill>
                <a:latin typeface="Franklin Gothic Book" pitchFamily="34" charset="0"/>
                <a:cs typeface="Arial" pitchFamily="34" charset="0"/>
              </a:defRPr>
            </a:lvl4pPr>
            <a:lvl5pPr marL="2057400" indent="-228600" eaLnBrk="0" hangingPunct="0">
              <a:defRPr>
                <a:solidFill>
                  <a:schemeClr val="tx1"/>
                </a:solidFill>
                <a:latin typeface="Franklin Gothic Book" pitchFamily="34" charset="0"/>
                <a:cs typeface="Arial" pitchFamily="34" charset="0"/>
              </a:defRPr>
            </a:lvl5pPr>
            <a:lvl6pPr marL="2514600" indent="-228600" eaLnBrk="0" fontAlgn="base" hangingPunct="0">
              <a:spcBef>
                <a:spcPct val="0"/>
              </a:spcBef>
              <a:spcAft>
                <a:spcPct val="0"/>
              </a:spcAft>
              <a:defRPr>
                <a:solidFill>
                  <a:schemeClr val="tx1"/>
                </a:solidFill>
                <a:latin typeface="Franklin Gothic Book" pitchFamily="34" charset="0"/>
                <a:cs typeface="Arial" pitchFamily="34" charset="0"/>
              </a:defRPr>
            </a:lvl6pPr>
            <a:lvl7pPr marL="2971800" indent="-228600" eaLnBrk="0" fontAlgn="base" hangingPunct="0">
              <a:spcBef>
                <a:spcPct val="0"/>
              </a:spcBef>
              <a:spcAft>
                <a:spcPct val="0"/>
              </a:spcAft>
              <a:defRPr>
                <a:solidFill>
                  <a:schemeClr val="tx1"/>
                </a:solidFill>
                <a:latin typeface="Franklin Gothic Book" pitchFamily="34" charset="0"/>
                <a:cs typeface="Arial" pitchFamily="34" charset="0"/>
              </a:defRPr>
            </a:lvl7pPr>
            <a:lvl8pPr marL="3429000" indent="-228600" eaLnBrk="0" fontAlgn="base" hangingPunct="0">
              <a:spcBef>
                <a:spcPct val="0"/>
              </a:spcBef>
              <a:spcAft>
                <a:spcPct val="0"/>
              </a:spcAft>
              <a:defRPr>
                <a:solidFill>
                  <a:schemeClr val="tx1"/>
                </a:solidFill>
                <a:latin typeface="Franklin Gothic Book" pitchFamily="34" charset="0"/>
                <a:cs typeface="Arial" pitchFamily="34" charset="0"/>
              </a:defRPr>
            </a:lvl8pPr>
            <a:lvl9pPr marL="3886200" indent="-228600" eaLnBrk="0" fontAlgn="base" hangingPunct="0">
              <a:spcBef>
                <a:spcPct val="0"/>
              </a:spcBef>
              <a:spcAft>
                <a:spcPct val="0"/>
              </a:spcAft>
              <a:defRPr>
                <a:solidFill>
                  <a:schemeClr val="tx1"/>
                </a:solidFill>
                <a:latin typeface="Franklin Gothic Book" pitchFamily="34" charset="0"/>
                <a:cs typeface="Arial" pitchFamily="34" charset="0"/>
              </a:defRPr>
            </a:lvl9pPr>
          </a:lstStyle>
          <a:p>
            <a:pPr eaLnBrk="1" hangingPunct="1">
              <a:lnSpc>
                <a:spcPct val="150000"/>
              </a:lnSpc>
              <a:defRPr/>
            </a:pPr>
            <a:r>
              <a:rPr lang="my-MM" sz="2800" dirty="0">
                <a:latin typeface="Times New Roman" pitchFamily="18" charset="0"/>
                <a:cs typeface="Times New Roman" pitchFamily="18" charset="0"/>
              </a:rPr>
              <a:t>ဥပမာ။  ။</a:t>
            </a:r>
            <a:r>
              <a:rPr lang="en-US" sz="2800" dirty="0">
                <a:latin typeface="Times New Roman" pitchFamily="18" charset="0"/>
                <a:cs typeface="Times New Roman" pitchFamily="18" charset="0"/>
              </a:rPr>
              <a:t>D </a:t>
            </a:r>
            <a:r>
              <a:rPr lang="my-MM" sz="2800" dirty="0">
                <a:latin typeface="Pyidaungsu" pitchFamily="34" charset="0"/>
              </a:rPr>
              <a:t>အောက်ရှိ </a:t>
            </a:r>
            <a:r>
              <a:rPr lang="en-US" sz="2800" dirty="0">
                <a:latin typeface="Zawgyi-One" pitchFamily="34" charset="0"/>
                <a:cs typeface="Zawgyi-One" pitchFamily="34" charset="0"/>
              </a:rPr>
              <a:t> </a:t>
            </a:r>
            <a:r>
              <a:rPr lang="en-US" sz="2800" dirty="0">
                <a:latin typeface="Times New Roman" pitchFamily="18" charset="0"/>
                <a:cs typeface="Times New Roman" pitchFamily="18" charset="0"/>
              </a:rPr>
              <a:t>folder  </a:t>
            </a:r>
            <a:r>
              <a:rPr lang="my-MM" sz="2800" dirty="0">
                <a:latin typeface="Pyidaungsu" pitchFamily="34" charset="0"/>
              </a:rPr>
              <a:t>တွင် သိမ်းမည် ဆိုပါက</a:t>
            </a:r>
            <a:endParaRPr lang="en-US" sz="2800" dirty="0">
              <a:latin typeface="Gill Sans MT" pitchFamily="34" charset="0"/>
            </a:endParaRPr>
          </a:p>
        </p:txBody>
      </p:sp>
      <p:sp>
        <p:nvSpPr>
          <p:cNvPr id="25606" name="TextBox 16">
            <a:extLst>
              <a:ext uri="{FF2B5EF4-FFF2-40B4-BE49-F238E27FC236}">
                <a16:creationId xmlns:a16="http://schemas.microsoft.com/office/drawing/2014/main" id="{2C197741-D93A-4678-9787-8EAAFC980309}"/>
              </a:ext>
            </a:extLst>
          </p:cNvPr>
          <p:cNvSpPr txBox="1">
            <a:spLocks noChangeArrowheads="1"/>
          </p:cNvSpPr>
          <p:nvPr/>
        </p:nvSpPr>
        <p:spPr bwMode="auto">
          <a:xfrm>
            <a:off x="1447800" y="349250"/>
            <a:ext cx="525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How to Save?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C1C990EC-B615-4D47-AC7D-71DEFDAC9035}"/>
              </a:ext>
            </a:extLst>
          </p:cNvPr>
          <p:cNvPicPr>
            <a:picLocks noChangeAspect="1" noChangeArrowheads="1"/>
          </p:cNvPicPr>
          <p:nvPr/>
        </p:nvPicPr>
        <p:blipFill>
          <a:blip r:embed="rId2"/>
          <a:srcRect/>
          <a:stretch>
            <a:fillRect/>
          </a:stretch>
        </p:blipFill>
        <p:spPr bwMode="auto">
          <a:xfrm>
            <a:off x="0" y="1066800"/>
            <a:ext cx="9144000" cy="685800"/>
          </a:xfrm>
          <a:prstGeom prst="rect">
            <a:avLst/>
          </a:prstGeom>
          <a:noFill/>
          <a:ln w="9525">
            <a:solidFill>
              <a:schemeClr val="tx2">
                <a:lumMod val="50000"/>
                <a:alpha val="88000"/>
              </a:schemeClr>
            </a:solidFill>
            <a:miter lim="800000"/>
            <a:headEnd/>
            <a:tailEnd/>
          </a:ln>
          <a:effectLst>
            <a:glow rad="228600">
              <a:schemeClr val="accent1">
                <a:satMod val="175000"/>
                <a:alpha val="40000"/>
              </a:schemeClr>
            </a:glow>
          </a:effectLst>
        </p:spPr>
      </p:pic>
      <p:pic>
        <p:nvPicPr>
          <p:cNvPr id="26627" name="Picture 7">
            <a:extLst>
              <a:ext uri="{FF2B5EF4-FFF2-40B4-BE49-F238E27FC236}">
                <a16:creationId xmlns:a16="http://schemas.microsoft.com/office/drawing/2014/main" id="{16EB37FC-E5D6-48A6-9709-AD2235336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661352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Curved Left Arrow 20">
            <a:extLst>
              <a:ext uri="{FF2B5EF4-FFF2-40B4-BE49-F238E27FC236}">
                <a16:creationId xmlns:a16="http://schemas.microsoft.com/office/drawing/2014/main" id="{EF6A9919-55C1-43E4-BA73-AB7B0B0CB9D0}"/>
              </a:ext>
            </a:extLst>
          </p:cNvPr>
          <p:cNvSpPr/>
          <p:nvPr/>
        </p:nvSpPr>
        <p:spPr>
          <a:xfrm>
            <a:off x="2128838" y="3519488"/>
            <a:ext cx="1071562" cy="852487"/>
          </a:xfrm>
          <a:prstGeom prst="curvedLeft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TextBox 21">
            <a:extLst>
              <a:ext uri="{FF2B5EF4-FFF2-40B4-BE49-F238E27FC236}">
                <a16:creationId xmlns:a16="http://schemas.microsoft.com/office/drawing/2014/main" id="{5501813C-E9BD-45AE-A1D6-BC0D29DF4590}"/>
              </a:ext>
            </a:extLst>
          </p:cNvPr>
          <p:cNvSpPr txBox="1">
            <a:spLocks noChangeArrowheads="1"/>
          </p:cNvSpPr>
          <p:nvPr/>
        </p:nvSpPr>
        <p:spPr bwMode="auto">
          <a:xfrm>
            <a:off x="7229475" y="3273425"/>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a:t>2. Choose browser name.</a:t>
            </a:r>
          </a:p>
        </p:txBody>
      </p:sp>
      <p:sp>
        <p:nvSpPr>
          <p:cNvPr id="26630" name="TextBox 6">
            <a:extLst>
              <a:ext uri="{FF2B5EF4-FFF2-40B4-BE49-F238E27FC236}">
                <a16:creationId xmlns:a16="http://schemas.microsoft.com/office/drawing/2014/main" id="{B41289BF-42A0-4228-9EB5-5B531562016B}"/>
              </a:ext>
            </a:extLst>
          </p:cNvPr>
          <p:cNvSpPr txBox="1">
            <a:spLocks noChangeArrowheads="1"/>
          </p:cNvSpPr>
          <p:nvPr/>
        </p:nvSpPr>
        <p:spPr bwMode="auto">
          <a:xfrm>
            <a:off x="1447800" y="349250"/>
            <a:ext cx="525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How to run the code?</a:t>
            </a:r>
          </a:p>
        </p:txBody>
      </p:sp>
      <p:sp>
        <p:nvSpPr>
          <p:cNvPr id="7" name="TextBox 6">
            <a:extLst>
              <a:ext uri="{FF2B5EF4-FFF2-40B4-BE49-F238E27FC236}">
                <a16:creationId xmlns:a16="http://schemas.microsoft.com/office/drawing/2014/main" id="{DBC447A9-8FF3-45D4-B35C-28E49D7E9F81}"/>
              </a:ext>
            </a:extLst>
          </p:cNvPr>
          <p:cNvSpPr txBox="1">
            <a:spLocks noChangeArrowheads="1"/>
          </p:cNvSpPr>
          <p:nvPr/>
        </p:nvSpPr>
        <p:spPr bwMode="auto">
          <a:xfrm>
            <a:off x="4068763" y="2997200"/>
            <a:ext cx="2057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a:t>1. Right Click</a:t>
            </a:r>
            <a:r>
              <a:rPr lang="my-MM" altLang="en-US"/>
              <a:t> </a:t>
            </a:r>
            <a:r>
              <a:rPr lang="en-US" altLang="en-US"/>
              <a:t>on your file name and go to "Open with".</a:t>
            </a:r>
          </a:p>
        </p:txBody>
      </p:sp>
      <p:sp>
        <p:nvSpPr>
          <p:cNvPr id="8" name="Curved Left Arrow 7">
            <a:extLst>
              <a:ext uri="{FF2B5EF4-FFF2-40B4-BE49-F238E27FC236}">
                <a16:creationId xmlns:a16="http://schemas.microsoft.com/office/drawing/2014/main" id="{A8DF0561-D452-4B49-936F-7520EC89C12F}"/>
              </a:ext>
            </a:extLst>
          </p:cNvPr>
          <p:cNvSpPr/>
          <p:nvPr/>
        </p:nvSpPr>
        <p:spPr>
          <a:xfrm>
            <a:off x="6694488" y="3768725"/>
            <a:ext cx="1069975" cy="852488"/>
          </a:xfrm>
          <a:prstGeom prst="curvedLeft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plus(in)">
                                      <p:cBhvr>
                                        <p:cTn id="7" dur="2000"/>
                                        <p:tgtEl>
                                          <p:spTgt spid="22"/>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plus(in)">
                                      <p:cBhvr>
                                        <p:cTn id="10" dur="20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plus(in)">
                                      <p:cBhvr>
                                        <p:cTn id="15" dur="2000"/>
                                        <p:tgtEl>
                                          <p:spTgt spid="7"/>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plus(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7"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9">
            <a:extLst>
              <a:ext uri="{FF2B5EF4-FFF2-40B4-BE49-F238E27FC236}">
                <a16:creationId xmlns:a16="http://schemas.microsoft.com/office/drawing/2014/main" id="{0691AEC2-5299-49DA-9C9D-98443E0FB977}"/>
              </a:ext>
            </a:extLst>
          </p:cNvPr>
          <p:cNvGrpSpPr>
            <a:grpSpLocks/>
          </p:cNvGrpSpPr>
          <p:nvPr/>
        </p:nvGrpSpPr>
        <p:grpSpPr bwMode="auto">
          <a:xfrm>
            <a:off x="0" y="1143000"/>
            <a:ext cx="9144000" cy="3170238"/>
            <a:chOff x="0" y="990600"/>
            <a:chExt cx="9144000" cy="3323070"/>
          </a:xfrm>
        </p:grpSpPr>
        <p:pic>
          <p:nvPicPr>
            <p:cNvPr id="27664" name="Picture 3">
              <a:extLst>
                <a:ext uri="{FF2B5EF4-FFF2-40B4-BE49-F238E27FC236}">
                  <a16:creationId xmlns:a16="http://schemas.microsoft.com/office/drawing/2014/main" id="{FB004F13-D34C-4BAF-961E-7F4A9B857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4">
              <a:extLst>
                <a:ext uri="{FF2B5EF4-FFF2-40B4-BE49-F238E27FC236}">
                  <a16:creationId xmlns:a16="http://schemas.microsoft.com/office/drawing/2014/main" id="{F4484B0F-47CC-40CA-91A3-E7EAE44A2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144000" cy="218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5" name="Straight Arrow Connector 14">
            <a:extLst>
              <a:ext uri="{FF2B5EF4-FFF2-40B4-BE49-F238E27FC236}">
                <a16:creationId xmlns:a16="http://schemas.microsoft.com/office/drawing/2014/main" id="{13DCBDB5-6006-4855-93D8-8318EAA2EB40}"/>
              </a:ext>
            </a:extLst>
          </p:cNvPr>
          <p:cNvCxnSpPr/>
          <p:nvPr/>
        </p:nvCxnSpPr>
        <p:spPr>
          <a:xfrm rot="5400000" flipH="1" flipV="1">
            <a:off x="-1257299" y="3009900"/>
            <a:ext cx="3124200"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AE59FFA-AA83-466C-909B-F80B24389CDC}"/>
              </a:ext>
            </a:extLst>
          </p:cNvPr>
          <p:cNvSpPr txBox="1"/>
          <p:nvPr/>
        </p:nvSpPr>
        <p:spPr>
          <a:xfrm>
            <a:off x="0" y="4572000"/>
            <a:ext cx="5791200" cy="523220"/>
          </a:xfrm>
          <a:prstGeom prst="rect">
            <a:avLst/>
          </a:prstGeom>
          <a:solidFill>
            <a:schemeClr val="tx2">
              <a:lumMod val="60000"/>
              <a:lumOff val="40000"/>
            </a:schemeClr>
          </a:solidFill>
          <a:ln>
            <a:solidFill>
              <a:schemeClr val="tx2">
                <a:lumMod val="50000"/>
                <a:alpha val="87000"/>
              </a:schemeClr>
            </a:solidFill>
          </a:ln>
          <a:effectLst>
            <a:glow rad="139700">
              <a:schemeClr val="accent1">
                <a:satMod val="175000"/>
                <a:alpha val="40000"/>
              </a:schemeClr>
            </a:glow>
          </a:effectLst>
        </p:spPr>
        <p:txBody>
          <a:bodyPr>
            <a:spAutoFit/>
          </a:bodyPr>
          <a:lstStyle/>
          <a:p>
            <a:pPr fontAlgn="auto">
              <a:spcBef>
                <a:spcPts val="0"/>
              </a:spcBef>
              <a:spcAft>
                <a:spcPts val="0"/>
              </a:spcAft>
              <a:defRPr/>
            </a:pPr>
            <a:r>
              <a:rPr lang="en-US" sz="2800" dirty="0">
                <a:latin typeface="Zawgyi-One" pitchFamily="34" charset="0"/>
                <a:cs typeface="Zawgyi-One" pitchFamily="34" charset="0"/>
              </a:rPr>
              <a:t>&lt;title&gt; My first web page &lt;/title&gt;</a:t>
            </a:r>
            <a:endParaRPr lang="en-US" dirty="0">
              <a:latin typeface="+mn-lt"/>
              <a:cs typeface="+mn-cs"/>
            </a:endParaRPr>
          </a:p>
        </p:txBody>
      </p:sp>
      <p:cxnSp>
        <p:nvCxnSpPr>
          <p:cNvPr id="18" name="Straight Arrow Connector 17">
            <a:extLst>
              <a:ext uri="{FF2B5EF4-FFF2-40B4-BE49-F238E27FC236}">
                <a16:creationId xmlns:a16="http://schemas.microsoft.com/office/drawing/2014/main" id="{428347DF-A210-4103-B3AD-20A9A7420BFD}"/>
              </a:ext>
            </a:extLst>
          </p:cNvPr>
          <p:cNvCxnSpPr/>
          <p:nvPr/>
        </p:nvCxnSpPr>
        <p:spPr>
          <a:xfrm rot="5400000" flipH="1" flipV="1">
            <a:off x="5830094" y="4152106"/>
            <a:ext cx="4343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FF1BA4-99F0-4E8C-AA11-81EC7DA55086}"/>
              </a:ext>
            </a:extLst>
          </p:cNvPr>
          <p:cNvSpPr txBox="1"/>
          <p:nvPr/>
        </p:nvSpPr>
        <p:spPr>
          <a:xfrm>
            <a:off x="2362200" y="6096000"/>
            <a:ext cx="5791200" cy="523220"/>
          </a:xfrm>
          <a:prstGeom prst="rect">
            <a:avLst/>
          </a:prstGeom>
          <a:solidFill>
            <a:schemeClr val="tx2">
              <a:lumMod val="60000"/>
              <a:lumOff val="40000"/>
            </a:schemeClr>
          </a:solidFill>
          <a:ln>
            <a:solidFill>
              <a:schemeClr val="tx2">
                <a:lumMod val="50000"/>
                <a:alpha val="87000"/>
              </a:schemeClr>
            </a:solidFill>
          </a:ln>
          <a:effectLst>
            <a:glow rad="139700">
              <a:schemeClr val="accent1">
                <a:satMod val="175000"/>
                <a:alpha val="40000"/>
              </a:schemeClr>
            </a:glow>
          </a:effectLst>
        </p:spPr>
        <p:txBody>
          <a:bodyPr>
            <a:spAutoFit/>
          </a:bodyPr>
          <a:lstStyle/>
          <a:p>
            <a:pPr fontAlgn="auto">
              <a:spcBef>
                <a:spcPts val="0"/>
              </a:spcBef>
              <a:spcAft>
                <a:spcPts val="0"/>
              </a:spcAft>
              <a:defRPr/>
            </a:pPr>
            <a:r>
              <a:rPr lang="en-US" sz="2800" dirty="0">
                <a:latin typeface="Zawgyi-One" pitchFamily="34" charset="0"/>
                <a:cs typeface="Zawgyi-One" pitchFamily="34" charset="0"/>
              </a:rPr>
              <a:t>File path </a:t>
            </a:r>
            <a:r>
              <a:rPr lang="en-US" sz="2800" dirty="0" err="1">
                <a:latin typeface="Zawgyi-One" pitchFamily="34" charset="0"/>
                <a:cs typeface="Zawgyi-One" pitchFamily="34" charset="0"/>
              </a:rPr>
              <a:t>လမ္းေၾကာင္းကို</a:t>
            </a:r>
            <a:r>
              <a:rPr lang="en-US" sz="2800" dirty="0">
                <a:latin typeface="Zawgyi-One" pitchFamily="34" charset="0"/>
                <a:cs typeface="Zawgyi-One" pitchFamily="34" charset="0"/>
              </a:rPr>
              <a:t> ျ</a:t>
            </a:r>
            <a:r>
              <a:rPr lang="en-US" sz="2800" dirty="0" err="1">
                <a:latin typeface="Zawgyi-One" pitchFamily="34" charset="0"/>
                <a:cs typeface="Zawgyi-One" pitchFamily="34" charset="0"/>
              </a:rPr>
              <a:t>ပေနတာ</a:t>
            </a:r>
            <a:endParaRPr lang="en-US" dirty="0">
              <a:latin typeface="+mn-lt"/>
              <a:cs typeface="+mn-cs"/>
            </a:endParaRPr>
          </a:p>
        </p:txBody>
      </p:sp>
      <p:cxnSp>
        <p:nvCxnSpPr>
          <p:cNvPr id="23" name="Straight Arrow Connector 22">
            <a:extLst>
              <a:ext uri="{FF2B5EF4-FFF2-40B4-BE49-F238E27FC236}">
                <a16:creationId xmlns:a16="http://schemas.microsoft.com/office/drawing/2014/main" id="{31698302-3AE7-4C49-881A-AE641F5E3618}"/>
              </a:ext>
            </a:extLst>
          </p:cNvPr>
          <p:cNvCxnSpPr/>
          <p:nvPr/>
        </p:nvCxnSpPr>
        <p:spPr>
          <a:xfrm rot="5400000" flipH="1" flipV="1">
            <a:off x="4991894" y="4304506"/>
            <a:ext cx="2209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B2EE519-6739-4C84-B7F0-2B1EEE85C5DA}"/>
              </a:ext>
            </a:extLst>
          </p:cNvPr>
          <p:cNvSpPr txBox="1"/>
          <p:nvPr/>
        </p:nvSpPr>
        <p:spPr>
          <a:xfrm>
            <a:off x="990600" y="5334000"/>
            <a:ext cx="6553200" cy="523220"/>
          </a:xfrm>
          <a:prstGeom prst="rect">
            <a:avLst/>
          </a:prstGeom>
          <a:solidFill>
            <a:schemeClr val="tx2">
              <a:lumMod val="60000"/>
              <a:lumOff val="40000"/>
            </a:schemeClr>
          </a:solidFill>
          <a:ln>
            <a:solidFill>
              <a:schemeClr val="tx2">
                <a:lumMod val="50000"/>
                <a:alpha val="87000"/>
              </a:schemeClr>
            </a:solidFill>
          </a:ln>
          <a:effectLst>
            <a:glow rad="139700">
              <a:schemeClr val="accent1">
                <a:satMod val="175000"/>
                <a:alpha val="40000"/>
              </a:schemeClr>
            </a:glow>
          </a:effectLst>
        </p:spPr>
        <p:txBody>
          <a:bodyPr>
            <a:spAutoFit/>
          </a:bodyPr>
          <a:lstStyle/>
          <a:p>
            <a:pPr fontAlgn="auto">
              <a:spcBef>
                <a:spcPts val="0"/>
              </a:spcBef>
              <a:spcAft>
                <a:spcPts val="0"/>
              </a:spcAft>
              <a:defRPr/>
            </a:pPr>
            <a:r>
              <a:rPr lang="en-US" sz="2800" dirty="0">
                <a:latin typeface="Zawgyi-One" pitchFamily="34" charset="0"/>
                <a:cs typeface="Zawgyi-One" pitchFamily="34" charset="0"/>
              </a:rPr>
              <a:t>&lt;body&gt; Hello UCSY &lt;/body&gt;</a:t>
            </a:r>
            <a:endParaRPr lang="en-US" dirty="0">
              <a:latin typeface="+mn-lt"/>
              <a:cs typeface="+mn-cs"/>
            </a:endParaRPr>
          </a:p>
        </p:txBody>
      </p:sp>
      <p:sp>
        <p:nvSpPr>
          <p:cNvPr id="27663" name="TextBox 11">
            <a:extLst>
              <a:ext uri="{FF2B5EF4-FFF2-40B4-BE49-F238E27FC236}">
                <a16:creationId xmlns:a16="http://schemas.microsoft.com/office/drawing/2014/main" id="{6F62D7B0-C4ED-4310-89F8-6C7D4D41DE4D}"/>
              </a:ext>
            </a:extLst>
          </p:cNvPr>
          <p:cNvSpPr txBox="1">
            <a:spLocks noChangeArrowheads="1"/>
          </p:cNvSpPr>
          <p:nvPr/>
        </p:nvSpPr>
        <p:spPr bwMode="auto">
          <a:xfrm>
            <a:off x="1447800" y="349250"/>
            <a:ext cx="525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Display output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in)">
                                      <p:cBhvr>
                                        <p:cTn id="7" dur="2000"/>
                                        <p:tgtEl>
                                          <p:spTgt spid="20"/>
                                        </p:tgtEl>
                                      </p:cBhvr>
                                    </p:animEffect>
                                  </p:childTnLst>
                                </p:cTn>
                              </p:par>
                              <p:par>
                                <p:cTn id="8" presetID="13"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plus(in)">
                                      <p:cBhvr>
                                        <p:cTn id="10" dur="20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plus(in)">
                                      <p:cBhvr>
                                        <p:cTn id="15" dur="1000"/>
                                        <p:tgtEl>
                                          <p:spTgt spid="15"/>
                                        </p:tgtEl>
                                      </p:cBhvr>
                                    </p:animEffect>
                                  </p:childTnLst>
                                </p:cTn>
                              </p:par>
                              <p:par>
                                <p:cTn id="16" presetID="13" presetClass="entr" presetSubtype="16"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plus(in)">
                                      <p:cBhvr>
                                        <p:cTn id="18" dur="200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3" presetClass="entr" presetSubtype="16"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plus(in)">
                                      <p:cBhvr>
                                        <p:cTn id="23" dur="2000"/>
                                        <p:tgtEl>
                                          <p:spTgt spid="23"/>
                                        </p:tgtEl>
                                      </p:cBhvr>
                                    </p:animEffect>
                                  </p:childTnLst>
                                </p:cTn>
                              </p:par>
                              <p:par>
                                <p:cTn id="24" presetID="13" presetClass="entr" presetSubtype="16"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plus(in)">
                                      <p:cBhvr>
                                        <p:cTn id="2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29B28713-F7A5-46C0-ACF7-7910A7C80036}"/>
              </a:ext>
            </a:extLst>
          </p:cNvPr>
          <p:cNvSpPr>
            <a:spLocks noGrp="1"/>
          </p:cNvSpPr>
          <p:nvPr>
            <p:ph sz="quarter" idx="1"/>
          </p:nvPr>
        </p:nvSpPr>
        <p:spPr>
          <a:xfrm>
            <a:off x="152400" y="990600"/>
            <a:ext cx="8839200" cy="5486400"/>
          </a:xfrm>
        </p:spPr>
        <p:txBody>
          <a:bodyPr/>
          <a:lstStyle/>
          <a:p>
            <a:pPr eaLnBrk="1" hangingPunct="1"/>
            <a:r>
              <a:rPr lang="en-US" altLang="en-US" sz="25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body Attributes  </a:t>
            </a:r>
          </a:p>
          <a:p>
            <a:pPr eaLnBrk="1" hangingPunct="1"/>
            <a:r>
              <a:rPr lang="en-US" altLang="en-US" sz="2500">
                <a:latin typeface="Times New Roman" panose="02020603050405020304" pitchFamily="18" charset="0"/>
                <a:cs typeface="Times New Roman" panose="02020603050405020304" pitchFamily="18" charset="0"/>
              </a:rPr>
              <a:t>	</a:t>
            </a:r>
          </a:p>
        </p:txBody>
      </p:sp>
      <p:graphicFrame>
        <p:nvGraphicFramePr>
          <p:cNvPr id="6" name="Table 5">
            <a:extLst>
              <a:ext uri="{FF2B5EF4-FFF2-40B4-BE49-F238E27FC236}">
                <a16:creationId xmlns:a16="http://schemas.microsoft.com/office/drawing/2014/main" id="{B0818442-6A0D-491D-9B88-755F2223946A}"/>
              </a:ext>
            </a:extLst>
          </p:cNvPr>
          <p:cNvGraphicFramePr>
            <a:graphicFrameLocks noGrp="1"/>
          </p:cNvGraphicFramePr>
          <p:nvPr/>
        </p:nvGraphicFramePr>
        <p:xfrm>
          <a:off x="609600" y="1524000"/>
          <a:ext cx="7772400" cy="3611562"/>
        </p:xfrm>
        <a:graphic>
          <a:graphicData uri="http://schemas.openxmlformats.org/drawingml/2006/table">
            <a:tbl>
              <a:tblPr/>
              <a:tblGrid>
                <a:gridCol w="41148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686372">
                <a:tc>
                  <a:txBody>
                    <a:bodyPr/>
                    <a:lstStyle/>
                    <a:p>
                      <a:pPr marL="0" marR="0">
                        <a:lnSpc>
                          <a:spcPct val="115000"/>
                        </a:lnSpc>
                        <a:spcBef>
                          <a:spcPts val="0"/>
                        </a:spcBef>
                        <a:spcAft>
                          <a:spcPts val="0"/>
                        </a:spcAft>
                      </a:pPr>
                      <a:r>
                        <a:rPr lang="en-US" sz="2800" b="1" dirty="0">
                          <a:latin typeface="Times New Roman" pitchFamily="18" charset="0"/>
                          <a:ea typeface="Calibri"/>
                          <a:cs typeface="Times New Roman" pitchFamily="18" charset="0"/>
                        </a:rPr>
                        <a:t>background – </a:t>
                      </a:r>
                      <a:r>
                        <a:rPr lang="en-US" sz="2200" b="1" dirty="0">
                          <a:latin typeface="Zawgyi-One" pitchFamily="34" charset="0"/>
                          <a:ea typeface="Calibri"/>
                          <a:cs typeface="Zawgyi-One" pitchFamily="34" charset="0"/>
                        </a:rPr>
                        <a:t>(</a:t>
                      </a:r>
                      <a:r>
                        <a:rPr lang="en-US" sz="2200" b="1" baseline="0" dirty="0">
                          <a:latin typeface="Zawgyi-One" pitchFamily="34" charset="0"/>
                          <a:ea typeface="Calibri"/>
                          <a:cs typeface="Zawgyi-One" pitchFamily="34" charset="0"/>
                        </a:rPr>
                        <a:t>Image)</a:t>
                      </a:r>
                      <a:endParaRPr lang="en-US" sz="2800" dirty="0">
                        <a:latin typeface="Zawgyi-One" pitchFamily="34" charset="0"/>
                        <a:ea typeface="Calibri"/>
                        <a:cs typeface="Zawgyi-One"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dirty="0">
                          <a:latin typeface="Times New Roman" pitchFamily="18" charset="0"/>
                          <a:ea typeface="Calibri"/>
                          <a:cs typeface="Times New Roman" pitchFamily="18" charset="0"/>
                        </a:rPr>
                        <a:t>.jpg / .jpeg / .</a:t>
                      </a:r>
                      <a:r>
                        <a:rPr lang="en-US" sz="2800" b="1" dirty="0" err="1">
                          <a:latin typeface="Times New Roman" pitchFamily="18" charset="0"/>
                          <a:ea typeface="Calibri"/>
                          <a:cs typeface="Times New Roman" pitchFamily="18" charset="0"/>
                        </a:rPr>
                        <a:t>png</a:t>
                      </a:r>
                      <a:r>
                        <a:rPr lang="en-US" sz="2800" b="1" dirty="0">
                          <a:latin typeface="Times New Roman" pitchFamily="18" charset="0"/>
                          <a:ea typeface="Calibri"/>
                          <a:cs typeface="Times New Roman" pitchFamily="18" charset="0"/>
                        </a:rPr>
                        <a:t> / .gif</a:t>
                      </a: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6372">
                <a:tc>
                  <a:txBody>
                    <a:bodyPr/>
                    <a:lstStyle/>
                    <a:p>
                      <a:pPr marL="0" marR="0">
                        <a:lnSpc>
                          <a:spcPct val="115000"/>
                        </a:lnSpc>
                        <a:spcBef>
                          <a:spcPts val="0"/>
                        </a:spcBef>
                        <a:spcAft>
                          <a:spcPts val="0"/>
                        </a:spcAft>
                      </a:pPr>
                      <a:r>
                        <a:rPr lang="en-US" sz="2800" b="1" dirty="0" err="1">
                          <a:latin typeface="Times New Roman" pitchFamily="18" charset="0"/>
                          <a:ea typeface="Calibri"/>
                          <a:cs typeface="Times New Roman" pitchFamily="18" charset="0"/>
                        </a:rPr>
                        <a:t>bgcolor</a:t>
                      </a:r>
                      <a:r>
                        <a:rPr lang="en-US" sz="2800" b="1" dirty="0">
                          <a:latin typeface="Times New Roman" pitchFamily="18" charset="0"/>
                          <a:ea typeface="Calibri"/>
                          <a:cs typeface="Times New Roman" pitchFamily="18" charset="0"/>
                        </a:rPr>
                        <a:t>-  </a:t>
                      </a:r>
                      <a:r>
                        <a:rPr lang="en-US" sz="2200" b="1" dirty="0">
                          <a:latin typeface="Zawgyi-One" pitchFamily="34" charset="0"/>
                          <a:ea typeface="Calibri"/>
                          <a:cs typeface="Zawgyi-One" pitchFamily="34" charset="0"/>
                        </a:rPr>
                        <a:t>(Color)</a:t>
                      </a:r>
                      <a:endParaRPr lang="en-US" sz="2200" dirty="0">
                        <a:latin typeface="Zawgyi-One" pitchFamily="34" charset="0"/>
                        <a:ea typeface="Calibri"/>
                        <a:cs typeface="Zawgyi-One"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2500" b="1" dirty="0">
                        <a:latin typeface="Zawgyi-One" pitchFamily="34" charset="0"/>
                        <a:ea typeface="Calibri"/>
                        <a:cs typeface="Zawgyi-One" pitchFamily="34" charset="0"/>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2500" b="1" dirty="0">
                        <a:latin typeface="Zawgyi-One" pitchFamily="34" charset="0"/>
                        <a:ea typeface="Calibri"/>
                        <a:cs typeface="Zawgyi-One" pitchFamily="34"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2500" b="1" dirty="0">
                          <a:latin typeface="Zawgyi-One" pitchFamily="34" charset="0"/>
                          <a:ea typeface="Calibri"/>
                          <a:cs typeface="Zawgyi-One" pitchFamily="34" charset="0"/>
                        </a:rPr>
                        <a:t>အ </a:t>
                      </a:r>
                      <a:r>
                        <a:rPr lang="en-US" sz="2500" b="1" dirty="0" err="1">
                          <a:latin typeface="Zawgyi-One" pitchFamily="34" charset="0"/>
                          <a:ea typeface="Calibri"/>
                          <a:cs typeface="Zawgyi-One" pitchFamily="34" charset="0"/>
                        </a:rPr>
                        <a:t>ေရာင</a:t>
                      </a:r>
                      <a:r>
                        <a:rPr lang="en-US" sz="2500" b="1" dirty="0">
                          <a:latin typeface="Zawgyi-One" pitchFamily="34" charset="0"/>
                          <a:ea typeface="Calibri"/>
                          <a:cs typeface="Zawgyi-One" pitchFamily="34" charset="0"/>
                        </a:rPr>
                        <a:t>္ </a:t>
                      </a:r>
                      <a:r>
                        <a:rPr lang="en-US" sz="2500" b="1" dirty="0" err="1">
                          <a:latin typeface="Zawgyi-One" pitchFamily="34" charset="0"/>
                          <a:ea typeface="Calibri"/>
                          <a:cs typeface="Zawgyi-One" pitchFamily="34" charset="0"/>
                        </a:rPr>
                        <a:t>အမည</a:t>
                      </a:r>
                      <a:r>
                        <a:rPr lang="en-US" sz="2500" b="1" dirty="0">
                          <a:latin typeface="Zawgyi-One" pitchFamily="34" charset="0"/>
                          <a:ea typeface="Calibri"/>
                          <a:cs typeface="Zawgyi-One" pitchFamily="34" charset="0"/>
                        </a:rPr>
                        <a:t>္ (red ..) </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2500" b="1" dirty="0">
                        <a:latin typeface="Zawgyi-One" pitchFamily="34" charset="0"/>
                        <a:ea typeface="Calibri"/>
                        <a:cs typeface="Zawgyi-One" pitchFamily="34" charset="0"/>
                      </a:endParaRPr>
                    </a:p>
                    <a:p>
                      <a:pPr marL="0" marR="0">
                        <a:lnSpc>
                          <a:spcPct val="115000"/>
                        </a:lnSpc>
                        <a:spcBef>
                          <a:spcPts val="0"/>
                        </a:spcBef>
                        <a:spcAft>
                          <a:spcPts val="0"/>
                        </a:spcAft>
                      </a:pP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4827">
                <a:tc>
                  <a:txBody>
                    <a:bodyPr/>
                    <a:lstStyle/>
                    <a:p>
                      <a:pPr marL="0" marR="0">
                        <a:lnSpc>
                          <a:spcPct val="115000"/>
                        </a:lnSpc>
                        <a:spcBef>
                          <a:spcPts val="0"/>
                        </a:spcBef>
                        <a:spcAft>
                          <a:spcPts val="0"/>
                        </a:spcAft>
                      </a:pPr>
                      <a:r>
                        <a:rPr lang="en-US" sz="2800" b="1" dirty="0">
                          <a:latin typeface="Times New Roman" pitchFamily="18" charset="0"/>
                          <a:ea typeface="Calibri"/>
                          <a:cs typeface="Times New Roman" pitchFamily="18" charset="0"/>
                        </a:rPr>
                        <a:t>text </a:t>
                      </a:r>
                      <a:r>
                        <a:rPr lang="en-US" sz="2800" b="1" dirty="0">
                          <a:latin typeface="Zawgyi-One" pitchFamily="34" charset="0"/>
                          <a:ea typeface="Calibri"/>
                          <a:cs typeface="Zawgyi-One" pitchFamily="34" charset="0"/>
                        </a:rPr>
                        <a:t>- </a:t>
                      </a:r>
                      <a:r>
                        <a:rPr lang="en-US" sz="2200" b="1" dirty="0" err="1">
                          <a:latin typeface="Zawgyi-One" pitchFamily="34" charset="0"/>
                          <a:ea typeface="Calibri"/>
                          <a:cs typeface="Zawgyi-One" pitchFamily="34" charset="0"/>
                        </a:rPr>
                        <a:t>စာသား</a:t>
                      </a:r>
                      <a:r>
                        <a:rPr lang="en-US" sz="2200" b="1" dirty="0">
                          <a:latin typeface="Zawgyi-One" pitchFamily="34" charset="0"/>
                          <a:ea typeface="Calibri"/>
                          <a:cs typeface="Zawgyi-One" pitchFamily="34" charset="0"/>
                        </a:rPr>
                        <a:t> </a:t>
                      </a:r>
                      <a:r>
                        <a:rPr lang="en-US" sz="2200" b="1" dirty="0" err="1">
                          <a:latin typeface="Zawgyi-One" pitchFamily="34" charset="0"/>
                          <a:ea typeface="Calibri"/>
                          <a:cs typeface="Zawgyi-One" pitchFamily="34" charset="0"/>
                        </a:rPr>
                        <a:t>အားလံုး</a:t>
                      </a:r>
                      <a:r>
                        <a:rPr lang="en-US" sz="2200" b="1" dirty="0">
                          <a:latin typeface="Zawgyi-One" pitchFamily="34" charset="0"/>
                          <a:ea typeface="Calibri"/>
                          <a:cs typeface="Zawgyi-One" pitchFamily="34" charset="0"/>
                        </a:rPr>
                        <a:t> </a:t>
                      </a:r>
                      <a:r>
                        <a:rPr lang="en-US" sz="2200" b="1" dirty="0" err="1">
                          <a:latin typeface="Zawgyi-One" pitchFamily="34" charset="0"/>
                          <a:ea typeface="Calibri"/>
                          <a:cs typeface="Zawgyi-One" pitchFamily="34" charset="0"/>
                        </a:rPr>
                        <a:t>အေရာင</a:t>
                      </a:r>
                      <a:r>
                        <a:rPr lang="en-US" sz="2200" b="1" dirty="0">
                          <a:latin typeface="Zawgyi-One" pitchFamily="34" charset="0"/>
                          <a:ea typeface="Calibri"/>
                          <a:cs typeface="Zawgyi-One" pitchFamily="34" charset="0"/>
                        </a:rPr>
                        <a:t>္</a:t>
                      </a:r>
                      <a:endParaRPr lang="en-US" sz="2200" dirty="0">
                        <a:latin typeface="Zawgyi-One" pitchFamily="34" charset="0"/>
                        <a:ea typeface="Calibri"/>
                        <a:cs typeface="Zawgyi-One"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7997">
                <a:tc>
                  <a:txBody>
                    <a:bodyPr/>
                    <a:lstStyle/>
                    <a:p>
                      <a:pPr marL="0" marR="0">
                        <a:lnSpc>
                          <a:spcPct val="115000"/>
                        </a:lnSpc>
                        <a:spcBef>
                          <a:spcPts val="0"/>
                        </a:spcBef>
                        <a:spcAft>
                          <a:spcPts val="0"/>
                        </a:spcAft>
                      </a:pPr>
                      <a:r>
                        <a:rPr lang="en-US" sz="2800" b="1" dirty="0">
                          <a:latin typeface="Times New Roman" pitchFamily="18" charset="0"/>
                          <a:ea typeface="Calibri"/>
                          <a:cs typeface="Times New Roman" pitchFamily="18" charset="0"/>
                        </a:rPr>
                        <a:t>link  </a:t>
                      </a: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7997">
                <a:tc>
                  <a:txBody>
                    <a:bodyPr/>
                    <a:lstStyle/>
                    <a:p>
                      <a:pPr marL="0" marR="0">
                        <a:lnSpc>
                          <a:spcPct val="115000"/>
                        </a:lnSpc>
                        <a:spcBef>
                          <a:spcPts val="0"/>
                        </a:spcBef>
                        <a:spcAft>
                          <a:spcPts val="0"/>
                        </a:spcAft>
                      </a:pPr>
                      <a:r>
                        <a:rPr lang="en-US" sz="2800" b="1" dirty="0" err="1">
                          <a:latin typeface="Times New Roman" pitchFamily="18" charset="0"/>
                          <a:ea typeface="Calibri"/>
                          <a:cs typeface="Times New Roman" pitchFamily="18" charset="0"/>
                        </a:rPr>
                        <a:t>alink</a:t>
                      </a:r>
                      <a:r>
                        <a:rPr lang="en-US" sz="2800" b="1" dirty="0">
                          <a:latin typeface="Times New Roman" pitchFamily="18" charset="0"/>
                          <a:ea typeface="Calibri"/>
                          <a:cs typeface="Times New Roman" pitchFamily="18" charset="0"/>
                        </a:rPr>
                        <a:t> (active link)</a:t>
                      </a: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7997">
                <a:tc>
                  <a:txBody>
                    <a:bodyPr/>
                    <a:lstStyle/>
                    <a:p>
                      <a:pPr marL="0" marR="0">
                        <a:lnSpc>
                          <a:spcPct val="115000"/>
                        </a:lnSpc>
                        <a:spcBef>
                          <a:spcPts val="0"/>
                        </a:spcBef>
                        <a:spcAft>
                          <a:spcPts val="0"/>
                        </a:spcAft>
                      </a:pPr>
                      <a:r>
                        <a:rPr lang="en-US" sz="2800" b="1" dirty="0" err="1">
                          <a:latin typeface="Times New Roman" pitchFamily="18" charset="0"/>
                          <a:ea typeface="Calibri"/>
                          <a:cs typeface="Times New Roman" pitchFamily="18" charset="0"/>
                        </a:rPr>
                        <a:t>vlink</a:t>
                      </a:r>
                      <a:r>
                        <a:rPr lang="en-US" sz="2800" b="1" dirty="0">
                          <a:latin typeface="Times New Roman" pitchFamily="18" charset="0"/>
                          <a:ea typeface="Calibri"/>
                          <a:cs typeface="Times New Roman" pitchFamily="18" charset="0"/>
                        </a:rPr>
                        <a:t> (visited link)</a:t>
                      </a: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6D8F84E0-2E1F-47D5-B3D6-26ABB7791C6D}"/>
              </a:ext>
            </a:extLst>
          </p:cNvPr>
          <p:cNvSpPr txBox="1"/>
          <p:nvPr/>
        </p:nvSpPr>
        <p:spPr>
          <a:xfrm>
            <a:off x="304800" y="5334000"/>
            <a:ext cx="8382000" cy="1384995"/>
          </a:xfrm>
          <a:prstGeom prst="rect">
            <a:avLst/>
          </a:prstGeom>
          <a:noFill/>
          <a:ln>
            <a:noFill/>
          </a:ln>
          <a:effectLst>
            <a:glow rad="228600">
              <a:schemeClr val="accent1">
                <a:satMod val="175000"/>
                <a:alpha val="40000"/>
              </a:schemeClr>
            </a:glow>
          </a:effectLst>
        </p:spPr>
        <p:txBody>
          <a:bodyPr>
            <a:spAutoFit/>
          </a:bodyPr>
          <a:lstStyle/>
          <a:p>
            <a:pPr fontAlgn="auto">
              <a:spcBef>
                <a:spcPts val="0"/>
              </a:spcBef>
              <a:spcAft>
                <a:spcPts val="0"/>
              </a:spcAft>
              <a:defRPr/>
            </a:pPr>
            <a:r>
              <a:rPr lang="en-US" sz="2800" dirty="0">
                <a:solidFill>
                  <a:schemeClr val="tx1">
                    <a:lumMod val="95000"/>
                    <a:lumOff val="5000"/>
                  </a:schemeClr>
                </a:solidFill>
                <a:latin typeface="Times New Roman" pitchFamily="18" charset="0"/>
                <a:cs typeface="Times New Roman" pitchFamily="18" charset="0"/>
              </a:rPr>
              <a:t>&lt;body </a:t>
            </a:r>
            <a:r>
              <a:rPr lang="en-US" sz="2800" b="1" dirty="0" err="1">
                <a:solidFill>
                  <a:schemeClr val="tx1">
                    <a:lumMod val="95000"/>
                    <a:lumOff val="5000"/>
                  </a:schemeClr>
                </a:solidFill>
                <a:latin typeface="Times New Roman" pitchFamily="18" charset="0"/>
                <a:cs typeface="Times New Roman" pitchFamily="18" charset="0"/>
              </a:rPr>
              <a:t>bgcolor</a:t>
            </a:r>
            <a:r>
              <a:rPr lang="en-US" sz="2800" b="1" dirty="0">
                <a:solidFill>
                  <a:schemeClr val="tx1">
                    <a:lumMod val="95000"/>
                    <a:lumOff val="5000"/>
                  </a:schemeClr>
                </a:solidFill>
                <a:latin typeface="Times New Roman" pitchFamily="18" charset="0"/>
                <a:cs typeface="Times New Roman" pitchFamily="18" charset="0"/>
              </a:rPr>
              <a:t>="black" text="white"</a:t>
            </a:r>
            <a:r>
              <a:rPr lang="en-US" sz="2800" dirty="0">
                <a:solidFill>
                  <a:schemeClr val="tx1">
                    <a:lumMod val="95000"/>
                    <a:lumOff val="5000"/>
                  </a:schemeClr>
                </a:solidFill>
                <a:latin typeface="Times New Roman" pitchFamily="18" charset="0"/>
                <a:cs typeface="Times New Roman" pitchFamily="18" charset="0"/>
              </a:rPr>
              <a:t>&gt;</a:t>
            </a:r>
          </a:p>
          <a:p>
            <a:pPr fontAlgn="auto">
              <a:spcBef>
                <a:spcPts val="0"/>
              </a:spcBef>
              <a:spcAft>
                <a:spcPts val="0"/>
              </a:spcAft>
              <a:defRPr/>
            </a:pPr>
            <a:r>
              <a:rPr lang="en-US" sz="2800" dirty="0">
                <a:solidFill>
                  <a:schemeClr val="tx1">
                    <a:lumMod val="95000"/>
                    <a:lumOff val="5000"/>
                  </a:schemeClr>
                </a:solidFill>
                <a:latin typeface="Times New Roman" pitchFamily="18" charset="0"/>
                <a:cs typeface="Times New Roman" pitchFamily="18" charset="0"/>
              </a:rPr>
              <a:t>	Hello UCSY</a:t>
            </a:r>
          </a:p>
          <a:p>
            <a:pPr fontAlgn="auto">
              <a:spcBef>
                <a:spcPts val="0"/>
              </a:spcBef>
              <a:spcAft>
                <a:spcPts val="0"/>
              </a:spcAft>
              <a:defRPr/>
            </a:pPr>
            <a:r>
              <a:rPr lang="en-US" sz="2800" dirty="0">
                <a:solidFill>
                  <a:schemeClr val="tx1">
                    <a:lumMod val="95000"/>
                    <a:lumOff val="5000"/>
                  </a:schemeClr>
                </a:solidFill>
                <a:latin typeface="Times New Roman" pitchFamily="18" charset="0"/>
                <a:cs typeface="Times New Roman" pitchFamily="18" charset="0"/>
              </a:rPr>
              <a:t>&lt;/body&gt;</a:t>
            </a:r>
          </a:p>
        </p:txBody>
      </p:sp>
      <p:sp>
        <p:nvSpPr>
          <p:cNvPr id="8" name="TextBox 7">
            <a:extLst>
              <a:ext uri="{FF2B5EF4-FFF2-40B4-BE49-F238E27FC236}">
                <a16:creationId xmlns:a16="http://schemas.microsoft.com/office/drawing/2014/main" id="{31669E64-E41C-4D8E-AADD-3879EFCB94C5}"/>
              </a:ext>
            </a:extLst>
          </p:cNvPr>
          <p:cNvSpPr txBox="1"/>
          <p:nvPr/>
        </p:nvSpPr>
        <p:spPr>
          <a:xfrm>
            <a:off x="1981200" y="411163"/>
            <a:ext cx="4800600" cy="646112"/>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sz="3600" dirty="0">
                <a:solidFill>
                  <a:schemeClr val="tx1"/>
                </a:solidFill>
              </a:rPr>
              <a:t>Body Element in HTML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F9EDA8C-D7B3-4808-A786-7E5845823F61}"/>
              </a:ext>
            </a:extLst>
          </p:cNvPr>
          <p:cNvSpPr>
            <a:spLocks noGrp="1"/>
          </p:cNvSpPr>
          <p:nvPr>
            <p:ph sz="quarter" idx="1"/>
          </p:nvPr>
        </p:nvSpPr>
        <p:spPr>
          <a:xfrm>
            <a:off x="152400" y="914400"/>
            <a:ext cx="8839200" cy="5486400"/>
          </a:xfrm>
        </p:spPr>
        <p:txBody>
          <a:bodyPr rtlCol="0">
            <a:normAutofit/>
          </a:bodyPr>
          <a:lstStyle/>
          <a:p>
            <a:pPr marL="274320" indent="-274320" algn="just" eaLnBrk="1" fontAlgn="auto" hangingPunct="1">
              <a:lnSpc>
                <a:spcPct val="110000"/>
              </a:lnSpc>
              <a:spcAft>
                <a:spcPts val="0"/>
              </a:spcAft>
              <a:buFont typeface="Wingdings" pitchFamily="2" charset="2"/>
              <a:buChar char="Ø"/>
              <a:defRPr/>
            </a:pPr>
            <a:r>
              <a:rPr lang="en-US" sz="2800" dirty="0">
                <a:latin typeface="Times New Roman" pitchFamily="18" charset="0"/>
                <a:cs typeface="Times New Roman" pitchFamily="18" charset="0"/>
              </a:rPr>
              <a:t>Six levels: h1 through h6</a:t>
            </a:r>
          </a:p>
          <a:p>
            <a:pPr marL="274320" indent="-274320" algn="just" eaLnBrk="1" fontAlgn="auto" hangingPunct="1">
              <a:lnSpc>
                <a:spcPct val="110000"/>
              </a:lnSpc>
              <a:spcAft>
                <a:spcPts val="0"/>
              </a:spcAft>
              <a:buFont typeface="Wingdings" pitchFamily="2" charset="2"/>
              <a:buChar char="Ø"/>
              <a:defRPr/>
            </a:pPr>
            <a:r>
              <a:rPr lang="en-US" sz="2800" dirty="0">
                <a:latin typeface="Times New Roman" pitchFamily="18" charset="0"/>
                <a:cs typeface="Times New Roman" pitchFamily="18" charset="0"/>
              </a:rPr>
              <a:t>The size of the text is largest for &lt;h1&gt; …… &lt;/h1&gt;</a:t>
            </a:r>
          </a:p>
          <a:p>
            <a:pPr marL="274320" indent="-274320" algn="just" eaLnBrk="1" fontAlgn="auto" hangingPunct="1">
              <a:lnSpc>
                <a:spcPct val="110000"/>
              </a:lnSpc>
              <a:spcAft>
                <a:spcPts val="0"/>
              </a:spcAft>
              <a:buFont typeface="Wingdings" pitchFamily="2" charset="2"/>
              <a:buChar char="Ø"/>
              <a:defRPr/>
            </a:pPr>
            <a:r>
              <a:rPr lang="en-US" sz="2800" dirty="0">
                <a:latin typeface="Times New Roman" pitchFamily="18" charset="0"/>
                <a:cs typeface="Times New Roman" pitchFamily="18" charset="0"/>
              </a:rPr>
              <a:t>The size of the text is smallest for &lt;h6&gt; ……. &lt;/h6&gt;</a:t>
            </a:r>
          </a:p>
          <a:p>
            <a:pPr marL="274320" indent="-274320" algn="just" eaLnBrk="1" fontAlgn="auto" hangingPunct="1">
              <a:lnSpc>
                <a:spcPct val="110000"/>
              </a:lnSpc>
              <a:spcAft>
                <a:spcPts val="0"/>
              </a:spcAft>
              <a:buFont typeface="Wingdings" pitchFamily="2" charset="2"/>
              <a:buChar char="Ø"/>
              <a:defRPr/>
            </a:pPr>
            <a:r>
              <a:rPr lang="en-US" sz="2800" dirty="0">
                <a:latin typeface="Times New Roman" pitchFamily="18" charset="0"/>
                <a:cs typeface="Times New Roman" pitchFamily="18" charset="0"/>
              </a:rPr>
              <a:t>All text contained within heading tags is displayed with bold font weight.</a:t>
            </a:r>
          </a:p>
          <a:p>
            <a:pPr marL="274320" indent="-274320" eaLnBrk="1" fontAlgn="auto" hangingPunct="1">
              <a:lnSpc>
                <a:spcPct val="150000"/>
              </a:lnSpc>
              <a:spcAft>
                <a:spcPts val="0"/>
              </a:spcAft>
              <a:buFont typeface="Wingdings 3"/>
              <a:buChar char=""/>
              <a:defRPr/>
            </a:pPr>
            <a:r>
              <a:rPr lang="en-US" sz="2800" dirty="0">
                <a:solidFill>
                  <a:schemeClr val="tx1">
                    <a:lumMod val="95000"/>
                    <a:lumOff val="5000"/>
                  </a:schemeClr>
                </a:solidFill>
                <a:latin typeface="Aharoni" pitchFamily="2" charset="-79"/>
                <a:cs typeface="Aharoni" pitchFamily="2" charset="-79"/>
              </a:rPr>
              <a:t>  </a:t>
            </a:r>
          </a:p>
          <a:p>
            <a:pPr marL="274320" indent="-274320" eaLnBrk="1" fontAlgn="auto" hangingPunct="1">
              <a:lnSpc>
                <a:spcPct val="150000"/>
              </a:lnSpc>
              <a:spcAft>
                <a:spcPts val="0"/>
              </a:spcAft>
              <a:buFont typeface="Wingdings 3"/>
              <a:buChar char=""/>
              <a:defRPr/>
            </a:pPr>
            <a:r>
              <a:rPr lang="en-US" sz="2800" dirty="0">
                <a:latin typeface="Times New Roman" pitchFamily="18" charset="0"/>
                <a:cs typeface="Times New Roman" pitchFamily="18" charset="0"/>
              </a:rPr>
              <a:t>	right / left(default) / center / justify</a:t>
            </a:r>
          </a:p>
          <a:p>
            <a:pPr marL="274320" indent="-274320" eaLnBrk="1" fontAlgn="auto" hangingPunct="1">
              <a:spcAft>
                <a:spcPts val="0"/>
              </a:spcAft>
              <a:buFont typeface="Wingdings 3"/>
              <a:buChar char=""/>
              <a:defRPr/>
            </a:pP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42DA8404-52B5-4B01-AD20-F192DFE9AD14}"/>
              </a:ext>
            </a:extLst>
          </p:cNvPr>
          <p:cNvSpPr txBox="1"/>
          <p:nvPr/>
        </p:nvSpPr>
        <p:spPr>
          <a:xfrm>
            <a:off x="990600" y="5486400"/>
            <a:ext cx="6400800" cy="1246495"/>
          </a:xfrm>
          <a:prstGeom prst="rect">
            <a:avLst/>
          </a:prstGeom>
          <a:noFill/>
          <a:ln>
            <a:noFill/>
          </a:ln>
          <a:effectLst>
            <a:glow rad="228600">
              <a:schemeClr val="accent1">
                <a:satMod val="175000"/>
                <a:alpha val="40000"/>
              </a:schemeClr>
            </a:glow>
          </a:effectLst>
        </p:spPr>
        <p:txBody>
          <a:bodyPr>
            <a:spAutoFit/>
          </a:bodyPr>
          <a:lstStyle/>
          <a:p>
            <a:pPr fontAlgn="auto">
              <a:spcBef>
                <a:spcPts val="0"/>
              </a:spcBef>
              <a:spcAft>
                <a:spcPts val="0"/>
              </a:spcAft>
              <a:defRPr/>
            </a:pPr>
            <a:r>
              <a:rPr lang="en-US" sz="2500" dirty="0">
                <a:solidFill>
                  <a:schemeClr val="tx1">
                    <a:lumMod val="95000"/>
                    <a:lumOff val="5000"/>
                  </a:schemeClr>
                </a:solidFill>
                <a:latin typeface="Times New Roman" pitchFamily="18" charset="0"/>
                <a:cs typeface="Times New Roman" pitchFamily="18" charset="0"/>
              </a:rPr>
              <a:t>&lt;body&gt;</a:t>
            </a:r>
          </a:p>
          <a:p>
            <a:pPr fontAlgn="auto">
              <a:spcBef>
                <a:spcPts val="0"/>
              </a:spcBef>
              <a:spcAft>
                <a:spcPts val="0"/>
              </a:spcAft>
              <a:defRPr/>
            </a:pPr>
            <a:r>
              <a:rPr lang="en-US" sz="2500" dirty="0">
                <a:solidFill>
                  <a:schemeClr val="tx1">
                    <a:lumMod val="95000"/>
                    <a:lumOff val="5000"/>
                  </a:schemeClr>
                </a:solidFill>
                <a:latin typeface="Times New Roman" pitchFamily="18" charset="0"/>
                <a:cs typeface="Times New Roman" pitchFamily="18" charset="0"/>
              </a:rPr>
              <a:t>	&lt;h1 align="</a:t>
            </a:r>
            <a:r>
              <a:rPr lang="en-US" sz="2500" b="1" dirty="0">
                <a:solidFill>
                  <a:schemeClr val="tx1">
                    <a:lumMod val="95000"/>
                    <a:lumOff val="5000"/>
                  </a:schemeClr>
                </a:solidFill>
                <a:latin typeface="Times New Roman" pitchFamily="18" charset="0"/>
                <a:cs typeface="Times New Roman" pitchFamily="18" charset="0"/>
              </a:rPr>
              <a:t>right</a:t>
            </a:r>
            <a:r>
              <a:rPr lang="en-US" sz="2500" dirty="0">
                <a:solidFill>
                  <a:schemeClr val="tx1">
                    <a:lumMod val="95000"/>
                    <a:lumOff val="5000"/>
                  </a:schemeClr>
                </a:solidFill>
                <a:latin typeface="Times New Roman" pitchFamily="18" charset="0"/>
                <a:cs typeface="Times New Roman" pitchFamily="18" charset="0"/>
              </a:rPr>
              <a:t>"&gt; ………. &lt;/h1&gt;</a:t>
            </a:r>
          </a:p>
          <a:p>
            <a:pPr fontAlgn="auto">
              <a:spcBef>
                <a:spcPts val="0"/>
              </a:spcBef>
              <a:spcAft>
                <a:spcPts val="0"/>
              </a:spcAft>
              <a:defRPr/>
            </a:pPr>
            <a:r>
              <a:rPr lang="en-US" sz="2500" dirty="0">
                <a:solidFill>
                  <a:schemeClr val="tx1">
                    <a:lumMod val="95000"/>
                    <a:lumOff val="5000"/>
                  </a:schemeClr>
                </a:solidFill>
                <a:latin typeface="Times New Roman" pitchFamily="18" charset="0"/>
                <a:cs typeface="Times New Roman" pitchFamily="18" charset="0"/>
              </a:rPr>
              <a:t>&lt;/body&gt;</a:t>
            </a:r>
          </a:p>
        </p:txBody>
      </p:sp>
      <p:sp>
        <p:nvSpPr>
          <p:cNvPr id="29702" name="TextBox 6">
            <a:extLst>
              <a:ext uri="{FF2B5EF4-FFF2-40B4-BE49-F238E27FC236}">
                <a16:creationId xmlns:a16="http://schemas.microsoft.com/office/drawing/2014/main" id="{4432966E-D31E-4557-AE51-A86D2B1DF993}"/>
              </a:ext>
            </a:extLst>
          </p:cNvPr>
          <p:cNvSpPr txBox="1">
            <a:spLocks noChangeArrowheads="1"/>
          </p:cNvSpPr>
          <p:nvPr/>
        </p:nvSpPr>
        <p:spPr bwMode="auto">
          <a:xfrm>
            <a:off x="1447800" y="349250"/>
            <a:ext cx="525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algn="ctr" eaLnBrk="1" hangingPunct="1"/>
            <a:r>
              <a:rPr lang="en-US" altLang="en-US" sz="3200">
                <a:latin typeface="Bookman Old Style" panose="02050604050505020204" pitchFamily="18" charset="0"/>
              </a:rPr>
              <a:t>Heading Element</a:t>
            </a:r>
          </a:p>
        </p:txBody>
      </p:sp>
      <p:sp>
        <p:nvSpPr>
          <p:cNvPr id="29703" name="TextBox 7">
            <a:extLst>
              <a:ext uri="{FF2B5EF4-FFF2-40B4-BE49-F238E27FC236}">
                <a16:creationId xmlns:a16="http://schemas.microsoft.com/office/drawing/2014/main" id="{584E5D0F-885F-4D02-8D3F-8C1AA48993EF}"/>
              </a:ext>
            </a:extLst>
          </p:cNvPr>
          <p:cNvSpPr txBox="1">
            <a:spLocks noChangeArrowheads="1"/>
          </p:cNvSpPr>
          <p:nvPr/>
        </p:nvSpPr>
        <p:spPr bwMode="auto">
          <a:xfrm>
            <a:off x="533400" y="3657600"/>
            <a:ext cx="502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800" b="1" dirty="0"/>
              <a:t> Heading Attributes- align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849B2AB-A56D-492A-94AF-616BB7048A01}"/>
              </a:ext>
            </a:extLst>
          </p:cNvPr>
          <p:cNvSpPr>
            <a:spLocks noGrp="1"/>
          </p:cNvSpPr>
          <p:nvPr>
            <p:ph type="title"/>
          </p:nvPr>
        </p:nvSpPr>
        <p:spPr/>
        <p:txBody>
          <a:bodyPr/>
          <a:lstStyle/>
          <a:p>
            <a:r>
              <a:rPr lang="en-US" altLang="en-US" sz="4400"/>
              <a:t>Outline of Course</a:t>
            </a:r>
          </a:p>
        </p:txBody>
      </p:sp>
      <p:sp>
        <p:nvSpPr>
          <p:cNvPr id="3" name="Content Placeholder 2">
            <a:extLst>
              <a:ext uri="{FF2B5EF4-FFF2-40B4-BE49-F238E27FC236}">
                <a16:creationId xmlns:a16="http://schemas.microsoft.com/office/drawing/2014/main" id="{6198AD18-C637-4768-9190-93AF0FBB0490}"/>
              </a:ext>
            </a:extLst>
          </p:cNvPr>
          <p:cNvSpPr>
            <a:spLocks noGrp="1"/>
          </p:cNvSpPr>
          <p:nvPr>
            <p:ph sz="quarter" idx="1"/>
          </p:nvPr>
        </p:nvSpPr>
        <p:spPr>
          <a:xfrm>
            <a:off x="457200" y="1219200"/>
            <a:ext cx="8229600" cy="4937125"/>
          </a:xfrm>
        </p:spPr>
        <p:txBody>
          <a:bodyPr/>
          <a:lstStyle/>
          <a:p>
            <a:pPr>
              <a:lnSpc>
                <a:spcPct val="200000"/>
              </a:lnSpc>
              <a:defRPr/>
            </a:pPr>
            <a:r>
              <a:rPr lang="en-US" sz="2800" dirty="0"/>
              <a:t>Introduction to HTML</a:t>
            </a:r>
          </a:p>
          <a:p>
            <a:pPr>
              <a:lnSpc>
                <a:spcPct val="200000"/>
              </a:lnSpc>
              <a:defRPr/>
            </a:pPr>
            <a:r>
              <a:rPr lang="en-US" sz="2800" dirty="0"/>
              <a:t>HTML Elements and attributes</a:t>
            </a:r>
          </a:p>
          <a:p>
            <a:pPr>
              <a:lnSpc>
                <a:spcPct val="200000"/>
              </a:lnSpc>
              <a:defRPr/>
            </a:pPr>
            <a:r>
              <a:rPr lang="en-US" sz="2800" dirty="0"/>
              <a:t>CSS</a:t>
            </a:r>
          </a:p>
          <a:p>
            <a:pPr>
              <a:lnSpc>
                <a:spcPct val="200000"/>
              </a:lnSpc>
              <a:defRPr/>
            </a:pPr>
            <a:r>
              <a:rPr lang="en-US" sz="2800" dirty="0"/>
              <a:t>JavaScript</a:t>
            </a:r>
          </a:p>
          <a:p>
            <a:pPr>
              <a:lnSpc>
                <a:spcPct val="200000"/>
              </a:lnSpc>
              <a:defRPr/>
            </a:pPr>
            <a:r>
              <a:rPr lang="en-US" sz="2800" dirty="0" err="1"/>
              <a:t>JQuery</a:t>
            </a:r>
            <a:endParaRPr lang="en-US" sz="2800" dirty="0"/>
          </a:p>
          <a:p>
            <a:pPr marL="0" indent="0">
              <a:buFont typeface="Wingdings 3" panose="05040102010807070707" pitchFamily="18" charset="2"/>
              <a:buNone/>
              <a:defRPr/>
            </a:pPr>
            <a:endParaRPr lang="en-US" dirty="0"/>
          </a:p>
          <a:p>
            <a:pPr>
              <a:defRPr/>
            </a:pPr>
            <a:endParaRPr lang="en-US" dirty="0"/>
          </a:p>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99B1F48-B1B4-4450-9AA8-5610D9493E39}"/>
              </a:ext>
            </a:extLst>
          </p:cNvPr>
          <p:cNvSpPr>
            <a:spLocks noGrp="1"/>
          </p:cNvSpPr>
          <p:nvPr>
            <p:ph sz="quarter" idx="1"/>
          </p:nvPr>
        </p:nvSpPr>
        <p:spPr>
          <a:xfrm>
            <a:off x="152400" y="990600"/>
            <a:ext cx="8839200" cy="5486400"/>
          </a:xfrm>
          <a:noFill/>
          <a:ln>
            <a:miter lim="800000"/>
            <a:headEnd/>
            <a:tailEnd/>
          </a:ln>
          <a:effectLst>
            <a:glow rad="228600">
              <a:schemeClr val="accent1">
                <a:satMod val="175000"/>
                <a:alpha val="40000"/>
              </a:schemeClr>
            </a:glow>
          </a:effectLst>
        </p:spPr>
        <p:txBody>
          <a:bodyPr rtlCol="0">
            <a:normAutofit fontScale="85000" lnSpcReduction="20000"/>
          </a:bodyPr>
          <a:lstStyle/>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&lt;html </a:t>
            </a:r>
            <a:r>
              <a:rPr lang="en-US" sz="2700" dirty="0" err="1">
                <a:latin typeface="Times New Roman" pitchFamily="18" charset="0"/>
                <a:cs typeface="Times New Roman" pitchFamily="18" charset="0"/>
              </a:rPr>
              <a:t>lang</a:t>
            </a:r>
            <a:r>
              <a:rPr lang="en-US" sz="27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&lt;title&gt; Heading Example&lt;/title&gt;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&lt;meta charset=</a:t>
            </a:r>
            <a:r>
              <a:rPr lang="en-US" sz="2800" dirty="0">
                <a:latin typeface="Times New Roman" pitchFamily="18" charset="0"/>
                <a:cs typeface="Times New Roman" pitchFamily="18" charset="0"/>
              </a:rPr>
              <a:t>"</a:t>
            </a:r>
            <a:r>
              <a:rPr lang="en-US" sz="2700" dirty="0">
                <a:latin typeface="Times New Roman" pitchFamily="18" charset="0"/>
                <a:cs typeface="Times New Roman" pitchFamily="18" charset="0"/>
              </a:rPr>
              <a:t>utf-8</a:t>
            </a:r>
            <a:r>
              <a:rPr lang="en-US" sz="2800" dirty="0">
                <a:latin typeface="Times New Roman" pitchFamily="18" charset="0"/>
                <a:cs typeface="Times New Roman" pitchFamily="18" charset="0"/>
              </a:rPr>
              <a:t>"</a:t>
            </a:r>
            <a:r>
              <a:rPr lang="en-US" sz="27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&lt;h1&gt; Heading Level 1&lt;/h1&gt;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&lt;h2&gt; Heading Level 2&lt;/h2&gt;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&lt;h3&gt; Heading Level 3&lt;/h3&gt;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&lt;h4&gt; Heading Level 4&lt;/h4&gt;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&lt;h5&gt; Heading Level 5&lt;/h5&gt;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         &lt;h6&gt; Heading Level 6&lt;/h6&gt;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700" dirty="0">
                <a:latin typeface="Times New Roman" pitchFamily="18" charset="0"/>
                <a:cs typeface="Times New Roman" pitchFamily="18" charset="0"/>
              </a:rPr>
              <a:t>&lt;/html&gt;</a:t>
            </a:r>
          </a:p>
          <a:p>
            <a:pPr marL="274320" indent="-274320" eaLnBrk="1" fontAlgn="auto" hangingPunct="1">
              <a:spcAft>
                <a:spcPts val="0"/>
              </a:spcAft>
              <a:buFont typeface="Wingdings 3"/>
              <a:buChar char=""/>
              <a:defRPr/>
            </a:pPr>
            <a:endParaRPr lang="en-US" sz="2000" dirty="0">
              <a:latin typeface="Times New Roman" pitchFamily="18" charset="0"/>
              <a:cs typeface="Times New Roman" pitchFamily="18" charset="0"/>
            </a:endParaRPr>
          </a:p>
        </p:txBody>
      </p:sp>
      <p:sp>
        <p:nvSpPr>
          <p:cNvPr id="30725" name="TextBox 5">
            <a:extLst>
              <a:ext uri="{FF2B5EF4-FFF2-40B4-BE49-F238E27FC236}">
                <a16:creationId xmlns:a16="http://schemas.microsoft.com/office/drawing/2014/main" id="{384EBFE5-CE66-450E-AFEE-C054EA557344}"/>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21B4B53-D86E-4649-B082-F410F6427B5C}"/>
              </a:ext>
            </a:extLst>
          </p:cNvPr>
          <p:cNvSpPr>
            <a:spLocks noGrp="1"/>
          </p:cNvSpPr>
          <p:nvPr>
            <p:ph sz="quarter" idx="1"/>
          </p:nvPr>
        </p:nvSpPr>
        <p:spPr>
          <a:xfrm>
            <a:off x="152400" y="1066800"/>
            <a:ext cx="8839200" cy="5791200"/>
          </a:xfrm>
        </p:spPr>
        <p:txBody>
          <a:bodyPr rtlCol="0">
            <a:normAutofit/>
          </a:bodyPr>
          <a:lstStyle/>
          <a:p>
            <a:pPr marL="274320" indent="-274320" eaLnBrk="1" fontAlgn="auto" hangingPunct="1">
              <a:spcAft>
                <a:spcPts val="0"/>
              </a:spcAft>
              <a:buFont typeface="Wingdings" pitchFamily="2" charset="2"/>
              <a:buChar char="Ø"/>
              <a:defRPr/>
            </a:pPr>
            <a:r>
              <a:rPr lang="en-US" sz="2800" dirty="0">
                <a:latin typeface="Times New Roman" pitchFamily="18" charset="0"/>
                <a:cs typeface="Times New Roman" pitchFamily="18" charset="0"/>
              </a:rPr>
              <a:t>Paragraph elements are used to group sentences and sections of  text together.</a:t>
            </a:r>
          </a:p>
          <a:p>
            <a:pPr marL="274320" indent="-274320" eaLnBrk="1" fontAlgn="auto" hangingPunct="1">
              <a:lnSpc>
                <a:spcPct val="150000"/>
              </a:lnSpc>
              <a:spcAft>
                <a:spcPts val="0"/>
              </a:spcAft>
              <a:buFont typeface="Wingdings" pitchFamily="2" charset="2"/>
              <a:buChar char="Ø"/>
              <a:defRPr/>
            </a:pPr>
            <a:r>
              <a:rPr lang="en-US" sz="2800" dirty="0">
                <a:latin typeface="Times New Roman" pitchFamily="18" charset="0"/>
                <a:cs typeface="Times New Roman" pitchFamily="18" charset="0"/>
              </a:rPr>
              <a:t>Text that is contained by &lt;p&gt; and &lt;/p&gt; tags.</a:t>
            </a:r>
          </a:p>
          <a:p>
            <a:pPr marL="274320" indent="-274320" eaLnBrk="1" fontAlgn="auto" hangingPunct="1">
              <a:lnSpc>
                <a:spcPct val="150000"/>
              </a:lnSpc>
              <a:spcAft>
                <a:spcPts val="0"/>
              </a:spcAft>
              <a:buFont typeface="Wingdings 3"/>
              <a:buChar char=""/>
              <a:defRPr/>
            </a:pPr>
            <a:r>
              <a:rPr lang="en-US" sz="2800" dirty="0">
                <a:solidFill>
                  <a:schemeClr val="tx1">
                    <a:lumMod val="95000"/>
                    <a:lumOff val="5000"/>
                  </a:schemeClr>
                </a:solidFill>
                <a:latin typeface="Aharoni" pitchFamily="2" charset="-79"/>
                <a:cs typeface="Aharoni" pitchFamily="2" charset="-79"/>
              </a:rPr>
              <a:t> </a:t>
            </a:r>
            <a:endParaRPr lang="en-US" sz="2800" dirty="0">
              <a:latin typeface="Times New Roman" pitchFamily="18" charset="0"/>
              <a:cs typeface="Times New Roman" pitchFamily="18" charset="0"/>
            </a:endParaRPr>
          </a:p>
          <a:p>
            <a:pPr marL="274320" indent="-274320" eaLnBrk="1" fontAlgn="auto" hangingPunct="1">
              <a:spcAft>
                <a:spcPts val="0"/>
              </a:spcAft>
              <a:buFont typeface="Wingdings 3"/>
              <a:buChar char=""/>
              <a:defRPr/>
            </a:pPr>
            <a:r>
              <a:rPr lang="en-US" sz="2800" dirty="0">
                <a:latin typeface="Times New Roman" pitchFamily="18" charset="0"/>
                <a:cs typeface="Times New Roman" pitchFamily="18" charset="0"/>
              </a:rPr>
              <a:t>	right / left(default) / center / justify</a:t>
            </a:r>
          </a:p>
          <a:p>
            <a:pPr marL="274320" indent="-274320" eaLnBrk="1" fontAlgn="auto" hangingPunct="1">
              <a:lnSpc>
                <a:spcPct val="150000"/>
              </a:lnSpc>
              <a:spcAft>
                <a:spcPts val="0"/>
              </a:spcAft>
              <a:buFont typeface="Wingdings 3"/>
              <a:buChar char=""/>
              <a:defRPr/>
            </a:pP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930666C1-081E-481B-A4CC-E118BFC7F0CA}"/>
              </a:ext>
            </a:extLst>
          </p:cNvPr>
          <p:cNvSpPr txBox="1"/>
          <p:nvPr/>
        </p:nvSpPr>
        <p:spPr>
          <a:xfrm>
            <a:off x="914400" y="4800600"/>
            <a:ext cx="6400800" cy="1384300"/>
          </a:xfrm>
          <a:prstGeom prst="rect">
            <a:avLst/>
          </a:prstGeom>
          <a:noFill/>
          <a:ln>
            <a:solidFill>
              <a:schemeClr val="tx1">
                <a:lumMod val="95000"/>
                <a:lumOff val="5000"/>
                <a:alpha val="77000"/>
              </a:schemeClr>
            </a:solidFill>
          </a:ln>
        </p:spPr>
        <p:txBody>
          <a:bodyPr>
            <a:spAutoFit/>
          </a:bodyPr>
          <a:lstStyle/>
          <a:p>
            <a:pPr fontAlgn="auto">
              <a:spcBef>
                <a:spcPts val="0"/>
              </a:spcBef>
              <a:spcAft>
                <a:spcPts val="0"/>
              </a:spcAft>
              <a:defRPr/>
            </a:pPr>
            <a:r>
              <a:rPr lang="en-US" sz="2800" dirty="0">
                <a:solidFill>
                  <a:schemeClr val="tx1">
                    <a:lumMod val="95000"/>
                    <a:lumOff val="5000"/>
                  </a:schemeClr>
                </a:solidFill>
                <a:latin typeface="Times New Roman" pitchFamily="18" charset="0"/>
                <a:cs typeface="Times New Roman" pitchFamily="18" charset="0"/>
              </a:rPr>
              <a:t>&lt;body&gt;</a:t>
            </a:r>
          </a:p>
          <a:p>
            <a:pPr fontAlgn="auto">
              <a:spcBef>
                <a:spcPts val="0"/>
              </a:spcBef>
              <a:spcAft>
                <a:spcPts val="0"/>
              </a:spcAft>
              <a:defRPr/>
            </a:pPr>
            <a:r>
              <a:rPr lang="en-US" sz="2800" dirty="0">
                <a:solidFill>
                  <a:schemeClr val="tx1">
                    <a:lumMod val="95000"/>
                    <a:lumOff val="5000"/>
                  </a:schemeClr>
                </a:solidFill>
                <a:latin typeface="Times New Roman" pitchFamily="18" charset="0"/>
                <a:cs typeface="Times New Roman" pitchFamily="18" charset="0"/>
              </a:rPr>
              <a:t>	&lt;p align="</a:t>
            </a:r>
            <a:r>
              <a:rPr lang="en-US" sz="2800" b="1" dirty="0">
                <a:solidFill>
                  <a:schemeClr val="tx1">
                    <a:lumMod val="95000"/>
                    <a:lumOff val="5000"/>
                  </a:schemeClr>
                </a:solidFill>
                <a:latin typeface="Times New Roman" pitchFamily="18" charset="0"/>
                <a:cs typeface="Times New Roman" pitchFamily="18" charset="0"/>
              </a:rPr>
              <a:t>right</a:t>
            </a:r>
            <a:r>
              <a:rPr lang="en-US" sz="2800" dirty="0">
                <a:solidFill>
                  <a:schemeClr val="tx1">
                    <a:lumMod val="95000"/>
                    <a:lumOff val="5000"/>
                  </a:schemeClr>
                </a:solidFill>
                <a:latin typeface="Times New Roman" pitchFamily="18" charset="0"/>
                <a:cs typeface="Times New Roman" pitchFamily="18" charset="0"/>
              </a:rPr>
              <a:t>"&gt; ………. &lt;/p&gt;</a:t>
            </a:r>
          </a:p>
          <a:p>
            <a:pPr fontAlgn="auto">
              <a:spcBef>
                <a:spcPts val="0"/>
              </a:spcBef>
              <a:spcAft>
                <a:spcPts val="0"/>
              </a:spcAft>
              <a:defRPr/>
            </a:pPr>
            <a:r>
              <a:rPr lang="en-US" sz="2800" dirty="0">
                <a:solidFill>
                  <a:schemeClr val="tx1">
                    <a:lumMod val="95000"/>
                    <a:lumOff val="5000"/>
                  </a:schemeClr>
                </a:solidFill>
                <a:latin typeface="Times New Roman" pitchFamily="18" charset="0"/>
                <a:cs typeface="Times New Roman" pitchFamily="18" charset="0"/>
              </a:rPr>
              <a:t>&lt;/body&gt;</a:t>
            </a:r>
          </a:p>
        </p:txBody>
      </p:sp>
      <p:sp>
        <p:nvSpPr>
          <p:cNvPr id="31748" name="TextBox 6">
            <a:extLst>
              <a:ext uri="{FF2B5EF4-FFF2-40B4-BE49-F238E27FC236}">
                <a16:creationId xmlns:a16="http://schemas.microsoft.com/office/drawing/2014/main" id="{B328AFA8-2D67-47F2-B4A9-942CD9DB563F}"/>
              </a:ext>
            </a:extLst>
          </p:cNvPr>
          <p:cNvSpPr txBox="1">
            <a:spLocks noChangeArrowheads="1"/>
          </p:cNvSpPr>
          <p:nvPr/>
        </p:nvSpPr>
        <p:spPr bwMode="auto">
          <a:xfrm>
            <a:off x="1447800" y="349250"/>
            <a:ext cx="525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Paragraph Element</a:t>
            </a:r>
          </a:p>
        </p:txBody>
      </p:sp>
      <p:sp>
        <p:nvSpPr>
          <p:cNvPr id="31749" name="TextBox 1">
            <a:extLst>
              <a:ext uri="{FF2B5EF4-FFF2-40B4-BE49-F238E27FC236}">
                <a16:creationId xmlns:a16="http://schemas.microsoft.com/office/drawing/2014/main" id="{CC6542C0-CAC6-4948-9819-90E989584A0E}"/>
              </a:ext>
            </a:extLst>
          </p:cNvPr>
          <p:cNvSpPr txBox="1">
            <a:spLocks noChangeArrowheads="1"/>
          </p:cNvSpPr>
          <p:nvPr/>
        </p:nvSpPr>
        <p:spPr bwMode="auto">
          <a:xfrm>
            <a:off x="457200" y="2957513"/>
            <a:ext cx="502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2800" b="1"/>
              <a:t>Paragraph Attributes- align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1CF33F2-8E94-4EC8-869E-A00460D7C2DF}"/>
              </a:ext>
            </a:extLst>
          </p:cNvPr>
          <p:cNvSpPr>
            <a:spLocks noGrp="1"/>
          </p:cNvSpPr>
          <p:nvPr>
            <p:ph sz="quarter" idx="1"/>
          </p:nvPr>
        </p:nvSpPr>
        <p:spPr>
          <a:xfrm>
            <a:off x="152400" y="838200"/>
            <a:ext cx="8839200" cy="60198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&lt;html </a:t>
            </a:r>
            <a:r>
              <a:rPr lang="en-US" sz="1800" dirty="0" err="1">
                <a:latin typeface="Times New Roman" pitchFamily="18" charset="0"/>
                <a:cs typeface="Times New Roman" pitchFamily="18" charset="0"/>
              </a:rPr>
              <a:t>lang</a:t>
            </a:r>
            <a:r>
              <a:rPr lang="en-US" sz="18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&lt;title&gt; Paragraph Example&lt;/title&gt;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&lt;h1&gt; Heading Level 1&lt;/h1&gt;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This is a sample paragraph. Heading tags can help to make your pages more accessible and usable. &lt;/p&gt;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 align="right"&gt; Paragraph 1&lt;/p&gt;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 align="center"&gt; Paragraph 2&lt;/p&gt;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 align="left"&gt; Paragraph 2&lt;/p&gt;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Paragraph 3&lt;/p&gt;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&lt;/body&gt;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&lt;/html&gt;</a:t>
            </a:r>
          </a:p>
        </p:txBody>
      </p:sp>
      <p:sp>
        <p:nvSpPr>
          <p:cNvPr id="32773" name="TextBox 5">
            <a:extLst>
              <a:ext uri="{FF2B5EF4-FFF2-40B4-BE49-F238E27FC236}">
                <a16:creationId xmlns:a16="http://schemas.microsoft.com/office/drawing/2014/main" id="{7D70405E-F94C-4F07-AFFE-56F39791C011}"/>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F44A608A-FF1E-44BA-BDA5-AAFE8BE68FA9}"/>
              </a:ext>
            </a:extLst>
          </p:cNvPr>
          <p:cNvSpPr>
            <a:spLocks noGrp="1"/>
          </p:cNvSpPr>
          <p:nvPr>
            <p:ph sz="quarter" idx="1"/>
          </p:nvPr>
        </p:nvSpPr>
        <p:spPr>
          <a:xfrm>
            <a:off x="228600" y="1143000"/>
            <a:ext cx="8686800" cy="5105400"/>
          </a:xfrm>
        </p:spPr>
        <p:txBody>
          <a:bodyPr/>
          <a:lstStyle/>
          <a:p>
            <a:pPr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line break element causes the browser to advance to the next line before displaying the next element or portion of text on a web page.</a:t>
            </a:r>
          </a:p>
          <a:p>
            <a:pPr eaLnBrk="1" hangingPunct="1">
              <a:lnSpc>
                <a:spcPct val="150000"/>
              </a:lnSpc>
              <a:buFont typeface="Wingdings" panose="05000000000000000000" pitchFamily="2" charset="2"/>
              <a:buChar char="Ø"/>
            </a:pPr>
            <a:r>
              <a:rPr lang="en-US" altLang="en-US" sz="2800" dirty="0">
                <a:solidFill>
                  <a:srgbClr val="FF0000"/>
                </a:solidFill>
                <a:latin typeface="Times New Roman" panose="02020603050405020304" pitchFamily="18" charset="0"/>
                <a:cs typeface="Times New Roman" panose="02020603050405020304" pitchFamily="18" charset="0"/>
              </a:rPr>
              <a:t>Not coded as a pair</a:t>
            </a:r>
            <a:r>
              <a:rPr lang="en-US" altLang="en-US" sz="2800" dirty="0">
                <a:latin typeface="Times New Roman" panose="02020603050405020304" pitchFamily="18" charset="0"/>
                <a:cs typeface="Times New Roman" panose="02020603050405020304" pitchFamily="18" charset="0"/>
              </a:rPr>
              <a:t> of opening and closing tags.</a:t>
            </a:r>
          </a:p>
          <a:p>
            <a:pPr eaLnBrk="1" hangingPunct="1">
              <a:lnSpc>
                <a:spcPct val="150000"/>
              </a:lnSpc>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It is considered to be a stand-alone element.</a:t>
            </a:r>
          </a:p>
          <a:p>
            <a:pPr eaLnBrk="1" hangingPunct="1">
              <a:lnSpc>
                <a:spcPct val="150000"/>
              </a:lnSpc>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Line break tag is coded as &lt;</a:t>
            </a:r>
            <a:r>
              <a:rPr lang="en-US" altLang="en-US" sz="2800" dirty="0" err="1">
                <a:latin typeface="Times New Roman" panose="02020603050405020304" pitchFamily="18" charset="0"/>
                <a:cs typeface="Times New Roman" panose="02020603050405020304" pitchFamily="18" charset="0"/>
              </a:rPr>
              <a:t>br</a:t>
            </a:r>
            <a:r>
              <a:rPr lang="en-US" altLang="en-US" sz="2800" dirty="0">
                <a:latin typeface="Times New Roman" panose="02020603050405020304" pitchFamily="18" charset="0"/>
                <a:cs typeface="Times New Roman" panose="02020603050405020304" pitchFamily="18" charset="0"/>
              </a:rPr>
              <a:t>&gt;</a:t>
            </a:r>
          </a:p>
          <a:p>
            <a:pPr eaLnBrk="1" hangingPunct="1">
              <a:lnSpc>
                <a:spcPct val="150000"/>
              </a:lnSpc>
            </a:pPr>
            <a:endParaRPr lang="en-US" altLang="en-US" sz="2800" dirty="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p:txBody>
      </p:sp>
      <p:sp>
        <p:nvSpPr>
          <p:cNvPr id="33795" name="TextBox 4">
            <a:extLst>
              <a:ext uri="{FF2B5EF4-FFF2-40B4-BE49-F238E27FC236}">
                <a16:creationId xmlns:a16="http://schemas.microsoft.com/office/drawing/2014/main" id="{52430448-F697-4131-80F6-972A84619E23}"/>
              </a:ext>
            </a:extLst>
          </p:cNvPr>
          <p:cNvSpPr txBox="1">
            <a:spLocks noChangeArrowheads="1"/>
          </p:cNvSpPr>
          <p:nvPr/>
        </p:nvSpPr>
        <p:spPr bwMode="auto">
          <a:xfrm>
            <a:off x="609600" y="3810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Line Break Element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D497936-5D13-44A8-918D-BACD17DED69F}"/>
              </a:ext>
            </a:extLst>
          </p:cNvPr>
          <p:cNvSpPr>
            <a:spLocks noGrp="1"/>
          </p:cNvSpPr>
          <p:nvPr>
            <p:ph sz="quarter" idx="1"/>
          </p:nvPr>
        </p:nvSpPr>
        <p:spPr>
          <a:xfrm>
            <a:off x="334297" y="1371600"/>
            <a:ext cx="8839200" cy="60198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&lt;html </a:t>
            </a:r>
            <a:r>
              <a:rPr lang="en-US" sz="2400" dirty="0" err="1">
                <a:latin typeface="Times New Roman" pitchFamily="18" charset="0"/>
                <a:cs typeface="Times New Roman" pitchFamily="18" charset="0"/>
              </a:rPr>
              <a:t>lang</a:t>
            </a:r>
            <a:r>
              <a:rPr lang="en-US" sz="24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&lt;head&gt; </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&lt;title&gt;HTML </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 Tag&lt;/title&gt; </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 &lt;body&gt; </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&lt;p&gt;This is before the line break&lt;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 /&gt; and this after the line break.&lt;/p&gt; </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&lt;/body&gt; </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&lt;/html&gt;</a:t>
            </a:r>
          </a:p>
        </p:txBody>
      </p:sp>
      <p:sp>
        <p:nvSpPr>
          <p:cNvPr id="34821" name="TextBox 5">
            <a:extLst>
              <a:ext uri="{FF2B5EF4-FFF2-40B4-BE49-F238E27FC236}">
                <a16:creationId xmlns:a16="http://schemas.microsoft.com/office/drawing/2014/main" id="{22B94244-AECB-442D-BC21-3FA730FF8B53}"/>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445BC533-29CB-418C-ADCC-3717BFD75D1E}"/>
              </a:ext>
            </a:extLst>
          </p:cNvPr>
          <p:cNvSpPr>
            <a:spLocks noGrp="1"/>
          </p:cNvSpPr>
          <p:nvPr>
            <p:ph sz="quarter" idx="1"/>
          </p:nvPr>
        </p:nvSpPr>
        <p:spPr>
          <a:xfrm>
            <a:off x="0" y="1143000"/>
            <a:ext cx="8915400" cy="5105400"/>
          </a:xfrm>
        </p:spPr>
        <p:txBody>
          <a:bodyPr/>
          <a:lstStyle/>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The blockquote element is used to display a block of quoted text in a special way- indented  from both the left and right margins.</a:t>
            </a:r>
          </a:p>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&lt;blockquote&gt; ………&lt;/blockquote&gt;</a:t>
            </a:r>
          </a:p>
          <a:p>
            <a:pPr eaLnBrk="1" hangingPunct="1">
              <a:lnSpc>
                <a:spcPct val="150000"/>
              </a:lnSpc>
            </a:pPr>
            <a:endParaRPr lang="en-US" altLang="en-US" sz="280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endParaRPr lang="en-US" altLang="en-US" sz="2800">
              <a:latin typeface="Times New Roman" panose="02020603050405020304" pitchFamily="18" charset="0"/>
              <a:cs typeface="Times New Roman" panose="02020603050405020304" pitchFamily="18" charset="0"/>
            </a:endParaRPr>
          </a:p>
        </p:txBody>
      </p:sp>
      <p:sp>
        <p:nvSpPr>
          <p:cNvPr id="35843" name="Content Placeholder 2">
            <a:extLst>
              <a:ext uri="{FF2B5EF4-FFF2-40B4-BE49-F238E27FC236}">
                <a16:creationId xmlns:a16="http://schemas.microsoft.com/office/drawing/2014/main" id="{A72751E8-D0A7-4B18-900F-9D16D9ABB349}"/>
              </a:ext>
            </a:extLst>
          </p:cNvPr>
          <p:cNvSpPr txBox="1">
            <a:spLocks/>
          </p:cNvSpPr>
          <p:nvPr/>
        </p:nvSpPr>
        <p:spPr bwMode="auto">
          <a:xfrm>
            <a:off x="33338" y="4379913"/>
            <a:ext cx="891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spcBef>
                <a:spcPct val="2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Logical style elements</a:t>
            </a:r>
          </a:p>
          <a:p>
            <a:pPr eaLnBrk="1" hangingPunct="1">
              <a:spcBef>
                <a:spcPct val="2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Indicate the context and meaning of the text between the container tags.</a:t>
            </a:r>
          </a:p>
          <a:p>
            <a:pPr eaLnBrk="1" hangingPunct="1">
              <a:spcBef>
                <a:spcPct val="20000"/>
              </a:spcBef>
              <a:buFont typeface="Wingdings" panose="05000000000000000000" pitchFamily="2" charset="2"/>
              <a:buChar char="Ø"/>
            </a:pPr>
            <a:r>
              <a:rPr lang="en-US" altLang="en-US" sz="2800"/>
              <a:t>It used to indicate that a block of text has structural meaning</a:t>
            </a:r>
            <a:endParaRPr lang="en-US" altLang="en-US" sz="2800">
              <a:latin typeface="Times New Roman" panose="02020603050405020304" pitchFamily="18" charset="0"/>
              <a:cs typeface="Times New Roman" panose="02020603050405020304" pitchFamily="18" charset="0"/>
            </a:endParaRPr>
          </a:p>
          <a:p>
            <a:pPr eaLnBrk="1" hangingPunct="1">
              <a:spcBef>
                <a:spcPct val="20000"/>
              </a:spcBef>
            </a:pPr>
            <a:endParaRPr lang="en-US" altLang="en-US" sz="2800">
              <a:latin typeface="Times New Roman" panose="02020603050405020304" pitchFamily="18" charset="0"/>
              <a:cs typeface="Times New Roman" panose="02020603050405020304" pitchFamily="18" charset="0"/>
            </a:endParaRPr>
          </a:p>
          <a:p>
            <a:pPr eaLnBrk="1" hangingPunct="1">
              <a:spcBef>
                <a:spcPct val="20000"/>
              </a:spcBef>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
        <p:nvSpPr>
          <p:cNvPr id="35844" name="TextBox 6">
            <a:extLst>
              <a:ext uri="{FF2B5EF4-FFF2-40B4-BE49-F238E27FC236}">
                <a16:creationId xmlns:a16="http://schemas.microsoft.com/office/drawing/2014/main" id="{693F32B2-713F-4BBF-A5D9-F55BE51E2309}"/>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Blockquote Element </a:t>
            </a:r>
          </a:p>
        </p:txBody>
      </p:sp>
      <p:sp>
        <p:nvSpPr>
          <p:cNvPr id="35845" name="TextBox 7">
            <a:extLst>
              <a:ext uri="{FF2B5EF4-FFF2-40B4-BE49-F238E27FC236}">
                <a16:creationId xmlns:a16="http://schemas.microsoft.com/office/drawing/2014/main" id="{D0DBE183-EE3F-4CFA-84DC-9AA0B2D56E16}"/>
              </a:ext>
            </a:extLst>
          </p:cNvPr>
          <p:cNvSpPr txBox="1">
            <a:spLocks noChangeArrowheads="1"/>
          </p:cNvSpPr>
          <p:nvPr/>
        </p:nvSpPr>
        <p:spPr bwMode="auto">
          <a:xfrm>
            <a:off x="228600" y="37338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Phrase Element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FEF0B22-A3F9-4C61-923B-BA0B00436504}"/>
              </a:ext>
            </a:extLst>
          </p:cNvPr>
          <p:cNvGraphicFramePr>
            <a:graphicFrameLocks noGrp="1"/>
          </p:cNvGraphicFramePr>
          <p:nvPr>
            <p:ph sz="quarter" idx="1"/>
          </p:nvPr>
        </p:nvGraphicFramePr>
        <p:xfrm>
          <a:off x="0" y="914400"/>
          <a:ext cx="9144000" cy="5897565"/>
        </p:xfrm>
        <a:graphic>
          <a:graphicData uri="http://schemas.openxmlformats.org/drawingml/2006/table">
            <a:tbl>
              <a:tblPr firstRow="1" bandRow="1">
                <a:tableStyleId>{C083E6E3-FA7D-4D7B-A595-EF9225AFEA82}</a:tableStyleId>
              </a:tblPr>
              <a:tblGrid>
                <a:gridCol w="4648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121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&lt;</a:t>
                      </a:r>
                      <a:r>
                        <a:rPr lang="en-US" sz="2400" dirty="0" err="1"/>
                        <a:t>abbr</a:t>
                      </a:r>
                      <a:r>
                        <a:rPr lang="en-US" sz="2400" dirty="0"/>
                        <a:t>  title="Description"&gt;</a:t>
                      </a:r>
                    </a:p>
                    <a:p>
                      <a:r>
                        <a:rPr lang="en-US" sz="2000" dirty="0"/>
                        <a:t>abbreviation</a:t>
                      </a:r>
                      <a:endParaRPr lang="en-US" sz="2000" b="0" dirty="0">
                        <a:solidFill>
                          <a:schemeClr val="tx1">
                            <a:lumMod val="95000"/>
                            <a:lumOff val="5000"/>
                          </a:schemeClr>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&lt;/</a:t>
                      </a:r>
                      <a:r>
                        <a:rPr lang="en-US" sz="2400" dirty="0" err="1"/>
                        <a:t>abbr</a:t>
                      </a:r>
                      <a:r>
                        <a:rPr lang="en-US" sz="2400" dirty="0"/>
                        <a:t>&gt;</a:t>
                      </a:r>
                      <a:endParaRPr lang="en-US" sz="2400" b="0" dirty="0">
                        <a:solidFill>
                          <a:schemeClr val="tx1">
                            <a:lumMod val="95000"/>
                            <a:lumOff val="5000"/>
                          </a:schemeClr>
                        </a:solidFill>
                        <a:latin typeface="Times New Roman" pitchFamily="18" charset="0"/>
                        <a:cs typeface="Times New Roman" pitchFamily="18" charset="0"/>
                      </a:endParaRPr>
                    </a:p>
                  </a:txBody>
                  <a:tcPr marT="45717" marB="45717"/>
                </a:tc>
                <a:tc>
                  <a:txBody>
                    <a:bodyPr/>
                    <a:lstStyle/>
                    <a:p>
                      <a:r>
                        <a:rPr lang="en-US" sz="2400" dirty="0"/>
                        <a:t>Identifies text as an abbreviation</a:t>
                      </a:r>
                      <a:endParaRPr lang="en-US" sz="2400" b="0" dirty="0">
                        <a:solidFill>
                          <a:schemeClr val="tx1">
                            <a:lumMod val="95000"/>
                            <a:lumOff val="5000"/>
                          </a:schemeClr>
                        </a:solidFill>
                        <a:latin typeface="Times New Roman" pitchFamily="18" charset="0"/>
                        <a:cs typeface="Times New Roman" pitchFamily="18" charset="0"/>
                      </a:endParaRPr>
                    </a:p>
                  </a:txBody>
                  <a:tcPr marT="45717" marB="45717"/>
                </a:tc>
                <a:extLst>
                  <a:ext uri="{0D108BD9-81ED-4DB2-BD59-A6C34878D82A}">
                    <a16:rowId xmlns:a16="http://schemas.microsoft.com/office/drawing/2014/main" val="10000"/>
                  </a:ext>
                </a:extLst>
              </a:tr>
              <a:tr h="533365">
                <a:tc>
                  <a:txBody>
                    <a:bodyPr/>
                    <a:lstStyle/>
                    <a:p>
                      <a:pPr marL="0" algn="l" rtl="0" eaLnBrk="1" latinLnBrk="0" hangingPunct="1"/>
                      <a:r>
                        <a:rPr kumimoji="0" lang="en-US" sz="2400" b="1" kern="1200" dirty="0">
                          <a:solidFill>
                            <a:schemeClr val="tx1"/>
                          </a:solidFill>
                          <a:latin typeface="+mn-lt"/>
                          <a:ea typeface="+mn-ea"/>
                          <a:cs typeface="+mn-cs"/>
                        </a:rPr>
                        <a:t>&lt;b&gt;   …   &lt;/b&gt; </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Bold text</a:t>
                      </a:r>
                    </a:p>
                  </a:txBody>
                  <a:tcPr marT="45717" marB="45717"/>
                </a:tc>
                <a:extLst>
                  <a:ext uri="{0D108BD9-81ED-4DB2-BD59-A6C34878D82A}">
                    <a16:rowId xmlns:a16="http://schemas.microsoft.com/office/drawing/2014/main" val="10001"/>
                  </a:ext>
                </a:extLst>
              </a:tr>
              <a:tr h="518127">
                <a:tc>
                  <a:txBody>
                    <a:bodyPr/>
                    <a:lstStyle/>
                    <a:p>
                      <a:pPr marL="0" algn="l" rtl="0" eaLnBrk="1" latinLnBrk="0" hangingPunct="1"/>
                      <a:r>
                        <a:rPr kumimoji="0" lang="en-US" sz="2400" b="1" kern="1200" dirty="0">
                          <a:solidFill>
                            <a:schemeClr val="tx1"/>
                          </a:solidFill>
                          <a:latin typeface="+mn-lt"/>
                          <a:ea typeface="+mn-ea"/>
                          <a:cs typeface="+mn-cs"/>
                        </a:rPr>
                        <a:t>&lt;strong&gt;  … &lt;/strong&gt;</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strong text (bold)</a:t>
                      </a:r>
                    </a:p>
                  </a:txBody>
                  <a:tcPr marT="45717" marB="45717"/>
                </a:tc>
                <a:extLst>
                  <a:ext uri="{0D108BD9-81ED-4DB2-BD59-A6C34878D82A}">
                    <a16:rowId xmlns:a16="http://schemas.microsoft.com/office/drawing/2014/main" val="10002"/>
                  </a:ext>
                </a:extLst>
              </a:tr>
              <a:tr h="518127">
                <a:tc>
                  <a:txBody>
                    <a:bodyPr/>
                    <a:lstStyle/>
                    <a:p>
                      <a:pPr marL="0" algn="l" rtl="0" eaLnBrk="1" latinLnBrk="0" hangingPunct="1"/>
                      <a:r>
                        <a:rPr kumimoji="0" lang="en-US" sz="2400" b="1" kern="1200" dirty="0">
                          <a:solidFill>
                            <a:schemeClr val="tx1"/>
                          </a:solidFill>
                          <a:latin typeface="+mn-lt"/>
                          <a:ea typeface="+mn-ea"/>
                          <a:cs typeface="+mn-cs"/>
                        </a:rPr>
                        <a:t>&lt;</a:t>
                      </a:r>
                      <a:r>
                        <a:rPr kumimoji="0" lang="en-US" sz="2400" b="1" kern="1200" dirty="0" err="1">
                          <a:solidFill>
                            <a:schemeClr val="tx1"/>
                          </a:solidFill>
                          <a:latin typeface="+mn-lt"/>
                          <a:ea typeface="+mn-ea"/>
                          <a:cs typeface="+mn-cs"/>
                        </a:rPr>
                        <a:t>em</a:t>
                      </a:r>
                      <a:r>
                        <a:rPr kumimoji="0" lang="en-US" sz="2400" b="1" kern="1200" dirty="0">
                          <a:solidFill>
                            <a:schemeClr val="tx1"/>
                          </a:solidFill>
                          <a:latin typeface="+mn-lt"/>
                          <a:ea typeface="+mn-ea"/>
                          <a:cs typeface="+mn-cs"/>
                        </a:rPr>
                        <a:t>&gt; …  &lt;/</a:t>
                      </a:r>
                      <a:r>
                        <a:rPr kumimoji="0" lang="en-US" sz="2400" b="1" kern="1200" dirty="0" err="1">
                          <a:solidFill>
                            <a:schemeClr val="tx1"/>
                          </a:solidFill>
                          <a:latin typeface="+mn-lt"/>
                          <a:ea typeface="+mn-ea"/>
                          <a:cs typeface="+mn-cs"/>
                        </a:rPr>
                        <a:t>em</a:t>
                      </a:r>
                      <a:r>
                        <a:rPr kumimoji="0" lang="en-US" sz="2400" b="1" kern="1200" dirty="0">
                          <a:solidFill>
                            <a:schemeClr val="tx1"/>
                          </a:solidFill>
                          <a:latin typeface="+mn-lt"/>
                          <a:ea typeface="+mn-ea"/>
                          <a:cs typeface="+mn-cs"/>
                        </a:rPr>
                        <a:t>&gt; </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emphasized text </a:t>
                      </a:r>
                    </a:p>
                  </a:txBody>
                  <a:tcPr marT="45717" marB="45717"/>
                </a:tc>
                <a:extLst>
                  <a:ext uri="{0D108BD9-81ED-4DB2-BD59-A6C34878D82A}">
                    <a16:rowId xmlns:a16="http://schemas.microsoft.com/office/drawing/2014/main" val="10003"/>
                  </a:ext>
                </a:extLst>
              </a:tr>
              <a:tr h="518127">
                <a:tc>
                  <a:txBody>
                    <a:bodyPr/>
                    <a:lstStyle/>
                    <a:p>
                      <a:pPr marL="0" algn="l" rtl="0" eaLnBrk="1" latinLnBrk="0" hangingPunct="1"/>
                      <a:r>
                        <a:rPr kumimoji="0" lang="en-US" sz="2400" b="1" kern="1200" dirty="0">
                          <a:solidFill>
                            <a:schemeClr val="tx1"/>
                          </a:solidFill>
                          <a:latin typeface="+mn-lt"/>
                          <a:ea typeface="+mn-ea"/>
                          <a:cs typeface="+mn-cs"/>
                        </a:rPr>
                        <a:t>&lt;</a:t>
                      </a:r>
                      <a:r>
                        <a:rPr kumimoji="0" lang="en-US" sz="2400" b="1" kern="1200" dirty="0" err="1">
                          <a:solidFill>
                            <a:schemeClr val="tx1"/>
                          </a:solidFill>
                          <a:latin typeface="+mn-lt"/>
                          <a:ea typeface="+mn-ea"/>
                          <a:cs typeface="+mn-cs"/>
                        </a:rPr>
                        <a:t>i</a:t>
                      </a:r>
                      <a:r>
                        <a:rPr kumimoji="0" lang="en-US" sz="2400" b="1" kern="1200" dirty="0">
                          <a:solidFill>
                            <a:schemeClr val="tx1"/>
                          </a:solidFill>
                          <a:latin typeface="+mn-lt"/>
                          <a:ea typeface="+mn-ea"/>
                          <a:cs typeface="+mn-cs"/>
                        </a:rPr>
                        <a:t>&gt; …  &lt;</a:t>
                      </a:r>
                      <a:r>
                        <a:rPr kumimoji="0" lang="en-US" sz="2400" b="1" kern="1200" dirty="0" err="1">
                          <a:solidFill>
                            <a:schemeClr val="tx1"/>
                          </a:solidFill>
                          <a:latin typeface="+mn-lt"/>
                          <a:ea typeface="+mn-ea"/>
                          <a:cs typeface="+mn-cs"/>
                        </a:rPr>
                        <a:t>i</a:t>
                      </a:r>
                      <a:r>
                        <a:rPr kumimoji="0" lang="en-US" sz="2400" b="1" kern="1200" dirty="0">
                          <a:solidFill>
                            <a:schemeClr val="tx1"/>
                          </a:solidFill>
                          <a:latin typeface="+mn-lt"/>
                          <a:ea typeface="+mn-ea"/>
                          <a:cs typeface="+mn-cs"/>
                        </a:rPr>
                        <a:t>&gt; </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(italics)</a:t>
                      </a:r>
                    </a:p>
                  </a:txBody>
                  <a:tcPr marT="45717" marB="45717"/>
                </a:tc>
                <a:extLst>
                  <a:ext uri="{0D108BD9-81ED-4DB2-BD59-A6C34878D82A}">
                    <a16:rowId xmlns:a16="http://schemas.microsoft.com/office/drawing/2014/main" val="10004"/>
                  </a:ext>
                </a:extLst>
              </a:tr>
              <a:tr h="518127">
                <a:tc>
                  <a:txBody>
                    <a:bodyPr/>
                    <a:lstStyle/>
                    <a:p>
                      <a:pPr marL="0" algn="l" rtl="0" eaLnBrk="1" latinLnBrk="0" hangingPunct="1"/>
                      <a:r>
                        <a:rPr kumimoji="0" lang="en-US" sz="2400" b="1" kern="1200" dirty="0">
                          <a:solidFill>
                            <a:schemeClr val="tx1"/>
                          </a:solidFill>
                          <a:latin typeface="+mn-lt"/>
                          <a:ea typeface="+mn-ea"/>
                          <a:cs typeface="+mn-cs"/>
                        </a:rPr>
                        <a:t>&lt;mark&gt;  … &lt;/mark&gt; </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mark text (HTML5 only)</a:t>
                      </a:r>
                    </a:p>
                  </a:txBody>
                  <a:tcPr marT="45717" marB="45717"/>
                </a:tc>
                <a:extLst>
                  <a:ext uri="{0D108BD9-81ED-4DB2-BD59-A6C34878D82A}">
                    <a16:rowId xmlns:a16="http://schemas.microsoft.com/office/drawing/2014/main" val="10005"/>
                  </a:ext>
                </a:extLst>
              </a:tr>
              <a:tr h="518127">
                <a:tc>
                  <a:txBody>
                    <a:bodyPr/>
                    <a:lstStyle/>
                    <a:p>
                      <a:pPr marL="0" algn="l" rtl="0" eaLnBrk="1" latinLnBrk="0" hangingPunct="1"/>
                      <a:r>
                        <a:rPr kumimoji="0" lang="en-US" sz="2400" b="1" kern="1200" dirty="0">
                          <a:solidFill>
                            <a:schemeClr val="tx1"/>
                          </a:solidFill>
                          <a:latin typeface="+mn-lt"/>
                          <a:ea typeface="+mn-ea"/>
                          <a:cs typeface="+mn-cs"/>
                        </a:rPr>
                        <a:t>&lt;small&gt;  … &lt;/small&gt; </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small text </a:t>
                      </a:r>
                    </a:p>
                  </a:txBody>
                  <a:tcPr marT="45717" marB="45717"/>
                </a:tc>
                <a:extLst>
                  <a:ext uri="{0D108BD9-81ED-4DB2-BD59-A6C34878D82A}">
                    <a16:rowId xmlns:a16="http://schemas.microsoft.com/office/drawing/2014/main" val="10006"/>
                  </a:ext>
                </a:extLst>
              </a:tr>
              <a:tr h="518127">
                <a:tc>
                  <a:txBody>
                    <a:bodyPr/>
                    <a:lstStyle/>
                    <a:p>
                      <a:pPr marL="0" algn="l" rtl="0" eaLnBrk="1" latinLnBrk="0" hangingPunct="1"/>
                      <a:r>
                        <a:rPr kumimoji="0" lang="en-US" sz="2400" b="1" kern="1200" dirty="0">
                          <a:solidFill>
                            <a:schemeClr val="tx1"/>
                          </a:solidFill>
                          <a:latin typeface="+mn-lt"/>
                          <a:ea typeface="+mn-ea"/>
                          <a:cs typeface="+mn-cs"/>
                        </a:rPr>
                        <a:t>&lt;big&gt; … &lt;/big&gt;</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big text</a:t>
                      </a:r>
                    </a:p>
                  </a:txBody>
                  <a:tcPr marT="45717" marB="45717"/>
                </a:tc>
                <a:extLst>
                  <a:ext uri="{0D108BD9-81ED-4DB2-BD59-A6C34878D82A}">
                    <a16:rowId xmlns:a16="http://schemas.microsoft.com/office/drawing/2014/main" val="10007"/>
                  </a:ext>
                </a:extLst>
              </a:tr>
              <a:tr h="518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a:solidFill>
                            <a:schemeClr val="tx1"/>
                          </a:solidFill>
                          <a:latin typeface="+mn-lt"/>
                          <a:ea typeface="+mn-ea"/>
                          <a:cs typeface="+mn-cs"/>
                        </a:rPr>
                        <a:t>&lt;sup&gt; … &lt;/sup&gt;</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sup text</a:t>
                      </a:r>
                    </a:p>
                  </a:txBody>
                  <a:tcPr marT="45717" marB="45717"/>
                </a:tc>
                <a:extLst>
                  <a:ext uri="{0D108BD9-81ED-4DB2-BD59-A6C34878D82A}">
                    <a16:rowId xmlns:a16="http://schemas.microsoft.com/office/drawing/2014/main" val="10008"/>
                  </a:ext>
                </a:extLst>
              </a:tr>
              <a:tr h="518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dirty="0">
                          <a:solidFill>
                            <a:schemeClr val="tx1"/>
                          </a:solidFill>
                          <a:latin typeface="+mn-lt"/>
                          <a:ea typeface="+mn-ea"/>
                          <a:cs typeface="+mn-cs"/>
                        </a:rPr>
                        <a:t>&lt;sub&gt; … &lt;/sub&gt;</a:t>
                      </a:r>
                    </a:p>
                  </a:txBody>
                  <a:tcPr marT="45717" marB="45717"/>
                </a:tc>
                <a:tc>
                  <a:txBody>
                    <a:bodyPr/>
                    <a:lstStyle/>
                    <a:p>
                      <a:pPr marL="0" algn="l" rtl="0" eaLnBrk="1" latinLnBrk="0" hangingPunct="1"/>
                      <a:r>
                        <a:rPr kumimoji="0" lang="en-US" sz="2400" b="1" kern="1200" dirty="0">
                          <a:solidFill>
                            <a:schemeClr val="tx1"/>
                          </a:solidFill>
                          <a:latin typeface="+mn-lt"/>
                          <a:ea typeface="+mn-ea"/>
                          <a:cs typeface="+mn-cs"/>
                        </a:rPr>
                        <a:t>sub text</a:t>
                      </a:r>
                    </a:p>
                  </a:txBody>
                  <a:tcPr marT="45717" marB="45717"/>
                </a:tc>
                <a:extLst>
                  <a:ext uri="{0D108BD9-81ED-4DB2-BD59-A6C34878D82A}">
                    <a16:rowId xmlns:a16="http://schemas.microsoft.com/office/drawing/2014/main" val="10009"/>
                  </a:ext>
                </a:extLst>
              </a:tr>
            </a:tbl>
          </a:graphicData>
        </a:graphic>
      </p:graphicFrame>
      <p:sp>
        <p:nvSpPr>
          <p:cNvPr id="36890" name="TextBox 4">
            <a:extLst>
              <a:ext uri="{FF2B5EF4-FFF2-40B4-BE49-F238E27FC236}">
                <a16:creationId xmlns:a16="http://schemas.microsoft.com/office/drawing/2014/main" id="{5453B23E-80B7-484F-A285-1E8181B65219}"/>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Phrase Element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7A037AE-3E9F-4F27-9F47-862151F41056}"/>
              </a:ext>
            </a:extLst>
          </p:cNvPr>
          <p:cNvSpPr>
            <a:spLocks noGrp="1"/>
          </p:cNvSpPr>
          <p:nvPr>
            <p:ph type="title"/>
          </p:nvPr>
        </p:nvSpPr>
        <p:spPr/>
        <p:txBody>
          <a:bodyPr/>
          <a:lstStyle/>
          <a:p>
            <a:endParaRPr lang="en-US" altLang="en-US"/>
          </a:p>
        </p:txBody>
      </p:sp>
      <p:graphicFrame>
        <p:nvGraphicFramePr>
          <p:cNvPr id="4" name="Content Placeholder 3">
            <a:extLst>
              <a:ext uri="{FF2B5EF4-FFF2-40B4-BE49-F238E27FC236}">
                <a16:creationId xmlns:a16="http://schemas.microsoft.com/office/drawing/2014/main" id="{5B8682CA-0C58-4EB6-9FD4-0A6CF896D670}"/>
              </a:ext>
            </a:extLst>
          </p:cNvPr>
          <p:cNvGraphicFramePr>
            <a:graphicFrameLocks noGrp="1"/>
          </p:cNvGraphicFramePr>
          <p:nvPr>
            <p:ph sz="quarter" idx="1"/>
          </p:nvPr>
        </p:nvGraphicFramePr>
        <p:xfrm>
          <a:off x="457200" y="1219200"/>
          <a:ext cx="8229600" cy="515143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066866">
                <a:tc>
                  <a:txBody>
                    <a:bodyPr/>
                    <a:lstStyle/>
                    <a:p>
                      <a:r>
                        <a:rPr lang="en-US" sz="1800" dirty="0"/>
                        <a:t>&lt;cite&gt;....    &lt;/cite&gt;</a:t>
                      </a:r>
                    </a:p>
                  </a:txBody>
                  <a:tcPr marT="45723" marB="45723"/>
                </a:tc>
                <a:tc>
                  <a:txBody>
                    <a:bodyPr/>
                    <a:lstStyle/>
                    <a:p>
                      <a:r>
                        <a:rPr lang="en-US" sz="1600" dirty="0"/>
                        <a:t>used to mention any creative work. Useful from books to paintings, the &lt;cite&gt; tag requires that when you designate the URL or title of the work.</a:t>
                      </a:r>
                    </a:p>
                  </a:txBody>
                  <a:tcPr marT="45723" marB="45723"/>
                </a:tc>
                <a:extLst>
                  <a:ext uri="{0D108BD9-81ED-4DB2-BD59-A6C34878D82A}">
                    <a16:rowId xmlns:a16="http://schemas.microsoft.com/office/drawing/2014/main" val="10000"/>
                  </a:ext>
                </a:extLst>
              </a:tr>
              <a:tr h="579156">
                <a:tc>
                  <a:txBody>
                    <a:bodyPr/>
                    <a:lstStyle/>
                    <a:p>
                      <a:r>
                        <a:rPr lang="en-US" sz="1800" b="1" dirty="0"/>
                        <a:t>&lt;code&gt; . ....&lt;/code&gt;</a:t>
                      </a:r>
                      <a:endParaRPr lang="en-US" sz="1800" dirty="0"/>
                    </a:p>
                  </a:txBody>
                  <a:tcPr marT="45723" marB="45723"/>
                </a:tc>
                <a:tc>
                  <a:txBody>
                    <a:bodyPr/>
                    <a:lstStyle/>
                    <a:p>
                      <a:r>
                        <a:rPr lang="en-US" sz="1600" dirty="0"/>
                        <a:t>used to designate that a section of text is computer code. </a:t>
                      </a:r>
                    </a:p>
                  </a:txBody>
                  <a:tcPr marT="45723" marB="45723"/>
                </a:tc>
                <a:extLst>
                  <a:ext uri="{0D108BD9-81ED-4DB2-BD59-A6C34878D82A}">
                    <a16:rowId xmlns:a16="http://schemas.microsoft.com/office/drawing/2014/main" val="10001"/>
                  </a:ext>
                </a:extLst>
              </a:tr>
              <a:tr h="914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&lt;</a:t>
                      </a:r>
                      <a:r>
                        <a:rPr lang="en-US" sz="1800" b="1" dirty="0" err="1"/>
                        <a:t>dfn</a:t>
                      </a:r>
                      <a:r>
                        <a:rPr lang="en-US" sz="1800" b="1" dirty="0"/>
                        <a:t>&gt;     &lt;/</a:t>
                      </a:r>
                      <a:r>
                        <a:rPr lang="en-US" sz="1800" b="1" dirty="0" err="1"/>
                        <a:t>dfn</a:t>
                      </a:r>
                      <a:r>
                        <a:rPr lang="en-US" sz="1800" b="1" dirty="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definition element</a:t>
                      </a:r>
                    </a:p>
                    <a:p>
                      <a:endParaRPr lang="en-US" sz="1800" dirty="0"/>
                    </a:p>
                  </a:txBody>
                  <a:tcPr marT="45723" marB="45723"/>
                </a:tc>
                <a:tc>
                  <a:txBody>
                    <a:bodyPr/>
                    <a:lstStyle/>
                    <a:p>
                      <a:r>
                        <a:rPr lang="en-US" sz="1600" dirty="0"/>
                        <a:t>used to represent the defining </a:t>
                      </a:r>
                      <a:r>
                        <a:rPr lang="en-US" sz="1600" dirty="0">
                          <a:hlinkClick r:id="rId2"/>
                        </a:rPr>
                        <a:t>instance</a:t>
                      </a:r>
                      <a:r>
                        <a:rPr lang="en-US" sz="1600" dirty="0"/>
                        <a:t> of a term. This tag has an order of operations of sorts when it comes to usage;.</a:t>
                      </a:r>
                    </a:p>
                  </a:txBody>
                  <a:tcPr marT="45723" marB="45723"/>
                </a:tc>
                <a:extLst>
                  <a:ext uri="{0D108BD9-81ED-4DB2-BD59-A6C34878D82A}">
                    <a16:rowId xmlns:a16="http://schemas.microsoft.com/office/drawing/2014/main" val="10002"/>
                  </a:ext>
                </a:extLst>
              </a:tr>
              <a:tr h="579156">
                <a:tc>
                  <a:txBody>
                    <a:bodyPr/>
                    <a:lstStyle/>
                    <a:p>
                      <a:r>
                        <a:rPr lang="en-US" sz="1800" b="1" dirty="0"/>
                        <a:t>&lt;</a:t>
                      </a:r>
                      <a:r>
                        <a:rPr lang="en-US" sz="1800" b="1" dirty="0" err="1"/>
                        <a:t>kbd</a:t>
                      </a:r>
                      <a:r>
                        <a:rPr lang="en-US" sz="1800" b="1" dirty="0"/>
                        <a:t>&gt;  &lt;/</a:t>
                      </a:r>
                      <a:r>
                        <a:rPr lang="en-US" sz="1800" b="1" dirty="0" err="1"/>
                        <a:t>kbd</a:t>
                      </a:r>
                      <a:r>
                        <a:rPr lang="en-US" sz="1800" b="1" dirty="0"/>
                        <a:t>&gt;</a:t>
                      </a:r>
                      <a:endParaRPr lang="en-US" sz="1800" dirty="0"/>
                    </a:p>
                  </a:txBody>
                  <a:tcPr marT="45723" marB="45723"/>
                </a:tc>
                <a:tc>
                  <a:txBody>
                    <a:bodyPr/>
                    <a:lstStyle/>
                    <a:p>
                      <a:r>
                        <a:rPr lang="en-US" sz="1600" dirty="0"/>
                        <a:t>used to designate that a section of text is keyboard input.</a:t>
                      </a:r>
                    </a:p>
                  </a:txBody>
                  <a:tcPr marT="45723" marB="45723"/>
                </a:tc>
                <a:extLst>
                  <a:ext uri="{0D108BD9-81ED-4DB2-BD59-A6C34878D82A}">
                    <a16:rowId xmlns:a16="http://schemas.microsoft.com/office/drawing/2014/main" val="10003"/>
                  </a:ext>
                </a:extLst>
              </a:tr>
              <a:tr h="823011">
                <a:tc>
                  <a:txBody>
                    <a:bodyPr/>
                    <a:lstStyle/>
                    <a:p>
                      <a:r>
                        <a:rPr lang="en-US" sz="1800" dirty="0"/>
                        <a:t>&lt;</a:t>
                      </a:r>
                      <a:r>
                        <a:rPr lang="en-US" sz="1800" dirty="0" err="1"/>
                        <a:t>samp</a:t>
                      </a:r>
                      <a:r>
                        <a:rPr lang="en-US" sz="1800" dirty="0"/>
                        <a:t>&gt;</a:t>
                      </a:r>
                      <a:r>
                        <a:rPr lang="en-US" sz="1800" baseline="0" dirty="0"/>
                        <a:t> </a:t>
                      </a:r>
                      <a:r>
                        <a:rPr lang="en-US" sz="1800" dirty="0"/>
                        <a:t>&lt;/</a:t>
                      </a:r>
                      <a:r>
                        <a:rPr lang="en-US" sz="1800" dirty="0" err="1"/>
                        <a:t>samp</a:t>
                      </a:r>
                      <a:r>
                        <a:rPr lang="en-US" sz="1800" dirty="0"/>
                        <a:t>&gt;</a:t>
                      </a:r>
                    </a:p>
                  </a:txBody>
                  <a:tcPr marT="45723" marB="45723"/>
                </a:tc>
                <a:tc>
                  <a:txBody>
                    <a:bodyPr/>
                    <a:lstStyle/>
                    <a:p>
                      <a:r>
                        <a:rPr lang="en-US" sz="1600" dirty="0"/>
                        <a:t>to designate sample output from a computer. </a:t>
                      </a:r>
                    </a:p>
                    <a:p>
                      <a:r>
                        <a:rPr lang="en-US" sz="1600" dirty="0"/>
                        <a:t>It is usually shown in the browser's default monotype font.</a:t>
                      </a:r>
                    </a:p>
                  </a:txBody>
                  <a:tcPr marT="45723" marB="45723"/>
                </a:tc>
                <a:extLst>
                  <a:ext uri="{0D108BD9-81ED-4DB2-BD59-A6C34878D82A}">
                    <a16:rowId xmlns:a16="http://schemas.microsoft.com/office/drawing/2014/main" val="10004"/>
                  </a:ext>
                </a:extLst>
              </a:tr>
              <a:tr h="1188793">
                <a:tc>
                  <a:txBody>
                    <a:bodyPr/>
                    <a:lstStyle/>
                    <a:p>
                      <a:r>
                        <a:rPr lang="en-US" sz="1800" b="1" dirty="0"/>
                        <a:t>&lt;</a:t>
                      </a:r>
                      <a:r>
                        <a:rPr lang="en-US" sz="1800" b="1" dirty="0" err="1"/>
                        <a:t>var</a:t>
                      </a:r>
                      <a:r>
                        <a:rPr lang="en-US" sz="1800" b="1" dirty="0"/>
                        <a:t>&gt; &lt;/</a:t>
                      </a:r>
                      <a:r>
                        <a:rPr lang="en-US" sz="1800" b="1" dirty="0" err="1"/>
                        <a:t>var</a:t>
                      </a:r>
                      <a:r>
                        <a:rPr lang="en-US" sz="1800" b="1" dirty="0"/>
                        <a:t>&gt;</a:t>
                      </a:r>
                      <a:endParaRPr lang="en-US" sz="1800" dirty="0"/>
                    </a:p>
                  </a:txBody>
                  <a:tcPr marT="45723" marB="45723"/>
                </a:tc>
                <a:tc>
                  <a:txBody>
                    <a:bodyPr/>
                    <a:lstStyle/>
                    <a:p>
                      <a:r>
                        <a:rPr lang="en-US" sz="1800" dirty="0"/>
                        <a:t>used to designate a </a:t>
                      </a:r>
                      <a:r>
                        <a:rPr lang="en-US" sz="1800" dirty="0">
                          <a:hlinkClick r:id="rId3"/>
                        </a:rPr>
                        <a:t>variable</a:t>
                      </a:r>
                      <a:r>
                        <a:rPr lang="en-US" sz="1800" dirty="0"/>
                        <a:t>. </a:t>
                      </a:r>
                    </a:p>
                    <a:p>
                      <a:r>
                        <a:rPr lang="en-US" sz="1800" dirty="0"/>
                        <a:t>It is useful when you are writing a page that deals with programming or mathematical expressions.</a:t>
                      </a:r>
                    </a:p>
                  </a:txBody>
                  <a:tcPr marT="45723" marB="45723"/>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4C3DF32-B84D-4396-B667-49E1DD9FC7BA}"/>
              </a:ext>
            </a:extLst>
          </p:cNvPr>
          <p:cNvSpPr>
            <a:spLocks noGrp="1"/>
          </p:cNvSpPr>
          <p:nvPr>
            <p:ph sz="quarter" idx="1"/>
          </p:nvPr>
        </p:nvSpPr>
        <p:spPr>
          <a:xfrm>
            <a:off x="152400" y="838200"/>
            <a:ext cx="8839200" cy="6019800"/>
          </a:xfrm>
          <a:noFill/>
          <a:ln w="6350">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&lt;html </a:t>
            </a:r>
            <a:r>
              <a:rPr lang="en-US" sz="2100" dirty="0" err="1">
                <a:latin typeface="Times New Roman" pitchFamily="18" charset="0"/>
                <a:cs typeface="Times New Roman" pitchFamily="18" charset="0"/>
              </a:rPr>
              <a:t>lang</a:t>
            </a:r>
            <a:r>
              <a:rPr lang="en-US" sz="21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&lt;title&gt; </a:t>
            </a:r>
            <a:r>
              <a:rPr lang="en-US" sz="2100" dirty="0" err="1">
                <a:latin typeface="Times New Roman" pitchFamily="18" charset="0"/>
                <a:cs typeface="Times New Roman" pitchFamily="18" charset="0"/>
              </a:rPr>
              <a:t>Blockquote</a:t>
            </a:r>
            <a:r>
              <a:rPr lang="en-US" sz="2100" dirty="0">
                <a:latin typeface="Times New Roman" pitchFamily="18" charset="0"/>
                <a:cs typeface="Times New Roman" pitchFamily="18" charset="0"/>
              </a:rPr>
              <a:t>  Example&lt;/title&gt;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&lt;h1&gt; The Power of the Web&lt;/h1&gt;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&lt;p&gt;According to Tim Berners-Lee, the inventor of the World Wide Web, at </a:t>
            </a:r>
            <a:r>
              <a:rPr lang="en-US" sz="2100" u="sng" dirty="0">
                <a:latin typeface="Times New Roman" pitchFamily="18" charset="0"/>
                <a:cs typeface="Times New Roman" pitchFamily="18" charset="0"/>
              </a:rPr>
              <a:t>http://www.w3.org/WAI/: </a:t>
            </a:r>
            <a:r>
              <a:rPr lang="en-US" sz="2100" dirty="0">
                <a:latin typeface="Times New Roman" pitchFamily="18" charset="0"/>
                <a:cs typeface="Times New Roman" pitchFamily="18" charset="0"/>
              </a:rPr>
              <a:t> &lt;/p&gt;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&lt;</a:t>
            </a:r>
            <a:r>
              <a:rPr lang="en-US" sz="2100" dirty="0" err="1">
                <a:latin typeface="Times New Roman" pitchFamily="18" charset="0"/>
                <a:cs typeface="Times New Roman" pitchFamily="18" charset="0"/>
              </a:rPr>
              <a:t>blockquote</a:t>
            </a:r>
            <a:r>
              <a:rPr lang="en-US" sz="21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The power of the Web is in its universality. Access by everyone regardless of disability is an essential aspect.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	&lt;/</a:t>
            </a:r>
            <a:r>
              <a:rPr lang="en-US" sz="2100" dirty="0" err="1">
                <a:latin typeface="Times New Roman" pitchFamily="18" charset="0"/>
                <a:cs typeface="Times New Roman" pitchFamily="18" charset="0"/>
              </a:rPr>
              <a:t>blockquote</a:t>
            </a:r>
            <a:r>
              <a:rPr lang="en-US" sz="21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100" dirty="0">
                <a:latin typeface="Times New Roman" pitchFamily="18" charset="0"/>
                <a:cs typeface="Times New Roman" pitchFamily="18" charset="0"/>
              </a:rPr>
              <a:t>&lt;/html&gt; </a:t>
            </a:r>
          </a:p>
        </p:txBody>
      </p:sp>
      <p:sp>
        <p:nvSpPr>
          <p:cNvPr id="24581" name="TextBox 5">
            <a:extLst>
              <a:ext uri="{FF2B5EF4-FFF2-40B4-BE49-F238E27FC236}">
                <a16:creationId xmlns:a16="http://schemas.microsoft.com/office/drawing/2014/main" id="{E124DA27-8A5E-44F6-AC25-FE168A24D03A}"/>
              </a:ext>
            </a:extLst>
          </p:cNvPr>
          <p:cNvSpPr txBox="1">
            <a:spLocks noChangeArrowheads="1"/>
          </p:cNvSpPr>
          <p:nvPr/>
        </p:nvSpPr>
        <p:spPr bwMode="auto">
          <a:xfrm>
            <a:off x="228600" y="228600"/>
            <a:ext cx="6858000" cy="646113"/>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Franklin Gothic Book" pitchFamily="34" charset="0"/>
              </a:defRPr>
            </a:lvl1pPr>
            <a:lvl2pPr marL="742950" indent="-285750">
              <a:defRPr>
                <a:solidFill>
                  <a:schemeClr val="tx1"/>
                </a:solidFill>
                <a:latin typeface="Franklin Gothic Book" pitchFamily="34" charset="0"/>
              </a:defRPr>
            </a:lvl2pPr>
            <a:lvl3pPr marL="1143000" indent="-228600">
              <a:defRPr>
                <a:solidFill>
                  <a:schemeClr val="tx1"/>
                </a:solidFill>
                <a:latin typeface="Franklin Gothic Book" pitchFamily="34" charset="0"/>
              </a:defRPr>
            </a:lvl3pPr>
            <a:lvl4pPr marL="1600200" indent="-228600">
              <a:defRPr>
                <a:solidFill>
                  <a:schemeClr val="tx1"/>
                </a:solidFill>
                <a:latin typeface="Franklin Gothic Book" pitchFamily="34" charset="0"/>
              </a:defRPr>
            </a:lvl4pPr>
            <a:lvl5pPr marL="2057400" indent="-228600">
              <a:defRPr>
                <a:solidFill>
                  <a:schemeClr val="tx1"/>
                </a:solidFill>
                <a:latin typeface="Franklin Gothic Book" pitchFamily="34" charset="0"/>
              </a:defRPr>
            </a:lvl5pPr>
            <a:lvl6pPr marL="2514600" indent="-228600" fontAlgn="base">
              <a:spcBef>
                <a:spcPct val="0"/>
              </a:spcBef>
              <a:spcAft>
                <a:spcPct val="0"/>
              </a:spcAft>
              <a:defRPr>
                <a:solidFill>
                  <a:schemeClr val="tx1"/>
                </a:solidFill>
                <a:latin typeface="Franklin Gothic Book" pitchFamily="34" charset="0"/>
              </a:defRPr>
            </a:lvl6pPr>
            <a:lvl7pPr marL="2971800" indent="-228600" fontAlgn="base">
              <a:spcBef>
                <a:spcPct val="0"/>
              </a:spcBef>
              <a:spcAft>
                <a:spcPct val="0"/>
              </a:spcAft>
              <a:defRPr>
                <a:solidFill>
                  <a:schemeClr val="tx1"/>
                </a:solidFill>
                <a:latin typeface="Franklin Gothic Book" pitchFamily="34" charset="0"/>
              </a:defRPr>
            </a:lvl7pPr>
            <a:lvl8pPr marL="3429000" indent="-228600" fontAlgn="base">
              <a:spcBef>
                <a:spcPct val="0"/>
              </a:spcBef>
              <a:spcAft>
                <a:spcPct val="0"/>
              </a:spcAft>
              <a:defRPr>
                <a:solidFill>
                  <a:schemeClr val="tx1"/>
                </a:solidFill>
                <a:latin typeface="Franklin Gothic Book" pitchFamily="34" charset="0"/>
              </a:defRPr>
            </a:lvl8pPr>
            <a:lvl9pPr marL="3886200" indent="-228600" fontAlgn="base">
              <a:spcBef>
                <a:spcPct val="0"/>
              </a:spcBef>
              <a:spcAft>
                <a:spcPct val="0"/>
              </a:spcAft>
              <a:defRPr>
                <a:solidFill>
                  <a:schemeClr val="tx1"/>
                </a:solidFill>
                <a:latin typeface="Franklin Gothic Book" pitchFamily="34" charset="0"/>
              </a:defRPr>
            </a:lvl9pPr>
          </a:lstStyle>
          <a:p>
            <a:pPr>
              <a:defRPr/>
            </a:pPr>
            <a:r>
              <a:rPr lang="en-US" sz="3600"/>
              <a:t>Sample code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4DF4DA4-DE37-4E66-B235-754E83E81D04}"/>
              </a:ext>
            </a:extLst>
          </p:cNvPr>
          <p:cNvSpPr>
            <a:spLocks noGrp="1"/>
          </p:cNvSpPr>
          <p:nvPr>
            <p:ph sz="quarter" idx="1"/>
          </p:nvPr>
        </p:nvSpPr>
        <p:spPr>
          <a:xfrm>
            <a:off x="152400" y="838200"/>
            <a:ext cx="8839200" cy="60198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&lt;html </a:t>
            </a:r>
            <a:r>
              <a:rPr lang="en-US" sz="2200" dirty="0" err="1">
                <a:latin typeface="Times New Roman" pitchFamily="18" charset="0"/>
                <a:cs typeface="Times New Roman" pitchFamily="18" charset="0"/>
              </a:rPr>
              <a:t>lang</a:t>
            </a:r>
            <a:r>
              <a:rPr lang="en-US" sz="22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&lt;title&gt; Phrase  Example&lt;/title&gt;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&lt;h1&gt; The Power of the Web&lt;/h1&gt;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&lt;p&gt;According to Tim Berners-Lee, the inventor of the World Wide Web, at </a:t>
            </a:r>
            <a:r>
              <a:rPr lang="en-US" sz="2200" u="sng" dirty="0">
                <a:latin typeface="Times New Roman" pitchFamily="18" charset="0"/>
                <a:cs typeface="Times New Roman" pitchFamily="18" charset="0"/>
                <a:hlinkClick r:id="rId2"/>
              </a:rPr>
              <a:t>http://www.w3.org/WAI/: </a:t>
            </a:r>
            <a:r>
              <a:rPr lang="en-US" sz="2200" dirty="0">
                <a:latin typeface="Times New Roman" pitchFamily="18" charset="0"/>
                <a:cs typeface="Times New Roman" pitchFamily="18" charset="0"/>
              </a:rPr>
              <a:t> &lt;/p&gt;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em</a:t>
            </a:r>
            <a:r>
              <a:rPr lang="en-US" sz="2200" dirty="0">
                <a:latin typeface="Times New Roman" pitchFamily="18" charset="0"/>
                <a:cs typeface="Times New Roman" pitchFamily="18" charset="0"/>
              </a:rPr>
              <a:t>&gt; It is </a:t>
            </a:r>
            <a:r>
              <a:rPr lang="en-US" sz="2400" dirty="0">
                <a:latin typeface="Times New Roman" pitchFamily="18" charset="0"/>
                <a:cs typeface="Times New Roman" pitchFamily="18" charset="0"/>
              </a:rPr>
              <a:t>emphasized text  &lt;/</a:t>
            </a:r>
            <a:r>
              <a:rPr lang="en-US" sz="2400" dirty="0" err="1">
                <a:latin typeface="Times New Roman" pitchFamily="18" charset="0"/>
                <a:cs typeface="Times New Roman" pitchFamily="18" charset="0"/>
              </a:rPr>
              <a:t>em</a:t>
            </a:r>
            <a:r>
              <a:rPr lang="en-US" sz="24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	H &lt;sub&gt; 2 &lt;/sub&gt; O</a:t>
            </a:r>
          </a:p>
          <a:p>
            <a:pPr marL="0" indent="0" eaLnBrk="1" fontAlgn="auto" hangingPunct="1">
              <a:spcAft>
                <a:spcPts val="0"/>
              </a:spcAft>
              <a:buFont typeface="Wingdings 3" panose="05040102010807070707" pitchFamily="18" charset="2"/>
              <a:buNone/>
              <a:defRPr/>
            </a:pPr>
            <a:r>
              <a:rPr lang="en-US" sz="2400" dirty="0">
                <a:latin typeface="Times New Roman" pitchFamily="18" charset="0"/>
                <a:cs typeface="Times New Roman" pitchFamily="18" charset="0"/>
              </a:rPr>
              <a:t>	A &lt;sup&gt; 2 &lt;/sup&gt; + B &lt;sup&gt; 2 &lt;/sup&gt; </a:t>
            </a:r>
            <a:endParaRPr lang="en-US" sz="2200" dirty="0">
              <a:latin typeface="Times New Roman" pitchFamily="18" charset="0"/>
              <a:cs typeface="Times New Roman" pitchFamily="18" charset="0"/>
            </a:endParaRPr>
          </a:p>
          <a:p>
            <a:pPr marL="0" indent="0" eaLnBrk="1" fontAlgn="auto" hangingPunct="1">
              <a:spcAft>
                <a:spcPts val="0"/>
              </a:spcAft>
              <a:buFont typeface="Wingdings 3" panose="05040102010807070707" pitchFamily="18" charset="2"/>
              <a:buNone/>
              <a:defRPr/>
            </a:pPr>
            <a:r>
              <a:rPr lang="en-US" sz="19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1900" dirty="0">
                <a:latin typeface="Times New Roman" pitchFamily="18" charset="0"/>
                <a:cs typeface="Times New Roman" pitchFamily="18" charset="0"/>
              </a:rPr>
              <a:t>&lt;/html&gt; </a:t>
            </a:r>
          </a:p>
          <a:p>
            <a:pPr marL="274320" indent="-274320" eaLnBrk="1" fontAlgn="auto" hangingPunct="1">
              <a:spcAft>
                <a:spcPts val="0"/>
              </a:spcAft>
              <a:buFont typeface="Wingdings 3"/>
              <a:buChar char=""/>
              <a:defRPr/>
            </a:pPr>
            <a:endParaRPr lang="en-US" sz="2200" dirty="0">
              <a:latin typeface="Times New Roman" pitchFamily="18" charset="0"/>
              <a:cs typeface="Times New Roman" pitchFamily="18" charset="0"/>
            </a:endParaRPr>
          </a:p>
        </p:txBody>
      </p:sp>
      <p:sp>
        <p:nvSpPr>
          <p:cNvPr id="39941" name="TextBox 5">
            <a:extLst>
              <a:ext uri="{FF2B5EF4-FFF2-40B4-BE49-F238E27FC236}">
                <a16:creationId xmlns:a16="http://schemas.microsoft.com/office/drawing/2014/main" id="{F360A0B0-DDD0-4BEA-9F1D-C2EB2F990E1E}"/>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FB21E-B237-494C-A4C4-1449491E6B7F}"/>
              </a:ext>
            </a:extLst>
          </p:cNvPr>
          <p:cNvSpPr/>
          <p:nvPr/>
        </p:nvSpPr>
        <p:spPr>
          <a:xfrm>
            <a:off x="3429000" y="1524000"/>
            <a:ext cx="1867820" cy="923330"/>
          </a:xfrm>
          <a:prstGeom prst="rect">
            <a:avLst/>
          </a:prstGeom>
          <a:noFill/>
        </p:spPr>
        <p:txBody>
          <a:bodyPr wrap="none">
            <a:spAutoFit/>
          </a:bodyPr>
          <a:lstStyle/>
          <a:p>
            <a:pPr algn="ctr">
              <a:defRPr/>
            </a:pP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HTML</a:t>
            </a:r>
          </a:p>
        </p:txBody>
      </p:sp>
      <p:sp>
        <p:nvSpPr>
          <p:cNvPr id="3" name="Rectangle 2">
            <a:extLst>
              <a:ext uri="{FF2B5EF4-FFF2-40B4-BE49-F238E27FC236}">
                <a16:creationId xmlns:a16="http://schemas.microsoft.com/office/drawing/2014/main" id="{DD0C56D0-38A5-4E0F-90AA-565A31B32FEC}"/>
              </a:ext>
            </a:extLst>
          </p:cNvPr>
          <p:cNvSpPr/>
          <p:nvPr/>
        </p:nvSpPr>
        <p:spPr>
          <a:xfrm>
            <a:off x="304800" y="3505200"/>
            <a:ext cx="8639994" cy="923330"/>
          </a:xfrm>
          <a:prstGeom prst="rect">
            <a:avLst/>
          </a:prstGeom>
          <a:noFill/>
        </p:spPr>
        <p:txBody>
          <a:bodyPr wrap="none">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Hyper Text Markup Language</a:t>
            </a:r>
          </a:p>
        </p:txBody>
      </p:sp>
      <p:sp>
        <p:nvSpPr>
          <p:cNvPr id="4" name="Rectangle 3">
            <a:extLst>
              <a:ext uri="{FF2B5EF4-FFF2-40B4-BE49-F238E27FC236}">
                <a16:creationId xmlns:a16="http://schemas.microsoft.com/office/drawing/2014/main" id="{FFA2EDCC-3556-4099-B24F-533FA159E0A7}"/>
              </a:ext>
            </a:extLst>
          </p:cNvPr>
          <p:cNvSpPr/>
          <p:nvPr/>
        </p:nvSpPr>
        <p:spPr>
          <a:xfrm>
            <a:off x="3019512" y="2581870"/>
            <a:ext cx="2861681" cy="769441"/>
          </a:xfrm>
          <a:prstGeom prst="rect">
            <a:avLst/>
          </a:prstGeom>
          <a:noFill/>
        </p:spPr>
        <p:txBody>
          <a:bodyPr wrap="none">
            <a:spAutoFit/>
          </a:bodyPr>
          <a:lstStyle/>
          <a:p>
            <a:pPr algn="ctr">
              <a:defRPr/>
            </a:pPr>
            <a:r>
              <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Chapter (1)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081B6-2B59-4041-9C6F-79D18A5C9597}"/>
              </a:ext>
            </a:extLst>
          </p:cNvPr>
          <p:cNvSpPr>
            <a:spLocks noGrp="1"/>
          </p:cNvSpPr>
          <p:nvPr>
            <p:ph sz="quarter" idx="1"/>
          </p:nvPr>
        </p:nvSpPr>
        <p:spPr>
          <a:xfrm>
            <a:off x="76200" y="762000"/>
            <a:ext cx="8763000" cy="5943600"/>
          </a:xfrm>
        </p:spPr>
        <p:txBody>
          <a:bodyPr/>
          <a:lstStyle/>
          <a:p>
            <a:pPr marL="0" indent="0">
              <a:buFont typeface="Wingdings 3" panose="05040102010807070707" pitchFamily="18" charset="2"/>
              <a:buNone/>
              <a:defRPr/>
            </a:pPr>
            <a:r>
              <a:rPr lang="en-US" sz="1600" dirty="0"/>
              <a:t>&lt;!DOCTYPE html&gt;</a:t>
            </a:r>
          </a:p>
          <a:p>
            <a:pPr marL="0" indent="0">
              <a:buFont typeface="Wingdings 3" panose="05040102010807070707" pitchFamily="18" charset="2"/>
              <a:buNone/>
              <a:defRPr/>
            </a:pPr>
            <a:r>
              <a:rPr lang="en-US" sz="1600" dirty="0"/>
              <a:t>&lt;html </a:t>
            </a:r>
            <a:r>
              <a:rPr lang="en-US" sz="1600" dirty="0" err="1"/>
              <a:t>lang</a:t>
            </a:r>
            <a:r>
              <a:rPr lang="en-US" sz="1600" dirty="0"/>
              <a:t>=“en”&gt;</a:t>
            </a:r>
          </a:p>
          <a:p>
            <a:pPr marL="0" indent="0">
              <a:buFont typeface="Wingdings 3" panose="05040102010807070707" pitchFamily="18" charset="2"/>
              <a:buNone/>
              <a:defRPr/>
            </a:pPr>
            <a:r>
              <a:rPr lang="en-US" sz="1600" dirty="0"/>
              <a:t>&lt;head&gt;</a:t>
            </a:r>
          </a:p>
          <a:p>
            <a:pPr marL="0" indent="0">
              <a:buFont typeface="Wingdings 3" panose="05040102010807070707" pitchFamily="18" charset="2"/>
              <a:buNone/>
              <a:defRPr/>
            </a:pPr>
            <a:r>
              <a:rPr lang="en-US" sz="1600" dirty="0"/>
              <a:t>	&lt;title&gt; Phrase Tag Example&lt;/title&gt;</a:t>
            </a:r>
          </a:p>
          <a:p>
            <a:pPr marL="0" indent="0">
              <a:buFont typeface="Wingdings 3" panose="05040102010807070707" pitchFamily="18" charset="2"/>
              <a:buNone/>
              <a:defRPr/>
            </a:pPr>
            <a:r>
              <a:rPr lang="en-US" sz="1600" dirty="0"/>
              <a:t>	&lt;meta charset="utf-8"&gt;</a:t>
            </a:r>
          </a:p>
          <a:p>
            <a:pPr marL="0" indent="0">
              <a:buFont typeface="Wingdings 3" panose="05040102010807070707" pitchFamily="18" charset="2"/>
              <a:buNone/>
              <a:defRPr/>
            </a:pPr>
            <a:r>
              <a:rPr lang="en-US" sz="1600" dirty="0"/>
              <a:t>&lt;/head&gt;</a:t>
            </a:r>
          </a:p>
          <a:p>
            <a:pPr marL="0" indent="0">
              <a:buFont typeface="Wingdings 3" panose="05040102010807070707" pitchFamily="18" charset="2"/>
              <a:buNone/>
              <a:defRPr/>
            </a:pPr>
            <a:r>
              <a:rPr lang="en-US" sz="1600" dirty="0"/>
              <a:t>&lt;body&gt;</a:t>
            </a:r>
          </a:p>
          <a:p>
            <a:pPr marL="0" indent="0">
              <a:buFont typeface="Wingdings 3" panose="05040102010807070707" pitchFamily="18" charset="2"/>
              <a:buNone/>
              <a:defRPr/>
            </a:pPr>
            <a:r>
              <a:rPr lang="en-US" sz="1600" dirty="0"/>
              <a:t>	&lt;p&gt;Michelangelo sculpted &lt;cite&gt;David&lt;/cite&gt; between 1501 and 1504.&lt;/p&gt;</a:t>
            </a:r>
          </a:p>
          <a:p>
            <a:pPr marL="0" indent="0">
              <a:buFont typeface="Wingdings 3" panose="05040102010807070707" pitchFamily="18" charset="2"/>
              <a:buNone/>
              <a:defRPr/>
            </a:pPr>
            <a:r>
              <a:rPr lang="en-US" sz="1600" dirty="0"/>
              <a:t>	The &lt;</a:t>
            </a:r>
            <a:r>
              <a:rPr lang="en-US" sz="1600" dirty="0" err="1"/>
              <a:t>abbr</a:t>
            </a:r>
            <a:r>
              <a:rPr lang="en-US" sz="1600" dirty="0"/>
              <a:t> title="Central Processing Unit"&gt;CPU&lt;/</a:t>
            </a:r>
            <a:r>
              <a:rPr lang="en-US" sz="1600" dirty="0" err="1"/>
              <a:t>abbr</a:t>
            </a:r>
            <a:r>
              <a:rPr lang="en-US" sz="1600" dirty="0"/>
              <a:t>&gt; ran hot.</a:t>
            </a:r>
          </a:p>
          <a:p>
            <a:pPr marL="0" indent="0">
              <a:buFont typeface="Wingdings 3" panose="05040102010807070707" pitchFamily="18" charset="2"/>
              <a:buNone/>
              <a:defRPr/>
            </a:pPr>
            <a:r>
              <a:rPr lang="en-US" sz="1600" dirty="0"/>
              <a:t>	&lt;p&gt;The first part of this sentence is normal text,&lt;</a:t>
            </a:r>
            <a:r>
              <a:rPr lang="en-US" sz="1600" dirty="0" err="1"/>
              <a:t>br</a:t>
            </a:r>
            <a:r>
              <a:rPr lang="en-US" sz="1600" dirty="0"/>
              <a:t>&gt;</a:t>
            </a:r>
          </a:p>
          <a:p>
            <a:pPr marL="0" indent="0">
              <a:buFont typeface="Wingdings 3" panose="05040102010807070707" pitchFamily="18" charset="2"/>
              <a:buNone/>
              <a:defRPr/>
            </a:pPr>
            <a:r>
              <a:rPr lang="en-US" sz="1600" dirty="0"/>
              <a:t>	&lt;code&gt;and the second is formatted with the &amp;</a:t>
            </a:r>
            <a:r>
              <a:rPr lang="en-US" sz="1600" dirty="0" err="1"/>
              <a:t>lt;code&amp;gt</a:t>
            </a:r>
            <a:r>
              <a:rPr lang="en-US" sz="1600" dirty="0"/>
              <a:t>; tag.&lt;/code&gt;&lt;/p&gt;</a:t>
            </a:r>
          </a:p>
          <a:p>
            <a:pPr marL="0" indent="0">
              <a:buFont typeface="Wingdings 3" panose="05040102010807070707" pitchFamily="18" charset="2"/>
              <a:buNone/>
              <a:defRPr/>
            </a:pPr>
            <a:r>
              <a:rPr lang="en-US" sz="1600" dirty="0"/>
              <a:t>	&lt;p&gt;&lt;</a:t>
            </a:r>
            <a:r>
              <a:rPr lang="en-US" sz="1600" dirty="0" err="1"/>
              <a:t>dfn</a:t>
            </a:r>
            <a:r>
              <a:rPr lang="en-US" sz="1600" dirty="0"/>
              <a:t>&gt;Computer Hope&lt;/</a:t>
            </a:r>
            <a:r>
              <a:rPr lang="en-US" sz="1600" dirty="0" err="1"/>
              <a:t>dfn</a:t>
            </a:r>
            <a:r>
              <a:rPr lang="en-US" sz="1600" dirty="0"/>
              <a:t>&gt; is a computer help website.&lt;/p&gt;</a:t>
            </a:r>
          </a:p>
          <a:p>
            <a:pPr marL="0" indent="0">
              <a:buFont typeface="Wingdings 3" panose="05040102010807070707" pitchFamily="18" charset="2"/>
              <a:buNone/>
              <a:defRPr/>
            </a:pPr>
            <a:r>
              <a:rPr lang="en-US" sz="1600" dirty="0"/>
              <a:t>	&lt;p&gt;Here is a regular sentence that has &lt;</a:t>
            </a:r>
            <a:r>
              <a:rPr lang="en-US" sz="1600" dirty="0" err="1"/>
              <a:t>kbd</a:t>
            </a:r>
            <a:r>
              <a:rPr lang="en-US" sz="1600" dirty="0"/>
              <a:t>&gt;a bit of keyboard </a:t>
            </a:r>
          </a:p>
          <a:p>
            <a:pPr marL="0" indent="0">
              <a:buFont typeface="Wingdings 3" panose="05040102010807070707" pitchFamily="18" charset="2"/>
              <a:buNone/>
              <a:defRPr/>
            </a:pPr>
            <a:r>
              <a:rPr lang="en-US" sz="1600" dirty="0"/>
              <a:t>   	input&lt;/</a:t>
            </a:r>
            <a:r>
              <a:rPr lang="en-US" sz="1600" dirty="0" err="1"/>
              <a:t>kbd</a:t>
            </a:r>
            <a:r>
              <a:rPr lang="en-US" sz="1600" dirty="0"/>
              <a:t>&gt; contained within it.&lt;/p&gt;</a:t>
            </a:r>
          </a:p>
          <a:p>
            <a:pPr marL="0" indent="0">
              <a:buFont typeface="Wingdings 3" panose="05040102010807070707" pitchFamily="18" charset="2"/>
              <a:buNone/>
              <a:defRPr/>
            </a:pPr>
            <a:r>
              <a:rPr lang="en-US" sz="1600" dirty="0"/>
              <a:t>	&lt;p&gt;Normal text. &lt;</a:t>
            </a:r>
            <a:r>
              <a:rPr lang="en-US" sz="1600" dirty="0" err="1"/>
              <a:t>samp</a:t>
            </a:r>
            <a:r>
              <a:rPr lang="en-US" sz="1600" dirty="0"/>
              <a:t>&gt;Sample text.&lt;/</a:t>
            </a:r>
            <a:r>
              <a:rPr lang="en-US" sz="1600" dirty="0" err="1"/>
              <a:t>samp</a:t>
            </a:r>
            <a:r>
              <a:rPr lang="en-US" sz="1600" dirty="0"/>
              <a:t>&gt; Normal text.&lt;/p&gt;</a:t>
            </a:r>
          </a:p>
          <a:p>
            <a:pPr marL="0" indent="0">
              <a:buFont typeface="Wingdings 3" panose="05040102010807070707" pitchFamily="18" charset="2"/>
              <a:buNone/>
              <a:defRPr/>
            </a:pPr>
            <a:r>
              <a:rPr lang="en-US" sz="1600" dirty="0"/>
              <a:t>	&lt;p&gt;Example of a regular sentence that has a &lt;</a:t>
            </a:r>
            <a:r>
              <a:rPr lang="en-US" sz="1600" dirty="0" err="1"/>
              <a:t>var</a:t>
            </a:r>
            <a:r>
              <a:rPr lang="en-US" sz="1600" dirty="0"/>
              <a:t>&gt;variable&lt;/</a:t>
            </a:r>
            <a:r>
              <a:rPr lang="en-US" sz="1600" dirty="0" err="1"/>
              <a:t>var</a:t>
            </a:r>
            <a:r>
              <a:rPr lang="en-US" sz="1600" dirty="0"/>
              <a:t>&gt; contained within it.&lt;/p&gt;</a:t>
            </a:r>
          </a:p>
          <a:p>
            <a:pPr marL="0" indent="0">
              <a:buFont typeface="Wingdings 3" panose="05040102010807070707" pitchFamily="18" charset="2"/>
              <a:buNone/>
              <a:defRPr/>
            </a:pPr>
            <a:r>
              <a:rPr lang="en-US" sz="1600" dirty="0"/>
              <a:t>	&lt;/body&gt;</a:t>
            </a:r>
          </a:p>
          <a:p>
            <a:pPr marL="0" indent="0">
              <a:buFont typeface="Wingdings 3" panose="05040102010807070707" pitchFamily="18" charset="2"/>
              <a:buNone/>
              <a:defRPr/>
            </a:pPr>
            <a:r>
              <a:rPr lang="en-US" sz="1600" dirty="0"/>
              <a:t>&lt;/html&gt;</a:t>
            </a:r>
          </a:p>
          <a:p>
            <a:pPr>
              <a:defRPr/>
            </a:pPr>
            <a:endParaRPr lang="en-US" dirty="0"/>
          </a:p>
        </p:txBody>
      </p:sp>
      <p:sp>
        <p:nvSpPr>
          <p:cNvPr id="40963" name="TextBox 5">
            <a:extLst>
              <a:ext uri="{FF2B5EF4-FFF2-40B4-BE49-F238E27FC236}">
                <a16:creationId xmlns:a16="http://schemas.microsoft.com/office/drawing/2014/main" id="{48E50C07-AE12-45E4-AD6F-9A2EEF735D0E}"/>
              </a:ext>
            </a:extLst>
          </p:cNvPr>
          <p:cNvSpPr txBox="1">
            <a:spLocks noChangeArrowheads="1"/>
          </p:cNvSpPr>
          <p:nvPr/>
        </p:nvSpPr>
        <p:spPr bwMode="auto">
          <a:xfrm>
            <a:off x="381000" y="34925"/>
            <a:ext cx="685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200"/>
              <a:t>Sample code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7D3C9337-D073-40BA-87CD-64657A6E8A27}"/>
              </a:ext>
            </a:extLst>
          </p:cNvPr>
          <p:cNvSpPr>
            <a:spLocks noGrp="1"/>
          </p:cNvSpPr>
          <p:nvPr>
            <p:ph sz="quarter" idx="1"/>
          </p:nvPr>
        </p:nvSpPr>
        <p:spPr>
          <a:xfrm>
            <a:off x="76200" y="914400"/>
            <a:ext cx="8686800" cy="5715000"/>
          </a:xfrm>
        </p:spPr>
        <p:txBody>
          <a:bodyPr/>
          <a:lstStyle/>
          <a:p>
            <a:pPr marL="514350" indent="-227013" eaLnBrk="1" hangingPunct="1">
              <a:lnSpc>
                <a:spcPct val="150000"/>
              </a:lnSpc>
              <a:buFont typeface="Wingdings" pitchFamily="2" charset="2"/>
              <a:buChar char="Ø"/>
              <a:defRPr/>
            </a:pPr>
            <a:r>
              <a:rPr lang="en-US" sz="2400" dirty="0">
                <a:latin typeface="Times New Roman" pitchFamily="18" charset="0"/>
                <a:cs typeface="Times New Roman" pitchFamily="18" charset="0"/>
              </a:rPr>
              <a:t>An unordered list displays a bullet, or list marker, before each entry in the list. Begins with a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 tag and end with a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 tag.</a:t>
            </a:r>
          </a:p>
          <a:p>
            <a:pPr marL="287338" indent="0" eaLnBrk="1" hangingPunct="1">
              <a:lnSpc>
                <a:spcPct val="150000"/>
              </a:lnSpc>
              <a:buFont typeface="Wingdings" pitchFamily="2" charset="2"/>
              <a:buChar char="Ø"/>
              <a:defRPr/>
            </a:pPr>
            <a:r>
              <a:rPr lang="en-US" sz="2400" dirty="0">
                <a:latin typeface="Times New Roman" pitchFamily="18" charset="0"/>
                <a:cs typeface="Times New Roman" pitchFamily="18" charset="0"/>
              </a:rPr>
              <a:t>Each list item begins with an &lt;li&gt; tag and ends with an &lt;/li&gt;  </a:t>
            </a:r>
          </a:p>
          <a:p>
            <a:pPr algn="r" eaLnBrk="1" hangingPunct="1">
              <a:buFont typeface="Wingdings" pitchFamily="2" charset="2"/>
              <a:buChar char="Ø"/>
              <a:defRPr/>
            </a:pPr>
            <a:endParaRPr lang="en-US" sz="2200" dirty="0">
              <a:latin typeface="Times New Roman" pitchFamily="18" charset="0"/>
              <a:cs typeface="Times New Roman" pitchFamily="18" charset="0"/>
            </a:endParaRPr>
          </a:p>
          <a:p>
            <a:pPr algn="r" eaLnBrk="1" hangingPunct="1">
              <a:buFont typeface="Wingdings" pitchFamily="2" charset="2"/>
              <a:buChar char="Ø"/>
              <a:defRPr/>
            </a:pPr>
            <a:endParaRPr lang="en-US" sz="2200" dirty="0">
              <a:latin typeface="Times New Roman" pitchFamily="18" charset="0"/>
              <a:cs typeface="Times New Roman" pitchFamily="18" charset="0"/>
            </a:endParaRPr>
          </a:p>
          <a:p>
            <a:pPr eaLnBrk="1" hangingPunct="1">
              <a:buFont typeface="Wingdings" pitchFamily="2" charset="2"/>
              <a:buChar char="Ø"/>
              <a:defRPr/>
            </a:pPr>
            <a:endParaRPr lang="en-US" sz="22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78FF72E1-7C4B-4225-8BCA-7D80BEDEFF4E}"/>
              </a:ext>
            </a:extLst>
          </p:cNvPr>
          <p:cNvSpPr txBox="1"/>
          <p:nvPr/>
        </p:nvSpPr>
        <p:spPr>
          <a:xfrm>
            <a:off x="228600" y="3552825"/>
            <a:ext cx="5410200" cy="2800350"/>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marL="274320" indent="-274320" fontAlgn="auto">
              <a:spcBef>
                <a:spcPts val="0"/>
              </a:spcBef>
              <a:spcAft>
                <a:spcPts val="0"/>
              </a:spcAft>
              <a:defRPr/>
            </a:pPr>
            <a:r>
              <a:rPr lang="en-US" sz="2200" dirty="0">
                <a:latin typeface="Times New Roman" pitchFamily="18" charset="0"/>
                <a:cs typeface="Times New Roman" pitchFamily="18" charset="0"/>
              </a:rPr>
              <a:t>&lt;body&gt;</a:t>
            </a:r>
          </a:p>
          <a:p>
            <a:pPr marL="274320" indent="-274320" fontAlgn="auto">
              <a:spcBef>
                <a:spcPts val="0"/>
              </a:spcBef>
              <a:spcAft>
                <a:spcPts val="0"/>
              </a:spcAft>
              <a:defRPr/>
            </a:pPr>
            <a:r>
              <a:rPr lang="en-US" sz="2200" dirty="0">
                <a:latin typeface="Times New Roman" pitchFamily="18" charset="0"/>
                <a:cs typeface="Times New Roman" pitchFamily="18" charset="0"/>
              </a:rPr>
              <a:t>	&lt;h1&gt; Popular web server&lt;/h1&gt;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ul</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type="circle"</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Apache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Microsoft IIS&lt;/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Oracle </a:t>
            </a:r>
            <a:r>
              <a:rPr lang="en-US" sz="2200" dirty="0" err="1">
                <a:latin typeface="Times New Roman" pitchFamily="18" charset="0"/>
                <a:cs typeface="Times New Roman" pitchFamily="18" charset="0"/>
              </a:rPr>
              <a:t>iPlanet</a:t>
            </a:r>
            <a:r>
              <a:rPr lang="en-US" sz="2200" dirty="0">
                <a:latin typeface="Times New Roman" pitchFamily="18" charset="0"/>
                <a:cs typeface="Times New Roman" pitchFamily="18" charset="0"/>
              </a:rPr>
              <a:t>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ul</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&lt;/body&gt;</a:t>
            </a:r>
          </a:p>
        </p:txBody>
      </p:sp>
      <p:sp>
        <p:nvSpPr>
          <p:cNvPr id="41988" name="TextBox 5">
            <a:extLst>
              <a:ext uri="{FF2B5EF4-FFF2-40B4-BE49-F238E27FC236}">
                <a16:creationId xmlns:a16="http://schemas.microsoft.com/office/drawing/2014/main" id="{6524BFCE-2E4B-4234-BA45-D29D33F93CC5}"/>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Unordered List</a:t>
            </a:r>
          </a:p>
        </p:txBody>
      </p:sp>
      <p:sp>
        <p:nvSpPr>
          <p:cNvPr id="5" name="TextBox 4">
            <a:extLst>
              <a:ext uri="{FF2B5EF4-FFF2-40B4-BE49-F238E27FC236}">
                <a16:creationId xmlns:a16="http://schemas.microsoft.com/office/drawing/2014/main" id="{AC549A48-5664-4BC3-A493-D56DB654B099}"/>
              </a:ext>
            </a:extLst>
          </p:cNvPr>
          <p:cNvSpPr txBox="1"/>
          <p:nvPr/>
        </p:nvSpPr>
        <p:spPr>
          <a:xfrm>
            <a:off x="5934075" y="3562350"/>
            <a:ext cx="2305050" cy="14779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dirty="0">
                <a:solidFill>
                  <a:schemeClr val="tx1">
                    <a:lumMod val="95000"/>
                    <a:lumOff val="5000"/>
                  </a:schemeClr>
                </a:solidFill>
                <a:latin typeface="Times New Roman" pitchFamily="18" charset="0"/>
                <a:cs typeface="Times New Roman" pitchFamily="18" charset="0"/>
              </a:rPr>
              <a:t>Attributes - type</a:t>
            </a:r>
          </a:p>
          <a:p>
            <a:pPr fontAlgn="auto">
              <a:spcBef>
                <a:spcPts val="0"/>
              </a:spcBef>
              <a:spcAft>
                <a:spcPts val="0"/>
              </a:spcAft>
              <a:defRPr/>
            </a:pPr>
            <a:r>
              <a:rPr lang="en-US" dirty="0">
                <a:solidFill>
                  <a:schemeClr val="tx1">
                    <a:lumMod val="95000"/>
                    <a:lumOff val="5000"/>
                  </a:schemeClr>
                </a:solidFill>
                <a:latin typeface="Times New Roman" pitchFamily="18" charset="0"/>
                <a:cs typeface="Times New Roman" pitchFamily="18" charset="0"/>
              </a:rPr>
              <a:t>disc (default) </a:t>
            </a:r>
          </a:p>
          <a:p>
            <a:pPr fontAlgn="auto">
              <a:spcBef>
                <a:spcPts val="0"/>
              </a:spcBef>
              <a:spcAft>
                <a:spcPts val="0"/>
              </a:spcAft>
              <a:defRPr/>
            </a:pPr>
            <a:r>
              <a:rPr lang="en-US" dirty="0">
                <a:solidFill>
                  <a:schemeClr val="tx1">
                    <a:lumMod val="95000"/>
                    <a:lumOff val="5000"/>
                  </a:schemeClr>
                </a:solidFill>
                <a:latin typeface="Times New Roman" pitchFamily="18" charset="0"/>
                <a:cs typeface="Times New Roman" pitchFamily="18" charset="0"/>
              </a:rPr>
              <a:t>square </a:t>
            </a:r>
          </a:p>
          <a:p>
            <a:pPr fontAlgn="auto">
              <a:spcBef>
                <a:spcPts val="0"/>
              </a:spcBef>
              <a:spcAft>
                <a:spcPts val="0"/>
              </a:spcAft>
              <a:defRPr/>
            </a:pPr>
            <a:r>
              <a:rPr lang="en-US" dirty="0">
                <a:solidFill>
                  <a:schemeClr val="tx1">
                    <a:lumMod val="95000"/>
                    <a:lumOff val="5000"/>
                  </a:schemeClr>
                </a:solidFill>
                <a:latin typeface="Times New Roman" pitchFamily="18" charset="0"/>
                <a:cs typeface="Times New Roman" pitchFamily="18" charset="0"/>
              </a:rPr>
              <a:t>circle</a:t>
            </a:r>
            <a:endParaRPr lang="en-US" dirty="0">
              <a:solidFill>
                <a:schemeClr val="tx1">
                  <a:lumMod val="95000"/>
                  <a:lumOff val="5000"/>
                </a:schemeClr>
              </a:solidFill>
              <a:latin typeface="Aharoni" pitchFamily="2" charset="-79"/>
              <a:cs typeface="Aharoni" pitchFamily="2" charset="-79"/>
            </a:endParaRPr>
          </a:p>
          <a:p>
            <a:pPr fontAlgn="auto">
              <a:spcBef>
                <a:spcPts val="0"/>
              </a:spcBef>
              <a:spcAft>
                <a:spcPts val="0"/>
              </a:spcAft>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9766E90-86E7-42B3-A823-1A6305CA596B}"/>
              </a:ext>
            </a:extLst>
          </p:cNvPr>
          <p:cNvSpPr>
            <a:spLocks noGrp="1"/>
          </p:cNvSpPr>
          <p:nvPr>
            <p:ph sz="quarter" idx="1"/>
          </p:nvPr>
        </p:nvSpPr>
        <p:spPr>
          <a:xfrm>
            <a:off x="152400" y="838200"/>
            <a:ext cx="8839200" cy="60198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&lt;html </a:t>
            </a:r>
            <a:r>
              <a:rPr lang="en-US" sz="2200" dirty="0" err="1">
                <a:latin typeface="Times New Roman" pitchFamily="18" charset="0"/>
                <a:cs typeface="Times New Roman" pitchFamily="18" charset="0"/>
              </a:rPr>
              <a:t>lang</a:t>
            </a:r>
            <a:r>
              <a:rPr lang="en-US" sz="22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&lt;title&gt; Heading and List&lt;/title&gt;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&lt;h1&gt; Popular Web Server&lt;/h1&gt;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a:t>
            </a:r>
            <a:r>
              <a:rPr lang="en-US" sz="2200" dirty="0" err="1">
                <a:latin typeface="Times New Roman" pitchFamily="18" charset="0"/>
                <a:cs typeface="Times New Roman" pitchFamily="18" charset="0"/>
              </a:rPr>
              <a:t>ul</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Apache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Microsoft IIS&lt;/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Oracle </a:t>
            </a:r>
            <a:r>
              <a:rPr lang="en-US" sz="2200" dirty="0" err="1">
                <a:latin typeface="Times New Roman" pitchFamily="18" charset="0"/>
                <a:cs typeface="Times New Roman" pitchFamily="18" charset="0"/>
              </a:rPr>
              <a:t>iPlanet</a:t>
            </a:r>
            <a:r>
              <a:rPr lang="en-US" sz="2200" dirty="0">
                <a:latin typeface="Times New Roman" pitchFamily="18" charset="0"/>
                <a:cs typeface="Times New Roman" pitchFamily="18" charset="0"/>
              </a:rPr>
              <a:t>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a:t>
            </a:r>
            <a:r>
              <a:rPr lang="en-US" sz="2200" dirty="0" err="1">
                <a:latin typeface="Times New Roman" pitchFamily="18" charset="0"/>
                <a:cs typeface="Times New Roman" pitchFamily="18" charset="0"/>
              </a:rPr>
              <a:t>ul</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&lt;/html&gt;</a:t>
            </a:r>
          </a:p>
        </p:txBody>
      </p:sp>
      <p:sp>
        <p:nvSpPr>
          <p:cNvPr id="43013" name="TextBox 5">
            <a:extLst>
              <a:ext uri="{FF2B5EF4-FFF2-40B4-BE49-F238E27FC236}">
                <a16:creationId xmlns:a16="http://schemas.microsoft.com/office/drawing/2014/main" id="{3D25E3D5-263C-41CE-8D75-066FE0F9A0B6}"/>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B38E4AA0-0BB5-40EF-B1E0-B23D4EFD6C26}"/>
              </a:ext>
            </a:extLst>
          </p:cNvPr>
          <p:cNvSpPr>
            <a:spLocks noGrp="1"/>
          </p:cNvSpPr>
          <p:nvPr>
            <p:ph sz="quarter" idx="1"/>
          </p:nvPr>
        </p:nvSpPr>
        <p:spPr>
          <a:xfrm>
            <a:off x="76200" y="685800"/>
            <a:ext cx="8686800" cy="5943600"/>
          </a:xfrm>
        </p:spPr>
        <p:txBody>
          <a:bodyPr/>
          <a:lstStyle/>
          <a:p>
            <a:pPr eaLnBrk="1" hangingPunct="1">
              <a:buFont typeface="Wingdings" panose="05000000000000000000" pitchFamily="2" charset="2"/>
              <a:buChar char="Ø"/>
            </a:pPr>
            <a:endParaRPr lang="en-US" altLang="en-US" sz="25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An ordered list displays a numbering or lettering system to itemize the information contained in the list.</a:t>
            </a:r>
          </a:p>
          <a:p>
            <a:pPr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Begin with an &lt;ol&gt; tag and end with an &lt;/ol&gt;tag. </a:t>
            </a:r>
          </a:p>
          <a:p>
            <a:pPr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Each list item begins with an &lt;li&gt; tag and ends with an &lt;/li&gt;</a:t>
            </a:r>
            <a:endParaRPr lang="en-US" altLang="en-US" sz="22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en-US" sz="22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AAF14C2-9634-44FD-9676-0DFAB7F50748}"/>
              </a:ext>
            </a:extLst>
          </p:cNvPr>
          <p:cNvSpPr txBox="1"/>
          <p:nvPr/>
        </p:nvSpPr>
        <p:spPr>
          <a:xfrm>
            <a:off x="152400" y="3270962"/>
            <a:ext cx="5410200" cy="2800767"/>
          </a:xfrm>
          <a:prstGeom prst="rect">
            <a:avLst/>
          </a:prstGeom>
          <a:noFill/>
          <a:ln>
            <a:noFill/>
          </a:ln>
          <a:effectLst>
            <a:glow rad="101600">
              <a:schemeClr val="accent1">
                <a:satMod val="175000"/>
                <a:alpha val="40000"/>
              </a:schemeClr>
            </a:glow>
          </a:effectLst>
        </p:spPr>
        <p:txBody>
          <a:bodyPr>
            <a:spAutoFit/>
          </a:bodyPr>
          <a:lstStyle/>
          <a:p>
            <a:pPr marL="274320" indent="-274320" fontAlgn="auto">
              <a:spcBef>
                <a:spcPts val="0"/>
              </a:spcBef>
              <a:spcAft>
                <a:spcPts val="0"/>
              </a:spcAft>
              <a:defRPr/>
            </a:pPr>
            <a:r>
              <a:rPr lang="en-US" sz="2200" dirty="0">
                <a:latin typeface="Times New Roman" pitchFamily="18" charset="0"/>
                <a:cs typeface="Times New Roman" pitchFamily="18" charset="0"/>
              </a:rPr>
              <a:t>&lt;body&gt;</a:t>
            </a:r>
          </a:p>
          <a:p>
            <a:pPr marL="274320" indent="-274320" fontAlgn="auto">
              <a:spcBef>
                <a:spcPts val="0"/>
              </a:spcBef>
              <a:spcAft>
                <a:spcPts val="0"/>
              </a:spcAft>
              <a:defRPr/>
            </a:pPr>
            <a:r>
              <a:rPr lang="en-US" sz="2200" dirty="0">
                <a:latin typeface="Times New Roman" pitchFamily="18" charset="0"/>
                <a:cs typeface="Times New Roman" pitchFamily="18" charset="0"/>
              </a:rPr>
              <a:t>	&lt;h1&gt; Popular web server&lt;/h1&gt;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ol</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type="a" start="5"</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Apache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Microsoft IIS&lt;/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Oracle </a:t>
            </a:r>
            <a:r>
              <a:rPr lang="en-US" sz="2200" dirty="0" err="1">
                <a:latin typeface="Times New Roman" pitchFamily="18" charset="0"/>
                <a:cs typeface="Times New Roman" pitchFamily="18" charset="0"/>
              </a:rPr>
              <a:t>iPlanet</a:t>
            </a:r>
            <a:r>
              <a:rPr lang="en-US" sz="2200" dirty="0">
                <a:latin typeface="Times New Roman" pitchFamily="18" charset="0"/>
                <a:cs typeface="Times New Roman" pitchFamily="18" charset="0"/>
              </a:rPr>
              <a:t>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ol</a:t>
            </a:r>
            <a:r>
              <a:rPr lang="en-US" sz="2200" dirty="0">
                <a:latin typeface="Times New Roman" pitchFamily="18" charset="0"/>
                <a:cs typeface="Times New Roman" pitchFamily="18" charset="0"/>
              </a:rPr>
              <a:t>&gt;</a:t>
            </a:r>
          </a:p>
          <a:p>
            <a:pPr marL="274320" indent="-274320" fontAlgn="auto">
              <a:spcBef>
                <a:spcPts val="0"/>
              </a:spcBef>
              <a:spcAft>
                <a:spcPts val="0"/>
              </a:spcAft>
              <a:defRPr/>
            </a:pPr>
            <a:r>
              <a:rPr lang="en-US" sz="2200" dirty="0">
                <a:latin typeface="Times New Roman" pitchFamily="18" charset="0"/>
                <a:cs typeface="Times New Roman" pitchFamily="18" charset="0"/>
              </a:rPr>
              <a:t>&lt;/body&gt;</a:t>
            </a:r>
          </a:p>
        </p:txBody>
      </p:sp>
      <p:sp>
        <p:nvSpPr>
          <p:cNvPr id="44038" name="TextBox 9">
            <a:extLst>
              <a:ext uri="{FF2B5EF4-FFF2-40B4-BE49-F238E27FC236}">
                <a16:creationId xmlns:a16="http://schemas.microsoft.com/office/drawing/2014/main" id="{4931E848-E951-4B43-A9E2-A7985BE9C851}"/>
              </a:ext>
            </a:extLst>
          </p:cNvPr>
          <p:cNvSpPr txBox="1">
            <a:spLocks noChangeArrowheads="1"/>
          </p:cNvSpPr>
          <p:nvPr/>
        </p:nvSpPr>
        <p:spPr bwMode="auto">
          <a:xfrm>
            <a:off x="228600" y="30162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Ordered List</a:t>
            </a:r>
          </a:p>
        </p:txBody>
      </p:sp>
      <p:sp>
        <p:nvSpPr>
          <p:cNvPr id="44039" name="TextBox 1">
            <a:extLst>
              <a:ext uri="{FF2B5EF4-FFF2-40B4-BE49-F238E27FC236}">
                <a16:creationId xmlns:a16="http://schemas.microsoft.com/office/drawing/2014/main" id="{ABFCCA77-2F37-4625-A85B-08266ECD323F}"/>
              </a:ext>
            </a:extLst>
          </p:cNvPr>
          <p:cNvSpPr txBox="1">
            <a:spLocks noChangeArrowheads="1"/>
          </p:cNvSpPr>
          <p:nvPr/>
        </p:nvSpPr>
        <p:spPr bwMode="auto">
          <a:xfrm>
            <a:off x="6311900" y="2895600"/>
            <a:ext cx="2832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lnSpc>
                <a:spcPct val="150000"/>
              </a:lnSpc>
            </a:pPr>
            <a:r>
              <a:rPr lang="en-US" altLang="en-US">
                <a:latin typeface="Times New Roman" panose="02020603050405020304" pitchFamily="18" charset="0"/>
                <a:cs typeface="Times New Roman" panose="02020603050405020304" pitchFamily="18" charset="0"/>
              </a:rPr>
              <a:t>Attributes - type</a:t>
            </a:r>
          </a:p>
          <a:p>
            <a:pPr eaLnBrk="1" hangingPunct="1">
              <a:lnSpc>
                <a:spcPct val="150000"/>
              </a:lnSpc>
            </a:pPr>
            <a:r>
              <a:rPr lang="en-US" altLang="en-US">
                <a:latin typeface="Times New Roman" panose="02020603050405020304" pitchFamily="18" charset="0"/>
                <a:cs typeface="Times New Roman" panose="02020603050405020304" pitchFamily="18" charset="0"/>
              </a:rPr>
              <a:t>1 	Numerals</a:t>
            </a:r>
          </a:p>
          <a:p>
            <a:pPr eaLnBrk="1" hangingPunct="1"/>
            <a:r>
              <a:rPr lang="en-US" altLang="en-US">
                <a:latin typeface="Times New Roman" panose="02020603050405020304" pitchFamily="18" charset="0"/>
                <a:cs typeface="Times New Roman" panose="02020603050405020304" pitchFamily="18" charset="0"/>
              </a:rPr>
              <a:t>A 	Uppercase</a:t>
            </a:r>
          </a:p>
          <a:p>
            <a:pPr eaLnBrk="1" hangingPunct="1"/>
            <a:r>
              <a:rPr lang="en-US" altLang="en-US">
                <a:latin typeface="Times New Roman" panose="02020603050405020304" pitchFamily="18" charset="0"/>
                <a:cs typeface="Times New Roman" panose="02020603050405020304" pitchFamily="18" charset="0"/>
              </a:rPr>
              <a:t>a	Lowercase</a:t>
            </a:r>
          </a:p>
          <a:p>
            <a:pPr eaLnBrk="1" hangingPunct="1"/>
            <a:r>
              <a:rPr lang="en-US" altLang="en-US">
                <a:latin typeface="Times New Roman" panose="02020603050405020304" pitchFamily="18" charset="0"/>
                <a:cs typeface="Times New Roman" panose="02020603050405020304" pitchFamily="18" charset="0"/>
              </a:rPr>
              <a:t>I	Uppercase Roman</a:t>
            </a:r>
          </a:p>
          <a:p>
            <a:pPr eaLnBrk="1" hangingPunct="1"/>
            <a:r>
              <a:rPr lang="en-US" altLang="en-US">
                <a:latin typeface="Times New Roman" panose="02020603050405020304" pitchFamily="18" charset="0"/>
                <a:cs typeface="Times New Roman" panose="02020603050405020304" pitchFamily="18" charset="0"/>
              </a:rPr>
              <a:t>i	Lowercase Roman</a:t>
            </a:r>
          </a:p>
          <a:p>
            <a:pPr eaLnBrk="1" hangingPunct="1"/>
            <a:endParaRPr lang="en-US" altLang="en-US"/>
          </a:p>
        </p:txBody>
      </p:sp>
      <p:sp>
        <p:nvSpPr>
          <p:cNvPr id="44040" name="TextBox 4">
            <a:extLst>
              <a:ext uri="{FF2B5EF4-FFF2-40B4-BE49-F238E27FC236}">
                <a16:creationId xmlns:a16="http://schemas.microsoft.com/office/drawing/2014/main" id="{5235A08C-BFD9-4A18-A38D-85B327BBA163}"/>
              </a:ext>
            </a:extLst>
          </p:cNvPr>
          <p:cNvSpPr txBox="1">
            <a:spLocks noChangeArrowheads="1"/>
          </p:cNvSpPr>
          <p:nvPr/>
        </p:nvSpPr>
        <p:spPr bwMode="auto">
          <a:xfrm>
            <a:off x="6311900" y="5203825"/>
            <a:ext cx="174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a:t>Attributes - start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1D112B9-7615-4302-924E-54C0FD86540A}"/>
              </a:ext>
            </a:extLst>
          </p:cNvPr>
          <p:cNvSpPr>
            <a:spLocks noGrp="1"/>
          </p:cNvSpPr>
          <p:nvPr>
            <p:ph sz="quarter" idx="1"/>
          </p:nvPr>
        </p:nvSpPr>
        <p:spPr>
          <a:xfrm>
            <a:off x="152400" y="838200"/>
            <a:ext cx="8839200" cy="60198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&lt;html </a:t>
            </a:r>
            <a:r>
              <a:rPr lang="en-US" sz="2200" dirty="0" err="1">
                <a:latin typeface="Times New Roman" pitchFamily="18" charset="0"/>
                <a:cs typeface="Times New Roman" pitchFamily="18" charset="0"/>
              </a:rPr>
              <a:t>lang</a:t>
            </a:r>
            <a:r>
              <a:rPr lang="en-US" sz="22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&lt;title&gt; Heading and List&lt;/title&gt;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&lt;h1&gt; Popular Web Server&lt;/h1&gt;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ol</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Apache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Microsoft IIS&lt;/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 Oracle </a:t>
            </a:r>
            <a:r>
              <a:rPr lang="en-US" sz="2200" dirty="0" err="1">
                <a:latin typeface="Times New Roman" pitchFamily="18" charset="0"/>
                <a:cs typeface="Times New Roman" pitchFamily="18" charset="0"/>
              </a:rPr>
              <a:t>iPlanet</a:t>
            </a:r>
            <a:r>
              <a:rPr lang="en-US" sz="2200" dirty="0">
                <a:latin typeface="Times New Roman" pitchFamily="18" charset="0"/>
                <a:cs typeface="Times New Roman" pitchFamily="18" charset="0"/>
              </a:rPr>
              <a:t> Web Server&lt;/</a:t>
            </a:r>
            <a:r>
              <a:rPr lang="en-US" sz="2200" dirty="0" err="1">
                <a:latin typeface="Times New Roman" pitchFamily="18" charset="0"/>
                <a:cs typeface="Times New Roman" pitchFamily="18" charset="0"/>
              </a:rPr>
              <a:t>li</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	&lt;/</a:t>
            </a:r>
            <a:r>
              <a:rPr lang="en-US" sz="2200" dirty="0" err="1">
                <a:latin typeface="Times New Roman" pitchFamily="18" charset="0"/>
                <a:cs typeface="Times New Roman" pitchFamily="18" charset="0"/>
              </a:rPr>
              <a:t>ol</a:t>
            </a:r>
            <a:r>
              <a:rPr lang="en-US" sz="22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200" dirty="0">
                <a:latin typeface="Times New Roman" pitchFamily="18" charset="0"/>
                <a:cs typeface="Times New Roman" pitchFamily="18" charset="0"/>
              </a:rPr>
              <a:t>&lt;/html&gt;</a:t>
            </a:r>
          </a:p>
        </p:txBody>
      </p:sp>
      <p:sp>
        <p:nvSpPr>
          <p:cNvPr id="45061" name="TextBox 5">
            <a:extLst>
              <a:ext uri="{FF2B5EF4-FFF2-40B4-BE49-F238E27FC236}">
                <a16:creationId xmlns:a16="http://schemas.microsoft.com/office/drawing/2014/main" id="{35F909D3-733A-44CD-824D-4C0FD632C2CA}"/>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98103-C022-429D-80FF-FEAA17DF5A8D}"/>
              </a:ext>
            </a:extLst>
          </p:cNvPr>
          <p:cNvSpPr>
            <a:spLocks noGrp="1"/>
          </p:cNvSpPr>
          <p:nvPr>
            <p:ph sz="quarter" idx="1"/>
          </p:nvPr>
        </p:nvSpPr>
        <p:spPr>
          <a:xfrm>
            <a:off x="76200" y="990600"/>
            <a:ext cx="8686800" cy="5715000"/>
          </a:xfrm>
        </p:spPr>
        <p:txBody>
          <a:bodyPr rtlCol="0">
            <a:noAutofit/>
          </a:bodyPr>
          <a:lstStyle/>
          <a:p>
            <a:pPr marL="457200" indent="-457200" eaLnBrk="1" fontAlgn="auto" hangingPunct="1">
              <a:spcAft>
                <a:spcPts val="0"/>
              </a:spcAft>
              <a:buFont typeface="Wingdings 3"/>
              <a:buChar char=""/>
              <a:defRPr/>
            </a:pPr>
            <a:endParaRPr lang="en-US" sz="2800" dirty="0">
              <a:latin typeface="Times New Roman" pitchFamily="18" charset="0"/>
              <a:cs typeface="Times New Roman" pitchFamily="18" charset="0"/>
            </a:endParaRPr>
          </a:p>
          <a:p>
            <a:pPr marL="274320" indent="-274320" eaLnBrk="1" fontAlgn="auto" hangingPunct="1">
              <a:spcAft>
                <a:spcPts val="0"/>
              </a:spcAft>
              <a:buFont typeface="Wingdings" pitchFamily="2" charset="2"/>
              <a:buChar char="Ø"/>
              <a:defRPr/>
            </a:pPr>
            <a:r>
              <a:rPr lang="en-US" sz="2500" dirty="0">
                <a:latin typeface="Times New Roman" pitchFamily="18" charset="0"/>
                <a:cs typeface="Times New Roman" pitchFamily="18" charset="0"/>
              </a:rPr>
              <a:t>Begin with the &lt;dl&gt; tag and end with the &lt;/dl&gt; tag.</a:t>
            </a:r>
          </a:p>
          <a:p>
            <a:pPr marL="274320" indent="-274320" eaLnBrk="1" fontAlgn="auto" hangingPunct="1">
              <a:spcAft>
                <a:spcPts val="0"/>
              </a:spcAft>
              <a:buFont typeface="Wingdings" pitchFamily="2" charset="2"/>
              <a:buChar char="Ø"/>
              <a:defRPr/>
            </a:pPr>
            <a:r>
              <a:rPr lang="en-US" sz="2500" dirty="0">
                <a:latin typeface="Times New Roman" pitchFamily="18" charset="0"/>
                <a:cs typeface="Times New Roman" pitchFamily="18" charset="0"/>
              </a:rPr>
              <a:t>Each term or name in the list begins with the &lt;</a:t>
            </a:r>
            <a:r>
              <a:rPr lang="en-US" sz="2500" dirty="0" err="1">
                <a:latin typeface="Times New Roman" pitchFamily="18" charset="0"/>
                <a:cs typeface="Times New Roman" pitchFamily="18" charset="0"/>
              </a:rPr>
              <a:t>dt</a:t>
            </a:r>
            <a:r>
              <a:rPr lang="en-US" sz="2500" dirty="0">
                <a:latin typeface="Times New Roman" pitchFamily="18" charset="0"/>
                <a:cs typeface="Times New Roman" pitchFamily="18" charset="0"/>
              </a:rPr>
              <a:t>&gt; tag and ends with the &lt;/</a:t>
            </a:r>
            <a:r>
              <a:rPr lang="en-US" sz="2500" dirty="0" err="1">
                <a:latin typeface="Times New Roman" pitchFamily="18" charset="0"/>
                <a:cs typeface="Times New Roman" pitchFamily="18" charset="0"/>
              </a:rPr>
              <a:t>dt</a:t>
            </a:r>
            <a:r>
              <a:rPr lang="en-US" sz="2500" dirty="0">
                <a:latin typeface="Times New Roman" pitchFamily="18" charset="0"/>
                <a:cs typeface="Times New Roman" pitchFamily="18" charset="0"/>
              </a:rPr>
              <a:t>&gt; tag. </a:t>
            </a:r>
          </a:p>
          <a:p>
            <a:pPr marL="274320" indent="-274320" eaLnBrk="1" fontAlgn="auto" hangingPunct="1">
              <a:spcAft>
                <a:spcPts val="0"/>
              </a:spcAft>
              <a:buFont typeface="Wingdings" pitchFamily="2" charset="2"/>
              <a:buChar char="Ø"/>
              <a:defRPr/>
            </a:pPr>
            <a:r>
              <a:rPr lang="en-US" sz="2500" dirty="0">
                <a:latin typeface="Times New Roman" pitchFamily="18" charset="0"/>
                <a:cs typeface="Times New Roman" pitchFamily="18" charset="0"/>
              </a:rPr>
              <a:t>Each description begins with the &lt;</a:t>
            </a:r>
            <a:r>
              <a:rPr lang="en-US" sz="2500" dirty="0" err="1">
                <a:latin typeface="Times New Roman" pitchFamily="18" charset="0"/>
                <a:cs typeface="Times New Roman" pitchFamily="18" charset="0"/>
              </a:rPr>
              <a:t>dd</a:t>
            </a:r>
            <a:r>
              <a:rPr lang="en-US" sz="2500" dirty="0">
                <a:latin typeface="Times New Roman" pitchFamily="18" charset="0"/>
                <a:cs typeface="Times New Roman" pitchFamily="18" charset="0"/>
              </a:rPr>
              <a:t>&gt; tag and ends with the &lt;/</a:t>
            </a:r>
            <a:r>
              <a:rPr lang="en-US" sz="2500" dirty="0" err="1">
                <a:latin typeface="Times New Roman" pitchFamily="18" charset="0"/>
                <a:cs typeface="Times New Roman" pitchFamily="18" charset="0"/>
              </a:rPr>
              <a:t>dd</a:t>
            </a:r>
            <a:r>
              <a:rPr lang="en-US" sz="2500" dirty="0">
                <a:latin typeface="Times New Roman" pitchFamily="18" charset="0"/>
                <a:cs typeface="Times New Roman" pitchFamily="18" charset="0"/>
              </a:rPr>
              <a:t>&gt; tag.</a:t>
            </a:r>
          </a:p>
          <a:p>
            <a:pPr marL="274320" indent="-274320" eaLnBrk="1" fontAlgn="auto" hangingPunct="1">
              <a:spcAft>
                <a:spcPts val="0"/>
              </a:spcAft>
              <a:buFont typeface="Wingdings 3"/>
              <a:buChar char=""/>
              <a:defRPr/>
            </a:pPr>
            <a:endParaRPr lang="en-US" sz="2500" dirty="0">
              <a:latin typeface="Times New Roman" pitchFamily="18" charset="0"/>
              <a:cs typeface="Times New Roman" pitchFamily="18" charset="0"/>
            </a:endParaRPr>
          </a:p>
          <a:p>
            <a:pPr marL="0" indent="0" eaLnBrk="1" fontAlgn="auto" hangingPunct="1">
              <a:spcAft>
                <a:spcPts val="0"/>
              </a:spcAft>
              <a:buFont typeface="Wingdings 3"/>
              <a:buChar char=""/>
              <a:defRPr/>
            </a:pPr>
            <a:endParaRPr lang="en-US" sz="2200" dirty="0">
              <a:latin typeface="Times New Roman" pitchFamily="18" charset="0"/>
              <a:cs typeface="Times New Roman" pitchFamily="18" charset="0"/>
            </a:endParaRPr>
          </a:p>
          <a:p>
            <a:pPr marL="274320" indent="-274320" eaLnBrk="1" fontAlgn="auto" hangingPunct="1">
              <a:spcAft>
                <a:spcPts val="0"/>
              </a:spcAft>
              <a:buFont typeface="Wingdings" pitchFamily="2" charset="2"/>
              <a:buChar char="Ø"/>
              <a:defRPr/>
            </a:pPr>
            <a:endParaRPr lang="en-US" sz="2200" dirty="0">
              <a:latin typeface="Times New Roman" pitchFamily="18" charset="0"/>
              <a:cs typeface="Times New Roman" pitchFamily="18" charset="0"/>
            </a:endParaRPr>
          </a:p>
          <a:p>
            <a:pPr marL="274320" indent="-274320" eaLnBrk="1" fontAlgn="auto" hangingPunct="1">
              <a:spcAft>
                <a:spcPts val="0"/>
              </a:spcAft>
              <a:buFont typeface="Wingdings" pitchFamily="2" charset="2"/>
              <a:buChar char="Ø"/>
              <a:defRPr/>
            </a:pPr>
            <a:endParaRPr lang="en-US" sz="2200" dirty="0">
              <a:latin typeface="Times New Roman" pitchFamily="18" charset="0"/>
              <a:cs typeface="Times New Roman" pitchFamily="18" charset="0"/>
            </a:endParaRPr>
          </a:p>
        </p:txBody>
      </p:sp>
      <p:sp>
        <p:nvSpPr>
          <p:cNvPr id="46083" name="TextBox 4">
            <a:extLst>
              <a:ext uri="{FF2B5EF4-FFF2-40B4-BE49-F238E27FC236}">
                <a16:creationId xmlns:a16="http://schemas.microsoft.com/office/drawing/2014/main" id="{73F5980B-047B-4C52-9516-C229B734F67F}"/>
              </a:ext>
            </a:extLst>
          </p:cNvPr>
          <p:cNvSpPr txBox="1">
            <a:spLocks noChangeArrowheads="1"/>
          </p:cNvSpPr>
          <p:nvPr/>
        </p:nvSpPr>
        <p:spPr bwMode="auto">
          <a:xfrm>
            <a:off x="304800" y="55245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Description 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814EE93-AC2B-468F-AB4D-F801BCBD0EEE}"/>
              </a:ext>
            </a:extLst>
          </p:cNvPr>
          <p:cNvSpPr>
            <a:spLocks noGrp="1"/>
          </p:cNvSpPr>
          <p:nvPr>
            <p:ph sz="quarter" idx="1"/>
          </p:nvPr>
        </p:nvSpPr>
        <p:spPr>
          <a:xfrm>
            <a:off x="152400" y="838200"/>
            <a:ext cx="8839200" cy="60198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&lt;html </a:t>
            </a:r>
            <a:r>
              <a:rPr lang="en-US" sz="2000" dirty="0" err="1">
                <a:latin typeface="Times New Roman" pitchFamily="18" charset="0"/>
                <a:cs typeface="Times New Roman" pitchFamily="18" charset="0"/>
              </a:rPr>
              <a:t>lang</a:t>
            </a:r>
            <a:r>
              <a:rPr lang="en-US" sz="20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&lt;title&gt; Heading and List&lt;/title&gt;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&lt;dl&gt;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 TCP &lt;/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  Transmission Control Protocol is a method  (protocol) … 	&lt;/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 FTP &lt;/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  File Transfer Protocol is a method (</a:t>
            </a:r>
            <a:r>
              <a:rPr lang="en-US" sz="2000" dirty="0" err="1">
                <a:latin typeface="Times New Roman" pitchFamily="18" charset="0"/>
                <a:cs typeface="Times New Roman" pitchFamily="18" charset="0"/>
              </a:rPr>
              <a:t>protcol</a:t>
            </a:r>
            <a:r>
              <a:rPr lang="en-US" sz="2000" dirty="0">
                <a:latin typeface="Times New Roman" pitchFamily="18" charset="0"/>
                <a:cs typeface="Times New Roman" pitchFamily="18" charset="0"/>
              </a:rPr>
              <a:t>) …. &lt;/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	&lt;/dl&gt;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000" dirty="0">
                <a:latin typeface="Times New Roman" pitchFamily="18" charset="0"/>
                <a:cs typeface="Times New Roman" pitchFamily="18" charset="0"/>
              </a:rPr>
              <a:t>&lt;/html&gt;</a:t>
            </a:r>
          </a:p>
        </p:txBody>
      </p:sp>
      <p:sp>
        <p:nvSpPr>
          <p:cNvPr id="47109" name="TextBox 5">
            <a:extLst>
              <a:ext uri="{FF2B5EF4-FFF2-40B4-BE49-F238E27FC236}">
                <a16:creationId xmlns:a16="http://schemas.microsoft.com/office/drawing/2014/main" id="{9A1BCCF7-3CA0-44DD-9486-6BC9DAA2B6E2}"/>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D11DB-9291-4C8F-9CA0-08E61234D951}"/>
              </a:ext>
            </a:extLst>
          </p:cNvPr>
          <p:cNvSpPr>
            <a:spLocks noGrp="1"/>
          </p:cNvSpPr>
          <p:nvPr>
            <p:ph sz="quarter" idx="1"/>
          </p:nvPr>
        </p:nvSpPr>
        <p:spPr>
          <a:xfrm>
            <a:off x="76200" y="990600"/>
            <a:ext cx="8686800" cy="5867400"/>
          </a:xfrm>
        </p:spPr>
        <p:txBody>
          <a:bodyPr rtlCol="0">
            <a:noAutofit/>
          </a:bodyPr>
          <a:lstStyle/>
          <a:p>
            <a:pPr marL="457200" indent="-457200" eaLnBrk="1" fontAlgn="auto" hangingPunct="1">
              <a:spcAft>
                <a:spcPts val="0"/>
              </a:spcAft>
              <a:buFont typeface="Wingdings 3"/>
              <a:buChar char=""/>
              <a:defRPr/>
            </a:pPr>
            <a:endParaRPr lang="en-US" sz="2500" dirty="0">
              <a:latin typeface="Times New Roman" pitchFamily="18" charset="0"/>
              <a:cs typeface="Times New Roman" pitchFamily="18" charset="0"/>
            </a:endParaRPr>
          </a:p>
          <a:p>
            <a:pPr marL="274320" indent="-274320" eaLnBrk="1" fontAlgn="auto" hangingPunct="1">
              <a:spcAft>
                <a:spcPts val="0"/>
              </a:spcAft>
              <a:buFont typeface="Wingdings" pitchFamily="2" charset="2"/>
              <a:buChar char="Ø"/>
              <a:defRPr/>
            </a:pPr>
            <a:endParaRPr lang="en-US" sz="2200" dirty="0">
              <a:latin typeface="Times New Roman" pitchFamily="18" charset="0"/>
              <a:cs typeface="Times New Roman" pitchFamily="18" charset="0"/>
            </a:endParaRPr>
          </a:p>
          <a:p>
            <a:pPr marL="274320" indent="-274320" eaLnBrk="1" fontAlgn="auto" hangingPunct="1">
              <a:spcAft>
                <a:spcPts val="0"/>
              </a:spcAft>
              <a:buFont typeface="Wingdings" pitchFamily="2" charset="2"/>
              <a:buChar char="Ø"/>
              <a:defRPr/>
            </a:pPr>
            <a:endParaRPr lang="en-US" sz="2200" dirty="0">
              <a:latin typeface="Times New Roman" pitchFamily="18" charset="0"/>
              <a:cs typeface="Times New Roman" pitchFamily="18" charset="0"/>
            </a:endParaRPr>
          </a:p>
          <a:p>
            <a:pPr marL="274320" indent="-274320" eaLnBrk="1" fontAlgn="auto" hangingPunct="1">
              <a:spcAft>
                <a:spcPts val="0"/>
              </a:spcAft>
              <a:buFont typeface="Wingdings" pitchFamily="2" charset="2"/>
              <a:buChar char="Ø"/>
              <a:defRPr/>
            </a:pPr>
            <a:endParaRPr lang="en-US" sz="2200" dirty="0">
              <a:latin typeface="Times New Roman" pitchFamily="18" charset="0"/>
              <a:cs typeface="Times New Roman" pitchFamily="18" charset="0"/>
            </a:endParaRPr>
          </a:p>
        </p:txBody>
      </p:sp>
      <p:graphicFrame>
        <p:nvGraphicFramePr>
          <p:cNvPr id="5" name="Content Placeholder 5">
            <a:extLst>
              <a:ext uri="{FF2B5EF4-FFF2-40B4-BE49-F238E27FC236}">
                <a16:creationId xmlns:a16="http://schemas.microsoft.com/office/drawing/2014/main" id="{CFBFB9D9-7C3D-464A-B2B7-D34B3A36A17B}"/>
              </a:ext>
            </a:extLst>
          </p:cNvPr>
          <p:cNvGraphicFramePr>
            <a:graphicFrameLocks/>
          </p:cNvGraphicFramePr>
          <p:nvPr/>
        </p:nvGraphicFramePr>
        <p:xfrm>
          <a:off x="381000" y="914400"/>
          <a:ext cx="8153400" cy="5797547"/>
        </p:xfrm>
        <a:graphic>
          <a:graphicData uri="http://schemas.openxmlformats.org/drawingml/2006/table">
            <a:tbl>
              <a:tblPr firstRow="1" bandRow="1">
                <a:tableStyleId>{2D5ABB26-0587-4C30-8999-92F81FD0307C}</a:tableStyleId>
              </a:tblPr>
              <a:tblGrid>
                <a:gridCol w="4144645">
                  <a:extLst>
                    <a:ext uri="{9D8B030D-6E8A-4147-A177-3AD203B41FA5}">
                      <a16:colId xmlns:a16="http://schemas.microsoft.com/office/drawing/2014/main" val="20000"/>
                    </a:ext>
                  </a:extLst>
                </a:gridCol>
                <a:gridCol w="4008755">
                  <a:extLst>
                    <a:ext uri="{9D8B030D-6E8A-4147-A177-3AD203B41FA5}">
                      <a16:colId xmlns:a16="http://schemas.microsoft.com/office/drawing/2014/main" val="20001"/>
                    </a:ext>
                  </a:extLst>
                </a:gridCol>
              </a:tblGrid>
              <a:tr h="685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Double Quotation mark</a:t>
                      </a:r>
                      <a:endParaRPr lang="en-US" sz="2400" b="0" dirty="0">
                        <a:solidFill>
                          <a:schemeClr val="tx1">
                            <a:lumMod val="95000"/>
                            <a:lumOff val="5000"/>
                          </a:schemeClr>
                        </a:solidFill>
                        <a:latin typeface="Times New Roman" pitchFamily="18" charset="0"/>
                        <a:cs typeface="Times New Roman" pitchFamily="18" charset="0"/>
                      </a:endParaRPr>
                    </a:p>
                  </a:txBody>
                  <a:tcPr marT="45725" marB="45725"/>
                </a:tc>
                <a:tc>
                  <a:txBody>
                    <a:bodyPr/>
                    <a:lstStyle/>
                    <a:p>
                      <a:r>
                        <a:rPr lang="en-US" sz="2400" dirty="0"/>
                        <a:t>&amp;</a:t>
                      </a:r>
                      <a:r>
                        <a:rPr lang="en-US" sz="2400" dirty="0" err="1"/>
                        <a:t>quot</a:t>
                      </a:r>
                      <a:r>
                        <a:rPr lang="en-US" sz="2400" dirty="0"/>
                        <a:t>;</a:t>
                      </a:r>
                      <a:endParaRPr lang="en-US" sz="2400" b="1" dirty="0">
                        <a:solidFill>
                          <a:schemeClr val="tx1">
                            <a:lumMod val="95000"/>
                            <a:lumOff val="5000"/>
                          </a:schemeClr>
                        </a:solidFill>
                        <a:latin typeface="Times New Roman" pitchFamily="18" charset="0"/>
                        <a:cs typeface="Times New Roman" pitchFamily="18" charset="0"/>
                      </a:endParaRPr>
                    </a:p>
                  </a:txBody>
                  <a:tcPr marT="45725" marB="45725"/>
                </a:tc>
                <a:extLst>
                  <a:ext uri="{0D108BD9-81ED-4DB2-BD59-A6C34878D82A}">
                    <a16:rowId xmlns:a16="http://schemas.microsoft.com/office/drawing/2014/main" val="10000"/>
                  </a:ext>
                </a:extLst>
              </a:tr>
              <a:tr h="582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Single Quotation mark</a:t>
                      </a:r>
                      <a:endParaRPr lang="en-US" sz="2400" b="0" dirty="0">
                        <a:solidFill>
                          <a:schemeClr val="tx1">
                            <a:lumMod val="95000"/>
                            <a:lumOff val="5000"/>
                          </a:schemeClr>
                        </a:solidFill>
                        <a:latin typeface="Times New Roman" pitchFamily="18" charset="0"/>
                        <a:cs typeface="Times New Roman" pitchFamily="18" charset="0"/>
                      </a:endParaRPr>
                    </a:p>
                  </a:txBody>
                  <a:tcPr marT="45725" marB="45725"/>
                </a:tc>
                <a:tc>
                  <a:txBody>
                    <a:bodyPr/>
                    <a:lstStyle/>
                    <a:p>
                      <a:r>
                        <a:rPr lang="en-US" sz="2400" dirty="0"/>
                        <a:t>&amp;</a:t>
                      </a:r>
                      <a:r>
                        <a:rPr lang="en-US" sz="2400" dirty="0" err="1"/>
                        <a:t>rsquo</a:t>
                      </a:r>
                      <a:r>
                        <a:rPr lang="en-US" sz="2400" dirty="0"/>
                        <a:t>;</a:t>
                      </a:r>
                      <a:endParaRPr lang="en-US" sz="2400" b="1" dirty="0">
                        <a:solidFill>
                          <a:schemeClr val="tx1">
                            <a:lumMod val="95000"/>
                            <a:lumOff val="5000"/>
                          </a:schemeClr>
                        </a:solidFill>
                        <a:latin typeface="Times New Roman" pitchFamily="18" charset="0"/>
                        <a:cs typeface="Times New Roman" pitchFamily="18" charset="0"/>
                      </a:endParaRPr>
                    </a:p>
                  </a:txBody>
                  <a:tcPr marT="45725" marB="45725"/>
                </a:tc>
                <a:extLst>
                  <a:ext uri="{0D108BD9-81ED-4DB2-BD59-A6C34878D82A}">
                    <a16:rowId xmlns:a16="http://schemas.microsoft.com/office/drawing/2014/main" val="10001"/>
                  </a:ext>
                </a:extLst>
              </a:tr>
              <a:tr h="566114">
                <a:tc>
                  <a:txBody>
                    <a:bodyPr/>
                    <a:lstStyle/>
                    <a:p>
                      <a:r>
                        <a:rPr lang="en-US" sz="2400" dirty="0"/>
                        <a:t>Copyright</a:t>
                      </a:r>
                      <a:r>
                        <a:rPr lang="en-US" sz="2400" baseline="0" dirty="0"/>
                        <a:t> </a:t>
                      </a:r>
                      <a:r>
                        <a:rPr lang="en-US" sz="2400" dirty="0"/>
                        <a:t>@</a:t>
                      </a:r>
                      <a:endParaRPr lang="en-US" sz="2400" dirty="0">
                        <a:latin typeface="Times New Roman" pitchFamily="18" charset="0"/>
                        <a:cs typeface="Times New Roman" pitchFamily="18" charset="0"/>
                      </a:endParaRPr>
                    </a:p>
                  </a:txBody>
                  <a:tcPr marT="45725" marB="45725"/>
                </a:tc>
                <a:tc>
                  <a:txBody>
                    <a:bodyPr/>
                    <a:lstStyle/>
                    <a:p>
                      <a:r>
                        <a:rPr lang="en-US" sz="2400" dirty="0"/>
                        <a:t>&amp;copy;</a:t>
                      </a:r>
                      <a:endParaRPr lang="en-US" sz="2400" b="1"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2"/>
                  </a:ext>
                </a:extLst>
              </a:tr>
              <a:tr h="566114">
                <a:tc>
                  <a:txBody>
                    <a:bodyPr/>
                    <a:lstStyle/>
                    <a:p>
                      <a:r>
                        <a:rPr lang="en-US" sz="2400" dirty="0"/>
                        <a:t>Less</a:t>
                      </a:r>
                      <a:r>
                        <a:rPr lang="en-US" sz="2400" baseline="0" dirty="0"/>
                        <a:t> than</a:t>
                      </a:r>
                      <a:endParaRPr lang="en-US" sz="2400" dirty="0">
                        <a:latin typeface="Times New Roman" pitchFamily="18" charset="0"/>
                        <a:cs typeface="Times New Roman" pitchFamily="18" charset="0"/>
                      </a:endParaRPr>
                    </a:p>
                  </a:txBody>
                  <a:tcPr marT="45725" marB="45725"/>
                </a:tc>
                <a:tc>
                  <a:txBody>
                    <a:bodyPr/>
                    <a:lstStyle/>
                    <a:p>
                      <a:r>
                        <a:rPr lang="en-US" sz="2400" dirty="0"/>
                        <a:t>&amp;</a:t>
                      </a:r>
                      <a:r>
                        <a:rPr lang="en-US" sz="2400" dirty="0" err="1"/>
                        <a:t>lt</a:t>
                      </a:r>
                      <a:r>
                        <a:rPr lang="en-US" sz="2400" dirty="0"/>
                        <a:t>;</a:t>
                      </a:r>
                      <a:endParaRPr lang="en-US" sz="2400" b="1" i="0"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3"/>
                  </a:ext>
                </a:extLst>
              </a:tr>
              <a:tr h="566114">
                <a:tc>
                  <a:txBody>
                    <a:bodyPr/>
                    <a:lstStyle/>
                    <a:p>
                      <a:r>
                        <a:rPr lang="en-US" sz="2400" dirty="0"/>
                        <a:t>Greater</a:t>
                      </a:r>
                      <a:r>
                        <a:rPr lang="en-US" sz="2400" baseline="0" dirty="0"/>
                        <a:t> than</a:t>
                      </a:r>
                      <a:endParaRPr lang="en-US" sz="2400" dirty="0">
                        <a:latin typeface="Times New Roman" pitchFamily="18" charset="0"/>
                        <a:cs typeface="Times New Roman" pitchFamily="18" charset="0"/>
                      </a:endParaRPr>
                    </a:p>
                  </a:txBody>
                  <a:tcPr marT="45725" marB="45725"/>
                </a:tc>
                <a:tc>
                  <a:txBody>
                    <a:bodyPr/>
                    <a:lstStyle/>
                    <a:p>
                      <a:r>
                        <a:rPr lang="en-US" sz="2400" dirty="0"/>
                        <a:t>&amp;</a:t>
                      </a:r>
                      <a:r>
                        <a:rPr lang="en-US" sz="2400" dirty="0" err="1"/>
                        <a:t>gt</a:t>
                      </a:r>
                      <a:r>
                        <a:rPr lang="en-US" sz="2400" dirty="0"/>
                        <a:t>;</a:t>
                      </a:r>
                      <a:endParaRPr lang="en-US" sz="2400" b="1" i="0"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4"/>
                  </a:ext>
                </a:extLst>
              </a:tr>
              <a:tr h="566114">
                <a:tc>
                  <a:txBody>
                    <a:bodyPr/>
                    <a:lstStyle/>
                    <a:p>
                      <a:r>
                        <a:rPr lang="en-US" sz="2400" dirty="0"/>
                        <a:t>Ampersand</a:t>
                      </a:r>
                      <a:endParaRPr lang="en-US" sz="2400" dirty="0">
                        <a:latin typeface="Times New Roman" pitchFamily="18" charset="0"/>
                        <a:cs typeface="Times New Roman" pitchFamily="18" charset="0"/>
                      </a:endParaRPr>
                    </a:p>
                  </a:txBody>
                  <a:tcPr marT="45725" marB="45725"/>
                </a:tc>
                <a:tc>
                  <a:txBody>
                    <a:bodyPr/>
                    <a:lstStyle/>
                    <a:p>
                      <a:r>
                        <a:rPr lang="en-US" sz="2400" dirty="0"/>
                        <a:t>&amp;amp;</a:t>
                      </a:r>
                      <a:endParaRPr lang="en-US" sz="2400" b="1"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5"/>
                  </a:ext>
                </a:extLst>
              </a:tr>
              <a:tr h="566114">
                <a:tc>
                  <a:txBody>
                    <a:bodyPr/>
                    <a:lstStyle/>
                    <a:p>
                      <a:r>
                        <a:rPr lang="en-US" sz="2400" dirty="0"/>
                        <a:t>Heart ♥</a:t>
                      </a:r>
                      <a:endParaRPr lang="en-US" sz="2400" dirty="0">
                        <a:latin typeface="Times New Roman" pitchFamily="18" charset="0"/>
                        <a:cs typeface="Times New Roman" pitchFamily="18" charset="0"/>
                      </a:endParaRPr>
                    </a:p>
                  </a:txBody>
                  <a:tcPr marT="45725" marB="45725"/>
                </a:tc>
                <a:tc>
                  <a:txBody>
                    <a:bodyPr/>
                    <a:lstStyle/>
                    <a:p>
                      <a:r>
                        <a:rPr lang="en-US" sz="2400" dirty="0"/>
                        <a:t>&amp;hearts;</a:t>
                      </a:r>
                      <a:endParaRPr lang="en-US" sz="2400" b="1"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6"/>
                  </a:ext>
                </a:extLst>
              </a:tr>
              <a:tr h="566114">
                <a:tc>
                  <a:txBody>
                    <a:bodyPr/>
                    <a:lstStyle/>
                    <a:p>
                      <a:r>
                        <a:rPr lang="en-US" sz="2400" dirty="0"/>
                        <a:t>Blank space</a:t>
                      </a:r>
                      <a:endParaRPr lang="en-US" sz="2400" dirty="0">
                        <a:latin typeface="Times New Roman" pitchFamily="18" charset="0"/>
                        <a:cs typeface="Times New Roman" pitchFamily="18" charset="0"/>
                      </a:endParaRPr>
                    </a:p>
                  </a:txBody>
                  <a:tcPr marT="45725" marB="45725"/>
                </a:tc>
                <a:tc>
                  <a:txBody>
                    <a:bodyPr/>
                    <a:lstStyle/>
                    <a:p>
                      <a:r>
                        <a:rPr lang="en-US" sz="2400" dirty="0"/>
                        <a:t>&amp;</a:t>
                      </a:r>
                      <a:r>
                        <a:rPr lang="en-US" sz="2400" dirty="0" err="1"/>
                        <a:t>nbsp</a:t>
                      </a:r>
                      <a:r>
                        <a:rPr lang="en-US" sz="2400" dirty="0"/>
                        <a:t>;</a:t>
                      </a:r>
                      <a:endParaRPr lang="en-US" sz="2400" b="1"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7"/>
                  </a:ext>
                </a:extLst>
              </a:tr>
              <a:tr h="566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a:t>Logn</a:t>
                      </a:r>
                      <a:r>
                        <a:rPr lang="en-US" sz="2400" baseline="0" dirty="0"/>
                        <a:t> dash</a:t>
                      </a:r>
                      <a:endParaRPr lang="en-US" sz="2400" dirty="0">
                        <a:latin typeface="Times New Roman" pitchFamily="18" charset="0"/>
                        <a:cs typeface="Times New Roman" pitchFamily="18" charset="0"/>
                      </a:endParaRPr>
                    </a:p>
                  </a:txBody>
                  <a:tcPr marT="45725" marB="45725"/>
                </a:tc>
                <a:tc>
                  <a:txBody>
                    <a:bodyPr/>
                    <a:lstStyle/>
                    <a:p>
                      <a:r>
                        <a:rPr lang="en-US" sz="2400" dirty="0"/>
                        <a:t>&amp;</a:t>
                      </a:r>
                      <a:r>
                        <a:rPr lang="en-US" sz="2400" dirty="0" err="1"/>
                        <a:t>mdash</a:t>
                      </a:r>
                      <a:r>
                        <a:rPr lang="en-US" sz="2400" dirty="0"/>
                        <a:t>;</a:t>
                      </a:r>
                      <a:endParaRPr lang="en-US" sz="2400" b="1" dirty="0">
                        <a:latin typeface="Times New Roman" pitchFamily="18" charset="0"/>
                        <a:cs typeface="Times New Roman" pitchFamily="18" charset="0"/>
                      </a:endParaRPr>
                    </a:p>
                  </a:txBody>
                  <a:tcPr marT="45725" marB="45725"/>
                </a:tc>
                <a:extLst>
                  <a:ext uri="{0D108BD9-81ED-4DB2-BD59-A6C34878D82A}">
                    <a16:rowId xmlns:a16="http://schemas.microsoft.com/office/drawing/2014/main" val="10008"/>
                  </a:ext>
                </a:extLst>
              </a:tr>
              <a:tr h="5661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dirty="0">
                        <a:latin typeface="Times New Roman" pitchFamily="18" charset="0"/>
                        <a:cs typeface="Times New Roman" pitchFamily="18" charset="0"/>
                      </a:endParaRPr>
                    </a:p>
                  </a:txBody>
                  <a:tcPr marT="45725" marB="45725"/>
                </a:tc>
                <a:tc hMerge="1">
                  <a:txBody>
                    <a:bodyPr/>
                    <a:lstStyle/>
                    <a:p>
                      <a:endParaRPr lang="en-US" sz="2800" b="1" dirty="0">
                        <a:latin typeface="Times New Roman" pitchFamily="18" charset="0"/>
                        <a:cs typeface="Times New Roman" pitchFamily="18" charset="0"/>
                      </a:endParaRPr>
                    </a:p>
                  </a:txBody>
                  <a:tcPr>
                    <a:solidFill>
                      <a:schemeClr val="accent1">
                        <a:lumMod val="40000"/>
                        <a:lumOff val="60000"/>
                      </a:schemeClr>
                    </a:solidFill>
                  </a:tcPr>
                </a:tc>
                <a:extLst>
                  <a:ext uri="{0D108BD9-81ED-4DB2-BD59-A6C34878D82A}">
                    <a16:rowId xmlns:a16="http://schemas.microsoft.com/office/drawing/2014/main" val="10009"/>
                  </a:ext>
                </a:extLst>
              </a:tr>
            </a:tbl>
          </a:graphicData>
        </a:graphic>
      </p:graphicFrame>
      <p:sp>
        <p:nvSpPr>
          <p:cNvPr id="48151" name="TextBox 5">
            <a:extLst>
              <a:ext uri="{FF2B5EF4-FFF2-40B4-BE49-F238E27FC236}">
                <a16:creationId xmlns:a16="http://schemas.microsoft.com/office/drawing/2014/main" id="{00406173-ABF9-4203-ACB4-0184EA56F160}"/>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Special Characters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8CDB6FF-464D-4FA3-A0E0-4F0EDDA664A1}"/>
              </a:ext>
            </a:extLst>
          </p:cNvPr>
          <p:cNvSpPr>
            <a:spLocks noGrp="1"/>
          </p:cNvSpPr>
          <p:nvPr>
            <p:ph sz="quarter" idx="1"/>
          </p:nvPr>
        </p:nvSpPr>
        <p:spPr>
          <a:xfrm>
            <a:off x="152400" y="838200"/>
            <a:ext cx="8839200" cy="58674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&lt;html </a:t>
            </a:r>
            <a:r>
              <a:rPr lang="en-US" sz="1800" dirty="0" err="1">
                <a:latin typeface="Times New Roman" pitchFamily="18" charset="0"/>
                <a:cs typeface="Times New Roman" pitchFamily="18" charset="0"/>
              </a:rPr>
              <a:t>lang</a:t>
            </a:r>
            <a:r>
              <a:rPr lang="en-US" sz="18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&lt;title&gt; Special character ,Phrase, Paragraph &lt;/title&gt;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&lt;meta charset="utf-8"&gt;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&lt;h1&gt;Trillium Media Design&lt;/h1&gt;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Home &amp;</a:t>
            </a:r>
            <a:r>
              <a:rPr lang="en-US" sz="1800" dirty="0" err="1">
                <a:latin typeface="Times New Roman" pitchFamily="18" charset="0"/>
                <a:cs typeface="Times New Roman" pitchFamily="18" charset="0"/>
              </a:rPr>
              <a:t>nbsp</a:t>
            </a:r>
            <a:r>
              <a:rPr lang="en-US" sz="1800" dirty="0">
                <a:latin typeface="Times New Roman" pitchFamily="18" charset="0"/>
                <a:cs typeface="Times New Roman" pitchFamily="18" charset="0"/>
              </a:rPr>
              <a:t>; Services &amp;</a:t>
            </a:r>
            <a:r>
              <a:rPr lang="en-US" sz="1800" dirty="0" err="1">
                <a:latin typeface="Times New Roman" pitchFamily="18" charset="0"/>
                <a:cs typeface="Times New Roman" pitchFamily="18" charset="0"/>
              </a:rPr>
              <a:t>nbsp;Contact</a:t>
            </a:r>
            <a:r>
              <a:rPr lang="en-US" sz="1800" dirty="0">
                <a:latin typeface="Times New Roman" pitchFamily="18" charset="0"/>
                <a:cs typeface="Times New Roman" pitchFamily="18" charset="0"/>
              </a:rPr>
              <a:t>&lt;/p&gt;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&lt;h2&gt; New Media and Web Design&lt;/h2&gt;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Trillium Media Design will bring your company &amp;</a:t>
            </a:r>
            <a:r>
              <a:rPr lang="en-US" sz="1800" dirty="0" err="1">
                <a:latin typeface="Times New Roman" pitchFamily="18" charset="0"/>
                <a:cs typeface="Times New Roman" pitchFamily="18" charset="0"/>
              </a:rPr>
              <a:t>rsquo</a:t>
            </a:r>
            <a:r>
              <a:rPr lang="en-US" sz="1800" dirty="0">
                <a:latin typeface="Times New Roman" pitchFamily="18" charset="0"/>
                <a:cs typeface="Times New Roman" pitchFamily="18" charset="0"/>
              </a:rPr>
              <a:t>; Web presence to the next level. We offer a comprehensive range of services.&lt;/p&gt;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&lt;h2&gt;Meeting Your Business Needs&lt;/h2&gt;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Our expert designers are creative and eager to work with you. Take advantage of the power of Web 2.0!&lt;/p&gt;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&lt;small&gt; Copyright &amp;copy; 2012 Your name here&lt;/small&gt;&lt;/p&gt;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&lt;/html&gt;</a:t>
            </a:r>
          </a:p>
        </p:txBody>
      </p:sp>
      <p:sp>
        <p:nvSpPr>
          <p:cNvPr id="49157" name="TextBox 5">
            <a:extLst>
              <a:ext uri="{FF2B5EF4-FFF2-40B4-BE49-F238E27FC236}">
                <a16:creationId xmlns:a16="http://schemas.microsoft.com/office/drawing/2014/main" id="{F8442D8D-9B23-41AE-9B3C-C3679126FD77}"/>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4">
            <a:extLst>
              <a:ext uri="{FF2B5EF4-FFF2-40B4-BE49-F238E27FC236}">
                <a16:creationId xmlns:a16="http://schemas.microsoft.com/office/drawing/2014/main" id="{A2194263-43D9-475C-B553-5B32289E8676}"/>
              </a:ext>
            </a:extLst>
          </p:cNvPr>
          <p:cNvSpPr>
            <a:spLocks noGrp="1"/>
          </p:cNvSpPr>
          <p:nvPr>
            <p:ph sz="quarter" idx="1"/>
          </p:nvPr>
        </p:nvSpPr>
        <p:spPr>
          <a:xfrm>
            <a:off x="457200" y="1447800"/>
            <a:ext cx="8229600" cy="4525963"/>
          </a:xfrm>
        </p:spPr>
        <p:txBody>
          <a:bodyPr/>
          <a:lstStyle/>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The div element configures a structural block area, or "division", on a web page, with empty space above and below.</a:t>
            </a: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Begins with a &lt;div&gt;tag and ends with a &lt;/div&gt;</a:t>
            </a: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en-US" altLang="en-US" sz="2800">
              <a:latin typeface="Times New Roman" panose="02020603050405020304" pitchFamily="18" charset="0"/>
              <a:cs typeface="Times New Roman" panose="02020603050405020304" pitchFamily="18" charset="0"/>
            </a:endParaRPr>
          </a:p>
        </p:txBody>
      </p:sp>
      <p:sp>
        <p:nvSpPr>
          <p:cNvPr id="50179" name="TextBox 5">
            <a:extLst>
              <a:ext uri="{FF2B5EF4-FFF2-40B4-BE49-F238E27FC236}">
                <a16:creationId xmlns:a16="http://schemas.microsoft.com/office/drawing/2014/main" id="{44500FDC-E9DD-440A-B2B3-629EF336A539}"/>
              </a:ext>
            </a:extLst>
          </p:cNvPr>
          <p:cNvSpPr txBox="1">
            <a:spLocks noChangeArrowheads="1"/>
          </p:cNvSpPr>
          <p:nvPr/>
        </p:nvSpPr>
        <p:spPr bwMode="auto">
          <a:xfrm>
            <a:off x="609600" y="53657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Division Element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C3DB2EBE-F86B-4BB6-BEF1-0A20F5444089}"/>
              </a:ext>
            </a:extLst>
          </p:cNvPr>
          <p:cNvSpPr>
            <a:spLocks noGrp="1"/>
          </p:cNvSpPr>
          <p:nvPr>
            <p:ph sz="quarter" idx="1"/>
          </p:nvPr>
        </p:nvSpPr>
        <p:spPr>
          <a:xfrm>
            <a:off x="228600" y="1143000"/>
            <a:ext cx="8686800" cy="5334000"/>
          </a:xfrm>
        </p:spPr>
        <p:txBody>
          <a:bodyPr/>
          <a:lstStyle/>
          <a:p>
            <a:pPr eaLnBrk="1" hangingPunct="1">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HTML is the set of </a:t>
            </a:r>
            <a:r>
              <a:rPr lang="en-US" altLang="en-US" sz="2500" dirty="0">
                <a:solidFill>
                  <a:srgbClr val="FF0000"/>
                </a:solidFill>
                <a:latin typeface="Times New Roman" panose="02020603050405020304" pitchFamily="18" charset="0"/>
                <a:cs typeface="Times New Roman" panose="02020603050405020304" pitchFamily="18" charset="0"/>
              </a:rPr>
              <a:t>markup symbols or codes </a:t>
            </a:r>
            <a:r>
              <a:rPr lang="en-US" altLang="en-US" sz="2500" dirty="0">
                <a:latin typeface="Times New Roman" panose="02020603050405020304" pitchFamily="18" charset="0"/>
                <a:cs typeface="Times New Roman" panose="02020603050405020304" pitchFamily="18" charset="0"/>
              </a:rPr>
              <a:t>placed in a file that is intended for </a:t>
            </a:r>
            <a:r>
              <a:rPr lang="en-US" altLang="en-US" sz="2500" dirty="0">
                <a:solidFill>
                  <a:srgbClr val="FF0000"/>
                </a:solidFill>
                <a:latin typeface="Times New Roman" panose="02020603050405020304" pitchFamily="18" charset="0"/>
                <a:cs typeface="Times New Roman" panose="02020603050405020304" pitchFamily="18" charset="0"/>
              </a:rPr>
              <a:t>display on a web page</a:t>
            </a:r>
            <a:r>
              <a:rPr lang="en-US" altLang="en-US" sz="2500" dirty="0">
                <a:latin typeface="Times New Roman" panose="02020603050405020304" pitchFamily="18" charset="0"/>
                <a:cs typeface="Times New Roman" panose="02020603050405020304" pitchFamily="18" charset="0"/>
              </a:rPr>
              <a:t>.</a:t>
            </a:r>
          </a:p>
          <a:p>
            <a:pPr eaLnBrk="1" hangingPunct="1"/>
            <a:endParaRPr lang="en-US" altLang="en-US" sz="25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Each individual markup code is referred to as </a:t>
            </a:r>
            <a:r>
              <a:rPr lang="en-US" altLang="en-US" sz="2500" dirty="0">
                <a:solidFill>
                  <a:srgbClr val="FF0000"/>
                </a:solidFill>
                <a:latin typeface="Times New Roman" panose="02020603050405020304" pitchFamily="18" charset="0"/>
                <a:cs typeface="Times New Roman" panose="02020603050405020304" pitchFamily="18" charset="0"/>
              </a:rPr>
              <a:t>an element, or tag.</a:t>
            </a:r>
          </a:p>
          <a:p>
            <a:pPr eaLnBrk="1" hangingPunct="1"/>
            <a:endParaRPr lang="en-US" altLang="en-US" sz="2500" dirty="0">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Each tag has a purpose. Tags are enclosed in angle brackets, the </a:t>
            </a:r>
            <a:r>
              <a:rPr lang="en-US" altLang="en-US" sz="2500" dirty="0">
                <a:solidFill>
                  <a:srgbClr val="FF0000"/>
                </a:solidFill>
                <a:latin typeface="Times New Roman" panose="02020603050405020304" pitchFamily="18" charset="0"/>
                <a:cs typeface="Times New Roman" panose="02020603050405020304" pitchFamily="18" charset="0"/>
              </a:rPr>
              <a:t>&lt; and &gt; </a:t>
            </a:r>
            <a:r>
              <a:rPr lang="en-US" altLang="en-US" sz="2500" dirty="0">
                <a:latin typeface="Times New Roman" panose="02020603050405020304" pitchFamily="18" charset="0"/>
                <a:cs typeface="Times New Roman" panose="02020603050405020304" pitchFamily="18" charset="0"/>
              </a:rPr>
              <a:t>symbols.</a:t>
            </a:r>
          </a:p>
          <a:p>
            <a:pPr eaLnBrk="1" hangingPunct="1"/>
            <a:endParaRPr lang="en-US" altLang="en-US" sz="25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Most tags come in pairs: an opening tag and a closing tag.</a:t>
            </a:r>
          </a:p>
          <a:p>
            <a:pPr eaLnBrk="1" hangingPunct="1">
              <a:buFont typeface="Wingdings" panose="05000000000000000000" pitchFamily="2" charset="2"/>
              <a:buChar char="Ø"/>
            </a:pPr>
            <a:endParaRPr lang="en-US" altLang="en-US" sz="25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81C88AD-A94C-4B6E-B292-6505595FD2C6}"/>
              </a:ext>
            </a:extLst>
          </p:cNvPr>
          <p:cNvSpPr/>
          <p:nvPr/>
        </p:nvSpPr>
        <p:spPr>
          <a:xfrm>
            <a:off x="457200" y="228600"/>
            <a:ext cx="7010400" cy="584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3200" b="1" dirty="0">
                <a:solidFill>
                  <a:schemeClr val="tx1"/>
                </a:solidFill>
                <a:latin typeface="Bookman Old Style" pitchFamily="18" charset="0"/>
              </a:rPr>
              <a:t>Introduction to HTML</a:t>
            </a:r>
            <a:endParaRPr lang="en-US" sz="4000" b="1" dirty="0">
              <a:solidFill>
                <a:schemeClr val="tx1"/>
              </a:solidFill>
              <a:latin typeface="Bookman Old Style"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53C3238-2FAF-4FA5-AFC6-7EE949DFFD9B}"/>
              </a:ext>
            </a:extLst>
          </p:cNvPr>
          <p:cNvSpPr>
            <a:spLocks noGrp="1"/>
          </p:cNvSpPr>
          <p:nvPr>
            <p:ph sz="quarter" idx="1"/>
          </p:nvPr>
        </p:nvSpPr>
        <p:spPr>
          <a:xfrm>
            <a:off x="152400" y="838200"/>
            <a:ext cx="8839200" cy="58674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&lt;html </a:t>
            </a:r>
            <a:r>
              <a:rPr lang="en-US" sz="1800" dirty="0" err="1">
                <a:latin typeface="Times New Roman" pitchFamily="18" charset="0"/>
                <a:cs typeface="Times New Roman" pitchFamily="18" charset="0"/>
              </a:rPr>
              <a:t>lang</a:t>
            </a:r>
            <a:r>
              <a:rPr lang="en-US" sz="18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&lt;title&gt; Special character ,Phrase, Paragraph &lt;/title&gt;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&lt;meta charset="utf-8"&gt;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&lt;h1&gt;Trillium Media Design&lt;/h1&gt;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Home &amp;</a:t>
            </a:r>
            <a:r>
              <a:rPr lang="en-US" sz="1800" dirty="0" err="1">
                <a:latin typeface="Times New Roman" pitchFamily="18" charset="0"/>
                <a:cs typeface="Times New Roman" pitchFamily="18" charset="0"/>
              </a:rPr>
              <a:t>nbsp</a:t>
            </a:r>
            <a:r>
              <a:rPr lang="en-US" sz="1800" dirty="0">
                <a:latin typeface="Times New Roman" pitchFamily="18" charset="0"/>
                <a:cs typeface="Times New Roman" pitchFamily="18" charset="0"/>
              </a:rPr>
              <a:t>; Services &amp;</a:t>
            </a:r>
            <a:r>
              <a:rPr lang="en-US" sz="1800" dirty="0" err="1">
                <a:latin typeface="Times New Roman" pitchFamily="18" charset="0"/>
                <a:cs typeface="Times New Roman" pitchFamily="18" charset="0"/>
              </a:rPr>
              <a:t>nbsp;Contact</a:t>
            </a:r>
            <a:r>
              <a:rPr lang="en-US" sz="1800" dirty="0">
                <a:latin typeface="Times New Roman" pitchFamily="18" charset="0"/>
                <a:cs typeface="Times New Roman" pitchFamily="18" charset="0"/>
              </a:rPr>
              <a:t>&lt;/p&gt;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&lt;h2&gt; New Media and Web Design&lt;/h2&gt;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Trillium Media Design will bring your company &amp;</a:t>
            </a:r>
            <a:r>
              <a:rPr lang="en-US" sz="1800" dirty="0" err="1">
                <a:latin typeface="Times New Roman" pitchFamily="18" charset="0"/>
                <a:cs typeface="Times New Roman" pitchFamily="18" charset="0"/>
              </a:rPr>
              <a:t>rsquo;s</a:t>
            </a:r>
            <a:r>
              <a:rPr lang="en-US" sz="1800" dirty="0">
                <a:latin typeface="Times New Roman" pitchFamily="18" charset="0"/>
                <a:cs typeface="Times New Roman" pitchFamily="18" charset="0"/>
              </a:rPr>
              <a:t> Web presence to the next level. We offer a comprehensive range of services.&lt;/p&gt;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&lt;h2&gt;Meeting Your Business Needs&lt;/h2&gt;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&lt;p&gt; Our expert designers are creative and eager to work with you. Take advantage of the power of Web 2.0!&lt;/p&gt;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	&lt;div&gt; &lt;small&gt; Copyright &amp;copy; 2012 Your name here&lt;/small&gt;&lt;/div&gt;</a:t>
            </a:r>
          </a:p>
          <a:p>
            <a:pPr marL="0" indent="0" eaLnBrk="1" fontAlgn="auto" hangingPunct="1">
              <a:spcAft>
                <a:spcPts val="0"/>
              </a:spcAft>
              <a:buFont typeface="Wingdings 3" panose="05040102010807070707" pitchFamily="18" charset="2"/>
              <a:buNone/>
              <a:defRPr/>
            </a:pPr>
            <a:r>
              <a:rPr lang="en-US" sz="1800" dirty="0">
                <a:latin typeface="Times New Roman" pitchFamily="18" charset="0"/>
                <a:cs typeface="Times New Roman" pitchFamily="18" charset="0"/>
              </a:rPr>
              <a:t>&lt;/body&gt;</a:t>
            </a:r>
          </a:p>
          <a:p>
            <a:pPr marL="274320" indent="-274320" eaLnBrk="1" fontAlgn="auto" hangingPunct="1">
              <a:spcAft>
                <a:spcPts val="0"/>
              </a:spcAft>
              <a:buFont typeface="Wingdings 3"/>
              <a:buChar char=""/>
              <a:defRPr/>
            </a:pPr>
            <a:r>
              <a:rPr lang="en-US" sz="1800" dirty="0">
                <a:latin typeface="Times New Roman" pitchFamily="18" charset="0"/>
                <a:cs typeface="Times New Roman" pitchFamily="18" charset="0"/>
              </a:rPr>
              <a:t>&lt;/html&gt;</a:t>
            </a:r>
          </a:p>
        </p:txBody>
      </p:sp>
      <p:sp>
        <p:nvSpPr>
          <p:cNvPr id="51205" name="TextBox 5">
            <a:extLst>
              <a:ext uri="{FF2B5EF4-FFF2-40B4-BE49-F238E27FC236}">
                <a16:creationId xmlns:a16="http://schemas.microsoft.com/office/drawing/2014/main" id="{C5AC1F83-9CAE-46E2-BE1D-ECEAC91CD31C}"/>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Sample code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657EA-31DA-496F-99EC-1BDFD3CC2B86}"/>
              </a:ext>
            </a:extLst>
          </p:cNvPr>
          <p:cNvSpPr>
            <a:spLocks noGrp="1"/>
          </p:cNvSpPr>
          <p:nvPr>
            <p:ph sz="quarter" idx="1"/>
          </p:nvPr>
        </p:nvSpPr>
        <p:spPr>
          <a:xfrm>
            <a:off x="228600" y="1143000"/>
            <a:ext cx="8686800" cy="3200400"/>
          </a:xfrm>
        </p:spPr>
        <p:txBody>
          <a:bodyPr rtlCol="0">
            <a:normAutofit/>
          </a:bodyPr>
          <a:lstStyle/>
          <a:p>
            <a:pPr marL="514350" indent="-514350" eaLnBrk="1" fontAlgn="auto" hangingPunct="1">
              <a:spcAft>
                <a:spcPts val="0"/>
              </a:spcAft>
              <a:buFont typeface="Wingdings" pitchFamily="2" charset="2"/>
              <a:buChar char="Ø"/>
              <a:defRPr/>
            </a:pPr>
            <a:r>
              <a:rPr lang="en-US" sz="2800" dirty="0">
                <a:latin typeface="Times New Roman" pitchFamily="18" charset="0"/>
                <a:cs typeface="Times New Roman" pitchFamily="18" charset="0"/>
              </a:rPr>
              <a:t>Use the anchor element to specify a hyperlink, as a  link, to another web page or file </a:t>
            </a:r>
          </a:p>
          <a:p>
            <a:pPr marL="514350" indent="-514350" eaLnBrk="1" fontAlgn="auto" hangingPunct="1">
              <a:spcAft>
                <a:spcPts val="0"/>
              </a:spcAft>
              <a:buFont typeface="Wingdings" pitchFamily="2" charset="2"/>
              <a:buChar char="Ø"/>
              <a:defRPr/>
            </a:pPr>
            <a:r>
              <a:rPr lang="en-US" sz="2800" dirty="0">
                <a:latin typeface="Times New Roman" pitchFamily="18" charset="0"/>
                <a:cs typeface="Times New Roman" pitchFamily="18" charset="0"/>
              </a:rPr>
              <a:t>Begins with an &lt;a&gt; tag and ends with a &lt;/a&gt;tag</a:t>
            </a:r>
          </a:p>
          <a:p>
            <a:pPr marL="514350" indent="-514350" eaLnBrk="1" fontAlgn="auto" hangingPunct="1">
              <a:spcAft>
                <a:spcPts val="0"/>
              </a:spcAft>
              <a:buFont typeface="Wingdings" pitchFamily="2" charset="2"/>
              <a:buChar char="Ø"/>
              <a:defRPr/>
            </a:pPr>
            <a:r>
              <a:rPr lang="en-US" sz="2800" dirty="0">
                <a:latin typeface="Times New Roman" pitchFamily="18" charset="0"/>
                <a:cs typeface="Times New Roman" pitchFamily="18" charset="0"/>
              </a:rPr>
              <a:t>Use the </a:t>
            </a:r>
            <a:r>
              <a:rPr lang="en-US" sz="2800" dirty="0" err="1">
                <a:latin typeface="Times New Roman" pitchFamily="18" charset="0"/>
                <a:cs typeface="Times New Roman" pitchFamily="18" charset="0"/>
              </a:rPr>
              <a:t>href</a:t>
            </a:r>
            <a:r>
              <a:rPr lang="en-US" sz="2800" dirty="0">
                <a:latin typeface="Times New Roman" pitchFamily="18" charset="0"/>
                <a:cs typeface="Times New Roman" pitchFamily="18" charset="0"/>
              </a:rPr>
              <a:t> attribute to configure the hyperlink reference, which identifies the name and location of the file to access.</a:t>
            </a:r>
          </a:p>
          <a:p>
            <a:pPr marL="514350" indent="-514350" eaLnBrk="1" fontAlgn="auto" hangingPunct="1">
              <a:spcAft>
                <a:spcPts val="0"/>
              </a:spcAft>
              <a:buFont typeface="Wingdings 3"/>
              <a:buChar char=""/>
              <a:defRPr/>
            </a:pPr>
            <a:endParaRPr lang="en-US" sz="2800" dirty="0">
              <a:latin typeface="Times New Roman" pitchFamily="18" charset="0"/>
              <a:cs typeface="Times New Roman" pitchFamily="18" charset="0"/>
            </a:endParaRPr>
          </a:p>
          <a:p>
            <a:pPr marL="274320" indent="-274320" eaLnBrk="1" fontAlgn="auto" hangingPunct="1">
              <a:spcAft>
                <a:spcPts val="0"/>
              </a:spcAft>
              <a:buFont typeface="Wingdings 3"/>
              <a:buChar char=""/>
              <a:defRPr/>
            </a:pPr>
            <a:endParaRPr lang="en-US" sz="28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0BAC2A65-F1FD-48D1-A639-1C82C9A907E5}"/>
              </a:ext>
            </a:extLst>
          </p:cNvPr>
          <p:cNvSpPr txBox="1"/>
          <p:nvPr/>
        </p:nvSpPr>
        <p:spPr>
          <a:xfrm>
            <a:off x="304800" y="3886200"/>
            <a:ext cx="8305800" cy="2369880"/>
          </a:xfrm>
          <a:prstGeom prst="rect">
            <a:avLst/>
          </a:prstGeom>
          <a:solidFill>
            <a:schemeClr val="bg1"/>
          </a:solidFill>
          <a:ln>
            <a:noFill/>
          </a:ln>
          <a:effectLst>
            <a:glow rad="139700">
              <a:schemeClr val="accent1">
                <a:satMod val="175000"/>
                <a:alpha val="40000"/>
              </a:schemeClr>
            </a:glow>
          </a:effectLst>
        </p:spPr>
        <p:txBody>
          <a:bodyPr>
            <a:spAutoFit/>
          </a:bodyPr>
          <a:lstStyle/>
          <a:p>
            <a:pPr fontAlgn="auto">
              <a:spcBef>
                <a:spcPts val="0"/>
              </a:spcBef>
              <a:spcAft>
                <a:spcPts val="0"/>
              </a:spcAft>
              <a:defRPr/>
            </a:pPr>
            <a:r>
              <a:rPr lang="en-US" sz="2600" dirty="0">
                <a:latin typeface="Times New Roman" pitchFamily="18" charset="0"/>
                <a:cs typeface="Times New Roman" pitchFamily="18" charset="0"/>
              </a:rPr>
              <a:t>&lt;body&gt;</a:t>
            </a:r>
          </a:p>
          <a:p>
            <a:pPr fontAlgn="auto">
              <a:spcBef>
                <a:spcPts val="0"/>
              </a:spcBef>
              <a:spcAft>
                <a:spcPts val="0"/>
              </a:spcAft>
              <a:defRPr/>
            </a:pPr>
            <a:r>
              <a:rPr lang="en-US" sz="2600" dirty="0">
                <a:latin typeface="Times New Roman" pitchFamily="18" charset="0"/>
                <a:cs typeface="Times New Roman" pitchFamily="18" charset="0"/>
              </a:rPr>
              <a:t>	&lt;a </a:t>
            </a:r>
            <a:r>
              <a:rPr lang="en-US" sz="2600" dirty="0" err="1">
                <a:latin typeface="Times New Roman" pitchFamily="18" charset="0"/>
                <a:cs typeface="Times New Roman" pitchFamily="18" charset="0"/>
              </a:rPr>
              <a:t>href</a:t>
            </a:r>
            <a:r>
              <a:rPr lang="en-US" sz="2600" dirty="0">
                <a:latin typeface="Times New Roman" pitchFamily="18" charset="0"/>
                <a:cs typeface="Times New Roman" pitchFamily="18" charset="0"/>
              </a:rPr>
              <a:t>= http://www.webdevfoundations.net&gt;</a:t>
            </a:r>
          </a:p>
          <a:p>
            <a:pPr fontAlgn="auto">
              <a:spcBef>
                <a:spcPts val="0"/>
              </a:spcBef>
              <a:spcAft>
                <a:spcPts val="0"/>
              </a:spcAft>
              <a:defRPr/>
            </a:pPr>
            <a:r>
              <a:rPr lang="en-US" sz="2600" dirty="0">
                <a:latin typeface="Times New Roman" pitchFamily="18" charset="0"/>
                <a:cs typeface="Times New Roman" pitchFamily="18" charset="0"/>
              </a:rPr>
              <a:t>	    Web Development &amp;amp; </a:t>
            </a:r>
            <a:r>
              <a:rPr lang="en-US" sz="2600" dirty="0" err="1">
                <a:latin typeface="Times New Roman" pitchFamily="18" charset="0"/>
                <a:cs typeface="Times New Roman" pitchFamily="18" charset="0"/>
              </a:rPr>
              <a:t>DesignFoundations</a:t>
            </a:r>
            <a:endParaRPr lang="en-US" sz="2600" dirty="0">
              <a:latin typeface="Times New Roman" pitchFamily="18" charset="0"/>
              <a:cs typeface="Times New Roman" pitchFamily="18" charset="0"/>
            </a:endParaRPr>
          </a:p>
          <a:p>
            <a:pPr fontAlgn="auto">
              <a:spcBef>
                <a:spcPts val="0"/>
              </a:spcBef>
              <a:spcAft>
                <a:spcPts val="0"/>
              </a:spcAft>
              <a:defRPr/>
            </a:pPr>
            <a:r>
              <a:rPr lang="en-US" sz="2600" dirty="0">
                <a:latin typeface="Times New Roman" pitchFamily="18" charset="0"/>
                <a:cs typeface="Times New Roman" pitchFamily="18" charset="0"/>
              </a:rPr>
              <a:t>	&lt;/a&gt;</a:t>
            </a:r>
          </a:p>
          <a:p>
            <a:pPr fontAlgn="auto">
              <a:spcBef>
                <a:spcPts val="0"/>
              </a:spcBef>
              <a:spcAft>
                <a:spcPts val="0"/>
              </a:spcAft>
              <a:defRPr/>
            </a:pPr>
            <a:r>
              <a:rPr lang="en-US" sz="2600" dirty="0">
                <a:latin typeface="Times New Roman" pitchFamily="18" charset="0"/>
                <a:cs typeface="Times New Roman" pitchFamily="18" charset="0"/>
              </a:rPr>
              <a:t>&lt;/body&gt;</a:t>
            </a:r>
          </a:p>
          <a:p>
            <a:pPr fontAlgn="auto">
              <a:spcBef>
                <a:spcPts val="0"/>
              </a:spcBef>
              <a:spcAft>
                <a:spcPts val="0"/>
              </a:spcAft>
              <a:defRPr/>
            </a:pPr>
            <a:endParaRPr lang="en-US" dirty="0">
              <a:latin typeface="+mn-lt"/>
              <a:cs typeface="+mn-cs"/>
            </a:endParaRPr>
          </a:p>
        </p:txBody>
      </p:sp>
      <p:sp>
        <p:nvSpPr>
          <p:cNvPr id="52230" name="TextBox 6">
            <a:extLst>
              <a:ext uri="{FF2B5EF4-FFF2-40B4-BE49-F238E27FC236}">
                <a16:creationId xmlns:a16="http://schemas.microsoft.com/office/drawing/2014/main" id="{CE4BD4BD-7FB7-484B-8318-A6BA4D3050F6}"/>
              </a:ext>
            </a:extLst>
          </p:cNvPr>
          <p:cNvSpPr txBox="1">
            <a:spLocks noChangeArrowheads="1"/>
          </p:cNvSpPr>
          <p:nvPr/>
        </p:nvSpPr>
        <p:spPr bwMode="auto">
          <a:xfrm>
            <a:off x="457200" y="3810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Anchor Element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DC99DE1C-B9AA-42CD-BA04-67CDB05422A9}"/>
              </a:ext>
            </a:extLst>
          </p:cNvPr>
          <p:cNvSpPr>
            <a:spLocks noGrp="1"/>
          </p:cNvSpPr>
          <p:nvPr>
            <p:ph sz="quarter" idx="1"/>
          </p:nvPr>
        </p:nvSpPr>
        <p:spPr>
          <a:xfrm>
            <a:off x="228600" y="1066800"/>
            <a:ext cx="8686800" cy="5486400"/>
          </a:xfrm>
        </p:spPr>
        <p:txBody>
          <a:bodyPr/>
          <a:lstStyle/>
          <a:p>
            <a:pPr algn="just"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An absolute hyperlink indicates the absolute location of a resource on the Web. </a:t>
            </a:r>
          </a:p>
          <a:p>
            <a:pPr algn="just" eaLnBrk="1" hangingPunct="1">
              <a:buFont typeface="Wingdings" panose="05000000000000000000" pitchFamily="2" charset="2"/>
              <a:buChar char="Ø"/>
            </a:pPr>
            <a:endParaRPr lang="en-US" altLang="en-US" sz="25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Use absolute hyperlinks when you need to link to resources on other websites.</a:t>
            </a:r>
          </a:p>
          <a:p>
            <a:pPr algn="just" eaLnBrk="1" hangingPunct="1">
              <a:buFont typeface="Wingdings" panose="05000000000000000000" pitchFamily="2" charset="2"/>
              <a:buChar char="Ø"/>
            </a:pPr>
            <a:endParaRPr lang="en-US" altLang="en-US" sz="25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The href value for an absolute hyperlink to the home page of a website includes the http://protocol and the domain name.</a:t>
            </a:r>
          </a:p>
          <a:p>
            <a:pPr algn="just" eaLnBrk="1" hangingPunct="1"/>
            <a:endParaRPr lang="en-US" altLang="en-US" sz="2500">
              <a:latin typeface="Times New Roman" panose="02020603050405020304" pitchFamily="18" charset="0"/>
              <a:cs typeface="Times New Roman" panose="02020603050405020304" pitchFamily="18" charset="0"/>
            </a:endParaRPr>
          </a:p>
          <a:p>
            <a:pPr algn="just" eaLnBrk="1" hangingPunct="1"/>
            <a:r>
              <a:rPr lang="en-US" altLang="en-US" sz="2500">
                <a:latin typeface="Times New Roman" panose="02020603050405020304" pitchFamily="18" charset="0"/>
                <a:cs typeface="Times New Roman" panose="02020603050405020304" pitchFamily="18" charset="0"/>
              </a:rPr>
              <a:t>&lt;a href= "http://www.webdevfoundations.net"&gt; </a:t>
            </a:r>
          </a:p>
          <a:p>
            <a:pPr algn="just" eaLnBrk="1" hangingPunct="1"/>
            <a:r>
              <a:rPr lang="en-US" altLang="en-US" sz="2500">
                <a:latin typeface="Times New Roman" panose="02020603050405020304" pitchFamily="18" charset="0"/>
                <a:cs typeface="Times New Roman" panose="02020603050405020304" pitchFamily="18" charset="0"/>
              </a:rPr>
              <a:t>      Web Development &amp;amp; Design Foundations</a:t>
            </a:r>
          </a:p>
          <a:p>
            <a:pPr algn="just" eaLnBrk="1" hangingPunct="1"/>
            <a:r>
              <a:rPr lang="en-US" altLang="en-US" sz="2500">
                <a:latin typeface="Times New Roman" panose="02020603050405020304" pitchFamily="18" charset="0"/>
                <a:cs typeface="Times New Roman" panose="02020603050405020304" pitchFamily="18" charset="0"/>
              </a:rPr>
              <a:t>&lt;/a&gt;</a:t>
            </a:r>
          </a:p>
          <a:p>
            <a:pPr algn="just" eaLnBrk="1" hangingPunct="1">
              <a:buFont typeface="Wingdings" panose="05000000000000000000" pitchFamily="2" charset="2"/>
              <a:buChar char="Ø"/>
            </a:pPr>
            <a:endParaRPr lang="en-US" altLang="en-US" sz="25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endParaRPr lang="en-US" altLang="en-US" sz="2500">
              <a:latin typeface="Times New Roman" panose="02020603050405020304" pitchFamily="18" charset="0"/>
              <a:cs typeface="Times New Roman" panose="02020603050405020304" pitchFamily="18" charset="0"/>
            </a:endParaRPr>
          </a:p>
        </p:txBody>
      </p:sp>
      <p:sp>
        <p:nvSpPr>
          <p:cNvPr id="53251" name="TextBox 4">
            <a:extLst>
              <a:ext uri="{FF2B5EF4-FFF2-40B4-BE49-F238E27FC236}">
                <a16:creationId xmlns:a16="http://schemas.microsoft.com/office/drawing/2014/main" id="{17D89B40-B8A3-4D08-A88B-6EC8516FC96B}"/>
              </a:ext>
            </a:extLst>
          </p:cNvPr>
          <p:cNvSpPr txBox="1">
            <a:spLocks noChangeArrowheads="1"/>
          </p:cNvSpPr>
          <p:nvPr/>
        </p:nvSpPr>
        <p:spPr bwMode="auto">
          <a:xfrm>
            <a:off x="533400" y="3810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Absolute Hyperlinks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A187D72-0C6E-4B9F-91B1-3C3D15A54B60}"/>
              </a:ext>
            </a:extLst>
          </p:cNvPr>
          <p:cNvSpPr>
            <a:spLocks noGrp="1"/>
          </p:cNvSpPr>
          <p:nvPr>
            <p:ph sz="quarter" idx="1"/>
          </p:nvPr>
        </p:nvSpPr>
        <p:spPr>
          <a:xfrm>
            <a:off x="152400" y="838200"/>
            <a:ext cx="8839200" cy="5867400"/>
          </a:xfrm>
          <a:noFill/>
          <a:ln>
            <a:miter lim="800000"/>
            <a:headEnd/>
            <a:tailEnd/>
          </a:ln>
          <a:effectLst>
            <a:glow rad="228600">
              <a:schemeClr val="accent1">
                <a:satMod val="175000"/>
                <a:alpha val="40000"/>
              </a:schemeClr>
            </a:glow>
          </a:effectLst>
        </p:spPr>
        <p:txBody>
          <a:bodyPr rtlCol="0">
            <a:noAutofit/>
          </a:bodyPr>
          <a:lstStyle/>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&lt;!DOCTYPE html&gt;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a:t>
            </a:r>
            <a:r>
              <a:rPr lang="en-US" sz="2500" dirty="0" err="1">
                <a:latin typeface="Times New Roman" pitchFamily="18" charset="0"/>
                <a:cs typeface="Times New Roman" pitchFamily="18" charset="0"/>
              </a:rPr>
              <a:t>htmllang</a:t>
            </a:r>
            <a:r>
              <a:rPr lang="en-US" sz="2500" dirty="0">
                <a:latin typeface="Times New Roman" pitchFamily="18" charset="0"/>
                <a:cs typeface="Times New Roman" pitchFamily="18" charset="0"/>
              </a:rPr>
              <a:t>="en"&gt;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	&lt;title&gt;Anchor Example&lt;/title&gt;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	&lt;meta charset="utf-8"&gt;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&lt;/head&gt;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&lt;body&gt;</a:t>
            </a:r>
          </a:p>
          <a:p>
            <a:pPr marL="0" indent="0" eaLnBrk="1" fontAlgn="auto" hangingPunct="1">
              <a:spcAft>
                <a:spcPts val="0"/>
              </a:spcAft>
              <a:buNone/>
              <a:defRPr/>
            </a:pPr>
            <a:r>
              <a:rPr lang="en-US" sz="2500" dirty="0">
                <a:latin typeface="Times New Roman"/>
                <a:cs typeface="Times New Roman"/>
              </a:rPr>
              <a:t>	&lt;a </a:t>
            </a:r>
            <a:r>
              <a:rPr lang="en-US" sz="2500" dirty="0" err="1">
                <a:latin typeface="Times New Roman"/>
                <a:cs typeface="Times New Roman"/>
              </a:rPr>
              <a:t>href</a:t>
            </a:r>
            <a:r>
              <a:rPr lang="en-US" sz="2500" dirty="0">
                <a:latin typeface="Times New Roman"/>
                <a:cs typeface="Times New Roman"/>
              </a:rPr>
              <a:t>= "</a:t>
            </a:r>
            <a:r>
              <a:rPr lang="en-US" sz="2500" u="sng" dirty="0">
                <a:latin typeface="Times New Roman"/>
                <a:cs typeface="Times New Roman"/>
              </a:rPr>
              <a:t>http://www.webdevfoundations.net"</a:t>
            </a:r>
            <a:r>
              <a:rPr lang="en-US" sz="2500" dirty="0">
                <a:latin typeface="Times New Roman"/>
                <a:cs typeface="Times New Roman"/>
              </a:rPr>
              <a:t>&gt; </a:t>
            </a:r>
            <a:endParaRPr lang="en-US" sz="2500" dirty="0">
              <a:latin typeface="Times New Roman" pitchFamily="18" charset="0"/>
              <a:cs typeface="Times New Roman" pitchFamily="18" charset="0"/>
            </a:endParaRP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		Web Development &amp;amp; Design Foundations</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	&lt;/a&gt;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&lt;/body&gt;</a:t>
            </a:r>
          </a:p>
          <a:p>
            <a:pPr marL="0" indent="0" eaLnBrk="1" fontAlgn="auto" hangingPunct="1">
              <a:spcAft>
                <a:spcPts val="0"/>
              </a:spcAft>
              <a:buFont typeface="Wingdings 3" panose="05040102010807070707" pitchFamily="18" charset="2"/>
              <a:buNone/>
              <a:defRPr/>
            </a:pPr>
            <a:r>
              <a:rPr lang="en-US" sz="2500" dirty="0">
                <a:latin typeface="Times New Roman" pitchFamily="18" charset="0"/>
                <a:cs typeface="Times New Roman" pitchFamily="18" charset="0"/>
              </a:rPr>
              <a:t>&lt;/html&gt;</a:t>
            </a:r>
          </a:p>
        </p:txBody>
      </p:sp>
      <p:sp>
        <p:nvSpPr>
          <p:cNvPr id="54277" name="TextBox 5">
            <a:extLst>
              <a:ext uri="{FF2B5EF4-FFF2-40B4-BE49-F238E27FC236}">
                <a16:creationId xmlns:a16="http://schemas.microsoft.com/office/drawing/2014/main" id="{6F556C4F-D53D-4ECC-B14E-560B5B6EFBCB}"/>
              </a:ext>
            </a:extLst>
          </p:cNvPr>
          <p:cNvSpPr txBox="1">
            <a:spLocks noChangeArrowheads="1"/>
          </p:cNvSpPr>
          <p:nvPr/>
        </p:nvSpPr>
        <p:spPr bwMode="auto">
          <a:xfrm>
            <a:off x="228600" y="228600"/>
            <a:ext cx="685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200" b="1"/>
              <a:t>Sample code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7E9D0F65-497B-4CC4-8260-08EA9AED77CF}"/>
              </a:ext>
            </a:extLst>
          </p:cNvPr>
          <p:cNvSpPr>
            <a:spLocks noGrp="1"/>
          </p:cNvSpPr>
          <p:nvPr>
            <p:ph sz="quarter" idx="1"/>
          </p:nvPr>
        </p:nvSpPr>
        <p:spPr>
          <a:xfrm>
            <a:off x="0" y="1066800"/>
            <a:ext cx="8686800" cy="5334000"/>
          </a:xfrm>
        </p:spPr>
        <p:txBody>
          <a:bodyPr/>
          <a:lstStyle/>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When you need to link to web pages within your site, use a relative hyperlink.</a:t>
            </a:r>
          </a:p>
          <a:p>
            <a:pPr eaLnBrk="1" hangingPunct="1">
              <a:buFont typeface="Wingdings" panose="05000000000000000000" pitchFamily="2" charset="2"/>
              <a:buChar char="Ø"/>
            </a:pPr>
            <a:endParaRPr lang="en-US" altLang="en-US" sz="28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The href value for a relative hyperlink does not begin with the http://does not include a domain name.</a:t>
            </a: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endParaRPr lang="en-US" altLang="en-US"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A94109-1B3A-4D27-A26E-C28D6416F0B3}"/>
              </a:ext>
            </a:extLst>
          </p:cNvPr>
          <p:cNvSpPr txBox="1"/>
          <p:nvPr/>
        </p:nvSpPr>
        <p:spPr>
          <a:xfrm>
            <a:off x="533400" y="3992940"/>
            <a:ext cx="8305800" cy="1569660"/>
          </a:xfrm>
          <a:prstGeom prst="rect">
            <a:avLst/>
          </a:prstGeom>
          <a:solidFill>
            <a:schemeClr val="bg1"/>
          </a:solidFill>
          <a:ln>
            <a:solidFill>
              <a:schemeClr val="tx1">
                <a:alpha val="92000"/>
              </a:schemeClr>
            </a:solidFill>
          </a:ln>
          <a:effectLst>
            <a:glow rad="139700">
              <a:schemeClr val="accent1">
                <a:satMod val="175000"/>
                <a:alpha val="40000"/>
              </a:schemeClr>
            </a:glow>
          </a:effectLst>
        </p:spPr>
        <p:txBody>
          <a:bodyPr>
            <a:spAutoFit/>
          </a:bodyPr>
          <a:lstStyle/>
          <a:p>
            <a:pPr fontAlgn="auto">
              <a:spcBef>
                <a:spcPts val="0"/>
              </a:spcBef>
              <a:spcAft>
                <a:spcPts val="0"/>
              </a:spcAft>
              <a:defRPr/>
            </a:pPr>
            <a:r>
              <a:rPr lang="en-US" sz="2600" dirty="0">
                <a:latin typeface="Times New Roman" pitchFamily="18" charset="0"/>
                <a:cs typeface="Times New Roman" pitchFamily="18" charset="0"/>
              </a:rPr>
              <a:t>&lt;body&gt;</a:t>
            </a:r>
          </a:p>
          <a:p>
            <a:pPr fontAlgn="auto">
              <a:spcBef>
                <a:spcPts val="0"/>
              </a:spcBef>
              <a:spcAft>
                <a:spcPts val="0"/>
              </a:spcAft>
              <a:defRPr/>
            </a:pPr>
            <a:r>
              <a:rPr lang="en-US" sz="2600" dirty="0">
                <a:latin typeface="Times New Roman" pitchFamily="18" charset="0"/>
                <a:cs typeface="Times New Roman" pitchFamily="18" charset="0"/>
              </a:rPr>
              <a:t>	</a:t>
            </a:r>
            <a:r>
              <a:rPr lang="en-US" sz="2400" dirty="0">
                <a:latin typeface="Times New Roman" pitchFamily="18" charset="0"/>
                <a:cs typeface="Times New Roman" pitchFamily="18" charset="0"/>
              </a:rPr>
              <a:t>&lt;a </a:t>
            </a:r>
            <a:r>
              <a:rPr lang="en-US" sz="2400" dirty="0" err="1">
                <a:latin typeface="Times New Roman" pitchFamily="18" charset="0"/>
                <a:cs typeface="Times New Roman" pitchFamily="18" charset="0"/>
              </a:rPr>
              <a:t>href</a:t>
            </a:r>
            <a:r>
              <a:rPr lang="en-US" sz="2400" dirty="0">
                <a:latin typeface="Times New Roman" pitchFamily="18" charset="0"/>
                <a:cs typeface="Times New Roman" pitchFamily="18" charset="0"/>
              </a:rPr>
              <a:t>="contact.html"&gt;Contact Us&lt;/a&gt;</a:t>
            </a:r>
          </a:p>
          <a:p>
            <a:pPr fontAlgn="auto">
              <a:spcBef>
                <a:spcPts val="0"/>
              </a:spcBef>
              <a:spcAft>
                <a:spcPts val="0"/>
              </a:spcAft>
              <a:defRPr/>
            </a:pPr>
            <a:r>
              <a:rPr lang="en-US" sz="2600" dirty="0">
                <a:latin typeface="Times New Roman" pitchFamily="18" charset="0"/>
                <a:cs typeface="Times New Roman" pitchFamily="18" charset="0"/>
              </a:rPr>
              <a:t>&lt;/body&gt;</a:t>
            </a:r>
          </a:p>
          <a:p>
            <a:pPr fontAlgn="auto">
              <a:spcBef>
                <a:spcPts val="0"/>
              </a:spcBef>
              <a:spcAft>
                <a:spcPts val="0"/>
              </a:spcAft>
              <a:defRPr/>
            </a:pPr>
            <a:endParaRPr lang="en-US" dirty="0">
              <a:latin typeface="+mn-lt"/>
              <a:cs typeface="+mn-cs"/>
            </a:endParaRPr>
          </a:p>
        </p:txBody>
      </p:sp>
      <p:sp>
        <p:nvSpPr>
          <p:cNvPr id="7" name="TextBox 6">
            <a:extLst>
              <a:ext uri="{FF2B5EF4-FFF2-40B4-BE49-F238E27FC236}">
                <a16:creationId xmlns:a16="http://schemas.microsoft.com/office/drawing/2014/main" id="{18C6EB0D-EB6E-4BD6-B5AA-5D7B9F650AD6}"/>
              </a:ext>
            </a:extLst>
          </p:cNvPr>
          <p:cNvSpPr txBox="1"/>
          <p:nvPr/>
        </p:nvSpPr>
        <p:spPr>
          <a:xfrm>
            <a:off x="533400" y="5770325"/>
            <a:ext cx="8153400" cy="477054"/>
          </a:xfrm>
          <a:prstGeom prst="rect">
            <a:avLst/>
          </a:prstGeom>
          <a:solidFill>
            <a:schemeClr val="bg1"/>
          </a:solidFill>
          <a:ln>
            <a:solidFill>
              <a:schemeClr val="tx1">
                <a:alpha val="92000"/>
              </a:schemeClr>
            </a:solidFill>
          </a:ln>
          <a:effectLst>
            <a:glow rad="139700">
              <a:schemeClr val="accent1">
                <a:satMod val="175000"/>
                <a:alpha val="40000"/>
              </a:schemeClr>
            </a:glow>
          </a:effectLst>
        </p:spPr>
        <p:txBody>
          <a:bodyPr>
            <a:spAutoFit/>
          </a:bodyPr>
          <a:lstStyle>
            <a:lvl1pPr eaLnBrk="0" hangingPunct="0">
              <a:defRPr>
                <a:solidFill>
                  <a:schemeClr val="tx1"/>
                </a:solidFill>
                <a:latin typeface="Franklin Gothic Book" pitchFamily="34" charset="0"/>
                <a:cs typeface="Arial" pitchFamily="34" charset="0"/>
              </a:defRPr>
            </a:lvl1pPr>
            <a:lvl2pPr marL="742950" indent="-285750" eaLnBrk="0" hangingPunct="0">
              <a:defRPr>
                <a:solidFill>
                  <a:schemeClr val="tx1"/>
                </a:solidFill>
                <a:latin typeface="Franklin Gothic Book" pitchFamily="34" charset="0"/>
                <a:cs typeface="Arial" pitchFamily="34" charset="0"/>
              </a:defRPr>
            </a:lvl2pPr>
            <a:lvl3pPr marL="1143000" indent="-228600" eaLnBrk="0" hangingPunct="0">
              <a:defRPr>
                <a:solidFill>
                  <a:schemeClr val="tx1"/>
                </a:solidFill>
                <a:latin typeface="Franklin Gothic Book" pitchFamily="34" charset="0"/>
                <a:cs typeface="Arial" pitchFamily="34" charset="0"/>
              </a:defRPr>
            </a:lvl3pPr>
            <a:lvl4pPr marL="1600200" indent="-228600" eaLnBrk="0" hangingPunct="0">
              <a:defRPr>
                <a:solidFill>
                  <a:schemeClr val="tx1"/>
                </a:solidFill>
                <a:latin typeface="Franklin Gothic Book" pitchFamily="34" charset="0"/>
                <a:cs typeface="Arial" pitchFamily="34" charset="0"/>
              </a:defRPr>
            </a:lvl4pPr>
            <a:lvl5pPr marL="2057400" indent="-228600" eaLnBrk="0" hangingPunct="0">
              <a:defRPr>
                <a:solidFill>
                  <a:schemeClr val="tx1"/>
                </a:solidFill>
                <a:latin typeface="Franklin Gothic Book" pitchFamily="34" charset="0"/>
                <a:cs typeface="Arial" pitchFamily="34" charset="0"/>
              </a:defRPr>
            </a:lvl5pPr>
            <a:lvl6pPr marL="2514600" indent="-228600" eaLnBrk="0" fontAlgn="base" hangingPunct="0">
              <a:spcBef>
                <a:spcPct val="0"/>
              </a:spcBef>
              <a:spcAft>
                <a:spcPct val="0"/>
              </a:spcAft>
              <a:defRPr>
                <a:solidFill>
                  <a:schemeClr val="tx1"/>
                </a:solidFill>
                <a:latin typeface="Franklin Gothic Book" pitchFamily="34" charset="0"/>
                <a:cs typeface="Arial" pitchFamily="34" charset="0"/>
              </a:defRPr>
            </a:lvl6pPr>
            <a:lvl7pPr marL="2971800" indent="-228600" eaLnBrk="0" fontAlgn="base" hangingPunct="0">
              <a:spcBef>
                <a:spcPct val="0"/>
              </a:spcBef>
              <a:spcAft>
                <a:spcPct val="0"/>
              </a:spcAft>
              <a:defRPr>
                <a:solidFill>
                  <a:schemeClr val="tx1"/>
                </a:solidFill>
                <a:latin typeface="Franklin Gothic Book" pitchFamily="34" charset="0"/>
                <a:cs typeface="Arial" pitchFamily="34" charset="0"/>
              </a:defRPr>
            </a:lvl7pPr>
            <a:lvl8pPr marL="3429000" indent="-228600" eaLnBrk="0" fontAlgn="base" hangingPunct="0">
              <a:spcBef>
                <a:spcPct val="0"/>
              </a:spcBef>
              <a:spcAft>
                <a:spcPct val="0"/>
              </a:spcAft>
              <a:defRPr>
                <a:solidFill>
                  <a:schemeClr val="tx1"/>
                </a:solidFill>
                <a:latin typeface="Franklin Gothic Book" pitchFamily="34" charset="0"/>
                <a:cs typeface="Arial" pitchFamily="34" charset="0"/>
              </a:defRPr>
            </a:lvl8pPr>
            <a:lvl9pPr marL="3886200" indent="-228600" eaLnBrk="0" fontAlgn="base" hangingPunct="0">
              <a:spcBef>
                <a:spcPct val="0"/>
              </a:spcBef>
              <a:spcAft>
                <a:spcPct val="0"/>
              </a:spcAft>
              <a:defRPr>
                <a:solidFill>
                  <a:schemeClr val="tx1"/>
                </a:solidFill>
                <a:latin typeface="Franklin Gothic Book" pitchFamily="34" charset="0"/>
                <a:cs typeface="Arial" pitchFamily="34" charset="0"/>
              </a:defRPr>
            </a:lvl9pPr>
          </a:lstStyle>
          <a:p>
            <a:pPr eaLnBrk="1" hangingPunct="1">
              <a:defRPr/>
            </a:pPr>
            <a:r>
              <a:rPr lang="en-US" sz="1600">
                <a:latin typeface="Zawgyi-One" pitchFamily="34" charset="0"/>
                <a:cs typeface="Zawgyi-One" pitchFamily="34" charset="0"/>
              </a:rPr>
              <a:t>Contact.html </a:t>
            </a:r>
            <a:r>
              <a:rPr lang="my-MM" sz="1600">
                <a:latin typeface="Pyidaungsu" pitchFamily="34" charset="0"/>
              </a:rPr>
              <a:t>ဖိုင်သည် ယခု </a:t>
            </a:r>
            <a:r>
              <a:rPr lang="en-US" sz="1600">
                <a:latin typeface="Pyidaungsu" pitchFamily="34" charset="0"/>
              </a:rPr>
              <a:t>html </a:t>
            </a:r>
            <a:r>
              <a:rPr lang="my-MM" sz="1600">
                <a:latin typeface="Pyidaungsu" pitchFamily="34" charset="0"/>
              </a:rPr>
              <a:t>နှင့် </a:t>
            </a:r>
            <a:r>
              <a:rPr lang="en-US" sz="1600">
                <a:latin typeface="Pyidaungsu" pitchFamily="34" charset="0"/>
              </a:rPr>
              <a:t>folder </a:t>
            </a:r>
            <a:r>
              <a:rPr lang="my-MM" sz="1600">
                <a:latin typeface="Pyidaungsu" pitchFamily="34" charset="0"/>
              </a:rPr>
              <a:t>တစ်ခုထဲ တွင် ရှိနေရမည်</a:t>
            </a:r>
            <a:r>
              <a:rPr lang="my-MM" sz="2500">
                <a:latin typeface="Pyidaungsu" pitchFamily="34" charset="0"/>
              </a:rPr>
              <a:t>။</a:t>
            </a:r>
            <a:endParaRPr lang="en-US" sz="2500">
              <a:latin typeface="Zawgyi-One" pitchFamily="34" charset="0"/>
              <a:cs typeface="Zawgyi-One" pitchFamily="34" charset="0"/>
            </a:endParaRPr>
          </a:p>
        </p:txBody>
      </p:sp>
      <p:sp>
        <p:nvSpPr>
          <p:cNvPr id="55305" name="TextBox 5">
            <a:extLst>
              <a:ext uri="{FF2B5EF4-FFF2-40B4-BE49-F238E27FC236}">
                <a16:creationId xmlns:a16="http://schemas.microsoft.com/office/drawing/2014/main" id="{F74268C5-A86B-4B7D-8322-AB2F88E4EC1F}"/>
              </a:ext>
            </a:extLst>
          </p:cNvPr>
          <p:cNvSpPr txBox="1">
            <a:spLocks noChangeArrowheads="1"/>
          </p:cNvSpPr>
          <p:nvPr/>
        </p:nvSpPr>
        <p:spPr bwMode="auto">
          <a:xfrm>
            <a:off x="228600" y="3810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Relative Hyperlinks </a:t>
            </a:r>
          </a:p>
        </p:txBody>
      </p:sp>
      <p:pic>
        <p:nvPicPr>
          <p:cNvPr id="55306" name="Picture 10">
            <a:extLst>
              <a:ext uri="{FF2B5EF4-FFF2-40B4-BE49-F238E27FC236}">
                <a16:creationId xmlns:a16="http://schemas.microsoft.com/office/drawing/2014/main" id="{24883A7A-06F7-47ED-9597-A428E3945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3" y="3581400"/>
            <a:ext cx="21145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a:extLst>
              <a:ext uri="{FF2B5EF4-FFF2-40B4-BE49-F238E27FC236}">
                <a16:creationId xmlns:a16="http://schemas.microsoft.com/office/drawing/2014/main" id="{1006871A-6399-450E-8A32-5CBC1129201A}"/>
              </a:ext>
            </a:extLst>
          </p:cNvPr>
          <p:cNvSpPr>
            <a:spLocks noGrp="1"/>
          </p:cNvSpPr>
          <p:nvPr>
            <p:ph sz="quarter" idx="1"/>
          </p:nvPr>
        </p:nvSpPr>
        <p:spPr>
          <a:xfrm>
            <a:off x="228600" y="1143000"/>
            <a:ext cx="8686800" cy="5334000"/>
          </a:xfrm>
        </p:spPr>
        <p:txBody>
          <a:bodyPr/>
          <a:lstStyle/>
          <a:p>
            <a:pPr algn="just"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An anchor tag can also be used to create e-mail hyperlinks.</a:t>
            </a:r>
          </a:p>
          <a:p>
            <a:pPr algn="just"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An e-mail link will automatically lunch the default mail program configured for the browser.</a:t>
            </a:r>
          </a:p>
          <a:p>
            <a:pPr algn="just" eaLnBrk="1" hangingPunct="1">
              <a:buFont typeface="Wingdings" panose="05000000000000000000" pitchFamily="2" charset="2"/>
              <a:buChar char="Ø"/>
            </a:pPr>
            <a:r>
              <a:rPr lang="en-US" altLang="en-US" sz="2500">
                <a:latin typeface="Times New Roman" panose="02020603050405020304" pitchFamily="18" charset="0"/>
                <a:cs typeface="Times New Roman" panose="02020603050405020304" pitchFamily="18" charset="0"/>
              </a:rPr>
              <a:t>The href value of an e-mail link begins with mailto: followed by a valid e-mail address.</a:t>
            </a:r>
          </a:p>
          <a:p>
            <a:pPr algn="just" eaLnBrk="1" hangingPunct="1"/>
            <a:endParaRPr lang="en-US" altLang="en-US" sz="25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CA8702-D416-4668-AB00-4087B06BE22E}"/>
              </a:ext>
            </a:extLst>
          </p:cNvPr>
          <p:cNvSpPr txBox="1"/>
          <p:nvPr/>
        </p:nvSpPr>
        <p:spPr>
          <a:xfrm>
            <a:off x="533400" y="3962400"/>
            <a:ext cx="8305800" cy="1569660"/>
          </a:xfrm>
          <a:prstGeom prst="rect">
            <a:avLst/>
          </a:prstGeom>
          <a:solidFill>
            <a:schemeClr val="bg1"/>
          </a:solidFill>
          <a:ln>
            <a:solidFill>
              <a:schemeClr val="tx1">
                <a:alpha val="92000"/>
              </a:schemeClr>
            </a:solidFill>
          </a:ln>
          <a:effectLst>
            <a:glow rad="139700">
              <a:schemeClr val="accent1">
                <a:satMod val="175000"/>
                <a:alpha val="40000"/>
              </a:schemeClr>
            </a:glow>
          </a:effectLst>
        </p:spPr>
        <p:txBody>
          <a:bodyPr>
            <a:spAutoFit/>
          </a:bodyPr>
          <a:lstStyle/>
          <a:p>
            <a:pPr fontAlgn="auto">
              <a:spcBef>
                <a:spcPts val="0"/>
              </a:spcBef>
              <a:spcAft>
                <a:spcPts val="0"/>
              </a:spcAft>
              <a:defRPr/>
            </a:pPr>
            <a:r>
              <a:rPr lang="en-US" sz="2600" dirty="0">
                <a:latin typeface="Times New Roman" pitchFamily="18" charset="0"/>
                <a:cs typeface="Times New Roman" pitchFamily="18" charset="0"/>
              </a:rPr>
              <a:t>&lt;body&gt;</a:t>
            </a:r>
          </a:p>
          <a:p>
            <a:pPr fontAlgn="auto">
              <a:spcBef>
                <a:spcPts val="0"/>
              </a:spcBef>
              <a:spcAft>
                <a:spcPts val="0"/>
              </a:spcAft>
              <a:defRPr/>
            </a:pPr>
            <a:r>
              <a:rPr lang="en-US" sz="2600" dirty="0">
                <a:latin typeface="Times New Roman" pitchFamily="18" charset="0"/>
                <a:cs typeface="Times New Roman" pitchFamily="18" charset="0"/>
              </a:rPr>
              <a:t>	</a:t>
            </a:r>
            <a:r>
              <a:rPr lang="en-US" sz="2400" dirty="0">
                <a:latin typeface="Times New Roman" pitchFamily="18" charset="0"/>
                <a:cs typeface="Times New Roman" pitchFamily="18" charset="0"/>
              </a:rPr>
              <a:t>&lt;a </a:t>
            </a:r>
            <a:r>
              <a:rPr lang="en-US" sz="2400" dirty="0" err="1">
                <a:latin typeface="Times New Roman" pitchFamily="18" charset="0"/>
                <a:cs typeface="Times New Roman" pitchFamily="18" charset="0"/>
              </a:rPr>
              <a:t>href</a:t>
            </a:r>
            <a:r>
              <a:rPr lang="en-US" sz="2400" dirty="0">
                <a:latin typeface="Times New Roman" pitchFamily="18" charset="0"/>
                <a:cs typeface="Times New Roman" pitchFamily="18" charset="0"/>
              </a:rPr>
              <a:t>="mailto:suwin01@gmail.com"&gt; Email &lt;/a&gt;</a:t>
            </a:r>
          </a:p>
          <a:p>
            <a:pPr fontAlgn="auto">
              <a:spcBef>
                <a:spcPts val="0"/>
              </a:spcBef>
              <a:spcAft>
                <a:spcPts val="0"/>
              </a:spcAft>
              <a:defRPr/>
            </a:pPr>
            <a:r>
              <a:rPr lang="en-US" sz="2600" dirty="0">
                <a:latin typeface="Times New Roman" pitchFamily="18" charset="0"/>
                <a:cs typeface="Times New Roman" pitchFamily="18" charset="0"/>
              </a:rPr>
              <a:t>&lt;/body&gt;</a:t>
            </a:r>
          </a:p>
          <a:p>
            <a:pPr fontAlgn="auto">
              <a:spcBef>
                <a:spcPts val="0"/>
              </a:spcBef>
              <a:spcAft>
                <a:spcPts val="0"/>
              </a:spcAft>
              <a:defRPr/>
            </a:pPr>
            <a:endParaRPr lang="en-US" dirty="0">
              <a:latin typeface="+mn-lt"/>
              <a:cs typeface="+mn-cs"/>
            </a:endParaRPr>
          </a:p>
        </p:txBody>
      </p:sp>
      <p:sp>
        <p:nvSpPr>
          <p:cNvPr id="56326" name="TextBox 5">
            <a:extLst>
              <a:ext uri="{FF2B5EF4-FFF2-40B4-BE49-F238E27FC236}">
                <a16:creationId xmlns:a16="http://schemas.microsoft.com/office/drawing/2014/main" id="{DC31929F-7C89-44E3-9D65-0D665834F28B}"/>
              </a:ext>
            </a:extLst>
          </p:cNvPr>
          <p:cNvSpPr txBox="1">
            <a:spLocks noChangeArrowheads="1"/>
          </p:cNvSpPr>
          <p:nvPr/>
        </p:nvSpPr>
        <p:spPr bwMode="auto">
          <a:xfrm>
            <a:off x="228600" y="228600"/>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600"/>
              <a:t>E-mail Hyperlinks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E789F972-3AFC-40AE-BAD4-286E1158F952}"/>
              </a:ext>
            </a:extLst>
          </p:cNvPr>
          <p:cNvSpPr>
            <a:spLocks noGrp="1"/>
          </p:cNvSpPr>
          <p:nvPr>
            <p:ph sz="quarter" idx="1"/>
          </p:nvPr>
        </p:nvSpPr>
        <p:spPr>
          <a:xfrm>
            <a:off x="457200" y="533400"/>
            <a:ext cx="8229600" cy="5622925"/>
          </a:xfrm>
        </p:spPr>
        <p:txBody>
          <a:bodyPr/>
          <a:lstStyle/>
          <a:p>
            <a:r>
              <a:rPr lang="en-US" altLang="en-US" b="1"/>
              <a:t>&lt;nav&gt; element</a:t>
            </a:r>
          </a:p>
          <a:p>
            <a:r>
              <a:rPr lang="en-US" altLang="en-US"/>
              <a:t>is used for declaring a navigational section of the HTML document</a:t>
            </a:r>
          </a:p>
          <a:p>
            <a:r>
              <a:rPr lang="en-US" altLang="en-US"/>
              <a:t>represents a section of a page whose purpose is to provide navigation links, either within the current document or to other documents. </a:t>
            </a:r>
          </a:p>
          <a:p>
            <a:r>
              <a:rPr lang="en-US" altLang="en-US"/>
              <a:t>common examples of navigation sections are menus, tables of contents, and indexes.</a:t>
            </a:r>
          </a:p>
          <a:p>
            <a:r>
              <a:rPr lang="en-US" altLang="en-US" b="1"/>
              <a:t>&lt;address&gt; element</a:t>
            </a:r>
            <a:r>
              <a:rPr lang="en-US" altLang="en-US"/>
              <a:t> </a:t>
            </a:r>
          </a:p>
          <a:p>
            <a:r>
              <a:rPr lang="en-US" altLang="en-US"/>
              <a:t>indicates that the enclosed HTML provides contact information for a person or people, or for an organization.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a16="http://schemas.microsoft.com/office/drawing/2014/main" id="{DD1B34D6-60FF-427A-A2B9-5EF817091A16}"/>
              </a:ext>
            </a:extLst>
          </p:cNvPr>
          <p:cNvSpPr>
            <a:spLocks noGrp="1"/>
          </p:cNvSpPr>
          <p:nvPr>
            <p:ph sz="quarter" idx="1"/>
          </p:nvPr>
        </p:nvSpPr>
        <p:spPr>
          <a:xfrm>
            <a:off x="457200" y="533400"/>
            <a:ext cx="8229600" cy="5622925"/>
          </a:xfrm>
        </p:spPr>
        <p:txBody>
          <a:bodyPr/>
          <a:lstStyle/>
          <a:p>
            <a:r>
              <a:rPr lang="en-US" altLang="en-US" sz="2400" b="1"/>
              <a:t>&lt;header&gt; element</a:t>
            </a:r>
            <a:r>
              <a:rPr lang="en-US" altLang="en-US" sz="2400"/>
              <a:t> </a:t>
            </a:r>
          </a:p>
          <a:p>
            <a:pPr algn="just"/>
            <a:r>
              <a:rPr lang="en-US" altLang="en-US" sz="2400"/>
              <a:t>represents introductory content, typically a group of introductory or navigational aids. It may contain some heading elements but also a logo, a search form, an author name, and other elements.</a:t>
            </a:r>
          </a:p>
          <a:p>
            <a:r>
              <a:rPr lang="en-US" altLang="en-US" sz="2400" b="1"/>
              <a:t>&lt;footer&gt; element</a:t>
            </a:r>
            <a:r>
              <a:rPr lang="en-US" altLang="en-US" sz="2400"/>
              <a:t> </a:t>
            </a:r>
          </a:p>
          <a:p>
            <a:pPr algn="just"/>
            <a:r>
              <a:rPr lang="en-US" altLang="en-US" sz="2400"/>
              <a:t>represents a footer for its nearest sectioning content or sectioning root element. A footer typically contains information about the author of the section, copyright data or links to related documents.</a:t>
            </a:r>
          </a:p>
          <a:p>
            <a:r>
              <a:rPr lang="en-US" altLang="en-US" sz="2400" b="1"/>
              <a:t>&lt;main&gt; element</a:t>
            </a:r>
            <a:r>
              <a:rPr lang="en-US" altLang="en-US" sz="2400"/>
              <a:t> </a:t>
            </a:r>
          </a:p>
          <a:p>
            <a:pPr algn="just"/>
            <a:r>
              <a:rPr lang="en-US" altLang="en-US" sz="2400"/>
              <a:t>represents the dominant content of the &lt;body&gt; of a document. The main content area consists of content that is directly related to or expands upon the central topic of a document, or the central functionality of an application.</a:t>
            </a:r>
          </a:p>
          <a:p>
            <a:endParaRPr lang="en-US" altLang="en-US"/>
          </a:p>
          <a:p>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32250-F9FD-4200-B653-28AE40B4E511}"/>
              </a:ext>
            </a:extLst>
          </p:cNvPr>
          <p:cNvSpPr>
            <a:spLocks noGrp="1"/>
          </p:cNvSpPr>
          <p:nvPr>
            <p:ph sz="quarter" idx="1"/>
          </p:nvPr>
        </p:nvSpPr>
        <p:spPr>
          <a:xfrm>
            <a:off x="457200" y="609600"/>
            <a:ext cx="8229600" cy="5546725"/>
          </a:xfrm>
        </p:spPr>
        <p:txBody>
          <a:bodyPr/>
          <a:lstStyle/>
          <a:p>
            <a:pPr marL="0" indent="0">
              <a:buFont typeface="Wingdings 3" panose="05040102010807070707" pitchFamily="18" charset="2"/>
              <a:buNone/>
              <a:defRPr/>
            </a:pPr>
            <a:r>
              <a:rPr lang="en-US" sz="2000" dirty="0">
                <a:latin typeface="+mj-lt"/>
              </a:rPr>
              <a:t>&lt;!DOCTYPE html&gt;</a:t>
            </a:r>
          </a:p>
          <a:p>
            <a:pPr marL="0" indent="0">
              <a:buFont typeface="Wingdings 3" panose="05040102010807070707" pitchFamily="18" charset="2"/>
              <a:buNone/>
              <a:defRPr/>
            </a:pPr>
            <a:r>
              <a:rPr lang="en-US" sz="2000" dirty="0">
                <a:latin typeface="+mj-lt"/>
              </a:rPr>
              <a:t>&lt;html </a:t>
            </a:r>
            <a:r>
              <a:rPr lang="en-US" sz="2000" dirty="0" err="1">
                <a:latin typeface="+mj-lt"/>
              </a:rPr>
              <a:t>lang</a:t>
            </a:r>
            <a:r>
              <a:rPr lang="en-US" sz="2000" dirty="0">
                <a:latin typeface="+mj-lt"/>
              </a:rPr>
              <a:t>=“en”&gt;</a:t>
            </a:r>
          </a:p>
          <a:p>
            <a:pPr marL="0" indent="0">
              <a:buFont typeface="Wingdings 3" panose="05040102010807070707" pitchFamily="18" charset="2"/>
              <a:buNone/>
              <a:defRPr/>
            </a:pPr>
            <a:r>
              <a:rPr lang="en-US" sz="2000" dirty="0">
                <a:latin typeface="+mj-lt"/>
              </a:rPr>
              <a:t>&lt;head&gt;</a:t>
            </a:r>
          </a:p>
          <a:p>
            <a:pPr marL="0" indent="0">
              <a:buFont typeface="Wingdings 3" panose="05040102010807070707" pitchFamily="18" charset="2"/>
              <a:buNone/>
              <a:defRPr/>
            </a:pPr>
            <a:r>
              <a:rPr lang="en-US" sz="2000" dirty="0">
                <a:latin typeface="+mj-lt"/>
              </a:rPr>
              <a:t>	&lt;title&gt; &lt;/title&gt;</a:t>
            </a:r>
          </a:p>
          <a:p>
            <a:pPr marL="0" indent="0">
              <a:buFont typeface="Wingdings 3" panose="05040102010807070707" pitchFamily="18" charset="2"/>
              <a:buNone/>
              <a:defRPr/>
            </a:pPr>
            <a:r>
              <a:rPr lang="en-US" sz="2000" dirty="0">
                <a:latin typeface="+mj-lt"/>
              </a:rPr>
              <a:t>	&lt;meta charset=“utf-8”&gt;</a:t>
            </a:r>
          </a:p>
          <a:p>
            <a:pPr marL="0" indent="0">
              <a:buFont typeface="Wingdings 3" panose="05040102010807070707" pitchFamily="18" charset="2"/>
              <a:buNone/>
              <a:defRPr/>
            </a:pPr>
            <a:r>
              <a:rPr lang="en-US" sz="2000" dirty="0">
                <a:latin typeface="+mj-lt"/>
              </a:rPr>
              <a:t>&lt;/head&gt;</a:t>
            </a:r>
          </a:p>
          <a:p>
            <a:pPr marL="0" indent="0">
              <a:buFont typeface="Wingdings 3" panose="05040102010807070707" pitchFamily="18" charset="2"/>
              <a:buNone/>
              <a:defRPr/>
            </a:pPr>
            <a:r>
              <a:rPr lang="en-US" sz="2000" dirty="0">
                <a:latin typeface="+mj-lt"/>
              </a:rPr>
              <a:t>&lt;body&gt;</a:t>
            </a:r>
          </a:p>
          <a:p>
            <a:pPr marL="0" indent="0">
              <a:buFont typeface="Wingdings 3" panose="05040102010807070707" pitchFamily="18" charset="2"/>
              <a:buNone/>
              <a:defRPr/>
            </a:pPr>
            <a:r>
              <a:rPr lang="en-US" sz="2000" dirty="0">
                <a:latin typeface="+mj-lt"/>
              </a:rPr>
              <a:t>    &lt;header&gt;</a:t>
            </a:r>
          </a:p>
          <a:p>
            <a:pPr marL="0" indent="0">
              <a:buFont typeface="Wingdings 3" panose="05040102010807070707" pitchFamily="18" charset="2"/>
              <a:buNone/>
              <a:defRPr/>
            </a:pPr>
            <a:r>
              <a:rPr lang="en-US" sz="2000" dirty="0">
                <a:latin typeface="+mj-lt"/>
              </a:rPr>
              <a:t>    &lt;h1&gt;Cute Puppies Express!&lt;/h1&gt;</a:t>
            </a:r>
          </a:p>
          <a:p>
            <a:pPr marL="0" indent="0">
              <a:buFont typeface="Wingdings 3" panose="05040102010807070707" pitchFamily="18" charset="2"/>
              <a:buNone/>
              <a:defRPr/>
            </a:pPr>
            <a:r>
              <a:rPr lang="en-US" sz="2000" dirty="0">
                <a:latin typeface="+mj-lt"/>
              </a:rPr>
              <a:t>&lt;/header&gt;</a:t>
            </a:r>
          </a:p>
          <a:p>
            <a:pPr marL="0" indent="0">
              <a:buFont typeface="Wingdings 3" panose="05040102010807070707" pitchFamily="18" charset="2"/>
              <a:buNone/>
              <a:defRPr/>
            </a:pPr>
            <a:r>
              <a:rPr lang="en-US" sz="2000" dirty="0">
                <a:latin typeface="+mj-lt"/>
              </a:rPr>
              <a:t>&lt;main&gt;</a:t>
            </a:r>
          </a:p>
          <a:p>
            <a:pPr marL="0" indent="0">
              <a:buFont typeface="Wingdings 3" panose="05040102010807070707" pitchFamily="18" charset="2"/>
              <a:buNone/>
              <a:defRPr/>
            </a:pPr>
            <a:r>
              <a:rPr lang="en-US" sz="2000" dirty="0">
                <a:latin typeface="+mj-lt"/>
              </a:rPr>
              <a:t>    &lt;p&gt;I love beagles &lt;</a:t>
            </a:r>
            <a:r>
              <a:rPr lang="en-US" sz="2000" dirty="0" err="1">
                <a:latin typeface="+mj-lt"/>
              </a:rPr>
              <a:t>em</a:t>
            </a:r>
            <a:r>
              <a:rPr lang="en-US" sz="2000" dirty="0">
                <a:latin typeface="+mj-lt"/>
              </a:rPr>
              <a:t>&gt;so&lt;/</a:t>
            </a:r>
            <a:r>
              <a:rPr lang="en-US" sz="2000" dirty="0" err="1">
                <a:latin typeface="+mj-lt"/>
              </a:rPr>
              <a:t>em</a:t>
            </a:r>
            <a:r>
              <a:rPr lang="en-US" sz="2000" dirty="0">
                <a:latin typeface="+mj-lt"/>
              </a:rPr>
              <a:t>&gt; much! Like, really, a lot. They’re adorable and their ears are so, so snuggly soft!&lt;/p&gt;</a:t>
            </a:r>
          </a:p>
          <a:p>
            <a:pPr marL="0" indent="0">
              <a:buFont typeface="Wingdings 3" panose="05040102010807070707" pitchFamily="18" charset="2"/>
              <a:buNone/>
              <a:defRPr/>
            </a:pPr>
            <a:r>
              <a:rPr lang="en-US" sz="2000" dirty="0">
                <a:latin typeface="+mj-lt"/>
              </a:rPr>
              <a:t>&lt;/main&gt;</a:t>
            </a:r>
          </a:p>
          <a:p>
            <a:pPr marL="0" indent="0">
              <a:buFont typeface="Wingdings 3" panose="05040102010807070707" pitchFamily="18" charset="2"/>
              <a:buNone/>
              <a:defRPr/>
            </a:pPr>
            <a:r>
              <a:rPr lang="en-US" sz="2000" dirty="0">
                <a:latin typeface="+mj-lt"/>
              </a:rPr>
              <a:t>&lt;footer&gt;</a:t>
            </a:r>
          </a:p>
          <a:p>
            <a:pPr marL="0" indent="0">
              <a:buFont typeface="Wingdings 3" panose="05040102010807070707" pitchFamily="18" charset="2"/>
              <a:buNone/>
              <a:defRPr/>
            </a:pPr>
            <a:r>
              <a:rPr lang="en-US" sz="2000" dirty="0">
                <a:latin typeface="+mj-lt"/>
              </a:rPr>
              <a:t>        &lt;p&gt;© 2018 Gandalf&lt;/p&gt;</a:t>
            </a:r>
          </a:p>
          <a:p>
            <a:pPr marL="0" indent="0">
              <a:buFont typeface="Wingdings 3" panose="05040102010807070707" pitchFamily="18" charset="2"/>
              <a:buNone/>
              <a:defRPr/>
            </a:pPr>
            <a:r>
              <a:rPr lang="en-US" sz="2000" dirty="0">
                <a:latin typeface="+mj-lt"/>
              </a:rPr>
              <a:t>    &lt;/footer&gt;&lt;/body&gt;&lt;/html&gt;</a:t>
            </a:r>
          </a:p>
        </p:txBody>
      </p:sp>
      <p:sp>
        <p:nvSpPr>
          <p:cNvPr id="59395" name="TextBox 5">
            <a:extLst>
              <a:ext uri="{FF2B5EF4-FFF2-40B4-BE49-F238E27FC236}">
                <a16:creationId xmlns:a16="http://schemas.microsoft.com/office/drawing/2014/main" id="{27110392-6D35-4970-AF20-0223C44BDC70}"/>
              </a:ext>
            </a:extLst>
          </p:cNvPr>
          <p:cNvSpPr txBox="1">
            <a:spLocks noChangeArrowheads="1"/>
          </p:cNvSpPr>
          <p:nvPr/>
        </p:nvSpPr>
        <p:spPr bwMode="auto">
          <a:xfrm>
            <a:off x="228600" y="61913"/>
            <a:ext cx="685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r>
              <a:rPr lang="en-US" altLang="en-US" sz="3200" b="1"/>
              <a:t>Sample code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a:extLst>
              <a:ext uri="{FF2B5EF4-FFF2-40B4-BE49-F238E27FC236}">
                <a16:creationId xmlns:a16="http://schemas.microsoft.com/office/drawing/2014/main" id="{CFA1B4D1-9B5F-4341-9CA4-48A1F59220CA}"/>
              </a:ext>
            </a:extLst>
          </p:cNvPr>
          <p:cNvSpPr txBox="1">
            <a:spLocks noChangeArrowheads="1"/>
          </p:cNvSpPr>
          <p:nvPr/>
        </p:nvSpPr>
        <p:spPr bwMode="auto">
          <a:xfrm>
            <a:off x="2243254" y="1206152"/>
            <a:ext cx="426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anklin Gothic Book" panose="020B0503020102020204" pitchFamily="34" charset="0"/>
                <a:cs typeface="Arial" panose="020B0604020202020204" pitchFamily="34" charset="0"/>
              </a:defRPr>
            </a:lvl1pPr>
            <a:lvl2pPr marL="742950" indent="-285750" eaLnBrk="0" hangingPunct="0">
              <a:defRPr>
                <a:solidFill>
                  <a:schemeClr val="tx1"/>
                </a:solidFill>
                <a:latin typeface="Franklin Gothic Book" panose="020B0503020102020204" pitchFamily="34" charset="0"/>
                <a:cs typeface="Arial" panose="020B0604020202020204" pitchFamily="34" charset="0"/>
              </a:defRPr>
            </a:lvl2pPr>
            <a:lvl3pPr marL="1143000" indent="-228600" eaLnBrk="0" hangingPunct="0">
              <a:defRPr>
                <a:solidFill>
                  <a:schemeClr val="tx1"/>
                </a:solidFill>
                <a:latin typeface="Franklin Gothic Book" panose="020B0503020102020204" pitchFamily="34" charset="0"/>
                <a:cs typeface="Arial" panose="020B0604020202020204" pitchFamily="34" charset="0"/>
              </a:defRPr>
            </a:lvl3pPr>
            <a:lvl4pPr marL="1600200" indent="-228600" eaLnBrk="0" hangingPunct="0">
              <a:defRPr>
                <a:solidFill>
                  <a:schemeClr val="tx1"/>
                </a:solidFill>
                <a:latin typeface="Franklin Gothic Book" panose="020B0503020102020204" pitchFamily="34" charset="0"/>
                <a:cs typeface="Arial" panose="020B0604020202020204" pitchFamily="34" charset="0"/>
              </a:defRPr>
            </a:lvl4pPr>
            <a:lvl5pPr marL="2057400" indent="-228600" eaLnBrk="0" hangingPunct="0">
              <a:defRPr>
                <a:solidFill>
                  <a:schemeClr val="tx1"/>
                </a:solidFill>
                <a:latin typeface="Franklin Gothic Book" panose="020B05030201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algn="ctr" eaLnBrk="1" hangingPunct="1"/>
            <a:r>
              <a:rPr lang="en-US" altLang="en-US" sz="2400" b="1"/>
              <a:t>Exercises for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4F804380-85E2-4F64-A88B-DA467DD1DF6B}"/>
              </a:ext>
            </a:extLst>
          </p:cNvPr>
          <p:cNvSpPr>
            <a:spLocks noGrp="1"/>
          </p:cNvSpPr>
          <p:nvPr>
            <p:ph sz="quarter" idx="1"/>
          </p:nvPr>
        </p:nvSpPr>
        <p:spPr>
          <a:xfrm>
            <a:off x="228600" y="1752600"/>
            <a:ext cx="8686800" cy="4267200"/>
          </a:xfrm>
        </p:spPr>
        <p:txBody>
          <a:bodyPr/>
          <a:lstStyle/>
          <a:p>
            <a:pPr algn="just"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Markup language used in a web page document with a Document Type Definition (DTD).</a:t>
            </a:r>
          </a:p>
          <a:p>
            <a:pPr algn="just" eaLnBrk="1" hangingPunct="1"/>
            <a:endParaRPr lang="en-US" altLang="en-US"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DTD identifies the </a:t>
            </a:r>
            <a:r>
              <a:rPr lang="en-US" altLang="en-US" sz="2800" dirty="0">
                <a:solidFill>
                  <a:srgbClr val="FF0000"/>
                </a:solidFill>
                <a:latin typeface="Times New Roman" panose="02020603050405020304" pitchFamily="18" charset="0"/>
                <a:cs typeface="Times New Roman" panose="02020603050405020304" pitchFamily="18" charset="0"/>
              </a:rPr>
              <a:t>version of HTML</a:t>
            </a:r>
            <a:r>
              <a:rPr lang="en-US" altLang="en-US" sz="2800" dirty="0">
                <a:latin typeface="Times New Roman" panose="02020603050405020304" pitchFamily="18" charset="0"/>
                <a:cs typeface="Times New Roman" panose="02020603050405020304" pitchFamily="18" charset="0"/>
              </a:rPr>
              <a:t> contained in your document.</a:t>
            </a:r>
          </a:p>
          <a:p>
            <a:pPr algn="just" eaLnBrk="1" hangingPunct="1"/>
            <a:endParaRPr lang="en-US" altLang="en-US" sz="28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DTD statement, commonly called a doctype statement, is placed at the </a:t>
            </a:r>
            <a:r>
              <a:rPr lang="en-US" altLang="en-US" sz="2800" dirty="0">
                <a:solidFill>
                  <a:srgbClr val="FF0000"/>
                </a:solidFill>
                <a:latin typeface="Times New Roman" panose="02020603050405020304" pitchFamily="18" charset="0"/>
                <a:cs typeface="Times New Roman" panose="02020603050405020304" pitchFamily="18" charset="0"/>
              </a:rPr>
              <a:t>top of a web page document</a:t>
            </a:r>
            <a:r>
              <a:rPr lang="en-US" altLang="en-US" sz="28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7B5A99C0-92EA-49B2-94E3-EA31F65008CF}"/>
              </a:ext>
            </a:extLst>
          </p:cNvPr>
          <p:cNvSpPr/>
          <p:nvPr/>
        </p:nvSpPr>
        <p:spPr>
          <a:xfrm>
            <a:off x="138113" y="381000"/>
            <a:ext cx="7558087" cy="584200"/>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3200" b="1" dirty="0">
                <a:solidFill>
                  <a:schemeClr val="tx1"/>
                </a:solidFill>
                <a:latin typeface="Bookman Old Style" pitchFamily="18" charset="0"/>
              </a:rPr>
              <a:t>Document Type Definition (DTD)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15DDE66-66D7-4021-B12C-198988668226}"/>
              </a:ext>
            </a:extLst>
          </p:cNvPr>
          <p:cNvSpPr>
            <a:spLocks noGrp="1"/>
          </p:cNvSpPr>
          <p:nvPr>
            <p:ph type="title"/>
          </p:nvPr>
        </p:nvSpPr>
        <p:spPr/>
        <p:txBody>
          <a:bodyPr/>
          <a:lstStyle/>
          <a:p>
            <a:r>
              <a:rPr lang="en-US" altLang="en-US" b="1"/>
              <a:t>Web Page Template</a:t>
            </a:r>
          </a:p>
        </p:txBody>
      </p:sp>
      <p:sp>
        <p:nvSpPr>
          <p:cNvPr id="16387" name="Content Placeholder 2">
            <a:extLst>
              <a:ext uri="{FF2B5EF4-FFF2-40B4-BE49-F238E27FC236}">
                <a16:creationId xmlns:a16="http://schemas.microsoft.com/office/drawing/2014/main" id="{315BC5B6-6DD7-4A63-8B6B-E217CC20D8BF}"/>
              </a:ext>
            </a:extLst>
          </p:cNvPr>
          <p:cNvSpPr>
            <a:spLocks noGrp="1"/>
          </p:cNvSpPr>
          <p:nvPr>
            <p:ph sz="quarter" idx="1"/>
          </p:nvPr>
        </p:nvSpPr>
        <p:spPr>
          <a:xfrm>
            <a:off x="457200" y="1219200"/>
            <a:ext cx="8229600" cy="4937125"/>
          </a:xfrm>
        </p:spPr>
        <p:txBody>
          <a:bodyPr/>
          <a:lstStyle/>
          <a:p>
            <a:r>
              <a:rPr lang="en-US" altLang="en-US" dirty="0"/>
              <a:t>Every single web page you create will include the DTD and the html, head, title, meta, and body elements.</a:t>
            </a:r>
          </a:p>
          <a:p>
            <a:r>
              <a:rPr lang="en-US" altLang="en-US" dirty="0"/>
              <a:t>&lt;! DOCTYPE html &gt;</a:t>
            </a:r>
          </a:p>
          <a:p>
            <a:r>
              <a:rPr lang="en-US" altLang="en-US" dirty="0"/>
              <a:t>&lt; html lang="</a:t>
            </a:r>
            <a:r>
              <a:rPr lang="en-US" altLang="en-US" dirty="0" err="1"/>
              <a:t>en</a:t>
            </a:r>
            <a:r>
              <a:rPr lang="en-US" altLang="en-US" dirty="0"/>
              <a:t>" &gt;</a:t>
            </a:r>
          </a:p>
          <a:p>
            <a:r>
              <a:rPr lang="en-US" altLang="en-US" dirty="0"/>
              <a:t>&lt; head &gt;</a:t>
            </a:r>
          </a:p>
          <a:p>
            <a:r>
              <a:rPr lang="en-US" altLang="en-US" dirty="0"/>
              <a:t>&lt; title&gt;Page Title Goes Here&lt;/title &gt;</a:t>
            </a:r>
          </a:p>
          <a:p>
            <a:r>
              <a:rPr lang="en-US" altLang="en-US" dirty="0"/>
              <a:t>&lt; meta charset="utf-8" &gt;</a:t>
            </a:r>
          </a:p>
          <a:p>
            <a:r>
              <a:rPr lang="en-US" altLang="en-US" dirty="0"/>
              <a:t>&lt; /head &gt;</a:t>
            </a:r>
          </a:p>
          <a:p>
            <a:r>
              <a:rPr lang="en-US" altLang="en-US" dirty="0"/>
              <a:t>&lt; body &gt; </a:t>
            </a:r>
            <a:r>
              <a:rPr lang="en-US" altLang="en-US" i="1" dirty="0"/>
              <a:t>... body text and more HTML tags go here ... </a:t>
            </a:r>
            <a:endParaRPr lang="en-US" altLang="en-US" dirty="0"/>
          </a:p>
          <a:p>
            <a:r>
              <a:rPr lang="en-US" altLang="en-US" dirty="0"/>
              <a:t>&lt; /body &gt;</a:t>
            </a:r>
          </a:p>
          <a:p>
            <a:r>
              <a:rPr lang="en-US" altLang="en-US" dirty="0"/>
              <a:t>&lt; /html &gt;</a:t>
            </a:r>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0B9E45C-4692-4A55-9EFD-9D6BABB68983}"/>
              </a:ext>
            </a:extLst>
          </p:cNvPr>
          <p:cNvSpPr>
            <a:spLocks noGrp="1"/>
          </p:cNvSpPr>
          <p:nvPr>
            <p:ph type="title"/>
          </p:nvPr>
        </p:nvSpPr>
        <p:spPr/>
        <p:txBody>
          <a:bodyPr/>
          <a:lstStyle/>
          <a:p>
            <a:r>
              <a:rPr lang="en-US" altLang="en-US" b="1"/>
              <a:t>HTML Element</a:t>
            </a:r>
          </a:p>
        </p:txBody>
      </p:sp>
      <p:sp>
        <p:nvSpPr>
          <p:cNvPr id="17411" name="Content Placeholder 2">
            <a:extLst>
              <a:ext uri="{FF2B5EF4-FFF2-40B4-BE49-F238E27FC236}">
                <a16:creationId xmlns:a16="http://schemas.microsoft.com/office/drawing/2014/main" id="{7DA07941-65CF-4D21-A410-56605D157896}"/>
              </a:ext>
            </a:extLst>
          </p:cNvPr>
          <p:cNvSpPr>
            <a:spLocks noGrp="1"/>
          </p:cNvSpPr>
          <p:nvPr>
            <p:ph sz="quarter" idx="1"/>
          </p:nvPr>
        </p:nvSpPr>
        <p:spPr>
          <a:xfrm>
            <a:off x="457200" y="1219200"/>
            <a:ext cx="8229600" cy="4937125"/>
          </a:xfrm>
        </p:spPr>
        <p:txBody>
          <a:bodyPr/>
          <a:lstStyle/>
          <a:p>
            <a:r>
              <a:rPr lang="en-US" altLang="en-US" sz="2400" dirty="0"/>
              <a:t>to indicate the document is HTML formatted</a:t>
            </a:r>
          </a:p>
          <a:p>
            <a:r>
              <a:rPr lang="en-US" altLang="en-US" sz="2400" dirty="0"/>
              <a:t>tells the browser how to interpret the document</a:t>
            </a:r>
          </a:p>
          <a:p>
            <a:r>
              <a:rPr lang="en-US" altLang="en-US" sz="2400" dirty="0"/>
              <a:t>opening </a:t>
            </a:r>
            <a:r>
              <a:rPr lang="en-US" altLang="en-US" sz="2400" b="1" dirty="0"/>
              <a:t>&lt;html&gt;</a:t>
            </a:r>
            <a:r>
              <a:rPr lang="en-US" altLang="en-US" sz="2400" dirty="0"/>
              <a:t> tag is placed on a line below the DTD. </a:t>
            </a:r>
          </a:p>
          <a:p>
            <a:r>
              <a:rPr lang="en-US" altLang="en-US" sz="2400" dirty="0"/>
              <a:t>closing &lt;/html&gt; tag indicates the end of the web page and is placed after all other HTML elements in the document.</a:t>
            </a:r>
          </a:p>
          <a:p>
            <a:r>
              <a:rPr lang="en-US" altLang="en-US" sz="2400" dirty="0"/>
              <a:t>also needs to indicate the spoken language, such as English, of the text in the document.</a:t>
            </a:r>
          </a:p>
          <a:p>
            <a:r>
              <a:rPr lang="en-US" altLang="en-US" sz="2400" b="1" dirty="0"/>
              <a:t>lang attribute</a:t>
            </a:r>
            <a:r>
              <a:rPr lang="en-US" altLang="en-US" sz="2400" dirty="0"/>
              <a:t> specifies the spoken language of the document. </a:t>
            </a:r>
          </a:p>
          <a:p>
            <a:r>
              <a:rPr lang="en-US" altLang="en-US" sz="2400" dirty="0"/>
              <a:t>For example, lang="</a:t>
            </a:r>
            <a:r>
              <a:rPr lang="en-US" altLang="en-US" sz="2400" dirty="0" err="1"/>
              <a:t>en</a:t>
            </a:r>
            <a:r>
              <a:rPr lang="en-US" altLang="en-US" sz="2400" dirty="0"/>
              <a:t>" indicates the English language. Search engines and screen readers may access this attribute</a:t>
            </a:r>
            <a:r>
              <a:rPr lang="en-US" altLang="en-US" dirty="0"/>
              <a:t>.</a:t>
            </a:r>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023382B-0398-41B4-91F3-F7C2857D1D74}"/>
              </a:ext>
            </a:extLst>
          </p:cNvPr>
          <p:cNvSpPr>
            <a:spLocks noGrp="1"/>
          </p:cNvSpPr>
          <p:nvPr>
            <p:ph type="title"/>
          </p:nvPr>
        </p:nvSpPr>
        <p:spPr/>
        <p:txBody>
          <a:bodyPr/>
          <a:lstStyle/>
          <a:p>
            <a:r>
              <a:rPr lang="en-US" altLang="en-US" b="1"/>
              <a:t>Head, Title, Meta, and Body Elements</a:t>
            </a:r>
          </a:p>
        </p:txBody>
      </p:sp>
      <p:sp>
        <p:nvSpPr>
          <p:cNvPr id="18435" name="Content Placeholder 2">
            <a:extLst>
              <a:ext uri="{FF2B5EF4-FFF2-40B4-BE49-F238E27FC236}">
                <a16:creationId xmlns:a16="http://schemas.microsoft.com/office/drawing/2014/main" id="{E4DCF5FC-5116-4251-84DD-2906399C86E1}"/>
              </a:ext>
            </a:extLst>
          </p:cNvPr>
          <p:cNvSpPr>
            <a:spLocks noGrp="1"/>
          </p:cNvSpPr>
          <p:nvPr>
            <p:ph sz="quarter" idx="1"/>
          </p:nvPr>
        </p:nvSpPr>
        <p:spPr>
          <a:xfrm>
            <a:off x="457200" y="1219200"/>
            <a:ext cx="8229600" cy="4937125"/>
          </a:xfrm>
        </p:spPr>
        <p:txBody>
          <a:bodyPr/>
          <a:lstStyle/>
          <a:p>
            <a:r>
              <a:rPr lang="en-US" altLang="en-US" dirty="0"/>
              <a:t>There are two sections on a web page: the head and the body. </a:t>
            </a:r>
          </a:p>
          <a:p>
            <a:r>
              <a:rPr lang="en-US" altLang="en-US" dirty="0"/>
              <a:t>The </a:t>
            </a:r>
            <a:r>
              <a:rPr lang="en-US" altLang="en-US" b="1" dirty="0"/>
              <a:t>head section</a:t>
            </a:r>
            <a:r>
              <a:rPr lang="en-US" altLang="en-US" dirty="0"/>
              <a:t> contains </a:t>
            </a:r>
            <a:r>
              <a:rPr lang="en-US" altLang="en-US" dirty="0">
                <a:solidFill>
                  <a:srgbClr val="FF0000"/>
                </a:solidFill>
              </a:rPr>
              <a:t>information</a:t>
            </a:r>
            <a:r>
              <a:rPr lang="en-US" altLang="en-US" dirty="0"/>
              <a:t> that describes the web page document. </a:t>
            </a:r>
          </a:p>
          <a:p>
            <a:r>
              <a:rPr lang="en-US" altLang="en-US" dirty="0"/>
              <a:t>The </a:t>
            </a:r>
            <a:r>
              <a:rPr lang="en-US" altLang="en-US" b="1" dirty="0"/>
              <a:t>body section</a:t>
            </a:r>
            <a:r>
              <a:rPr lang="en-US" altLang="en-US" dirty="0"/>
              <a:t> contains </a:t>
            </a:r>
            <a:r>
              <a:rPr lang="en-US" altLang="en-US" dirty="0">
                <a:solidFill>
                  <a:srgbClr val="FF0000"/>
                </a:solidFill>
              </a:rPr>
              <a:t>the actual tags, text, images, and other objects</a:t>
            </a:r>
            <a:r>
              <a:rPr lang="en-US" altLang="en-US" dirty="0"/>
              <a:t> that are displayed by the browser as a web page.</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534C06E-9D90-4AB6-AAC5-A10280151485}"/>
              </a:ext>
            </a:extLst>
          </p:cNvPr>
          <p:cNvSpPr>
            <a:spLocks noGrp="1"/>
          </p:cNvSpPr>
          <p:nvPr>
            <p:ph type="title"/>
          </p:nvPr>
        </p:nvSpPr>
        <p:spPr>
          <a:xfrm>
            <a:off x="457200" y="457200"/>
            <a:ext cx="8229600" cy="685800"/>
          </a:xfrm>
        </p:spPr>
        <p:txBody>
          <a:bodyPr/>
          <a:lstStyle/>
          <a:p>
            <a:r>
              <a:rPr lang="en-US" altLang="en-US" b="1"/>
              <a:t>The Head Section</a:t>
            </a:r>
            <a:endParaRPr lang="en-US" altLang="en-US"/>
          </a:p>
        </p:txBody>
      </p:sp>
      <p:sp>
        <p:nvSpPr>
          <p:cNvPr id="19459" name="Content Placeholder 2">
            <a:extLst>
              <a:ext uri="{FF2B5EF4-FFF2-40B4-BE49-F238E27FC236}">
                <a16:creationId xmlns:a16="http://schemas.microsoft.com/office/drawing/2014/main" id="{99C2887B-4E19-4AD7-872C-A70267BDAC15}"/>
              </a:ext>
            </a:extLst>
          </p:cNvPr>
          <p:cNvSpPr>
            <a:spLocks noGrp="1"/>
          </p:cNvSpPr>
          <p:nvPr>
            <p:ph sz="quarter" idx="1"/>
          </p:nvPr>
        </p:nvSpPr>
        <p:spPr>
          <a:xfrm>
            <a:off x="457200" y="1219200"/>
            <a:ext cx="8229600" cy="4937125"/>
          </a:xfrm>
        </p:spPr>
        <p:txBody>
          <a:bodyPr/>
          <a:lstStyle/>
          <a:p>
            <a:pPr algn="just"/>
            <a:r>
              <a:rPr lang="en-US" altLang="en-US" dirty="0"/>
              <a:t>In the head section, include the title of the web page, meta tags that describe the document (such as the character encoding used and information that may be accessed by search engines), and references to scripts and styles. </a:t>
            </a:r>
          </a:p>
          <a:p>
            <a:r>
              <a:rPr lang="en-US" altLang="en-US" dirty="0"/>
              <a:t>Many of these features do not show directly on the web page.</a:t>
            </a:r>
          </a:p>
          <a:p>
            <a:r>
              <a:rPr lang="en-US" altLang="en-US" dirty="0"/>
              <a:t>The </a:t>
            </a:r>
            <a:r>
              <a:rPr lang="en-US" altLang="en-US" b="1" dirty="0"/>
              <a:t>head element</a:t>
            </a:r>
            <a:r>
              <a:rPr lang="en-US" altLang="en-US" dirty="0"/>
              <a:t> contains the head section, which begins with the </a:t>
            </a:r>
            <a:r>
              <a:rPr lang="en-US" altLang="en-US" b="1" dirty="0"/>
              <a:t>&lt;head&gt;</a:t>
            </a:r>
            <a:r>
              <a:rPr lang="en-US" altLang="en-US" dirty="0"/>
              <a:t> tag and ends with the </a:t>
            </a:r>
            <a:r>
              <a:rPr lang="en-US" altLang="en-US" b="1" dirty="0"/>
              <a:t>&lt;/head&gt;</a:t>
            </a:r>
            <a:r>
              <a:rPr lang="en-US" altLang="en-US" dirty="0"/>
              <a:t> tag. </a:t>
            </a:r>
          </a:p>
          <a:p>
            <a:r>
              <a:rPr lang="en-US" altLang="en-US" dirty="0"/>
              <a:t>In the head section, always code at least two other elements in the head section: a title element and a meta element.</a:t>
            </a:r>
          </a:p>
          <a:p>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945CE447D5C4449F281486083981C1" ma:contentTypeVersion="9" ma:contentTypeDescription="Create a new document." ma:contentTypeScope="" ma:versionID="621e7b74fd53aa3a234236fd14394ab2">
  <xsd:schema xmlns:xsd="http://www.w3.org/2001/XMLSchema" xmlns:xs="http://www.w3.org/2001/XMLSchema" xmlns:p="http://schemas.microsoft.com/office/2006/metadata/properties" xmlns:ns2="7f62c735-e194-42b4-b6fc-1c1a6c367201" xmlns:ns3="6c6e2b10-e768-467e-bf0e-175320b92057" targetNamespace="http://schemas.microsoft.com/office/2006/metadata/properties" ma:root="true" ma:fieldsID="74850f665dd7f4cdccece2f2f2912d20" ns2:_="" ns3:_="">
    <xsd:import namespace="7f62c735-e194-42b4-b6fc-1c1a6c367201"/>
    <xsd:import namespace="6c6e2b10-e768-467e-bf0e-175320b920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62c735-e194-42b4-b6fc-1c1a6c3672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6e2b10-e768-467e-bf0e-175320b920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11EFB1-D5DF-484A-AA00-91DB0D858BEB}">
  <ds:schemaRefs>
    <ds:schemaRef ds:uri="http://schemas.microsoft.com/sharepoint/v3/contenttype/forms"/>
  </ds:schemaRefs>
</ds:datastoreItem>
</file>

<file path=customXml/itemProps2.xml><?xml version="1.0" encoding="utf-8"?>
<ds:datastoreItem xmlns:ds="http://schemas.openxmlformats.org/officeDocument/2006/customXml" ds:itemID="{8A416564-C7EB-4055-AEFE-742F62820D76}">
  <ds:schemaRefs>
    <ds:schemaRef ds:uri="http://schemas.microsoft.com/office/2006/metadata/contentType"/>
    <ds:schemaRef ds:uri="http://schemas.microsoft.com/office/2006/metadata/properties/metaAttributes"/>
    <ds:schemaRef ds:uri="http://www.w3.org/2000/xmlns/"/>
    <ds:schemaRef ds:uri="http://www.w3.org/2001/XMLSchema"/>
    <ds:schemaRef ds:uri="7f62c735-e194-42b4-b6fc-1c1a6c367201"/>
    <ds:schemaRef ds:uri="6c6e2b10-e768-467e-bf0e-175320b920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Origin</Template>
  <TotalTime>1328</TotalTime>
  <Words>4069</Words>
  <Application>Microsoft Office PowerPoint</Application>
  <PresentationFormat>On-screen Show (4:3)</PresentationFormat>
  <Paragraphs>506</Paragraphs>
  <Slides>49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Aharoni</vt:lpstr>
      <vt:lpstr>Arial</vt:lpstr>
      <vt:lpstr>Bookman Old Style</vt:lpstr>
      <vt:lpstr>Calibri</vt:lpstr>
      <vt:lpstr>Franklin Gothic Book</vt:lpstr>
      <vt:lpstr>Gill Sans MT</vt:lpstr>
      <vt:lpstr>Pyidaungsu</vt:lpstr>
      <vt:lpstr>Times New Roman</vt:lpstr>
      <vt:lpstr>Wingdings</vt:lpstr>
      <vt:lpstr>Wingdings 3</vt:lpstr>
      <vt:lpstr>Zawgyi-One</vt:lpstr>
      <vt:lpstr>Origin</vt:lpstr>
      <vt:lpstr>Basic Web Development</vt:lpstr>
      <vt:lpstr>Outline of Course</vt:lpstr>
      <vt:lpstr>PowerPoint Presentation</vt:lpstr>
      <vt:lpstr>PowerPoint Presentation</vt:lpstr>
      <vt:lpstr>PowerPoint Presentation</vt:lpstr>
      <vt:lpstr>Web Page Template</vt:lpstr>
      <vt:lpstr>HTML Element</vt:lpstr>
      <vt:lpstr>Head, Title, Meta, and Body Elements</vt:lpstr>
      <vt:lpstr>The Head Section</vt:lpstr>
      <vt:lpstr>title element &amp; meta element</vt:lpstr>
      <vt:lpstr>Character encoding</vt:lpstr>
      <vt:lpstr>The Body Section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Moh Moh</cp:lastModifiedBy>
  <cp:revision>281</cp:revision>
  <dcterms:created xsi:type="dcterms:W3CDTF">2019-01-08T06:40:00Z</dcterms:created>
  <dcterms:modified xsi:type="dcterms:W3CDTF">2023-06-03T14:20:24Z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0x010100E9945CE447D5C4449F281486083981C1</vt:lpwstr>
  </property>
</Properties>
</file>