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1" r:id="rId3"/>
    <p:sldMasterId id="2147483683" r:id="rId4"/>
    <p:sldMasterId id="2147483695" r:id="rId5"/>
  </p:sldMasterIdLst>
  <p:notesMasterIdLst>
    <p:notesMasterId r:id="rId51"/>
  </p:notesMasterIdLst>
  <p:handoutMasterIdLst>
    <p:handoutMasterId r:id="rId52"/>
  </p:handoutMasterIdLst>
  <p:sldIdLst>
    <p:sldId id="321" r:id="rId6"/>
    <p:sldId id="279" r:id="rId7"/>
    <p:sldId id="280" r:id="rId8"/>
    <p:sldId id="282" r:id="rId9"/>
    <p:sldId id="283" r:id="rId10"/>
    <p:sldId id="284" r:id="rId11"/>
    <p:sldId id="286" r:id="rId12"/>
    <p:sldId id="287" r:id="rId13"/>
    <p:sldId id="285" r:id="rId14"/>
    <p:sldId id="288" r:id="rId15"/>
    <p:sldId id="291" r:id="rId16"/>
    <p:sldId id="290" r:id="rId17"/>
    <p:sldId id="289" r:id="rId18"/>
    <p:sldId id="293" r:id="rId19"/>
    <p:sldId id="294" r:id="rId20"/>
    <p:sldId id="295" r:id="rId21"/>
    <p:sldId id="297" r:id="rId22"/>
    <p:sldId id="292" r:id="rId23"/>
    <p:sldId id="296" r:id="rId24"/>
    <p:sldId id="298" r:id="rId25"/>
    <p:sldId id="300" r:id="rId26"/>
    <p:sldId id="305" r:id="rId27"/>
    <p:sldId id="301" r:id="rId28"/>
    <p:sldId id="306" r:id="rId29"/>
    <p:sldId id="299" r:id="rId30"/>
    <p:sldId id="307" r:id="rId31"/>
    <p:sldId id="302" r:id="rId32"/>
    <p:sldId id="323" r:id="rId33"/>
    <p:sldId id="309" r:id="rId34"/>
    <p:sldId id="311" r:id="rId35"/>
    <p:sldId id="303" r:id="rId36"/>
    <p:sldId id="308" r:id="rId37"/>
    <p:sldId id="310" r:id="rId38"/>
    <p:sldId id="312" r:id="rId39"/>
    <p:sldId id="324" r:id="rId40"/>
    <p:sldId id="314" r:id="rId41"/>
    <p:sldId id="315" r:id="rId42"/>
    <p:sldId id="316" r:id="rId43"/>
    <p:sldId id="325" r:id="rId44"/>
    <p:sldId id="320" r:id="rId45"/>
    <p:sldId id="319" r:id="rId46"/>
    <p:sldId id="326" r:id="rId47"/>
    <p:sldId id="327" r:id="rId48"/>
    <p:sldId id="328" r:id="rId49"/>
    <p:sldId id="329" r:id="rId50"/>
  </p:sldIdLst>
  <p:sldSz cx="9144000" cy="6858000" type="screen4x3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D2D60-013A-37DC-386D-369BA2A709B4}" v="3" dt="2023-01-12T05:25:21.831"/>
    <p1510:client id="{3B2197F3-1546-0AA7-8291-BEB59CD1A3CD}" v="14" dt="2023-01-12T05:23:18.549"/>
    <p1510:client id="{5F119D34-DBE6-8D9D-7642-B7BC8B5504FC}" v="26" dt="2023-01-10T03:20:13.093"/>
    <p1510:client id="{7721AFA3-8AC1-BBA6-9C30-E3AB76AF7D00}" v="4" dt="2023-01-12T05:26:20.993"/>
    <p1510:client id="{7F26F95C-2749-E275-5093-D8F371B75AF7}" v="29" dt="2023-01-10T06:45:04.045"/>
    <p1510:client id="{82C7BB68-E7AF-156C-579E-6ADB329E1AE9}" v="1" dt="2023-01-24T03:54:37.067"/>
    <p1510:client id="{9F01F7B2-739E-8D65-A494-D69B8E3B1E52}" v="1" dt="2023-01-26T06:25:28.654"/>
    <p1510:client id="{B87D5D9C-0FB6-4416-994B-82512E28A383}" v="2" dt="2023-01-10T04:10:55.031"/>
    <p1510:client id="{C06F7A03-DA63-4743-88BA-F1C5C1DB5192}" v="71" dt="2023-01-12T06:58:28.390"/>
    <p1510:client id="{E45D0CC5-63A5-4524-8422-20ADC75B7698}" v="13" dt="2023-01-23T04:22:19.022"/>
    <p1510:client id="{E750DDAB-0ABF-CD01-4E72-462A0A70EFC6}" v="12" dt="2023-01-15T10:22:37.447"/>
    <p1510:client id="{EB0F2FD7-CC12-33C8-2F2A-69259930FD19}" v="11" dt="2023-01-12T07:07:28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-1164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a08b17c4557ae2585002dc7894e6e51f5ef84a4c83463aad9de4eebc56cd8d7::" providerId="AD" clId="Web-{C06F7A03-DA63-4743-88BA-F1C5C1DB5192}"/>
    <pc:docChg chg="modSld">
      <pc:chgData name="Guest User" userId="S::urn:spo:anon#8a08b17c4557ae2585002dc7894e6e51f5ef84a4c83463aad9de4eebc56cd8d7::" providerId="AD" clId="Web-{C06F7A03-DA63-4743-88BA-F1C5C1DB5192}" dt="2023-01-12T06:58:28.390" v="69" actId="20577"/>
      <pc:docMkLst>
        <pc:docMk/>
      </pc:docMkLst>
      <pc:sldChg chg="modSp">
        <pc:chgData name="Guest User" userId="S::urn:spo:anon#8a08b17c4557ae2585002dc7894e6e51f5ef84a4c83463aad9de4eebc56cd8d7::" providerId="AD" clId="Web-{C06F7A03-DA63-4743-88BA-F1C5C1DB5192}" dt="2023-01-12T06:58:28.390" v="69" actId="20577"/>
        <pc:sldMkLst>
          <pc:docMk/>
          <pc:sldMk cId="1364337558" sldId="292"/>
        </pc:sldMkLst>
        <pc:spChg chg="mod">
          <ac:chgData name="Guest User" userId="S::urn:spo:anon#8a08b17c4557ae2585002dc7894e6e51f5ef84a4c83463aad9de4eebc56cd8d7::" providerId="AD" clId="Web-{C06F7A03-DA63-4743-88BA-F1C5C1DB5192}" dt="2023-01-12T06:58:28.390" v="69" actId="20577"/>
          <ac:spMkLst>
            <pc:docMk/>
            <pc:sldMk cId="1364337558" sldId="292"/>
            <ac:spMk id="2" creationId="{00000000-0000-0000-0000-000000000000}"/>
          </ac:spMkLst>
        </pc:spChg>
      </pc:sldChg>
      <pc:sldChg chg="modSp">
        <pc:chgData name="Guest User" userId="S::urn:spo:anon#8a08b17c4557ae2585002dc7894e6e51f5ef84a4c83463aad9de4eebc56cd8d7::" providerId="AD" clId="Web-{C06F7A03-DA63-4743-88BA-F1C5C1DB5192}" dt="2023-01-12T06:57:08.997" v="11" actId="20577"/>
        <pc:sldMkLst>
          <pc:docMk/>
          <pc:sldMk cId="1666714595" sldId="297"/>
        </pc:sldMkLst>
        <pc:spChg chg="mod">
          <ac:chgData name="Guest User" userId="S::urn:spo:anon#8a08b17c4557ae2585002dc7894e6e51f5ef84a4c83463aad9de4eebc56cd8d7::" providerId="AD" clId="Web-{C06F7A03-DA63-4743-88BA-F1C5C1DB5192}" dt="2023-01-12T06:57:08.997" v="11" actId="20577"/>
          <ac:spMkLst>
            <pc:docMk/>
            <pc:sldMk cId="1666714595" sldId="297"/>
            <ac:spMk id="2" creationId="{00000000-0000-0000-0000-000000000000}"/>
          </ac:spMkLst>
        </pc:spChg>
      </pc:sldChg>
      <pc:sldChg chg="modSp">
        <pc:chgData name="Guest User" userId="S::urn:spo:anon#8a08b17c4557ae2585002dc7894e6e51f5ef84a4c83463aad9de4eebc56cd8d7::" providerId="AD" clId="Web-{C06F7A03-DA63-4743-88BA-F1C5C1DB5192}" dt="2023-01-12T06:41:16.350" v="3" actId="20577"/>
        <pc:sldMkLst>
          <pc:docMk/>
          <pc:sldMk cId="3250099626" sldId="321"/>
        </pc:sldMkLst>
        <pc:spChg chg="mod">
          <ac:chgData name="Guest User" userId="S::urn:spo:anon#8a08b17c4557ae2585002dc7894e6e51f5ef84a4c83463aad9de4eebc56cd8d7::" providerId="AD" clId="Web-{C06F7A03-DA63-4743-88BA-F1C5C1DB5192}" dt="2023-01-12T06:41:16.350" v="3" actId="20577"/>
          <ac:spMkLst>
            <pc:docMk/>
            <pc:sldMk cId="3250099626" sldId="321"/>
            <ac:spMk id="2" creationId="{00000000-0000-0000-0000-000000000000}"/>
          </ac:spMkLst>
        </pc:spChg>
      </pc:sldChg>
    </pc:docChg>
  </pc:docChgLst>
  <pc:docChgLst>
    <pc:chgData name="Guest User" userId="S::urn:spo:anon#8a08b17c4557ae2585002dc7894e6e51f5ef84a4c83463aad9de4eebc56cd8d7::" providerId="AD" clId="Web-{EB0F2FD7-CC12-33C8-2F2A-69259930FD19}"/>
    <pc:docChg chg="addSld delSld modSld">
      <pc:chgData name="Guest User" userId="S::urn:spo:anon#8a08b17c4557ae2585002dc7894e6e51f5ef84a4c83463aad9de4eebc56cd8d7::" providerId="AD" clId="Web-{EB0F2FD7-CC12-33C8-2F2A-69259930FD19}" dt="2023-01-12T07:07:28.368" v="10" actId="1076"/>
      <pc:docMkLst>
        <pc:docMk/>
      </pc:docMkLst>
      <pc:sldChg chg="modSp">
        <pc:chgData name="Guest User" userId="S::urn:spo:anon#8a08b17c4557ae2585002dc7894e6e51f5ef84a4c83463aad9de4eebc56cd8d7::" providerId="AD" clId="Web-{EB0F2FD7-CC12-33C8-2F2A-69259930FD19}" dt="2023-01-12T07:07:28.368" v="10" actId="1076"/>
        <pc:sldMkLst>
          <pc:docMk/>
          <pc:sldMk cId="1623295197" sldId="305"/>
        </pc:sldMkLst>
        <pc:spChg chg="mod">
          <ac:chgData name="Guest User" userId="S::urn:spo:anon#8a08b17c4557ae2585002dc7894e6e51f5ef84a4c83463aad9de4eebc56cd8d7::" providerId="AD" clId="Web-{EB0F2FD7-CC12-33C8-2F2A-69259930FD19}" dt="2023-01-12T07:07:28.368" v="10" actId="1076"/>
          <ac:spMkLst>
            <pc:docMk/>
            <pc:sldMk cId="1623295197" sldId="305"/>
            <ac:spMk id="2" creationId="{00000000-0000-0000-0000-000000000000}"/>
          </ac:spMkLst>
        </pc:spChg>
      </pc:sldChg>
      <pc:sldChg chg="new del">
        <pc:chgData name="Guest User" userId="S::urn:spo:anon#8a08b17c4557ae2585002dc7894e6e51f5ef84a4c83463aad9de4eebc56cd8d7::" providerId="AD" clId="Web-{EB0F2FD7-CC12-33C8-2F2A-69259930FD19}" dt="2023-01-12T07:02:07.934" v="6"/>
        <pc:sldMkLst>
          <pc:docMk/>
          <pc:sldMk cId="1037349850" sldId="322"/>
        </pc:sldMkLst>
      </pc:sldChg>
      <pc:sldChg chg="new del">
        <pc:chgData name="Guest User" userId="S::urn:spo:anon#8a08b17c4557ae2585002dc7894e6e51f5ef84a4c83463aad9de4eebc56cd8d7::" providerId="AD" clId="Web-{EB0F2FD7-CC12-33C8-2F2A-69259930FD19}" dt="2023-01-12T07:02:01.778" v="5"/>
        <pc:sldMkLst>
          <pc:docMk/>
          <pc:sldMk cId="3828407745" sldId="323"/>
        </pc:sldMkLst>
      </pc:sldChg>
    </pc:docChg>
  </pc:docChgLst>
  <pc:docChgLst>
    <pc:chgData name="Thaw Thaw May Oo" userId="S::thawthawmayoo@ucsy.edu.mm::d9800875-70ae-4931-b18b-7ee000e9d0b3" providerId="AD" clId="Web-{B87D5D9C-0FB6-4416-994B-82512E28A383}"/>
    <pc:docChg chg="modSld">
      <pc:chgData name="Thaw Thaw May Oo" userId="S::thawthawmayoo@ucsy.edu.mm::d9800875-70ae-4931-b18b-7ee000e9d0b3" providerId="AD" clId="Web-{B87D5D9C-0FB6-4416-994B-82512E28A383}" dt="2023-01-10T04:10:55.031" v="1" actId="20577"/>
      <pc:docMkLst>
        <pc:docMk/>
      </pc:docMkLst>
      <pc:sldChg chg="modSp">
        <pc:chgData name="Thaw Thaw May Oo" userId="S::thawthawmayoo@ucsy.edu.mm::d9800875-70ae-4931-b18b-7ee000e9d0b3" providerId="AD" clId="Web-{B87D5D9C-0FB6-4416-994B-82512E28A383}" dt="2023-01-10T04:10:55.031" v="1" actId="20577"/>
        <pc:sldMkLst>
          <pc:docMk/>
          <pc:sldMk cId="2451102054" sldId="290"/>
        </pc:sldMkLst>
        <pc:spChg chg="mod">
          <ac:chgData name="Thaw Thaw May Oo" userId="S::thawthawmayoo@ucsy.edu.mm::d9800875-70ae-4931-b18b-7ee000e9d0b3" providerId="AD" clId="Web-{B87D5D9C-0FB6-4416-994B-82512E28A383}" dt="2023-01-10T04:10:55.031" v="1" actId="20577"/>
          <ac:spMkLst>
            <pc:docMk/>
            <pc:sldMk cId="2451102054" sldId="290"/>
            <ac:spMk id="2" creationId="{00000000-0000-0000-0000-000000000000}"/>
          </ac:spMkLst>
        </pc:spChg>
      </pc:sldChg>
    </pc:docChg>
  </pc:docChgLst>
  <pc:docChgLst>
    <pc:chgData name="Thaw Thaw May Oo" userId="S::thawthawmayoo@ucsy.edu.mm::d9800875-70ae-4931-b18b-7ee000e9d0b3" providerId="AD" clId="Web-{7721AFA3-8AC1-BBA6-9C30-E3AB76AF7D00}"/>
    <pc:docChg chg="modSld">
      <pc:chgData name="Thaw Thaw May Oo" userId="S::thawthawmayoo@ucsy.edu.mm::d9800875-70ae-4931-b18b-7ee000e9d0b3" providerId="AD" clId="Web-{7721AFA3-8AC1-BBA6-9C30-E3AB76AF7D00}" dt="2023-01-12T05:26:20.993" v="3" actId="20577"/>
      <pc:docMkLst>
        <pc:docMk/>
      </pc:docMkLst>
      <pc:sldChg chg="modSp">
        <pc:chgData name="Thaw Thaw May Oo" userId="S::thawthawmayoo@ucsy.edu.mm::d9800875-70ae-4931-b18b-7ee000e9d0b3" providerId="AD" clId="Web-{7721AFA3-8AC1-BBA6-9C30-E3AB76AF7D00}" dt="2023-01-12T05:26:20.993" v="3" actId="20577"/>
        <pc:sldMkLst>
          <pc:docMk/>
          <pc:sldMk cId="4152348597" sldId="280"/>
        </pc:sldMkLst>
        <pc:spChg chg="mod">
          <ac:chgData name="Thaw Thaw May Oo" userId="S::thawthawmayoo@ucsy.edu.mm::d9800875-70ae-4931-b18b-7ee000e9d0b3" providerId="AD" clId="Web-{7721AFA3-8AC1-BBA6-9C30-E3AB76AF7D00}" dt="2023-01-12T05:26:20.993" v="3" actId="20577"/>
          <ac:spMkLst>
            <pc:docMk/>
            <pc:sldMk cId="4152348597" sldId="280"/>
            <ac:spMk id="3" creationId="{00000000-0000-0000-0000-000000000000}"/>
          </ac:spMkLst>
        </pc:spChg>
      </pc:sldChg>
    </pc:docChg>
  </pc:docChgLst>
  <pc:docChgLst>
    <pc:chgData name="Thaw Thaw May Oo" userId="S::thawthawmayoo@ucsy.edu.mm::d9800875-70ae-4931-b18b-7ee000e9d0b3" providerId="AD" clId="Web-{E750DDAB-0ABF-CD01-4E72-462A0A70EFC6}"/>
    <pc:docChg chg="modSld">
      <pc:chgData name="Thaw Thaw May Oo" userId="S::thawthawmayoo@ucsy.edu.mm::d9800875-70ae-4931-b18b-7ee000e9d0b3" providerId="AD" clId="Web-{E750DDAB-0ABF-CD01-4E72-462A0A70EFC6}" dt="2023-01-15T10:22:35.369" v="4" actId="20577"/>
      <pc:docMkLst>
        <pc:docMk/>
      </pc:docMkLst>
      <pc:sldChg chg="modSp">
        <pc:chgData name="Thaw Thaw May Oo" userId="S::thawthawmayoo@ucsy.edu.mm::d9800875-70ae-4931-b18b-7ee000e9d0b3" providerId="AD" clId="Web-{E750DDAB-0ABF-CD01-4E72-462A0A70EFC6}" dt="2023-01-15T10:22:35.369" v="4" actId="20577"/>
        <pc:sldMkLst>
          <pc:docMk/>
          <pc:sldMk cId="821557053" sldId="310"/>
        </pc:sldMkLst>
        <pc:spChg chg="mod">
          <ac:chgData name="Thaw Thaw May Oo" userId="S::thawthawmayoo@ucsy.edu.mm::d9800875-70ae-4931-b18b-7ee000e9d0b3" providerId="AD" clId="Web-{E750DDAB-0ABF-CD01-4E72-462A0A70EFC6}" dt="2023-01-15T10:22:35.369" v="4" actId="20577"/>
          <ac:spMkLst>
            <pc:docMk/>
            <pc:sldMk cId="821557053" sldId="310"/>
            <ac:spMk id="2" creationId="{00000000-0000-0000-0000-000000000000}"/>
          </ac:spMkLst>
        </pc:spChg>
      </pc:sldChg>
    </pc:docChg>
  </pc:docChgLst>
  <pc:docChgLst>
    <pc:chgData name="Aye Khant Zay" userId="S::ayekhantzay@ucsy.edu.mm::47ca22ad-f76a-4060-88e3-f80b4f346240" providerId="AD" clId="Web-{82C7BB68-E7AF-156C-579E-6ADB329E1AE9}"/>
    <pc:docChg chg="modSld">
      <pc:chgData name="Aye Khant Zay" userId="S::ayekhantzay@ucsy.edu.mm::47ca22ad-f76a-4060-88e3-f80b4f346240" providerId="AD" clId="Web-{82C7BB68-E7AF-156C-579E-6ADB329E1AE9}" dt="2023-01-24T03:54:37.067" v="0" actId="1076"/>
      <pc:docMkLst>
        <pc:docMk/>
      </pc:docMkLst>
      <pc:sldChg chg="modSp">
        <pc:chgData name="Aye Khant Zay" userId="S::ayekhantzay@ucsy.edu.mm::47ca22ad-f76a-4060-88e3-f80b4f346240" providerId="AD" clId="Web-{82C7BB68-E7AF-156C-579E-6ADB329E1AE9}" dt="2023-01-24T03:54:37.067" v="0" actId="1076"/>
        <pc:sldMkLst>
          <pc:docMk/>
          <pc:sldMk cId="47938010" sldId="296"/>
        </pc:sldMkLst>
        <pc:spChg chg="mod">
          <ac:chgData name="Aye Khant Zay" userId="S::ayekhantzay@ucsy.edu.mm::47ca22ad-f76a-4060-88e3-f80b4f346240" providerId="AD" clId="Web-{82C7BB68-E7AF-156C-579E-6ADB329E1AE9}" dt="2023-01-24T03:54:37.067" v="0" actId="1076"/>
          <ac:spMkLst>
            <pc:docMk/>
            <pc:sldMk cId="47938010" sldId="296"/>
            <ac:spMk id="3" creationId="{00000000-0000-0000-0000-000000000000}"/>
          </ac:spMkLst>
        </pc:spChg>
      </pc:sldChg>
    </pc:docChg>
  </pc:docChgLst>
  <pc:docChgLst>
    <pc:chgData name="Thaw Thaw May Oo" userId="S::thawthawmayoo@ucsy.edu.mm::d9800875-70ae-4931-b18b-7ee000e9d0b3" providerId="AD" clId="Web-{3B2197F3-1546-0AA7-8291-BEB59CD1A3CD}"/>
    <pc:docChg chg="modSld">
      <pc:chgData name="Thaw Thaw May Oo" userId="S::thawthawmayoo@ucsy.edu.mm::d9800875-70ae-4931-b18b-7ee000e9d0b3" providerId="AD" clId="Web-{3B2197F3-1546-0AA7-8291-BEB59CD1A3CD}" dt="2023-01-12T05:23:18.549" v="14" actId="20577"/>
      <pc:docMkLst>
        <pc:docMk/>
      </pc:docMkLst>
      <pc:sldChg chg="modSp">
        <pc:chgData name="Thaw Thaw May Oo" userId="S::thawthawmayoo@ucsy.edu.mm::d9800875-70ae-4931-b18b-7ee000e9d0b3" providerId="AD" clId="Web-{3B2197F3-1546-0AA7-8291-BEB59CD1A3CD}" dt="2023-01-12T05:23:18.549" v="14" actId="20577"/>
        <pc:sldMkLst>
          <pc:docMk/>
          <pc:sldMk cId="1400527107" sldId="304"/>
        </pc:sldMkLst>
        <pc:spChg chg="mod">
          <ac:chgData name="Thaw Thaw May Oo" userId="S::thawthawmayoo@ucsy.edu.mm::d9800875-70ae-4931-b18b-7ee000e9d0b3" providerId="AD" clId="Web-{3B2197F3-1546-0AA7-8291-BEB59CD1A3CD}" dt="2023-01-12T05:23:18.549" v="14" actId="20577"/>
          <ac:spMkLst>
            <pc:docMk/>
            <pc:sldMk cId="1400527107" sldId="304"/>
            <ac:spMk id="2" creationId="{00000000-0000-0000-0000-000000000000}"/>
          </ac:spMkLst>
        </pc:spChg>
      </pc:sldChg>
      <pc:sldChg chg="modSp">
        <pc:chgData name="Thaw Thaw May Oo" userId="S::thawthawmayoo@ucsy.edu.mm::d9800875-70ae-4931-b18b-7ee000e9d0b3" providerId="AD" clId="Web-{3B2197F3-1546-0AA7-8291-BEB59CD1A3CD}" dt="2023-01-12T05:23:01.111" v="13" actId="20577"/>
        <pc:sldMkLst>
          <pc:docMk/>
          <pc:sldMk cId="1623295197" sldId="305"/>
        </pc:sldMkLst>
        <pc:spChg chg="mod">
          <ac:chgData name="Thaw Thaw May Oo" userId="S::thawthawmayoo@ucsy.edu.mm::d9800875-70ae-4931-b18b-7ee000e9d0b3" providerId="AD" clId="Web-{3B2197F3-1546-0AA7-8291-BEB59CD1A3CD}" dt="2023-01-12T05:23:01.111" v="13" actId="20577"/>
          <ac:spMkLst>
            <pc:docMk/>
            <pc:sldMk cId="1623295197" sldId="305"/>
            <ac:spMk id="2" creationId="{00000000-0000-0000-0000-000000000000}"/>
          </ac:spMkLst>
        </pc:spChg>
      </pc:sldChg>
      <pc:sldChg chg="modSp">
        <pc:chgData name="Thaw Thaw May Oo" userId="S::thawthawmayoo@ucsy.edu.mm::d9800875-70ae-4931-b18b-7ee000e9d0b3" providerId="AD" clId="Web-{3B2197F3-1546-0AA7-8291-BEB59CD1A3CD}" dt="2023-01-12T05:22:53.908" v="10" actId="20577"/>
        <pc:sldMkLst>
          <pc:docMk/>
          <pc:sldMk cId="2210782570" sldId="306"/>
        </pc:sldMkLst>
        <pc:spChg chg="mod">
          <ac:chgData name="Thaw Thaw May Oo" userId="S::thawthawmayoo@ucsy.edu.mm::d9800875-70ae-4931-b18b-7ee000e9d0b3" providerId="AD" clId="Web-{3B2197F3-1546-0AA7-8291-BEB59CD1A3CD}" dt="2023-01-12T05:22:53.908" v="10" actId="20577"/>
          <ac:spMkLst>
            <pc:docMk/>
            <pc:sldMk cId="2210782570" sldId="306"/>
            <ac:spMk id="2" creationId="{00000000-0000-0000-0000-000000000000}"/>
          </ac:spMkLst>
        </pc:spChg>
      </pc:sldChg>
      <pc:sldChg chg="modSp">
        <pc:chgData name="Thaw Thaw May Oo" userId="S::thawthawmayoo@ucsy.edu.mm::d9800875-70ae-4931-b18b-7ee000e9d0b3" providerId="AD" clId="Web-{3B2197F3-1546-0AA7-8291-BEB59CD1A3CD}" dt="2023-01-12T05:22:46.517" v="8" actId="20577"/>
        <pc:sldMkLst>
          <pc:docMk/>
          <pc:sldMk cId="3310133697" sldId="307"/>
        </pc:sldMkLst>
        <pc:spChg chg="mod">
          <ac:chgData name="Thaw Thaw May Oo" userId="S::thawthawmayoo@ucsy.edu.mm::d9800875-70ae-4931-b18b-7ee000e9d0b3" providerId="AD" clId="Web-{3B2197F3-1546-0AA7-8291-BEB59CD1A3CD}" dt="2023-01-12T05:22:46.517" v="8" actId="20577"/>
          <ac:spMkLst>
            <pc:docMk/>
            <pc:sldMk cId="3310133697" sldId="307"/>
            <ac:spMk id="2" creationId="{00000000-0000-0000-0000-000000000000}"/>
          </ac:spMkLst>
        </pc:spChg>
      </pc:sldChg>
    </pc:docChg>
  </pc:docChgLst>
  <pc:docChgLst>
    <pc:chgData name="Guest User" userId="S::urn:spo:anon#5e4ec682535032f4b74e2e271e8ed730492177d24f9174ab27d14abe3f253af2::" providerId="AD" clId="Web-{9F01F7B2-739E-8D65-A494-D69B8E3B1E52}"/>
    <pc:docChg chg="sldOrd">
      <pc:chgData name="Guest User" userId="S::urn:spo:anon#5e4ec682535032f4b74e2e271e8ed730492177d24f9174ab27d14abe3f253af2::" providerId="AD" clId="Web-{9F01F7B2-739E-8D65-A494-D69B8E3B1E52}" dt="2023-01-26T06:25:28.654" v="0"/>
      <pc:docMkLst>
        <pc:docMk/>
      </pc:docMkLst>
      <pc:sldChg chg="ord">
        <pc:chgData name="Guest User" userId="S::urn:spo:anon#5e4ec682535032f4b74e2e271e8ed730492177d24f9174ab27d14abe3f253af2::" providerId="AD" clId="Web-{9F01F7B2-739E-8D65-A494-D69B8E3B1E52}" dt="2023-01-26T06:25:28.654" v="0"/>
        <pc:sldMkLst>
          <pc:docMk/>
          <pc:sldMk cId="3246016187" sldId="320"/>
        </pc:sldMkLst>
      </pc:sldChg>
    </pc:docChg>
  </pc:docChgLst>
  <pc:docChgLst>
    <pc:chgData name="Thaw Thaw May Oo" userId="d9800875-70ae-4931-b18b-7ee000e9d0b3" providerId="ADAL" clId="{4336B52A-A0D5-CA48-8F20-B09BDF5FECF5}"/>
    <pc:docChg chg="custSel modSld">
      <pc:chgData name="Thaw Thaw May Oo" userId="d9800875-70ae-4931-b18b-7ee000e9d0b3" providerId="ADAL" clId="{4336B52A-A0D5-CA48-8F20-B09BDF5FECF5}" dt="2023-01-10T00:54:34.510" v="2" actId="21"/>
      <pc:docMkLst>
        <pc:docMk/>
      </pc:docMkLst>
      <pc:sldChg chg="modSp">
        <pc:chgData name="Thaw Thaw May Oo" userId="d9800875-70ae-4931-b18b-7ee000e9d0b3" providerId="ADAL" clId="{4336B52A-A0D5-CA48-8F20-B09BDF5FECF5}" dt="2023-01-09T16:57:13.965" v="0" actId="11739"/>
        <pc:sldMkLst>
          <pc:docMk/>
          <pc:sldMk cId="4152348597" sldId="280"/>
        </pc:sldMkLst>
        <pc:spChg chg="mod">
          <ac:chgData name="Thaw Thaw May Oo" userId="d9800875-70ae-4931-b18b-7ee000e9d0b3" providerId="ADAL" clId="{4336B52A-A0D5-CA48-8F20-B09BDF5FECF5}" dt="2023-01-09T16:57:13.965" v="0" actId="11739"/>
          <ac:spMkLst>
            <pc:docMk/>
            <pc:sldMk cId="4152348597" sldId="280"/>
            <ac:spMk id="3" creationId="{00000000-0000-0000-0000-000000000000}"/>
          </ac:spMkLst>
        </pc:spChg>
      </pc:sldChg>
      <pc:sldChg chg="addSp">
        <pc:chgData name="Thaw Thaw May Oo" userId="d9800875-70ae-4931-b18b-7ee000e9d0b3" providerId="ADAL" clId="{4336B52A-A0D5-CA48-8F20-B09BDF5FECF5}" dt="2023-01-09T16:58:13.604" v="1" actId="139"/>
        <pc:sldMkLst>
          <pc:docMk/>
          <pc:sldMk cId="1495737424" sldId="283"/>
        </pc:sldMkLst>
        <pc:spChg chg="add">
          <ac:chgData name="Thaw Thaw May Oo" userId="d9800875-70ae-4931-b18b-7ee000e9d0b3" providerId="ADAL" clId="{4336B52A-A0D5-CA48-8F20-B09BDF5FECF5}" dt="2023-01-09T16:58:13.604" v="1" actId="139"/>
          <ac:spMkLst>
            <pc:docMk/>
            <pc:sldMk cId="1495737424" sldId="283"/>
            <ac:spMk id="4" creationId="{4C1333F8-283A-5F0D-0836-2D2FFF2396FB}"/>
          </ac:spMkLst>
        </pc:spChg>
      </pc:sldChg>
      <pc:sldChg chg="addSp delSp modSp">
        <pc:chgData name="Thaw Thaw May Oo" userId="d9800875-70ae-4931-b18b-7ee000e9d0b3" providerId="ADAL" clId="{4336B52A-A0D5-CA48-8F20-B09BDF5FECF5}" dt="2023-01-10T00:54:34.510" v="2" actId="21"/>
        <pc:sldMkLst>
          <pc:docMk/>
          <pc:sldMk cId="1140650549" sldId="289"/>
        </pc:sldMkLst>
        <pc:spChg chg="del">
          <ac:chgData name="Thaw Thaw May Oo" userId="d9800875-70ae-4931-b18b-7ee000e9d0b3" providerId="ADAL" clId="{4336B52A-A0D5-CA48-8F20-B09BDF5FECF5}" dt="2023-01-10T00:54:34.510" v="2" actId="21"/>
          <ac:spMkLst>
            <pc:docMk/>
            <pc:sldMk cId="1140650549" sldId="289"/>
            <ac:spMk id="2" creationId="{00000000-0000-0000-0000-000000000000}"/>
          </ac:spMkLst>
        </pc:spChg>
        <pc:spChg chg="add mod">
          <ac:chgData name="Thaw Thaw May Oo" userId="d9800875-70ae-4931-b18b-7ee000e9d0b3" providerId="ADAL" clId="{4336B52A-A0D5-CA48-8F20-B09BDF5FECF5}" dt="2023-01-10T00:54:34.510" v="2" actId="21"/>
          <ac:spMkLst>
            <pc:docMk/>
            <pc:sldMk cId="1140650549" sldId="289"/>
            <ac:spMk id="5" creationId="{D4D5613B-3409-9DF8-9892-FB1E08937126}"/>
          </ac:spMkLst>
        </pc:spChg>
      </pc:sldChg>
    </pc:docChg>
  </pc:docChgLst>
  <pc:docChgLst>
    <pc:chgData name="Thaw Thaw May Oo" userId="S::thawthawmayoo@ucsy.edu.mm::d9800875-70ae-4931-b18b-7ee000e9d0b3" providerId="AD" clId="Web-{7F26F95C-2749-E275-5093-D8F371B75AF7}"/>
    <pc:docChg chg="addSld delSld modSld">
      <pc:chgData name="Thaw Thaw May Oo" userId="S::thawthawmayoo@ucsy.edu.mm::d9800875-70ae-4931-b18b-7ee000e9d0b3" providerId="AD" clId="Web-{7F26F95C-2749-E275-5093-D8F371B75AF7}" dt="2023-01-10T06:45:04.045" v="29"/>
      <pc:docMkLst>
        <pc:docMk/>
      </pc:docMkLst>
      <pc:sldChg chg="delSp modSp add del replId">
        <pc:chgData name="Thaw Thaw May Oo" userId="S::thawthawmayoo@ucsy.edu.mm::d9800875-70ae-4931-b18b-7ee000e9d0b3" providerId="AD" clId="Web-{7F26F95C-2749-E275-5093-D8F371B75AF7}" dt="2023-01-10T06:45:04.045" v="29"/>
        <pc:sldMkLst>
          <pc:docMk/>
          <pc:sldMk cId="3315774229" sldId="322"/>
        </pc:sldMkLst>
        <pc:spChg chg="mod">
          <ac:chgData name="Thaw Thaw May Oo" userId="S::thawthawmayoo@ucsy.edu.mm::d9800875-70ae-4931-b18b-7ee000e9d0b3" providerId="AD" clId="Web-{7F26F95C-2749-E275-5093-D8F371B75AF7}" dt="2023-01-10T06:25:57.159" v="28" actId="20577"/>
          <ac:spMkLst>
            <pc:docMk/>
            <pc:sldMk cId="3315774229" sldId="322"/>
            <ac:spMk id="2" creationId="{00000000-0000-0000-0000-000000000000}"/>
          </ac:spMkLst>
        </pc:spChg>
        <pc:spChg chg="mod">
          <ac:chgData name="Thaw Thaw May Oo" userId="S::thawthawmayoo@ucsy.edu.mm::d9800875-70ae-4931-b18b-7ee000e9d0b3" providerId="AD" clId="Web-{7F26F95C-2749-E275-5093-D8F371B75AF7}" dt="2023-01-10T06:25:10.548" v="18" actId="1076"/>
          <ac:spMkLst>
            <pc:docMk/>
            <pc:sldMk cId="3315774229" sldId="322"/>
            <ac:spMk id="3" creationId="{00000000-0000-0000-0000-000000000000}"/>
          </ac:spMkLst>
        </pc:spChg>
        <pc:graphicFrameChg chg="del">
          <ac:chgData name="Thaw Thaw May Oo" userId="S::thawthawmayoo@ucsy.edu.mm::d9800875-70ae-4931-b18b-7ee000e9d0b3" providerId="AD" clId="Web-{7F26F95C-2749-E275-5093-D8F371B75AF7}" dt="2023-01-10T06:24:48.704" v="12"/>
          <ac:graphicFrameMkLst>
            <pc:docMk/>
            <pc:sldMk cId="3315774229" sldId="322"/>
            <ac:graphicFrameMk id="4" creationId="{00000000-0000-0000-0000-000000000000}"/>
          </ac:graphicFrameMkLst>
        </pc:graphicFrameChg>
      </pc:sldChg>
    </pc:docChg>
  </pc:docChgLst>
  <pc:docChgLst>
    <pc:chgData name="Guest User" userId="S::urn:spo:anon#8a08b17c4557ae2585002dc7894e6e51f5ef84a4c83463aad9de4eebc56cd8d7::" providerId="AD" clId="Web-{E45D0CC5-63A5-4524-8422-20ADC75B7698}"/>
    <pc:docChg chg="addSld delSld modSld">
      <pc:chgData name="Guest User" userId="S::urn:spo:anon#8a08b17c4557ae2585002dc7894e6e51f5ef84a4c83463aad9de4eebc56cd8d7::" providerId="AD" clId="Web-{E45D0CC5-63A5-4524-8422-20ADC75B7698}" dt="2023-01-23T04:22:19.022" v="13" actId="20577"/>
      <pc:docMkLst>
        <pc:docMk/>
      </pc:docMkLst>
      <pc:sldChg chg="modSp">
        <pc:chgData name="Guest User" userId="S::urn:spo:anon#8a08b17c4557ae2585002dc7894e6e51f5ef84a4c83463aad9de4eebc56cd8d7::" providerId="AD" clId="Web-{E45D0CC5-63A5-4524-8422-20ADC75B7698}" dt="2023-01-23T04:22:19.022" v="13" actId="20577"/>
        <pc:sldMkLst>
          <pc:docMk/>
          <pc:sldMk cId="2430512222" sldId="316"/>
        </pc:sldMkLst>
        <pc:spChg chg="mod">
          <ac:chgData name="Guest User" userId="S::urn:spo:anon#8a08b17c4557ae2585002dc7894e6e51f5ef84a4c83463aad9de4eebc56cd8d7::" providerId="AD" clId="Web-{E45D0CC5-63A5-4524-8422-20ADC75B7698}" dt="2023-01-23T04:22:19.022" v="13" actId="20577"/>
          <ac:spMkLst>
            <pc:docMk/>
            <pc:sldMk cId="2430512222" sldId="316"/>
            <ac:spMk id="2" creationId="{00000000-0000-0000-0000-000000000000}"/>
          </ac:spMkLst>
        </pc:spChg>
      </pc:sldChg>
      <pc:sldChg chg="new add del">
        <pc:chgData name="Guest User" userId="S::urn:spo:anon#8a08b17c4557ae2585002dc7894e6e51f5ef84a4c83463aad9de4eebc56cd8d7::" providerId="AD" clId="Web-{E45D0CC5-63A5-4524-8422-20ADC75B7698}" dt="2023-01-23T03:59:57.715" v="5"/>
        <pc:sldMkLst>
          <pc:docMk/>
          <pc:sldMk cId="783486228" sldId="322"/>
        </pc:sldMkLst>
      </pc:sldChg>
      <pc:sldChg chg="new del">
        <pc:chgData name="Guest User" userId="S::urn:spo:anon#8a08b17c4557ae2585002dc7894e6e51f5ef84a4c83463aad9de4eebc56cd8d7::" providerId="AD" clId="Web-{E45D0CC5-63A5-4524-8422-20ADC75B7698}" dt="2023-01-23T03:58:12.680" v="2"/>
        <pc:sldMkLst>
          <pc:docMk/>
          <pc:sldMk cId="67348734" sldId="323"/>
        </pc:sldMkLst>
      </pc:sldChg>
    </pc:docChg>
  </pc:docChgLst>
  <pc:docChgLst>
    <pc:chgData name="Thaw Thaw May Oo" userId="S::thawthawmayoo@ucsy.edu.mm::d9800875-70ae-4931-b18b-7ee000e9d0b3" providerId="AD" clId="Web-{5F119D34-DBE6-8D9D-7642-B7BC8B5504FC}"/>
    <pc:docChg chg="modSld">
      <pc:chgData name="Thaw Thaw May Oo" userId="S::thawthawmayoo@ucsy.edu.mm::d9800875-70ae-4931-b18b-7ee000e9d0b3" providerId="AD" clId="Web-{5F119D34-DBE6-8D9D-7642-B7BC8B5504FC}" dt="2023-01-10T03:20:13.093" v="22" actId="20577"/>
      <pc:docMkLst>
        <pc:docMk/>
      </pc:docMkLst>
      <pc:sldChg chg="modSp">
        <pc:chgData name="Thaw Thaw May Oo" userId="S::thawthawmayoo@ucsy.edu.mm::d9800875-70ae-4931-b18b-7ee000e9d0b3" providerId="AD" clId="Web-{5F119D34-DBE6-8D9D-7642-B7BC8B5504FC}" dt="2023-01-10T03:20:13.093" v="22" actId="20577"/>
        <pc:sldMkLst>
          <pc:docMk/>
          <pc:sldMk cId="1140650549" sldId="289"/>
        </pc:sldMkLst>
        <pc:spChg chg="mod">
          <ac:chgData name="Thaw Thaw May Oo" userId="S::thawthawmayoo@ucsy.edu.mm::d9800875-70ae-4931-b18b-7ee000e9d0b3" providerId="AD" clId="Web-{5F119D34-DBE6-8D9D-7642-B7BC8B5504FC}" dt="2023-01-10T03:20:13.093" v="22" actId="20577"/>
          <ac:spMkLst>
            <pc:docMk/>
            <pc:sldMk cId="1140650549" sldId="289"/>
            <ac:spMk id="5" creationId="{D4D5613B-3409-9DF8-9892-FB1E08937126}"/>
          </ac:spMkLst>
        </pc:spChg>
      </pc:sldChg>
      <pc:sldChg chg="modSp">
        <pc:chgData name="Thaw Thaw May Oo" userId="S::thawthawmayoo@ucsy.edu.mm::d9800875-70ae-4931-b18b-7ee000e9d0b3" providerId="AD" clId="Web-{5F119D34-DBE6-8D9D-7642-B7BC8B5504FC}" dt="2023-01-10T03:09:52.107" v="17" actId="1076"/>
        <pc:sldMkLst>
          <pc:docMk/>
          <pc:sldMk cId="2451102054" sldId="290"/>
        </pc:sldMkLst>
        <pc:spChg chg="mod">
          <ac:chgData name="Thaw Thaw May Oo" userId="S::thawthawmayoo@ucsy.edu.mm::d9800875-70ae-4931-b18b-7ee000e9d0b3" providerId="AD" clId="Web-{5F119D34-DBE6-8D9D-7642-B7BC8B5504FC}" dt="2023-01-10T03:09:52.107" v="17" actId="1076"/>
          <ac:spMkLst>
            <pc:docMk/>
            <pc:sldMk cId="2451102054" sldId="290"/>
            <ac:spMk id="2" creationId="{00000000-0000-0000-0000-000000000000}"/>
          </ac:spMkLst>
        </pc:spChg>
      </pc:sldChg>
    </pc:docChg>
  </pc:docChgLst>
  <pc:docChgLst>
    <pc:chgData name="Thaw Thaw May Oo" userId="S::thawthawmayoo@ucsy.edu.mm::d9800875-70ae-4931-b18b-7ee000e9d0b3" providerId="AD" clId="Web-{193D2D60-013A-37DC-386D-369BA2A709B4}"/>
    <pc:docChg chg="modSld">
      <pc:chgData name="Thaw Thaw May Oo" userId="S::thawthawmayoo@ucsy.edu.mm::d9800875-70ae-4931-b18b-7ee000e9d0b3" providerId="AD" clId="Web-{193D2D60-013A-37DC-386D-369BA2A709B4}" dt="2023-01-12T05:25:21.831" v="2" actId="20577"/>
      <pc:docMkLst>
        <pc:docMk/>
      </pc:docMkLst>
      <pc:sldChg chg="modSp">
        <pc:chgData name="Thaw Thaw May Oo" userId="S::thawthawmayoo@ucsy.edu.mm::d9800875-70ae-4931-b18b-7ee000e9d0b3" providerId="AD" clId="Web-{193D2D60-013A-37DC-386D-369BA2A709B4}" dt="2023-01-12T05:25:21.831" v="2" actId="20577"/>
        <pc:sldMkLst>
          <pc:docMk/>
          <pc:sldMk cId="1990386554" sldId="309"/>
        </pc:sldMkLst>
        <pc:spChg chg="mod">
          <ac:chgData name="Thaw Thaw May Oo" userId="S::thawthawmayoo@ucsy.edu.mm::d9800875-70ae-4931-b18b-7ee000e9d0b3" providerId="AD" clId="Web-{193D2D60-013A-37DC-386D-369BA2A709B4}" dt="2023-01-12T05:25:21.831" v="2" actId="20577"/>
          <ac:spMkLst>
            <pc:docMk/>
            <pc:sldMk cId="1990386554" sldId="309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27143-BFE3-459F-97A2-4754F0B665E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F54D-9D5E-4826-A4A7-2D5E9E39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08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6A179-8B6C-47A3-B9B5-FC9EC80D14F8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871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90E75-7764-4146-83B2-D2F34F6A9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8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8713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90E75-7764-4146-83B2-D2F34F6A98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1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8713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D0B41-9350-4EBE-823B-0487C04724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9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8713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EF80C-B41D-4589-8B07-FEC736A4EC02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41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8713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EF80C-B41D-4589-8B07-FEC736A4EC02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62000" y="2181225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0" y="3648075"/>
            <a:ext cx="6858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6300" y="195072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749300" y="3495675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65648" y="695325"/>
            <a:ext cx="925855" cy="990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D486-BF9B-4F3C-8561-7D05198B71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949-3D61-4C50-8D3C-9EF7535D4F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8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D486-BF9B-4F3C-8561-7D05198B71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949-3D61-4C50-8D3C-9EF7535D4F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0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D486-BF9B-4F3C-8561-7D05198B71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949-3D61-4C50-8D3C-9EF7535D4F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511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D486-BF9B-4F3C-8561-7D05198B71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949-3D61-4C50-8D3C-9EF7535D4F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1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D486-BF9B-4F3C-8561-7D05198B71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949-3D61-4C50-8D3C-9EF7535D4F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7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D486-BF9B-4F3C-8561-7D05198B71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949-3D61-4C50-8D3C-9EF7535D4F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4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D486-BF9B-4F3C-8561-7D05198B71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949-3D61-4C50-8D3C-9EF7535D4F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16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D486-BF9B-4F3C-8561-7D05198B71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949-3D61-4C50-8D3C-9EF7535D4F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33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D486-BF9B-4F3C-8561-7D05198B71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949-3D61-4C50-8D3C-9EF7535D4F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974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D486-BF9B-4F3C-8561-7D05198B71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949-3D61-4C50-8D3C-9EF7535D4F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6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1" y="152400"/>
            <a:ext cx="64770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003" y="190500"/>
            <a:ext cx="925855" cy="990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D486-BF9B-4F3C-8561-7D05198B71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D949-3D61-4C50-8D3C-9EF7535D4F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291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7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39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86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52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98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567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2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06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4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1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1" y="152400"/>
            <a:ext cx="64770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324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729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5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3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375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4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439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2769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8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0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6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1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1" y="152400"/>
            <a:ext cx="64770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161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2867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1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1" y="152400"/>
            <a:ext cx="64770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 userDrawn="1"/>
        </p:nvSpPr>
        <p:spPr>
          <a:xfrm rot="5400000">
            <a:off x="419107" y="6467477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356968"/>
            <a:ext cx="3505200" cy="365760"/>
          </a:xfrm>
        </p:spPr>
        <p:txBody>
          <a:bodyPr/>
          <a:lstStyle/>
          <a:p>
            <a:r>
              <a:rPr lang="en-US"/>
              <a:t>ACE Professionals Development Center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1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7" y="6467477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1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324600" y="1066800"/>
            <a:ext cx="2514600" cy="9144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2"/>
          </p:nvPr>
        </p:nvSpPr>
        <p:spPr>
          <a:xfrm>
            <a:off x="6324600" y="2057403"/>
            <a:ext cx="2514600" cy="40052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6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6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410109"/>
      </p:ext>
    </p:extLst>
  </p:cSld>
  <p:clrMapOvr>
    <a:masterClrMapping/>
  </p:clrMapOvr>
  <p:transition spd="med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6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0" y="1600206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028689"/>
      </p:ext>
    </p:extLst>
  </p:cSld>
  <p:clrMapOvr>
    <a:masterClrMapping/>
  </p:clrMapOvr>
  <p:transition spd="med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1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7" y="6467477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D486-BF9B-4F3C-8561-7D05198B711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D949-3D61-4C50-8D3C-9EF7535D4F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9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675A1-28CD-442A-A072-FEDA9356F69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1CB5-D608-48FB-9C14-E2D5489017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6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t" anchorCtr="0">
            <a:normAutofit/>
          </a:bodyPr>
          <a:lstStyle/>
          <a:p>
            <a:pPr algn="ctr"/>
            <a:r>
              <a:rPr lang="en-US" dirty="0"/>
              <a:t>ITSM-201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55" y="3581400"/>
            <a:ext cx="6858000" cy="533400"/>
          </a:xfrm>
        </p:spPr>
        <p:txBody>
          <a:bodyPr>
            <a:noAutofit/>
          </a:bodyPr>
          <a:lstStyle/>
          <a:p>
            <a:r>
              <a:rPr lang="en-US" sz="360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25009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A list of all the reserved words in JavaScript are given in the following </a:t>
            </a:r>
            <a:r>
              <a:rPr lang="en-US" sz="2000" dirty="0" smtClean="0"/>
              <a:t>table.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Reserved Words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79045"/>
              </p:ext>
            </p:extLst>
          </p:nvPr>
        </p:nvGraphicFramePr>
        <p:xfrm>
          <a:off x="762000" y="2082800"/>
          <a:ext cx="7848600" cy="370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98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83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81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49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61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debugger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err="1"/>
                        <a:t>instanceof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transient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boolean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finally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int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typeof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var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err="1"/>
                        <a:t>goto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enum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synchronized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volatile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implements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err="1"/>
                        <a:t>const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extends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throws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8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Arithmetic Operators( +, - , * , / )</a:t>
            </a:r>
          </a:p>
          <a:p>
            <a:r>
              <a:rPr lang="en-US" sz="2000" dirty="0"/>
              <a:t>Comparison Operators( == , != , &gt; , &lt; , &gt;= , &lt;= )</a:t>
            </a:r>
          </a:p>
          <a:p>
            <a:r>
              <a:rPr lang="en-US" sz="2000" dirty="0" err="1" smtClean="0"/>
              <a:t>LogicalOperators</a:t>
            </a:r>
            <a:r>
              <a:rPr lang="en-US" sz="2000" dirty="0"/>
              <a:t>( &amp;&amp; , || , ! 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Assignment Operators( = , += , -= , *= , /= ,%= )</a:t>
            </a:r>
          </a:p>
          <a:p>
            <a:r>
              <a:rPr lang="en-US" sz="2000" dirty="0"/>
              <a:t>Conditional (or </a:t>
            </a:r>
            <a:r>
              <a:rPr lang="en-US" sz="2000" dirty="0" err="1"/>
              <a:t>ternay</a:t>
            </a:r>
            <a:r>
              <a:rPr lang="en-US" sz="2000" dirty="0"/>
              <a:t>) Operators( ?: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7888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91087"/>
            <a:ext cx="8229600" cy="4937760"/>
          </a:xfrm>
        </p:spPr>
        <p:txBody>
          <a:bodyPr vert="horz" lIns="91440" tIns="45720" rIns="91440" bIns="4572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&lt;html&gt;</a:t>
            </a:r>
          </a:p>
          <a:p>
            <a:pPr marL="0" indent="0">
              <a:buNone/>
            </a:pPr>
            <a:r>
              <a:rPr lang="en-US" sz="3200" dirty="0"/>
              <a:t>&lt;body&gt;</a:t>
            </a:r>
          </a:p>
          <a:p>
            <a:pPr marL="0" indent="0">
              <a:buNone/>
            </a:pPr>
            <a:r>
              <a:rPr lang="en-US" sz="3200" dirty="0"/>
              <a:t>&lt;script type=“text/</a:t>
            </a:r>
            <a:r>
              <a:rPr lang="en-US" sz="3200" dirty="0" err="1"/>
              <a:t>javascript</a:t>
            </a:r>
            <a:r>
              <a:rPr lang="en-US" sz="3200" dirty="0"/>
              <a:t>”&gt;</a:t>
            </a:r>
          </a:p>
          <a:p>
            <a:pPr marL="0" indent="0">
              <a:buNone/>
            </a:pPr>
            <a:r>
              <a:rPr lang="en-US" sz="3200" dirty="0" err="1"/>
              <a:t>var</a:t>
            </a:r>
            <a:r>
              <a:rPr lang="en-US" sz="3200" dirty="0"/>
              <a:t> a = 33;</a:t>
            </a:r>
          </a:p>
          <a:p>
            <a:pPr marL="0" indent="0">
              <a:buNone/>
            </a:pPr>
            <a:r>
              <a:rPr lang="en-US" sz="3200" dirty="0" err="1"/>
              <a:t>var</a:t>
            </a:r>
            <a:r>
              <a:rPr lang="en-US" sz="3200" dirty="0"/>
              <a:t> b = 10;</a:t>
            </a:r>
          </a:p>
          <a:p>
            <a:pPr marL="0" indent="0">
              <a:buNone/>
            </a:pPr>
            <a:r>
              <a:rPr lang="en-US" sz="3200" dirty="0" err="1"/>
              <a:t>var</a:t>
            </a:r>
            <a:r>
              <a:rPr lang="en-US" sz="3200" dirty="0"/>
              <a:t> c = true;</a:t>
            </a:r>
          </a:p>
          <a:p>
            <a:pPr marL="0" indent="0">
              <a:buNone/>
            </a:pPr>
            <a:r>
              <a:rPr lang="en-US" sz="3200" dirty="0" err="1"/>
              <a:t>var</a:t>
            </a:r>
            <a:r>
              <a:rPr lang="en-US" sz="3200" dirty="0"/>
              <a:t> d = false;</a:t>
            </a:r>
          </a:p>
          <a:p>
            <a:pPr marL="0" indent="0">
              <a:buNone/>
            </a:pPr>
            <a:r>
              <a:rPr lang="en-US" sz="3200" dirty="0" err="1"/>
              <a:t>var</a:t>
            </a:r>
            <a:r>
              <a:rPr lang="en-US" sz="3200" dirty="0"/>
              <a:t> e = “Hello”;</a:t>
            </a:r>
          </a:p>
          <a:p>
            <a:pPr marL="0" indent="0">
              <a:buNone/>
            </a:pPr>
            <a:r>
              <a:rPr lang="en-US" sz="3200" dirty="0" err="1"/>
              <a:t>var</a:t>
            </a:r>
            <a:r>
              <a:rPr lang="en-US" sz="3200" dirty="0"/>
              <a:t> </a:t>
            </a:r>
            <a:r>
              <a:rPr lang="en-US" sz="3200" dirty="0" err="1"/>
              <a:t>linebreak</a:t>
            </a:r>
            <a:r>
              <a:rPr lang="en-US" sz="3200" dirty="0"/>
              <a:t> = “&lt;</a:t>
            </a:r>
            <a:r>
              <a:rPr lang="en-US" sz="3200" dirty="0" err="1"/>
              <a:t>br</a:t>
            </a:r>
            <a:r>
              <a:rPr lang="en-US" sz="3200" dirty="0"/>
              <a:t> &gt;”;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// Arithmetic Operators</a:t>
            </a:r>
          </a:p>
          <a:p>
            <a:pPr marL="0" indent="0">
              <a:buNone/>
            </a:pPr>
            <a:r>
              <a:rPr lang="en-US" sz="3200" dirty="0" err="1"/>
              <a:t>document.write</a:t>
            </a:r>
            <a:r>
              <a:rPr lang="en-US" sz="3200" dirty="0"/>
              <a:t>(“</a:t>
            </a:r>
            <a:r>
              <a:rPr lang="en-US" sz="3200" dirty="0" err="1"/>
              <a:t>a+b</a:t>
            </a:r>
            <a:r>
              <a:rPr lang="en-US" sz="3200" dirty="0"/>
              <a:t> = ”);</a:t>
            </a:r>
          </a:p>
          <a:p>
            <a:pPr marL="0" indent="0">
              <a:buNone/>
            </a:pPr>
            <a:r>
              <a:rPr lang="en-US" sz="3200" dirty="0"/>
              <a:t>result= </a:t>
            </a:r>
            <a:r>
              <a:rPr lang="en-US" sz="3200" dirty="0" err="1"/>
              <a:t>a+b</a:t>
            </a:r>
            <a:r>
              <a:rPr lang="en-US" sz="3200" dirty="0"/>
              <a:t>;</a:t>
            </a:r>
          </a:p>
          <a:p>
            <a:pPr marL="0" indent="0">
              <a:buNone/>
            </a:pPr>
            <a:r>
              <a:rPr lang="en-US" sz="3200" dirty="0" err="1"/>
              <a:t>document.write</a:t>
            </a:r>
            <a:r>
              <a:rPr lang="en-US" sz="3200" dirty="0"/>
              <a:t>(result);</a:t>
            </a:r>
          </a:p>
          <a:p>
            <a:pPr marL="0" indent="0">
              <a:buNone/>
            </a:pPr>
            <a:r>
              <a:rPr lang="en-US" sz="3200" dirty="0" err="1"/>
              <a:t>document.write</a:t>
            </a:r>
            <a:r>
              <a:rPr lang="en-US" sz="3200" dirty="0"/>
              <a:t>(</a:t>
            </a:r>
            <a:r>
              <a:rPr lang="en-US" sz="3200" dirty="0" err="1"/>
              <a:t>linebreak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5110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4D5613B-3409-9DF8-9892-FB1E089371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// Comparison Operators</a:t>
            </a:r>
          </a:p>
          <a:p>
            <a:r>
              <a:rPr lang="en-US" sz="2000" dirty="0" err="1">
                <a:ea typeface="+mn-lt"/>
                <a:cs typeface="+mn-lt"/>
              </a:rPr>
              <a:t>document.write</a:t>
            </a:r>
            <a:r>
              <a:rPr lang="en-US" sz="2000" dirty="0">
                <a:ea typeface="+mn-lt"/>
                <a:cs typeface="+mn-lt"/>
              </a:rPr>
              <a:t>(“(a &lt; b) =&gt;”);</a:t>
            </a:r>
          </a:p>
          <a:p>
            <a:r>
              <a:rPr lang="en-US" sz="2000" dirty="0">
                <a:ea typeface="+mn-lt"/>
                <a:cs typeface="+mn-lt"/>
              </a:rPr>
              <a:t>result= (a &lt; b) ;</a:t>
            </a:r>
          </a:p>
          <a:p>
            <a:r>
              <a:rPr lang="en-US" sz="2000" dirty="0" err="1">
                <a:ea typeface="+mn-lt"/>
                <a:cs typeface="+mn-lt"/>
              </a:rPr>
              <a:t>document.write</a:t>
            </a:r>
            <a:r>
              <a:rPr lang="en-US" sz="2000" dirty="0">
                <a:ea typeface="+mn-lt"/>
                <a:cs typeface="+mn-lt"/>
              </a:rPr>
              <a:t>(result);</a:t>
            </a:r>
          </a:p>
          <a:p>
            <a:r>
              <a:rPr lang="en-US" sz="2000" dirty="0" err="1">
                <a:ea typeface="+mn-lt"/>
                <a:cs typeface="+mn-lt"/>
              </a:rPr>
              <a:t>document.write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linebreak</a:t>
            </a:r>
            <a:r>
              <a:rPr lang="en-US" sz="2000" dirty="0">
                <a:ea typeface="+mn-lt"/>
                <a:cs typeface="+mn-lt"/>
              </a:rPr>
              <a:t>);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// Logical Operators</a:t>
            </a:r>
          </a:p>
          <a:p>
            <a:r>
              <a:rPr lang="en-US" sz="2000" dirty="0" err="1">
                <a:ea typeface="+mn-lt"/>
                <a:cs typeface="+mn-lt"/>
              </a:rPr>
              <a:t>document.write</a:t>
            </a:r>
            <a:r>
              <a:rPr lang="en-US" sz="2000" dirty="0">
                <a:ea typeface="+mn-lt"/>
                <a:cs typeface="+mn-lt"/>
              </a:rPr>
              <a:t>(“(a &gt; 50  &amp;&amp; b &lt; 13 ) =&gt; ”);</a:t>
            </a:r>
          </a:p>
          <a:p>
            <a:r>
              <a:rPr lang="en-US" sz="2000" dirty="0">
                <a:ea typeface="+mn-lt"/>
                <a:cs typeface="+mn-lt"/>
              </a:rPr>
              <a:t>result= (a &gt; 50  &amp;&amp; b &lt; 13  );</a:t>
            </a:r>
          </a:p>
          <a:p>
            <a:r>
              <a:rPr lang="en-US" sz="2000" dirty="0" err="1">
                <a:ea typeface="+mn-lt"/>
                <a:cs typeface="+mn-lt"/>
              </a:rPr>
              <a:t>document.write</a:t>
            </a:r>
            <a:r>
              <a:rPr lang="en-US" sz="2000" dirty="0">
                <a:ea typeface="+mn-lt"/>
                <a:cs typeface="+mn-lt"/>
              </a:rPr>
              <a:t>(result);</a:t>
            </a:r>
          </a:p>
          <a:p>
            <a:r>
              <a:rPr lang="en-US" sz="2000" dirty="0" err="1">
                <a:ea typeface="+mn-lt"/>
                <a:cs typeface="+mn-lt"/>
              </a:rPr>
              <a:t>document.write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 err="1">
                <a:ea typeface="+mn-lt"/>
                <a:cs typeface="+mn-lt"/>
              </a:rPr>
              <a:t>linebreak</a:t>
            </a:r>
            <a:r>
              <a:rPr lang="en-US" sz="2000" dirty="0">
                <a:ea typeface="+mn-lt"/>
                <a:cs typeface="+mn-lt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5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Assignment Operators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(“Value of a =&gt; (a +=b) =&gt; ”);</a:t>
            </a:r>
          </a:p>
          <a:p>
            <a:pPr marL="0" indent="0">
              <a:buNone/>
            </a:pPr>
            <a:r>
              <a:rPr lang="en-US" dirty="0"/>
              <a:t>result= ( a += b 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(result);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linebreak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Conditional Operators</a:t>
            </a:r>
          </a:p>
          <a:p>
            <a:pPr marL="0" indent="0">
              <a:buNone/>
            </a:pPr>
            <a:r>
              <a:rPr lang="en-US" dirty="0"/>
              <a:t>result= ( </a:t>
            </a:r>
            <a:r>
              <a:rPr lang="en-US" dirty="0" err="1"/>
              <a:t>typeof</a:t>
            </a:r>
            <a:r>
              <a:rPr lang="en-US" dirty="0"/>
              <a:t> e == “string” ? ”e is String” : “e is numeric” 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(“Result =&gt; ”);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(result);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linebreak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//-- 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&lt;/script&gt;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4300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/>
              <a:t>If-Else statement</a:t>
            </a:r>
          </a:p>
          <a:p>
            <a:r>
              <a:rPr lang="en-US" sz="2000"/>
              <a:t>Switch statement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Code</a:t>
            </a:r>
          </a:p>
        </p:txBody>
      </p:sp>
    </p:spTree>
    <p:extLst>
      <p:ext uri="{BB962C8B-B14F-4D97-AF65-F5344CB8AC3E}">
        <p14:creationId xmlns:p14="http://schemas.microsoft.com/office/powerpoint/2010/main" val="137034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if(expression){</a:t>
            </a:r>
          </a:p>
          <a:p>
            <a:pPr marL="0" indent="0">
              <a:buNone/>
            </a:pPr>
            <a:r>
              <a:rPr lang="en-US" sz="2000" dirty="0"/>
              <a:t>	Statements to be executed if expression is true</a:t>
            </a:r>
          </a:p>
          <a:p>
            <a:pPr marL="0" indent="0">
              <a:buNone/>
            </a:pPr>
            <a:r>
              <a:rPr lang="en-US" sz="2000" dirty="0"/>
              <a:t>	}else{</a:t>
            </a:r>
          </a:p>
          <a:p>
            <a:pPr marL="0" indent="0">
              <a:buNone/>
            </a:pPr>
            <a:r>
              <a:rPr lang="en-US" sz="2000" dirty="0"/>
              <a:t>	Statements to be executed if expression is false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If-Else statement</a:t>
            </a:r>
          </a:p>
        </p:txBody>
      </p:sp>
    </p:spTree>
    <p:extLst>
      <p:ext uri="{BB962C8B-B14F-4D97-AF65-F5344CB8AC3E}">
        <p14:creationId xmlns:p14="http://schemas.microsoft.com/office/powerpoint/2010/main" val="404201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age = 200;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if(age &gt; 18){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(“&lt;b&gt; Qualifies for driving &lt;/b&gt;”);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(“&lt;b&gt;Does not qualify for driving&lt;/b&gt;”);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 </a:t>
            </a:r>
          </a:p>
          <a:p>
            <a:pPr marL="0" indent="0">
              <a:buNone/>
            </a:pPr>
            <a:r>
              <a:rPr lang="en-US" dirty="0"/>
              <a:t>&lt;p&gt;Your result 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66714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sz="2200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switch(expression)</a:t>
            </a:r>
          </a:p>
          <a:p>
            <a:pPr marL="0" indent="0">
              <a:buNone/>
            </a:pPr>
            <a:r>
              <a:rPr lang="en-US" sz="2000" dirty="0"/>
              <a:t>	{</a:t>
            </a:r>
          </a:p>
          <a:p>
            <a:pPr marL="0" indent="0">
              <a:buNone/>
            </a:pPr>
            <a:r>
              <a:rPr lang="en-US" sz="2000" dirty="0"/>
              <a:t>	case &lt;condition1&gt;:</a:t>
            </a:r>
          </a:p>
          <a:p>
            <a:pPr marL="0" indent="0">
              <a:buNone/>
            </a:pPr>
            <a:r>
              <a:rPr lang="en-US" sz="2000" dirty="0"/>
              <a:t>                                     statements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                                  break;</a:t>
            </a:r>
          </a:p>
          <a:p>
            <a:pPr marL="0" indent="0">
              <a:buNone/>
            </a:pPr>
            <a:r>
              <a:rPr lang="en-US" sz="2000" dirty="0"/>
              <a:t>	case &lt;condition2&gt;: </a:t>
            </a:r>
          </a:p>
          <a:p>
            <a:pPr marL="0" indent="0">
              <a:buNone/>
            </a:pPr>
            <a:r>
              <a:rPr lang="en-US" sz="2000" dirty="0"/>
              <a:t>                                     statements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                                  break;</a:t>
            </a:r>
          </a:p>
          <a:p>
            <a:pPr marL="0" indent="0">
              <a:buNone/>
            </a:pPr>
            <a:r>
              <a:rPr lang="en-US" sz="2000" dirty="0"/>
              <a:t>	default : statements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136433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/>
              <a:t>&lt;html&gt;</a:t>
            </a:r>
          </a:p>
          <a:p>
            <a:pPr marL="0" indent="0">
              <a:buNone/>
            </a:pPr>
            <a:r>
              <a:rPr lang="en-US" sz="3200" dirty="0"/>
              <a:t>&lt;body&gt;</a:t>
            </a:r>
          </a:p>
          <a:p>
            <a:pPr marL="0" indent="0">
              <a:buNone/>
            </a:pPr>
            <a:r>
              <a:rPr lang="en-US" sz="3200" dirty="0"/>
              <a:t>&lt;script type=“text/</a:t>
            </a:r>
            <a:r>
              <a:rPr lang="en-US" sz="3200" dirty="0" err="1"/>
              <a:t>javascript</a:t>
            </a:r>
            <a:r>
              <a:rPr lang="en-US" sz="3200" dirty="0"/>
              <a:t>”&gt;</a:t>
            </a:r>
          </a:p>
          <a:p>
            <a:pPr marL="0" indent="0">
              <a:buNone/>
            </a:pPr>
            <a:r>
              <a:rPr lang="en-US" sz="3200" dirty="0" err="1" smtClean="0"/>
              <a:t>var</a:t>
            </a:r>
            <a:r>
              <a:rPr lang="en-US" sz="3200" dirty="0" smtClean="0"/>
              <a:t> grade = ‘A’;</a:t>
            </a:r>
          </a:p>
          <a:p>
            <a:pPr marL="0" indent="0">
              <a:buNone/>
            </a:pPr>
            <a:r>
              <a:rPr lang="en-US" sz="3200" dirty="0" err="1" smtClean="0"/>
              <a:t>document.write</a:t>
            </a:r>
            <a:r>
              <a:rPr lang="en-US" sz="3200" dirty="0" smtClean="0"/>
              <a:t>(“Entering switch block&lt;</a:t>
            </a:r>
            <a:r>
              <a:rPr lang="en-US" sz="3200" dirty="0" err="1" smtClean="0"/>
              <a:t>br</a:t>
            </a:r>
            <a:r>
              <a:rPr lang="en-US" sz="3200" dirty="0" smtClean="0"/>
              <a:t> /&gt;”);</a:t>
            </a:r>
          </a:p>
          <a:p>
            <a:pPr marL="0" indent="0">
              <a:buNone/>
            </a:pPr>
            <a:r>
              <a:rPr lang="en-US" sz="3200" dirty="0" smtClean="0"/>
              <a:t>switch(grade){</a:t>
            </a:r>
          </a:p>
          <a:p>
            <a:pPr marL="0" indent="0">
              <a:buNone/>
            </a:pPr>
            <a:r>
              <a:rPr lang="en-US" sz="3200" dirty="0" smtClean="0"/>
              <a:t>	case ‘A’: </a:t>
            </a:r>
            <a:r>
              <a:rPr lang="en-US" sz="3200" dirty="0" err="1" smtClean="0"/>
              <a:t>document.write</a:t>
            </a:r>
            <a:r>
              <a:rPr lang="en-US" sz="3200" dirty="0" smtClean="0"/>
              <a:t>(“Good job&lt;</a:t>
            </a:r>
            <a:r>
              <a:rPr lang="en-US" sz="3200" dirty="0" err="1" smtClean="0"/>
              <a:t>br</a:t>
            </a:r>
            <a:r>
              <a:rPr lang="en-US" sz="3200" dirty="0" smtClean="0"/>
              <a:t> /&gt;”);</a:t>
            </a:r>
          </a:p>
          <a:p>
            <a:pPr marL="0" indent="0">
              <a:buNone/>
            </a:pPr>
            <a:r>
              <a:rPr lang="en-US" sz="3200" dirty="0" smtClean="0"/>
              <a:t>		break;</a:t>
            </a:r>
          </a:p>
          <a:p>
            <a:pPr marL="0" indent="0">
              <a:buNone/>
            </a:pPr>
            <a:r>
              <a:rPr lang="en-US" sz="3200" dirty="0" smtClean="0"/>
              <a:t>	case ‘B’: </a:t>
            </a:r>
            <a:r>
              <a:rPr lang="en-US" sz="3200" dirty="0" err="1" smtClean="0"/>
              <a:t>document.write</a:t>
            </a:r>
            <a:r>
              <a:rPr lang="en-US" sz="3200" dirty="0" smtClean="0"/>
              <a:t>(“Normal &lt;</a:t>
            </a:r>
            <a:r>
              <a:rPr lang="en-US" sz="3200" dirty="0" err="1" smtClean="0"/>
              <a:t>br</a:t>
            </a:r>
            <a:r>
              <a:rPr lang="en-US" sz="3200" dirty="0" smtClean="0"/>
              <a:t> /&gt;”);</a:t>
            </a:r>
          </a:p>
          <a:p>
            <a:pPr marL="0" indent="0">
              <a:buNone/>
            </a:pPr>
            <a:r>
              <a:rPr lang="en-US" sz="3200" dirty="0" smtClean="0"/>
              <a:t>		break;</a:t>
            </a:r>
          </a:p>
          <a:p>
            <a:pPr marL="0" indent="0">
              <a:buNone/>
            </a:pPr>
            <a:r>
              <a:rPr lang="en-US" sz="3200" dirty="0" smtClean="0"/>
              <a:t>	case ‘C’: </a:t>
            </a:r>
            <a:r>
              <a:rPr lang="en-US" sz="3200" dirty="0" err="1" smtClean="0"/>
              <a:t>document.write</a:t>
            </a:r>
            <a:r>
              <a:rPr lang="en-US" sz="3200" dirty="0" smtClean="0"/>
              <a:t>(“Not Good &lt;</a:t>
            </a:r>
            <a:r>
              <a:rPr lang="en-US" sz="3200" dirty="0" err="1" smtClean="0"/>
              <a:t>br</a:t>
            </a:r>
            <a:r>
              <a:rPr lang="en-US" sz="3200" dirty="0" smtClean="0"/>
              <a:t> /&gt;”);</a:t>
            </a:r>
          </a:p>
          <a:p>
            <a:pPr marL="0" indent="0">
              <a:buNone/>
            </a:pPr>
            <a:r>
              <a:rPr lang="en-US" sz="3200" dirty="0" smtClean="0"/>
              <a:t>		break;</a:t>
            </a:r>
          </a:p>
          <a:p>
            <a:pPr marL="0" indent="0">
              <a:buNone/>
            </a:pPr>
            <a:r>
              <a:rPr lang="en-US" sz="3200" dirty="0" smtClean="0"/>
              <a:t>	default: </a:t>
            </a:r>
            <a:r>
              <a:rPr lang="en-US" sz="3200" dirty="0" err="1" smtClean="0"/>
              <a:t>document.write</a:t>
            </a:r>
            <a:r>
              <a:rPr lang="en-US" sz="3200" dirty="0" smtClean="0"/>
              <a:t>(“Unknown grade”); </a:t>
            </a:r>
          </a:p>
          <a:p>
            <a:pPr marL="0" indent="0">
              <a:buNone/>
            </a:pPr>
            <a:r>
              <a:rPr lang="en-US" sz="3200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script&gt; </a:t>
            </a:r>
          </a:p>
          <a:p>
            <a:pPr marL="0" indent="0">
              <a:buNone/>
            </a:pPr>
            <a:r>
              <a:rPr lang="en-US" sz="2800" dirty="0"/>
              <a:t>&lt;p&gt;Your result &lt;/p&gt;</a:t>
            </a:r>
          </a:p>
          <a:p>
            <a:pPr marL="0" indent="0">
              <a:buNone/>
            </a:pPr>
            <a:r>
              <a:rPr lang="en-US" sz="2800" dirty="0"/>
              <a:t>&lt;/body&gt;</a:t>
            </a:r>
          </a:p>
          <a:p>
            <a:pPr marL="0" indent="0">
              <a:buNone/>
            </a:pPr>
            <a:r>
              <a:rPr lang="en-US" sz="2800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827" y="221255"/>
            <a:ext cx="6477000" cy="99060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793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/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JavaScript is a </a:t>
            </a:r>
            <a:r>
              <a:rPr lang="en-US" sz="2000" dirty="0">
                <a:solidFill>
                  <a:srgbClr val="FF0000"/>
                </a:solidFill>
              </a:rPr>
              <a:t>dynamic computer programming language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Used for web development, web applications, game development, and lots more.</a:t>
            </a:r>
          </a:p>
          <a:p>
            <a:pPr lvl="1">
              <a:buClr>
                <a:schemeClr val="accent1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Web browser include </a:t>
            </a:r>
            <a:r>
              <a:rPr lang="en-US" sz="2000" dirty="0">
                <a:solidFill>
                  <a:schemeClr val="tx1"/>
                </a:solidFill>
              </a:rPr>
              <a:t>J</a:t>
            </a:r>
            <a:r>
              <a:rPr lang="en-US" sz="2000" dirty="0" smtClean="0">
                <a:solidFill>
                  <a:schemeClr val="tx1"/>
                </a:solidFill>
              </a:rPr>
              <a:t>avaScript engine; chrome-V8,Firefox-SpiderMonkey.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It is lightweight and most commonly used as a part of web pages, whose implementations allow client-side script to interact with the user and make dynamic pages. </a:t>
            </a:r>
          </a:p>
          <a:p>
            <a:pPr lvl="1">
              <a:buClr>
                <a:schemeClr val="accent1"/>
              </a:buClr>
            </a:pPr>
            <a:r>
              <a:rPr lang="en-US" sz="2000" dirty="0">
                <a:solidFill>
                  <a:schemeClr val="tx1"/>
                </a:solidFill>
              </a:rPr>
              <a:t>It is an interpreted programming language with object-oriented capabilities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While loop</a:t>
            </a:r>
          </a:p>
          <a:p>
            <a:r>
              <a:rPr lang="en-US" sz="2000" dirty="0"/>
              <a:t>Do/While loop</a:t>
            </a:r>
          </a:p>
          <a:p>
            <a:r>
              <a:rPr lang="en-US" sz="2000" dirty="0"/>
              <a:t>For loop</a:t>
            </a:r>
          </a:p>
          <a:p>
            <a:r>
              <a:rPr lang="en-US" sz="2000" dirty="0"/>
              <a:t>For-In loop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421186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while(expression){</a:t>
            </a:r>
          </a:p>
          <a:p>
            <a:pPr marL="0" indent="0">
              <a:buNone/>
            </a:pPr>
            <a:r>
              <a:rPr lang="en-US" sz="2000" dirty="0"/>
              <a:t>	statement(s) to be executed if expression is true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loop</a:t>
            </a:r>
          </a:p>
        </p:txBody>
      </p:sp>
    </p:spTree>
    <p:extLst>
      <p:ext uri="{BB962C8B-B14F-4D97-AF65-F5344CB8AC3E}">
        <p14:creationId xmlns:p14="http://schemas.microsoft.com/office/powerpoint/2010/main" val="102509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34911"/>
            <a:ext cx="8229600" cy="4937760"/>
          </a:xfrm>
        </p:spPr>
        <p:txBody>
          <a:bodyPr vert="horz" lIns="91440" tIns="45720" rIns="91440" bIns="4572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(“Starting Loop”);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while(count &lt; 10 ){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(“Current Count:” + count + “&lt;</a:t>
            </a:r>
            <a:r>
              <a:rPr lang="en-US" dirty="0" err="1"/>
              <a:t>br</a:t>
            </a:r>
            <a:r>
              <a:rPr lang="en-US" dirty="0"/>
              <a:t> /&gt;”);</a:t>
            </a:r>
          </a:p>
          <a:p>
            <a:pPr marL="0" indent="0">
              <a:buNone/>
            </a:pPr>
            <a:r>
              <a:rPr lang="en-US" dirty="0"/>
              <a:t>	count++;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(“Loop stopped”);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&lt;/script&gt; 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23295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do{</a:t>
            </a:r>
          </a:p>
          <a:p>
            <a:pPr marL="0" indent="0">
              <a:buNone/>
            </a:pPr>
            <a:r>
              <a:rPr lang="en-US" sz="2000" dirty="0"/>
              <a:t>	Statements to be executed;</a:t>
            </a:r>
          </a:p>
          <a:p>
            <a:pPr marL="0" indent="0">
              <a:buNone/>
            </a:pPr>
            <a:r>
              <a:rPr lang="en-US" sz="2000" dirty="0"/>
              <a:t>	}while(expression);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Do/While loop</a:t>
            </a:r>
          </a:p>
        </p:txBody>
      </p:sp>
    </p:spTree>
    <p:extLst>
      <p:ext uri="{BB962C8B-B14F-4D97-AF65-F5344CB8AC3E}">
        <p14:creationId xmlns:p14="http://schemas.microsoft.com/office/powerpoint/2010/main" val="1425433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(“Starting Loop”);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(“Current Count:” + count + “&lt;</a:t>
            </a:r>
            <a:r>
              <a:rPr lang="en-US" dirty="0" err="1"/>
              <a:t>br</a:t>
            </a:r>
            <a:r>
              <a:rPr lang="en-US" dirty="0"/>
              <a:t> /&gt;”);</a:t>
            </a:r>
          </a:p>
          <a:p>
            <a:pPr marL="0" indent="0">
              <a:buNone/>
            </a:pPr>
            <a:r>
              <a:rPr lang="en-US" dirty="0"/>
              <a:t>	count++;</a:t>
            </a:r>
          </a:p>
          <a:p>
            <a:pPr marL="0" indent="0">
              <a:buNone/>
            </a:pPr>
            <a:r>
              <a:rPr lang="en-US" dirty="0"/>
              <a:t>}while(count &lt; 5);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(“Loop stopped”);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&lt;/script&gt; 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10782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/>
              <a:t>Syntax</a:t>
            </a:r>
          </a:p>
          <a:p>
            <a:pPr marL="274320" lvl="1" indent="0">
              <a:buNone/>
            </a:pPr>
            <a:r>
              <a:rPr lang="en-US" sz="2000" dirty="0"/>
              <a:t>for( initialization; test condition; iteration statement){</a:t>
            </a:r>
          </a:p>
          <a:p>
            <a:pPr marL="274320" lvl="1" indent="0">
              <a:buNone/>
            </a:pPr>
            <a:r>
              <a:rPr lang="en-US" sz="2000" dirty="0"/>
              <a:t>	Statements to be executed if test condition is true</a:t>
            </a:r>
          </a:p>
          <a:p>
            <a:pPr marL="274320" lvl="1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3991872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(“Starting Loop”);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for(count=0; count &lt; 10; count++){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(“Current Count:” + count + “&lt;</a:t>
            </a:r>
            <a:r>
              <a:rPr lang="en-US" dirty="0" err="1"/>
              <a:t>br</a:t>
            </a:r>
            <a:r>
              <a:rPr lang="en-US" dirty="0"/>
              <a:t> /&gt;”);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(“Loop stopped”);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&lt;/script&gt; 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10133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/>
              <a:t>Syntax</a:t>
            </a:r>
          </a:p>
          <a:p>
            <a:pPr marL="274320" lvl="1" indent="0">
              <a:buNone/>
            </a:pPr>
            <a:r>
              <a:rPr lang="en-US" sz="2000" dirty="0"/>
              <a:t>for(</a:t>
            </a:r>
            <a:r>
              <a:rPr lang="en-US" sz="2000" dirty="0" err="1"/>
              <a:t>variable_name</a:t>
            </a:r>
            <a:r>
              <a:rPr lang="en-US" sz="2000" dirty="0"/>
              <a:t> in object){</a:t>
            </a:r>
          </a:p>
          <a:p>
            <a:pPr marL="274320" lvl="1" indent="0">
              <a:buNone/>
            </a:pPr>
            <a:r>
              <a:rPr lang="en-US" sz="2000" dirty="0"/>
              <a:t>	Statements or block to execute</a:t>
            </a:r>
          </a:p>
          <a:p>
            <a:pPr marL="274320" lvl="1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For-In loop</a:t>
            </a:r>
          </a:p>
        </p:txBody>
      </p:sp>
    </p:spTree>
    <p:extLst>
      <p:ext uri="{BB962C8B-B14F-4D97-AF65-F5344CB8AC3E}">
        <p14:creationId xmlns:p14="http://schemas.microsoft.com/office/powerpoint/2010/main" val="3544406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554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For-In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901" y="2355667"/>
            <a:ext cx="4103370" cy="43087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&lt;!DOCTYPE html&gt;</a:t>
            </a:r>
          </a:p>
          <a:p>
            <a:pPr marL="0" indent="0">
              <a:buNone/>
            </a:pPr>
            <a:r>
              <a:rPr lang="en-US" b="1" dirty="0"/>
              <a:t>&lt;html&gt;</a:t>
            </a:r>
          </a:p>
          <a:p>
            <a:pPr marL="0" indent="0">
              <a:buNone/>
            </a:pPr>
            <a:r>
              <a:rPr lang="en-US" b="1" dirty="0"/>
              <a:t>&lt;body&gt;</a:t>
            </a:r>
          </a:p>
          <a:p>
            <a:pPr marL="0" indent="0">
              <a:buNone/>
            </a:pPr>
            <a:r>
              <a:rPr lang="en-US" b="1" dirty="0"/>
              <a:t>&lt;script&gt;</a:t>
            </a:r>
          </a:p>
          <a:p>
            <a:pPr marL="0" indent="0">
              <a:buNone/>
            </a:pPr>
            <a:r>
              <a:rPr lang="en-US" b="1" dirty="0" err="1"/>
              <a:t>var</a:t>
            </a:r>
            <a:r>
              <a:rPr lang="en-US" b="1" dirty="0"/>
              <a:t> fruits = ["</a:t>
            </a:r>
            <a:r>
              <a:rPr lang="en-US" b="1" dirty="0" err="1"/>
              <a:t>Apple","Orange","Mango</a:t>
            </a:r>
            <a:r>
              <a:rPr lang="en-US" b="1" dirty="0"/>
              <a:t>"];</a:t>
            </a:r>
          </a:p>
          <a:p>
            <a:pPr marL="0" indent="0">
              <a:buNone/>
            </a:pPr>
            <a:r>
              <a:rPr lang="en-US" b="1" dirty="0"/>
              <a:t>for (</a:t>
            </a:r>
            <a:r>
              <a:rPr lang="en-US" b="1" dirty="0" err="1">
                <a:solidFill>
                  <a:srgbClr val="FF0000"/>
                </a:solidFill>
              </a:rPr>
              <a:t>var</a:t>
            </a:r>
            <a:r>
              <a:rPr lang="en-US" b="1" dirty="0">
                <a:solidFill>
                  <a:srgbClr val="FF0000"/>
                </a:solidFill>
              </a:rPr>
              <a:t> x in fruits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document.write</a:t>
            </a:r>
            <a:r>
              <a:rPr lang="en-US" b="1" dirty="0"/>
              <a:t>(fruits[x] +"&lt;</a:t>
            </a:r>
            <a:r>
              <a:rPr lang="en-US" b="1" dirty="0" err="1"/>
              <a:t>br</a:t>
            </a:r>
            <a:r>
              <a:rPr lang="en-US" b="1" dirty="0"/>
              <a:t> /&gt;");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}</a:t>
            </a:r>
          </a:p>
          <a:p>
            <a:pPr marL="0" indent="0">
              <a:buNone/>
            </a:pPr>
            <a:r>
              <a:rPr lang="en-US" b="1" dirty="0"/>
              <a:t>  </a:t>
            </a:r>
          </a:p>
          <a:p>
            <a:pPr marL="0" indent="0">
              <a:buNone/>
            </a:pPr>
            <a:r>
              <a:rPr lang="en-US" b="1" dirty="0"/>
              <a:t>&lt;/script&gt;</a:t>
            </a:r>
          </a:p>
          <a:p>
            <a:pPr marL="0" indent="0">
              <a:buNone/>
            </a:pPr>
            <a:r>
              <a:rPr lang="en-US" b="1" dirty="0"/>
              <a:t>&lt;/body&gt;</a:t>
            </a:r>
          </a:p>
          <a:p>
            <a:pPr marL="0" indent="0">
              <a:buNone/>
            </a:pPr>
            <a:r>
              <a:rPr lang="en-US" b="1" dirty="0"/>
              <a:t>&lt;/html&gt;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2826"/>
              </p:ext>
            </p:extLst>
          </p:nvPr>
        </p:nvGraphicFramePr>
        <p:xfrm>
          <a:off x="4629152" y="1825625"/>
          <a:ext cx="27880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47"/>
                <a:gridCol w="929347"/>
                <a:gridCol w="9293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Mango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1480" y="667908"/>
            <a:ext cx="82181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Syntax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for(</a:t>
            </a:r>
            <a:r>
              <a:rPr lang="en-US" sz="2000" b="1" dirty="0" err="1">
                <a:solidFill>
                  <a:srgbClr val="FF0000"/>
                </a:solidFill>
              </a:rPr>
              <a:t>variable_name</a:t>
            </a:r>
            <a:r>
              <a:rPr lang="en-US" sz="2000" b="1" dirty="0">
                <a:solidFill>
                  <a:prstClr val="black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object</a:t>
            </a:r>
            <a:r>
              <a:rPr lang="en-US" sz="2000" b="1" dirty="0">
                <a:solidFill>
                  <a:prstClr val="black"/>
                </a:solidFill>
              </a:rPr>
              <a:t>){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	Statements or block to execute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8397" y="129422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fruits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9060" y="2171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2020" y="2171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8750" y="2171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2192" y="3010486"/>
            <a:ext cx="2840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x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012197" y="2498420"/>
            <a:ext cx="99353" cy="5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224678" y="2498420"/>
            <a:ext cx="497342" cy="5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281797" y="2498420"/>
            <a:ext cx="1449594" cy="5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5652"/>
              </p:ext>
            </p:extLst>
          </p:nvPr>
        </p:nvGraphicFramePr>
        <p:xfrm>
          <a:off x="6320264" y="3917543"/>
          <a:ext cx="17524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470"/>
                <a:gridCol w="926001"/>
              </a:tblGrid>
              <a:tr h="500855">
                <a:tc>
                  <a:txBody>
                    <a:bodyPr/>
                    <a:lstStyle/>
                    <a:p>
                      <a:r>
                        <a:rPr lang="en-US" dirty="0" smtClean="0"/>
                        <a:t>fruits[0]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</a:t>
                      </a:r>
                      <a:endParaRPr lang="en-US" dirty="0"/>
                    </a:p>
                  </a:txBody>
                  <a:tcPr marL="68580" marR="68580"/>
                </a:tc>
              </a:tr>
              <a:tr h="460907">
                <a:tc>
                  <a:txBody>
                    <a:bodyPr/>
                    <a:lstStyle/>
                    <a:p>
                      <a:r>
                        <a:rPr lang="en-US" dirty="0" smtClean="0"/>
                        <a:t>fruits[1]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 marL="68580" marR="68580"/>
                </a:tc>
              </a:tr>
              <a:tr h="460907">
                <a:tc>
                  <a:txBody>
                    <a:bodyPr/>
                    <a:lstStyle/>
                    <a:p>
                      <a:r>
                        <a:rPr lang="en-US" dirty="0" smtClean="0"/>
                        <a:t>fruits[2]</a:t>
                      </a:r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Mango</a:t>
                      </a:r>
                      <a:endParaRPr lang="en-US" dirty="0"/>
                    </a:p>
                  </a:txBody>
                  <a:tcPr marL="68580" marR="68580"/>
                </a:tc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595" y="4998216"/>
            <a:ext cx="1200644" cy="15648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420597" y="462887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Output: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4" name="Audio 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572500" y="6096000"/>
            <a:ext cx="45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8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540"/>
    </mc:Choice>
    <mc:Fallback xmlns="">
      <p:transition spd="slow" advTm="187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sz="2200" dirty="0"/>
              <a:t>Syntax</a:t>
            </a:r>
          </a:p>
          <a:p>
            <a:pPr marL="274320" lvl="1" indent="0">
              <a:buNone/>
            </a:pPr>
            <a:r>
              <a:rPr lang="en-US" sz="2000" dirty="0"/>
              <a:t>&lt;script type=“text/</a:t>
            </a:r>
            <a:r>
              <a:rPr lang="en-US" sz="2000" dirty="0" err="1"/>
              <a:t>javascript</a:t>
            </a:r>
            <a:r>
              <a:rPr lang="en-US" sz="2000" dirty="0"/>
              <a:t>”&gt;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/>
              <a:t>function function-name(parameter-list)</a:t>
            </a:r>
          </a:p>
          <a:p>
            <a:pPr marL="274320" lvl="1" indent="0">
              <a:buNone/>
            </a:pPr>
            <a:r>
              <a:rPr lang="en-US" sz="2000" dirty="0"/>
              <a:t>{</a:t>
            </a:r>
          </a:p>
          <a:p>
            <a:pPr marL="274320" lvl="1" indent="0">
              <a:buNone/>
            </a:pPr>
            <a:r>
              <a:rPr lang="en-US" sz="2000" dirty="0"/>
              <a:t>	statements</a:t>
            </a:r>
          </a:p>
          <a:p>
            <a:pPr marL="274320" lvl="1" indent="0">
              <a:buNone/>
            </a:pPr>
            <a:r>
              <a:rPr lang="en-US" sz="2000" dirty="0"/>
              <a:t>	// return value</a:t>
            </a:r>
          </a:p>
          <a:p>
            <a:pPr marL="274320" lvl="1" indent="0">
              <a:buNone/>
            </a:pPr>
            <a:r>
              <a:rPr lang="en-US" sz="2000" dirty="0"/>
              <a:t>}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&lt;/script&gt;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99038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Syntax of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can be implemented using </a:t>
            </a:r>
            <a:r>
              <a:rPr lang="en-US" dirty="0" err="1"/>
              <a:t>Javascript</a:t>
            </a:r>
            <a:r>
              <a:rPr lang="en-US" dirty="0"/>
              <a:t> statements that are placed within the &lt;script&gt;…&lt;/script&gt; HTML tags in a web page.</a:t>
            </a:r>
          </a:p>
          <a:p>
            <a:r>
              <a:rPr lang="en-US" dirty="0"/>
              <a:t>&lt;script language=“</a:t>
            </a:r>
            <a:r>
              <a:rPr lang="en-US" dirty="0" err="1"/>
              <a:t>javascript</a:t>
            </a:r>
            <a:r>
              <a:rPr lang="en-US" dirty="0"/>
              <a:t>”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Javascript</a:t>
            </a:r>
            <a:r>
              <a:rPr lang="en-US" dirty="0"/>
              <a:t> codes</a:t>
            </a:r>
          </a:p>
          <a:p>
            <a:pPr marL="0" indent="0">
              <a:buNone/>
            </a:pPr>
            <a:r>
              <a:rPr lang="en-US" dirty="0"/>
              <a:t>   &lt;/script&gt;</a:t>
            </a:r>
          </a:p>
          <a:p>
            <a:r>
              <a:rPr lang="en-US" dirty="0"/>
              <a:t>JavaScript supports both C style and C++ style comments.</a:t>
            </a:r>
          </a:p>
          <a:p>
            <a:pPr marL="0" indent="0">
              <a:buNone/>
            </a:pPr>
            <a:r>
              <a:rPr lang="en-US" dirty="0"/>
              <a:t>    (// , /*….*/)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there!”);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&lt;p&gt;Click the following button to call the function&lt;/p&gt;</a:t>
            </a:r>
          </a:p>
          <a:p>
            <a:pPr marL="0" indent="0">
              <a:buNone/>
            </a:pPr>
            <a:r>
              <a:rPr lang="en-US" dirty="0"/>
              <a:t>&lt;form&gt;</a:t>
            </a:r>
          </a:p>
          <a:p>
            <a:pPr marL="0" indent="0">
              <a:buNone/>
            </a:pPr>
            <a:r>
              <a:rPr lang="en-US" dirty="0"/>
              <a:t>&lt;input type=“button”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sayHello</a:t>
            </a:r>
            <a:r>
              <a:rPr lang="en-US" dirty="0"/>
              <a:t>()” value=“Say Hello”&gt;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65385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/>
              <a:t>HTML events are </a:t>
            </a:r>
            <a:r>
              <a:rPr lang="en-US" sz="2000" b="1"/>
              <a:t>"things"</a:t>
            </a:r>
            <a:r>
              <a:rPr lang="en-US" sz="2000"/>
              <a:t> that happen to HTML elements.</a:t>
            </a:r>
          </a:p>
          <a:p>
            <a:r>
              <a:rPr lang="en-US" sz="2000"/>
              <a:t>An HTML event can be something the browser does, or something a user does.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124688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/>
              <a:t>Common HTML Events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87075"/>
              </p:ext>
            </p:extLst>
          </p:nvPr>
        </p:nvGraphicFramePr>
        <p:xfrm>
          <a:off x="914400" y="1981200"/>
          <a:ext cx="7467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4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42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onchange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HTML element has been 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onclick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user clicks an HTML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onmouseover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</a:t>
                      </a:r>
                      <a:r>
                        <a:rPr lang="en-US" sz="2000" baseline="0" dirty="0"/>
                        <a:t> user moves the mouse over an HTML element.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onmouseout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</a:t>
                      </a:r>
                      <a:r>
                        <a:rPr lang="en-US" sz="2000" baseline="0" dirty="0"/>
                        <a:t> user moves the mouse away from an HTML element.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onkeydown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</a:t>
                      </a:r>
                      <a:r>
                        <a:rPr lang="en-US" sz="2000" baseline="0" dirty="0"/>
                        <a:t> user pushes a keyboard key.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onload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browser</a:t>
                      </a:r>
                      <a:r>
                        <a:rPr lang="en-US" sz="2000" baseline="0" dirty="0"/>
                        <a:t> has finished loading the page.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716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&lt;p&gt;Click the following button to see the result&lt;/p&gt;</a:t>
            </a:r>
          </a:p>
          <a:p>
            <a:pPr marL="0" indent="0">
              <a:buNone/>
            </a:pPr>
            <a:r>
              <a:rPr lang="en-US" dirty="0"/>
              <a:t>&lt;input type=“button”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sayHello</a:t>
            </a:r>
            <a:r>
              <a:rPr lang="en-US" dirty="0"/>
              <a:t>()” value=“Say Hello” /&gt;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21557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HTML DOM (Document Object Model), everything is a </a:t>
            </a:r>
            <a:r>
              <a:rPr lang="en-US" b="1" dirty="0"/>
              <a:t>node</a:t>
            </a:r>
            <a:r>
              <a:rPr lang="en-US" dirty="0"/>
              <a:t>: </a:t>
            </a:r>
          </a:p>
          <a:p>
            <a:r>
              <a:rPr lang="en-US" dirty="0"/>
              <a:t>The document itself is a document node</a:t>
            </a:r>
          </a:p>
          <a:p>
            <a:r>
              <a:rPr lang="en-US" dirty="0"/>
              <a:t>All HTML elements are element nodes</a:t>
            </a:r>
          </a:p>
          <a:p>
            <a:r>
              <a:rPr lang="en-US" dirty="0"/>
              <a:t>All HTML attributes are attribute nodes</a:t>
            </a:r>
          </a:p>
          <a:p>
            <a:r>
              <a:rPr lang="en-US" dirty="0"/>
              <a:t>Text inside HTML elements are text nodes</a:t>
            </a:r>
          </a:p>
          <a:p>
            <a:r>
              <a:rPr lang="en-US" dirty="0"/>
              <a:t>Comments are comment nodes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 Event</a:t>
            </a:r>
          </a:p>
        </p:txBody>
      </p:sp>
    </p:spTree>
    <p:extLst>
      <p:ext uri="{BB962C8B-B14F-4D97-AF65-F5344CB8AC3E}">
        <p14:creationId xmlns:p14="http://schemas.microsoft.com/office/powerpoint/2010/main" val="792225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40341"/>
            <a:ext cx="7886700" cy="6568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HTML DOM Method and Property</a:t>
            </a:r>
            <a:endParaRPr lang="en-US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61531"/>
              </p:ext>
            </p:extLst>
          </p:nvPr>
        </p:nvGraphicFramePr>
        <p:xfrm>
          <a:off x="638736" y="1391315"/>
          <a:ext cx="7631206" cy="4673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4275"/>
                <a:gridCol w="4366931"/>
              </a:tblGrid>
              <a:tr h="479315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Method/Property</a:t>
                      </a:r>
                      <a:endParaRPr lang="en-US" b="1" dirty="0">
                        <a:effectLst/>
                      </a:endParaRPr>
                    </a:p>
                  </a:txBody>
                  <a:tcPr marL="68580" marR="685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marL="68580" marR="685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3880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document.getElementById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element that has the ID attribute with the specified value</a:t>
                      </a:r>
                    </a:p>
                  </a:txBody>
                  <a:tcPr marL="68580" marR="68580" anchor="ctr"/>
                </a:tc>
              </a:tr>
              <a:tr h="83880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document.getElementsByClassName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NodeList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containing all elements with the specified class name</a:t>
                      </a:r>
                    </a:p>
                  </a:txBody>
                  <a:tcPr marL="68580" marR="68580" anchor="ctr"/>
                </a:tc>
              </a:tr>
              <a:tr h="83880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document.getElementsByName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NodeList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containing all elements with a specified name</a:t>
                      </a:r>
                    </a:p>
                  </a:txBody>
                  <a:tcPr marL="68580" marR="68580" anchor="ctr"/>
                </a:tc>
              </a:tr>
              <a:tr h="83880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document.getElementsByTagName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NodeList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containing all elements with the specified tag name</a:t>
                      </a:r>
                    </a:p>
                  </a:txBody>
                  <a:tcPr marL="68580" marR="68580" anchor="ctr"/>
                </a:tc>
              </a:tr>
              <a:tr h="8388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innerHTML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innerHTML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property is useful for getting or replacing the content of HTML elements.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28652" y="833717"/>
            <a:ext cx="7641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HTML DOM methods are actions </a:t>
            </a:r>
            <a:r>
              <a:rPr lang="en-US" dirty="0" smtClean="0">
                <a:solidFill>
                  <a:prstClr val="black"/>
                </a:solidFill>
              </a:rPr>
              <a:t>that </a:t>
            </a:r>
            <a:r>
              <a:rPr lang="en-US" dirty="0">
                <a:solidFill>
                  <a:prstClr val="black"/>
                </a:solidFill>
              </a:rPr>
              <a:t>can perform (on HTML Elements).</a:t>
            </a:r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72500" y="6096000"/>
            <a:ext cx="45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5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928"/>
    </mc:Choice>
    <mc:Fallback xmlns="">
      <p:transition spd="slow" advTm="181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 id="demo"&gt;Click the button to change the color of this paragraph.&lt;/p&gt;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()"&gt;Try it&lt;/button&gt;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/>
              <a:t>document.getElementById</a:t>
            </a:r>
            <a:r>
              <a:rPr lang="en-US" dirty="0"/>
              <a:t>("demo");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x.style.color</a:t>
            </a:r>
            <a:r>
              <a:rPr lang="en-US" dirty="0"/>
              <a:t> = "red";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11057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 id="demo"&gt;Click the button to change the text in this paragraph.&lt;/p&gt;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()"&gt;Try it&lt;/button&gt;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"Hello World";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74905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45324" y="1242951"/>
            <a:ext cx="8229600" cy="4937760"/>
          </a:xfrm>
        </p:spPr>
        <p:txBody>
          <a:bodyPr vert="horz"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&lt;!DOCTYPE html&gt;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smtClean="0"/>
              <a:t>html&gt;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/>
              <a:t>&lt;div class="example"&gt;First div element with class="example".&lt;/div&gt;</a:t>
            </a:r>
          </a:p>
          <a:p>
            <a:pPr marL="0" indent="0">
              <a:buNone/>
            </a:pPr>
            <a:r>
              <a:rPr lang="en-US" sz="1800" dirty="0"/>
              <a:t>&lt;div class="example"&gt;Second div element with class="example".&lt;/div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button </a:t>
            </a:r>
            <a:r>
              <a:rPr lang="en-US" sz="1800" dirty="0" err="1"/>
              <a:t>onclick</a:t>
            </a:r>
            <a:r>
              <a:rPr lang="en-US" sz="1800" dirty="0"/>
              <a:t>="</a:t>
            </a:r>
            <a:r>
              <a:rPr lang="en-US" sz="1800" dirty="0" err="1"/>
              <a:t>myFunction</a:t>
            </a:r>
            <a:r>
              <a:rPr lang="en-US" sz="1800" dirty="0"/>
              <a:t>()"&gt;Try it&lt;/button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&lt;script&gt;</a:t>
            </a:r>
          </a:p>
          <a:p>
            <a:pPr marL="0" indent="0">
              <a:buNone/>
            </a:pPr>
            <a:r>
              <a:rPr lang="en-US" sz="1800" dirty="0"/>
              <a:t>function </a:t>
            </a:r>
            <a:r>
              <a:rPr lang="en-US" sz="2000" dirty="0" err="1"/>
              <a:t>myFunction</a:t>
            </a:r>
            <a:r>
              <a:rPr lang="en-US" sz="1800" dirty="0"/>
              <a:t>() {</a:t>
            </a:r>
          </a:p>
          <a:p>
            <a:pPr marL="0" indent="0">
              <a:buNone/>
            </a:pPr>
            <a:r>
              <a:rPr lang="en-US" sz="1800" dirty="0"/>
              <a:t>    </a:t>
            </a:r>
            <a:r>
              <a:rPr lang="en-US" sz="1800" dirty="0" err="1"/>
              <a:t>var</a:t>
            </a:r>
            <a:r>
              <a:rPr lang="en-US" sz="1800" dirty="0"/>
              <a:t> x = </a:t>
            </a:r>
            <a:r>
              <a:rPr lang="en-US" sz="1800" dirty="0" err="1"/>
              <a:t>document.getElementsByClassName</a:t>
            </a:r>
            <a:r>
              <a:rPr lang="en-US" sz="1800" dirty="0"/>
              <a:t>("example");</a:t>
            </a:r>
          </a:p>
          <a:p>
            <a:pPr marL="0" indent="0">
              <a:buNone/>
            </a:pPr>
            <a:r>
              <a:rPr lang="en-US" sz="1800" dirty="0"/>
              <a:t>    x[0].</a:t>
            </a:r>
            <a:r>
              <a:rPr lang="en-US" sz="1800" dirty="0" err="1"/>
              <a:t>innerHTML</a:t>
            </a:r>
            <a:r>
              <a:rPr lang="en-US" sz="1800" dirty="0"/>
              <a:t> = "Hello World!";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&lt;/script&gt;</a:t>
            </a:r>
          </a:p>
          <a:p>
            <a:pPr marL="0" indent="0">
              <a:buNone/>
            </a:pPr>
            <a:r>
              <a:rPr lang="en-US" sz="1800" dirty="0"/>
              <a:t>&lt;/body&gt;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30512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25467" y="1143000"/>
            <a:ext cx="3606453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b="1" dirty="0"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3600" b="1" dirty="0">
                <a:cs typeface="Times New Roman" panose="02020603050405020304" pitchFamily="18" charset="0"/>
              </a:rPr>
              <a:t>&lt;html</a:t>
            </a:r>
            <a:r>
              <a:rPr lang="en-US" sz="3600" b="1" dirty="0" smtClean="0">
                <a:cs typeface="Times New Roman" panose="02020603050405020304" pitchFamily="18" charset="0"/>
              </a:rPr>
              <a:t>&gt;&lt;</a:t>
            </a:r>
            <a:r>
              <a:rPr lang="en-US" sz="3600" b="1" dirty="0">
                <a:cs typeface="Times New Roman" panose="02020603050405020304" pitchFamily="18" charset="0"/>
              </a:rPr>
              <a:t>head&gt;</a:t>
            </a:r>
          </a:p>
          <a:p>
            <a:pPr marL="0" indent="0">
              <a:buNone/>
            </a:pPr>
            <a:r>
              <a:rPr lang="en-US" sz="3600" b="1" dirty="0">
                <a:cs typeface="Times New Roman" panose="02020603050405020304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3600" b="1" dirty="0">
                <a:cs typeface="Times New Roman" panose="02020603050405020304" pitchFamily="18" charset="0"/>
              </a:rPr>
              <a:t>div {</a:t>
            </a:r>
          </a:p>
          <a:p>
            <a:pPr marL="0" indent="0">
              <a:buNone/>
            </a:pPr>
            <a:r>
              <a:rPr lang="en-US" sz="3600" b="1" dirty="0">
                <a:cs typeface="Times New Roman" panose="02020603050405020304" pitchFamily="18" charset="0"/>
              </a:rPr>
              <a:t>    border: 1px solid black;</a:t>
            </a:r>
          </a:p>
          <a:p>
            <a:pPr marL="0" indent="0">
              <a:buNone/>
            </a:pPr>
            <a:r>
              <a:rPr lang="en-US" sz="3600" b="1" dirty="0">
                <a:cs typeface="Times New Roman" panose="02020603050405020304" pitchFamily="18" charset="0"/>
              </a:rPr>
              <a:t>    margin: 5px;</a:t>
            </a:r>
          </a:p>
          <a:p>
            <a:pPr marL="0" indent="0">
              <a:buNone/>
            </a:pPr>
            <a:r>
              <a:rPr lang="en-US" sz="3600" b="1" dirty="0"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3600" b="1" dirty="0">
                <a:cs typeface="Times New Roman" panose="02020603050405020304" pitchFamily="18" charset="0"/>
              </a:rPr>
              <a:t>&lt;/style</a:t>
            </a:r>
            <a:r>
              <a:rPr lang="en-US" sz="3600" b="1" dirty="0" smtClean="0"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3600" b="1" dirty="0" smtClean="0">
                <a:cs typeface="Times New Roman" panose="02020603050405020304" pitchFamily="18" charset="0"/>
              </a:rPr>
              <a:t>&lt;/</a:t>
            </a:r>
            <a:r>
              <a:rPr lang="en-US" sz="3600" b="1" dirty="0">
                <a:cs typeface="Times New Roman" panose="02020603050405020304" pitchFamily="18" charset="0"/>
              </a:rPr>
              <a:t>head&gt;</a:t>
            </a:r>
          </a:p>
          <a:p>
            <a:pPr marL="0" indent="0">
              <a:buNone/>
            </a:pPr>
            <a:r>
              <a:rPr lang="en-US" sz="3600" b="1" dirty="0">
                <a:cs typeface="Times New Roman" panose="02020603050405020304" pitchFamily="18" charset="0"/>
              </a:rPr>
              <a:t>&lt;body</a:t>
            </a:r>
            <a:r>
              <a:rPr lang="en-US" sz="3600" b="1" dirty="0" smtClean="0">
                <a:cs typeface="Times New Roman" panose="02020603050405020304" pitchFamily="18" charset="0"/>
              </a:rPr>
              <a:t>&gt;</a:t>
            </a:r>
            <a:endParaRPr lang="en-US" sz="3600" b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cs typeface="Times New Roman" panose="02020603050405020304" pitchFamily="18" charset="0"/>
              </a:rPr>
              <a:t>&lt;div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class="example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"</a:t>
            </a:r>
            <a:r>
              <a:rPr lang="en-US" sz="3600" b="1" dirty="0" smtClean="0"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3600" b="1" dirty="0" smtClean="0">
                <a:cs typeface="Times New Roman" panose="02020603050405020304" pitchFamily="18" charset="0"/>
              </a:rPr>
              <a:t>  &lt;p&gt;P element in first div with class="example". </a:t>
            </a:r>
            <a:r>
              <a:rPr lang="en-US" sz="3600" b="1" dirty="0" err="1" smtClean="0">
                <a:cs typeface="Times New Roman" panose="02020603050405020304" pitchFamily="18" charset="0"/>
              </a:rPr>
              <a:t>Div's</a:t>
            </a:r>
            <a:r>
              <a:rPr lang="en-US" sz="3600" b="1" dirty="0" smtClean="0">
                <a:cs typeface="Times New Roman" panose="02020603050405020304" pitchFamily="18" charset="0"/>
              </a:rPr>
              <a:t> index is 0.&lt;/p&gt;</a:t>
            </a:r>
          </a:p>
          <a:p>
            <a:pPr marL="0" indent="0">
              <a:buNone/>
            </a:pPr>
            <a:r>
              <a:rPr lang="en-US" sz="3600" b="1" dirty="0" smtClean="0">
                <a:cs typeface="Times New Roman" panose="02020603050405020304" pitchFamily="18" charset="0"/>
              </a:rPr>
              <a:t>&lt;/div&gt;</a:t>
            </a:r>
          </a:p>
          <a:p>
            <a:pPr marL="0" indent="0">
              <a:buNone/>
            </a:pPr>
            <a:r>
              <a:rPr lang="en-US" sz="3600" b="1" dirty="0" smtClean="0">
                <a:cs typeface="Times New Roman" panose="02020603050405020304" pitchFamily="18" charset="0"/>
              </a:rPr>
              <a:t>&lt;</a:t>
            </a:r>
            <a:r>
              <a:rPr lang="en-US" sz="3600" b="1" dirty="0">
                <a:cs typeface="Times New Roman" panose="02020603050405020304" pitchFamily="18" charset="0"/>
              </a:rPr>
              <a:t>div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class="example color"</a:t>
            </a:r>
            <a:r>
              <a:rPr lang="en-US" sz="3600" b="1" dirty="0"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>
                <a:cs typeface="Times New Roman" panose="02020603050405020304" pitchFamily="18" charset="0"/>
              </a:rPr>
              <a:t>&lt;p&gt;P element in first div with class="example color". </a:t>
            </a:r>
            <a:r>
              <a:rPr lang="en-US" sz="3600" b="1" dirty="0" err="1">
                <a:cs typeface="Times New Roman" panose="02020603050405020304" pitchFamily="18" charset="0"/>
              </a:rPr>
              <a:t>Div's</a:t>
            </a:r>
            <a:r>
              <a:rPr lang="en-US" sz="3600" b="1" dirty="0">
                <a:cs typeface="Times New Roman" panose="02020603050405020304" pitchFamily="18" charset="0"/>
              </a:rPr>
              <a:t> index is 0.&lt;/p&gt;</a:t>
            </a:r>
          </a:p>
          <a:p>
            <a:pPr marL="0" indent="0">
              <a:buNone/>
            </a:pPr>
            <a:r>
              <a:rPr lang="en-US" sz="3600" b="1" dirty="0">
                <a:cs typeface="Times New Roman" panose="02020603050405020304" pitchFamily="18" charset="0"/>
              </a:rPr>
              <a:t>&lt;/div&gt;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5900" y="274638"/>
            <a:ext cx="5543550" cy="792162"/>
          </a:xfrm>
        </p:spPr>
        <p:txBody>
          <a:bodyPr/>
          <a:lstStyle/>
          <a:p>
            <a:pPr algn="ctr"/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32366" y="1467667"/>
            <a:ext cx="434013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&lt;</a:t>
            </a:r>
            <a:r>
              <a:rPr lang="en-US" sz="2000" b="1" dirty="0">
                <a:solidFill>
                  <a:prstClr val="black"/>
                </a:solidFill>
              </a:rPr>
              <a:t>div </a:t>
            </a:r>
            <a:r>
              <a:rPr lang="en-US" sz="2000" b="1" dirty="0">
                <a:solidFill>
                  <a:srgbClr val="70AD47">
                    <a:lumMod val="75000"/>
                  </a:srgbClr>
                </a:solidFill>
              </a:rPr>
              <a:t>class="example color"</a:t>
            </a:r>
            <a:r>
              <a:rPr lang="en-US" sz="2000" b="1" dirty="0">
                <a:solidFill>
                  <a:prstClr val="black"/>
                </a:solidFill>
              </a:rPr>
              <a:t>&gt;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</a:rPr>
              <a:t>&lt;</a:t>
            </a:r>
            <a:r>
              <a:rPr lang="en-US" sz="2000" b="1" dirty="0">
                <a:solidFill>
                  <a:prstClr val="black"/>
                </a:solidFill>
              </a:rPr>
              <a:t>p&gt;P element in second div with class="example color". </a:t>
            </a:r>
            <a:r>
              <a:rPr lang="en-US" sz="2000" b="1" dirty="0" err="1">
                <a:solidFill>
                  <a:prstClr val="black"/>
                </a:solidFill>
              </a:rPr>
              <a:t>Div's</a:t>
            </a:r>
            <a:r>
              <a:rPr lang="en-US" sz="2000" b="1" dirty="0">
                <a:solidFill>
                  <a:prstClr val="black"/>
                </a:solidFill>
              </a:rPr>
              <a:t> index is 1.&lt;/p&gt;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&lt;/div&gt;</a:t>
            </a:r>
          </a:p>
          <a:p>
            <a:r>
              <a:rPr lang="en-US" sz="2000" b="1" dirty="0" smtClean="0">
                <a:solidFill>
                  <a:prstClr val="black"/>
                </a:solidFill>
              </a:rPr>
              <a:t>&lt;</a:t>
            </a:r>
            <a:r>
              <a:rPr lang="en-US" sz="2000" b="1" dirty="0">
                <a:solidFill>
                  <a:prstClr val="black"/>
                </a:solidFill>
              </a:rPr>
              <a:t>button </a:t>
            </a:r>
            <a:r>
              <a:rPr lang="en-US" sz="2000" b="1" dirty="0" err="1">
                <a:solidFill>
                  <a:srgbClr val="FF0000"/>
                </a:solidFill>
              </a:rPr>
              <a:t>onclick</a:t>
            </a:r>
            <a:r>
              <a:rPr lang="en-US" sz="2000" b="1" dirty="0">
                <a:solidFill>
                  <a:srgbClr val="FF0000"/>
                </a:solidFill>
              </a:rPr>
              <a:t>="</a:t>
            </a:r>
            <a:r>
              <a:rPr lang="en-US" sz="2000" b="1" dirty="0" err="1">
                <a:solidFill>
                  <a:srgbClr val="FF0000"/>
                </a:solidFill>
              </a:rPr>
              <a:t>myFunction</a:t>
            </a:r>
            <a:r>
              <a:rPr lang="en-US" sz="2000" b="1" dirty="0">
                <a:solidFill>
                  <a:srgbClr val="FF0000"/>
                </a:solidFill>
              </a:rPr>
              <a:t>()"&gt;</a:t>
            </a:r>
            <a:r>
              <a:rPr lang="en-US" sz="2000" b="1" dirty="0">
                <a:solidFill>
                  <a:prstClr val="black"/>
                </a:solidFill>
              </a:rPr>
              <a:t>Try it&lt;/button&gt;</a:t>
            </a:r>
          </a:p>
          <a:p>
            <a:r>
              <a:rPr lang="en-US" sz="2000" b="1" dirty="0" smtClean="0">
                <a:solidFill>
                  <a:prstClr val="black"/>
                </a:solidFill>
              </a:rPr>
              <a:t>&lt;</a:t>
            </a:r>
            <a:r>
              <a:rPr lang="en-US" sz="2000" b="1" dirty="0">
                <a:solidFill>
                  <a:prstClr val="black"/>
                </a:solidFill>
              </a:rPr>
              <a:t>script&gt;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function </a:t>
            </a:r>
            <a:r>
              <a:rPr lang="en-US" sz="2000" b="1" dirty="0" err="1">
                <a:solidFill>
                  <a:srgbClr val="FF0000"/>
                </a:solidFill>
              </a:rPr>
              <a:t>myFunction</a:t>
            </a:r>
            <a:r>
              <a:rPr lang="en-US" sz="2000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</a:rPr>
              <a:t>var</a:t>
            </a:r>
            <a:r>
              <a:rPr lang="en-US" sz="2000" b="1" dirty="0">
                <a:solidFill>
                  <a:srgbClr val="FF0000"/>
                </a:solidFill>
              </a:rPr>
              <a:t> x = </a:t>
            </a:r>
            <a:r>
              <a:rPr lang="en-US" sz="2000" b="1" dirty="0" err="1">
                <a:solidFill>
                  <a:srgbClr val="FF0000"/>
                </a:solidFill>
              </a:rPr>
              <a:t>document.getElementsByClassName</a:t>
            </a:r>
            <a:r>
              <a:rPr lang="en-US" sz="2000" b="1" dirty="0">
                <a:solidFill>
                  <a:srgbClr val="FF0000"/>
                </a:solidFill>
              </a:rPr>
              <a:t>("example color");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x[0].</a:t>
            </a:r>
            <a:r>
              <a:rPr lang="en-US" sz="2000" b="1" dirty="0" err="1">
                <a:solidFill>
                  <a:srgbClr val="FF0000"/>
                </a:solidFill>
              </a:rPr>
              <a:t>style.backgroundColor</a:t>
            </a:r>
            <a:r>
              <a:rPr lang="en-US" sz="2000" b="1" dirty="0">
                <a:solidFill>
                  <a:srgbClr val="FF0000"/>
                </a:solidFill>
              </a:rPr>
              <a:t> = "red";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}</a:t>
            </a:r>
          </a:p>
          <a:p>
            <a:r>
              <a:rPr lang="en-US" sz="2000" b="1" dirty="0">
                <a:solidFill>
                  <a:prstClr val="black"/>
                </a:solidFill>
              </a:rPr>
              <a:t>&lt;/script&gt;&lt;/body&gt;&lt;/html&gt;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72500" y="6096000"/>
            <a:ext cx="457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83"/>
    </mc:Choice>
    <mc:Fallback xmlns="">
      <p:transition spd="slow" advTm="875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&lt;script language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en-US" sz="2000" dirty="0" err="1"/>
              <a:t>javascript</a:t>
            </a:r>
            <a:r>
              <a:rPr lang="en-US" sz="2000" dirty="0"/>
              <a:t>” type=“text/</a:t>
            </a:r>
            <a:r>
              <a:rPr lang="en-US" sz="2000" dirty="0" err="1"/>
              <a:t>javascript</a:t>
            </a:r>
            <a:r>
              <a:rPr lang="en-US" sz="2000" dirty="0" smtClean="0"/>
              <a:t>”&gt;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document.write</a:t>
            </a:r>
            <a:r>
              <a:rPr lang="en-US" sz="2000" dirty="0"/>
              <a:t>(“Hello World</a:t>
            </a:r>
            <a:r>
              <a:rPr lang="en-US" sz="2000" dirty="0" smtClean="0"/>
              <a:t>!”)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&lt;/</a:t>
            </a:r>
            <a:r>
              <a:rPr lang="en-US" sz="2000" dirty="0" smtClean="0"/>
              <a:t>script&gt;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8750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16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Cats:</a:t>
            </a:r>
          </a:p>
          <a:p>
            <a:pPr marL="0" indent="0">
              <a:buNone/>
            </a:pPr>
            <a:r>
              <a:rPr lang="en-US" sz="1400" dirty="0"/>
              <a:t>&lt;input name="animal" type="checkbox" value="Cats"&gt;</a:t>
            </a:r>
          </a:p>
          <a:p>
            <a:pPr marL="0" indent="0">
              <a:buNone/>
            </a:pPr>
            <a:r>
              <a:rPr lang="en-US" sz="1400" dirty="0"/>
              <a:t>Dogs:</a:t>
            </a:r>
          </a:p>
          <a:p>
            <a:pPr marL="0" indent="0">
              <a:buNone/>
            </a:pPr>
            <a:r>
              <a:rPr lang="en-US" sz="1400" dirty="0"/>
              <a:t>&lt;input name="animal" type="checkbox" value="Dogs"&gt;</a:t>
            </a:r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button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myFunction</a:t>
            </a:r>
            <a:r>
              <a:rPr lang="en-US" sz="1400" dirty="0"/>
              <a:t>()"&gt;Try it&lt;/button&gt;</a:t>
            </a:r>
          </a:p>
          <a:p>
            <a:pPr marL="0" indent="0">
              <a:buNone/>
            </a:pPr>
            <a:r>
              <a:rPr lang="en-US" sz="1400" dirty="0"/>
              <a:t>&lt;p id="demo"&gt;&lt;/p&gt;</a:t>
            </a:r>
          </a:p>
          <a:p>
            <a:pPr marL="0" indent="0">
              <a:buNone/>
            </a:pPr>
            <a:r>
              <a:rPr lang="en-US" sz="1400" dirty="0"/>
              <a:t>&lt;script&gt;</a:t>
            </a:r>
          </a:p>
          <a:p>
            <a:pPr marL="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myFunction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x = </a:t>
            </a:r>
            <a:r>
              <a:rPr lang="en-US" sz="1400" dirty="0" err="1"/>
              <a:t>document.getElementsByName</a:t>
            </a:r>
            <a:r>
              <a:rPr lang="en-US" sz="1400" dirty="0"/>
              <a:t>("animal").length;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x;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&lt;/script&gt;</a:t>
            </a:r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46016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&lt;body&gt;</a:t>
            </a:r>
          </a:p>
          <a:p>
            <a:pPr marL="0" indent="0">
              <a:buNone/>
            </a:pPr>
            <a:r>
              <a:rPr lang="en-US" sz="1400" dirty="0"/>
              <a:t>First Name: &lt;input name="</a:t>
            </a:r>
            <a:r>
              <a:rPr lang="en-US" sz="1400" dirty="0" err="1"/>
              <a:t>fname</a:t>
            </a:r>
            <a:r>
              <a:rPr lang="en-US" sz="1400" dirty="0"/>
              <a:t>" type="text" value="Michael"&gt;&lt;</a:t>
            </a:r>
            <a:r>
              <a:rPr lang="en-US" sz="1400" dirty="0" err="1"/>
              <a:t>br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First Name: &lt;input name="</a:t>
            </a:r>
            <a:r>
              <a:rPr lang="en-US" sz="1400" dirty="0" err="1"/>
              <a:t>fname</a:t>
            </a:r>
            <a:r>
              <a:rPr lang="en-US" sz="1400" dirty="0"/>
              <a:t>" type="text" value="Doug"&gt;</a:t>
            </a:r>
          </a:p>
          <a:p>
            <a:pPr marL="0" indent="0">
              <a:buNone/>
            </a:pPr>
            <a:r>
              <a:rPr lang="en-US" sz="1400" smtClean="0"/>
              <a:t>&lt;</a:t>
            </a:r>
            <a:r>
              <a:rPr lang="en-US" sz="1400" dirty="0"/>
              <a:t>button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myFunction</a:t>
            </a:r>
            <a:r>
              <a:rPr lang="en-US" sz="1400" dirty="0"/>
              <a:t>()"&gt;Try it&lt;/button&gt;</a:t>
            </a:r>
          </a:p>
          <a:p>
            <a:pPr marL="0" indent="0">
              <a:buNone/>
            </a:pPr>
            <a:r>
              <a:rPr lang="en-US" sz="1400" dirty="0"/>
              <a:t>&lt;p id="demo"&gt;&lt;/p&gt;</a:t>
            </a:r>
          </a:p>
          <a:p>
            <a:pPr marL="0" indent="0">
              <a:buNone/>
            </a:pPr>
            <a:r>
              <a:rPr lang="en-US" sz="1400" dirty="0"/>
              <a:t>&lt;script&gt;</a:t>
            </a:r>
          </a:p>
          <a:p>
            <a:pPr marL="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myFunction</a:t>
            </a:r>
            <a:r>
              <a:rPr lang="en-US" sz="1400" dirty="0"/>
              <a:t>() 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var</a:t>
            </a:r>
            <a:r>
              <a:rPr lang="en-US" sz="1400" dirty="0"/>
              <a:t> x = </a:t>
            </a:r>
            <a:r>
              <a:rPr lang="en-US" sz="1400" dirty="0" err="1"/>
              <a:t>document.getElementsByName</a:t>
            </a:r>
            <a:r>
              <a:rPr lang="en-US" sz="1400" dirty="0"/>
              <a:t>("</a:t>
            </a:r>
            <a:r>
              <a:rPr lang="en-US" sz="1400" dirty="0" err="1"/>
              <a:t>fname</a:t>
            </a:r>
            <a:r>
              <a:rPr lang="en-US" sz="1400" dirty="0"/>
              <a:t>")[0].</a:t>
            </a:r>
            <a:r>
              <a:rPr lang="en-US" sz="1400" dirty="0" err="1"/>
              <a:t>tagName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x;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&lt;/script&gt;</a:t>
            </a:r>
          </a:p>
          <a:p>
            <a:pPr marL="0" indent="0">
              <a:buNone/>
            </a:pPr>
            <a:r>
              <a:rPr lang="en-US" sz="1400" dirty="0"/>
              <a:t>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36468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83060" y="593124"/>
            <a:ext cx="8229600" cy="58941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&lt;html&gt;</a:t>
            </a:r>
          </a:p>
          <a:p>
            <a:pPr marL="0" indent="0">
              <a:buNone/>
            </a:pPr>
            <a:r>
              <a:rPr lang="en-US" sz="1600" b="1" dirty="0"/>
              <a:t>&lt;body</a:t>
            </a:r>
            <a:r>
              <a:rPr lang="en-US" sz="1600" b="1" dirty="0" smtClean="0"/>
              <a:t>&gt;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&lt;p&gt;Select a new car from the list.&lt;/p</a:t>
            </a:r>
            <a:r>
              <a:rPr lang="en-US" sz="1600" b="1" dirty="0" smtClean="0"/>
              <a:t>&gt;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&lt;select id="</a:t>
            </a:r>
            <a:r>
              <a:rPr lang="en-US" sz="1600" b="1" dirty="0" err="1"/>
              <a:t>mySelect</a:t>
            </a:r>
            <a:r>
              <a:rPr lang="en-US" sz="1600" b="1" dirty="0"/>
              <a:t>" </a:t>
            </a:r>
            <a:r>
              <a:rPr lang="en-US" sz="1600" b="1" dirty="0" err="1"/>
              <a:t>onchange</a:t>
            </a:r>
            <a:r>
              <a:rPr lang="en-US" sz="1600" b="1" dirty="0"/>
              <a:t>="</a:t>
            </a:r>
            <a:r>
              <a:rPr lang="en-US" sz="1600" b="1" dirty="0" err="1"/>
              <a:t>myFunction</a:t>
            </a:r>
            <a:r>
              <a:rPr lang="en-US" sz="1600" b="1" dirty="0"/>
              <a:t>()"&gt;</a:t>
            </a:r>
          </a:p>
          <a:p>
            <a:pPr marL="0" indent="0">
              <a:buNone/>
            </a:pPr>
            <a:r>
              <a:rPr lang="en-US" sz="1600" b="1" dirty="0"/>
              <a:t>  &lt;option value="Audi"&gt;Audi&lt;/option&gt;</a:t>
            </a:r>
          </a:p>
          <a:p>
            <a:pPr marL="0" indent="0">
              <a:buNone/>
            </a:pPr>
            <a:r>
              <a:rPr lang="en-US" sz="1600" b="1" dirty="0"/>
              <a:t>  &lt;option value="BMW"&gt;BMW&lt;/option&gt;</a:t>
            </a:r>
          </a:p>
          <a:p>
            <a:pPr marL="0" indent="0">
              <a:buNone/>
            </a:pPr>
            <a:r>
              <a:rPr lang="en-US" sz="1600" b="1" dirty="0"/>
              <a:t>  &lt;option value="Mercedes"&gt;Mercedes&lt;/option&gt;</a:t>
            </a:r>
          </a:p>
          <a:p>
            <a:pPr marL="0" indent="0">
              <a:buNone/>
            </a:pPr>
            <a:r>
              <a:rPr lang="en-US" sz="1600" b="1" dirty="0"/>
              <a:t>  &lt;option value="Volvo"&gt;Volvo&lt;/option&gt;</a:t>
            </a:r>
          </a:p>
          <a:p>
            <a:pPr marL="0" indent="0">
              <a:buNone/>
            </a:pPr>
            <a:r>
              <a:rPr lang="en-US" sz="1600" b="1" dirty="0"/>
              <a:t>&lt;/select</a:t>
            </a:r>
            <a:r>
              <a:rPr lang="en-US" sz="1600" b="1" dirty="0" smtClean="0"/>
              <a:t>&gt;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&lt;p id="demo"&gt;&lt;/p&gt;</a:t>
            </a:r>
          </a:p>
          <a:p>
            <a:pPr marL="0" indent="0">
              <a:buNone/>
            </a:pPr>
            <a:r>
              <a:rPr lang="en-US" sz="1600" b="1" dirty="0" smtClean="0"/>
              <a:t>&lt;</a:t>
            </a:r>
            <a:r>
              <a:rPr lang="en-US" sz="1600" b="1" dirty="0"/>
              <a:t>script</a:t>
            </a:r>
            <a:r>
              <a:rPr lang="en-US" sz="1600" b="1" dirty="0" smtClean="0"/>
              <a:t>&gt;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//</a:t>
            </a:r>
            <a:r>
              <a:rPr lang="en-US" sz="1600" b="1" dirty="0" err="1" smtClean="0">
                <a:solidFill>
                  <a:srgbClr val="FF0000"/>
                </a:solidFill>
              </a:rPr>
              <a:t>OnchangeEventExample</a:t>
            </a: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function </a:t>
            </a:r>
            <a:r>
              <a:rPr lang="en-US" sz="1600" b="1" dirty="0" err="1"/>
              <a:t>myFunction</a:t>
            </a:r>
            <a:r>
              <a:rPr lang="en-US" sz="1600" b="1" dirty="0"/>
              <a:t>() {</a:t>
            </a:r>
          </a:p>
          <a:p>
            <a:pPr marL="0" indent="0">
              <a:buNone/>
            </a:pPr>
            <a:r>
              <a:rPr lang="en-US" sz="1600" b="1" dirty="0"/>
              <a:t>  </a:t>
            </a:r>
            <a:r>
              <a:rPr lang="en-US" sz="1600" b="1" dirty="0" err="1"/>
              <a:t>var</a:t>
            </a:r>
            <a:r>
              <a:rPr lang="en-US" sz="1600" b="1" dirty="0"/>
              <a:t> x = </a:t>
            </a:r>
            <a:r>
              <a:rPr lang="en-US" sz="1600" b="1" dirty="0" err="1"/>
              <a:t>document.getElementById</a:t>
            </a:r>
            <a:r>
              <a:rPr lang="en-US" sz="1600" b="1" dirty="0"/>
              <a:t>("</a:t>
            </a:r>
            <a:r>
              <a:rPr lang="en-US" sz="1600" b="1" dirty="0" err="1"/>
              <a:t>mySelect</a:t>
            </a:r>
            <a:r>
              <a:rPr lang="en-US" sz="1600" b="1" dirty="0"/>
              <a:t>").value;</a:t>
            </a:r>
          </a:p>
          <a:p>
            <a:pPr marL="0" indent="0">
              <a:buNone/>
            </a:pPr>
            <a:r>
              <a:rPr lang="en-US" sz="1600" b="1" dirty="0"/>
              <a:t>  </a:t>
            </a:r>
            <a:r>
              <a:rPr lang="en-US" sz="1600" b="1" dirty="0" err="1"/>
              <a:t>document.getElementById</a:t>
            </a:r>
            <a:r>
              <a:rPr lang="en-US" sz="1600" b="1" dirty="0"/>
              <a:t>("demo").</a:t>
            </a:r>
            <a:r>
              <a:rPr lang="en-US" sz="1600" b="1" dirty="0" err="1"/>
              <a:t>innerHTML</a:t>
            </a:r>
            <a:r>
              <a:rPr lang="en-US" sz="1600" b="1" dirty="0"/>
              <a:t> = "You selected: " + x;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r>
              <a:rPr lang="en-US" sz="1600" b="1" dirty="0"/>
              <a:t>&lt;/</a:t>
            </a:r>
            <a:r>
              <a:rPr lang="en-US" sz="1600" b="1" dirty="0" smtClean="0"/>
              <a:t>script&gt;</a:t>
            </a:r>
          </a:p>
          <a:p>
            <a:pPr marL="0" indent="0">
              <a:buNone/>
            </a:pPr>
            <a:r>
              <a:rPr lang="en-US" sz="1600" b="1" dirty="0" smtClean="0"/>
              <a:t>&lt;/</a:t>
            </a:r>
            <a:r>
              <a:rPr lang="en-US" sz="1600" b="1" dirty="0"/>
              <a:t>body&gt;</a:t>
            </a:r>
          </a:p>
          <a:p>
            <a:pPr marL="0" indent="0">
              <a:buNone/>
            </a:pPr>
            <a:r>
              <a:rPr lang="en-US" sz="1600" b="1" dirty="0"/>
              <a:t>&lt;/html&gt;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0300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284205"/>
            <a:ext cx="8229600" cy="5872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&lt;!DOCTYPE html&gt;</a:t>
            </a:r>
          </a:p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&lt;h1 id="demo" </a:t>
            </a:r>
            <a:r>
              <a:rPr lang="en-US" sz="2000" dirty="0" err="1"/>
              <a:t>onmouseover</a:t>
            </a:r>
            <a:r>
              <a:rPr lang="en-US" sz="2000" dirty="0"/>
              <a:t>="</a:t>
            </a:r>
            <a:r>
              <a:rPr lang="en-US" sz="2000" dirty="0" err="1"/>
              <a:t>mouseOver</a:t>
            </a:r>
            <a:r>
              <a:rPr lang="en-US" sz="2000" dirty="0"/>
              <a:t>()" </a:t>
            </a:r>
            <a:r>
              <a:rPr lang="en-US" sz="2000" dirty="0" err="1"/>
              <a:t>onmouseout</a:t>
            </a:r>
            <a:r>
              <a:rPr lang="en-US" sz="2000" dirty="0"/>
              <a:t>="</a:t>
            </a:r>
            <a:r>
              <a:rPr lang="en-US" sz="2000" dirty="0" err="1"/>
              <a:t>mouseOut</a:t>
            </a:r>
            <a:r>
              <a:rPr lang="en-US" sz="2000" dirty="0"/>
              <a:t>()"&gt;Mouse over me&lt;/h1&gt;</a:t>
            </a:r>
          </a:p>
          <a:p>
            <a:pPr marL="0" indent="0">
              <a:buNone/>
            </a:pPr>
            <a:r>
              <a:rPr lang="en-US" sz="2000" dirty="0"/>
              <a:t>&lt;script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en-US" sz="2000" dirty="0" err="1" smtClean="0">
                <a:solidFill>
                  <a:srgbClr val="FF0000"/>
                </a:solidFill>
              </a:rPr>
              <a:t>MouseOver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</a:rPr>
              <a:t>outEvent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mouseOver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style.color</a:t>
            </a:r>
            <a:r>
              <a:rPr lang="en-US" sz="2000" dirty="0"/>
              <a:t> = "red";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mouseOut</a:t>
            </a:r>
            <a:r>
              <a:rPr lang="en-US" sz="2000" dirty="0"/>
              <a:t>()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style.color</a:t>
            </a:r>
            <a:r>
              <a:rPr lang="en-US" sz="2000" dirty="0"/>
              <a:t> = "pink";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&lt;/script</a:t>
            </a:r>
            <a:r>
              <a:rPr lang="en-US" sz="2000" dirty="0" smtClean="0"/>
              <a:t>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21833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91978" y="1145060"/>
            <a:ext cx="8229600" cy="4937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&lt;input type="text" </a:t>
            </a:r>
            <a:r>
              <a:rPr lang="en-US" dirty="0" err="1"/>
              <a:t>onkeydown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</a:t>
            </a:r>
          </a:p>
          <a:p>
            <a:pPr marL="0" indent="0">
              <a:buNone/>
            </a:pPr>
            <a:r>
              <a:rPr lang="en-US" dirty="0"/>
              <a:t>&lt;p id="demo"&gt;&lt;/p&gt;</a:t>
            </a:r>
          </a:p>
          <a:p>
            <a:pPr marL="0" indent="0">
              <a:buNone/>
            </a:pPr>
            <a:r>
              <a:rPr lang="en-US" dirty="0"/>
              <a:t>&lt;script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en-US" b="1" dirty="0" err="1" smtClean="0">
                <a:solidFill>
                  <a:srgbClr val="FF0000"/>
                </a:solidFill>
              </a:rPr>
              <a:t>onkeydownEvent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"You pressed a key inside the input field";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93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 </a:t>
            </a:r>
            <a:r>
              <a:rPr lang="en-US" dirty="0" err="1"/>
              <a:t>onload</a:t>
            </a:r>
            <a:r>
              <a:rPr lang="en-US" dirty="0"/>
              <a:t>="</a:t>
            </a:r>
            <a:r>
              <a:rPr lang="en-US" dirty="0" err="1"/>
              <a:t>myFunction</a:t>
            </a:r>
            <a:r>
              <a:rPr lang="en-US" dirty="0"/>
              <a:t>()"&gt;</a:t>
            </a:r>
          </a:p>
          <a:p>
            <a:pPr marL="0" indent="0">
              <a:buNone/>
            </a:pPr>
            <a:r>
              <a:rPr lang="en-US" dirty="0"/>
              <a:t>&lt;p&gt;The browser has finished loading the page.&lt;/p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err="1" smtClean="0">
                <a:solidFill>
                  <a:srgbClr val="FF0000"/>
                </a:solidFill>
              </a:rPr>
              <a:t>onloadEvent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alert("Page is loaded");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7147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The most preferred ways to include JavaScript in an HTML file are as follows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Script in &lt;head&gt;…&lt;/head&gt; section.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Script in &lt;body&gt;…&lt;/body&gt; section.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Script in &lt;body&gt;…&lt;/body&gt; and &lt;head&gt;…&lt;/head&gt; sections.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Script in an external file and then include in &lt;head&gt;…&lt;/head&gt; section.</a:t>
            </a:r>
            <a:r>
              <a:rPr lang="en-US" sz="20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C1333F8-283A-5F0D-0836-2D2FFF2396FB}"/>
              </a:ext>
            </a:extLst>
          </p:cNvPr>
          <p:cNvSpPr txBox="1"/>
          <p:nvPr/>
        </p:nvSpPr>
        <p:spPr>
          <a:xfrm>
            <a:off x="3656698" y="25161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alert(“Hello World”)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Click here for the result</a:t>
            </a:r>
          </a:p>
          <a:p>
            <a:pPr marL="0" indent="0">
              <a:buNone/>
            </a:pPr>
            <a:r>
              <a:rPr lang="en-US" dirty="0"/>
              <a:t>&lt;input type=“button” </a:t>
            </a:r>
            <a:r>
              <a:rPr lang="en-US" dirty="0" err="1"/>
              <a:t>onclick</a:t>
            </a:r>
            <a:r>
              <a:rPr lang="en-US" dirty="0"/>
              <a:t>=“</a:t>
            </a:r>
            <a:r>
              <a:rPr lang="en-US" dirty="0" err="1"/>
              <a:t>sayHello</a:t>
            </a:r>
            <a:r>
              <a:rPr lang="en-US" dirty="0"/>
              <a:t>()” value</a:t>
            </a:r>
            <a:r>
              <a:rPr lang="en-US" dirty="0" smtClean="0"/>
              <a:t>=“Hello</a:t>
            </a:r>
            <a:r>
              <a:rPr lang="en-US" dirty="0"/>
              <a:t>” /&gt;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JavaScript in &lt;head&gt;…&lt;/head&gt; 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5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&lt;p&gt;This is web page body&lt;/p&gt;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JavaScript in &lt;body&gt;…&lt;/body&gt; section.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62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sayHello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alert("Hello World")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("Hello World")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r>
              <a:rPr lang="en-US" dirty="0"/>
              <a:t>&lt;input type="button"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sayHello</a:t>
            </a:r>
            <a:r>
              <a:rPr lang="en-US" dirty="0"/>
              <a:t>()" value="Say Hello" /&gt;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JavaScript in &lt;body&gt; and &lt;head&gt; sections.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0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&lt;script type=“text/</a:t>
            </a:r>
            <a:r>
              <a:rPr lang="en-US" sz="2000" dirty="0" err="1"/>
              <a:t>javascript</a:t>
            </a:r>
            <a:r>
              <a:rPr lang="en-US" sz="2000" dirty="0"/>
              <a:t>” </a:t>
            </a:r>
            <a:r>
              <a:rPr lang="en-US" sz="2000" dirty="0" err="1"/>
              <a:t>src</a:t>
            </a:r>
            <a:r>
              <a:rPr lang="en-US" sz="2000" dirty="0"/>
              <a:t>=“external.js”&gt;&lt;/script&gt;</a:t>
            </a:r>
          </a:p>
          <a:p>
            <a:pPr marL="0" indent="0">
              <a:buNone/>
            </a:pPr>
            <a:r>
              <a:rPr lang="en-US" sz="2000" dirty="0"/>
              <a:t>&lt;/head&gt;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…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external.js</a:t>
            </a:r>
          </a:p>
          <a:p>
            <a:pPr marL="0" indent="0">
              <a:buNone/>
            </a:pPr>
            <a:r>
              <a:rPr lang="en-US" sz="2000" dirty="0"/>
              <a:t>========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sayHello</a:t>
            </a:r>
            <a:r>
              <a:rPr lang="en-US" sz="2000" dirty="0"/>
              <a:t>(){</a:t>
            </a:r>
          </a:p>
          <a:p>
            <a:pPr marL="0" indent="0">
              <a:buNone/>
            </a:pPr>
            <a:r>
              <a:rPr lang="en-US" sz="2000" dirty="0"/>
              <a:t>alert(“Hello World”)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Javascript</a:t>
            </a:r>
            <a:r>
              <a:rPr lang="en-US"/>
              <a:t> in External File</a:t>
            </a:r>
          </a:p>
        </p:txBody>
      </p:sp>
    </p:spTree>
    <p:extLst>
      <p:ext uri="{BB962C8B-B14F-4D97-AF65-F5344CB8AC3E}">
        <p14:creationId xmlns:p14="http://schemas.microsoft.com/office/powerpoint/2010/main" val="11970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ustom 1">
      <a:majorFont>
        <a:latin typeface="Book Antiqua"/>
        <a:ea typeface=""/>
        <a:cs typeface=""/>
      </a:majorFont>
      <a:minorFont>
        <a:latin typeface="Arno Pro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FBF21562-C738-4454-8039-A429B7B7D96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334</TotalTime>
  <Words>2111</Words>
  <Application>Microsoft Office PowerPoint</Application>
  <PresentationFormat>On-screen Show (4:3)</PresentationFormat>
  <Paragraphs>621</Paragraphs>
  <Slides>45</Slides>
  <Notes>4</Notes>
  <HiddenSlides>0</HiddenSlides>
  <MMClips>3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Origin</vt:lpstr>
      <vt:lpstr>Office Theme</vt:lpstr>
      <vt:lpstr>1_Office Theme</vt:lpstr>
      <vt:lpstr>2_Office Theme</vt:lpstr>
      <vt:lpstr>ITSM-201</vt:lpstr>
      <vt:lpstr>What is JavaScript?</vt:lpstr>
      <vt:lpstr>Syntax of Javascript</vt:lpstr>
      <vt:lpstr>Example</vt:lpstr>
      <vt:lpstr>Placement</vt:lpstr>
      <vt:lpstr>JavaScript in &lt;head&gt;…&lt;/head&gt; section</vt:lpstr>
      <vt:lpstr>JavaScript in &lt;body&gt;…&lt;/body&gt; section.</vt:lpstr>
      <vt:lpstr>JavaScript in &lt;body&gt; and &lt;head&gt; sections.</vt:lpstr>
      <vt:lpstr>Javascript in External File</vt:lpstr>
      <vt:lpstr>Reserved Words </vt:lpstr>
      <vt:lpstr>Operators</vt:lpstr>
      <vt:lpstr>Example</vt:lpstr>
      <vt:lpstr>Example</vt:lpstr>
      <vt:lpstr>Example</vt:lpstr>
      <vt:lpstr>Conditional Code</vt:lpstr>
      <vt:lpstr>If-Else statement</vt:lpstr>
      <vt:lpstr>Example</vt:lpstr>
      <vt:lpstr>Switch statement</vt:lpstr>
      <vt:lpstr>Example</vt:lpstr>
      <vt:lpstr>Loops</vt:lpstr>
      <vt:lpstr>While loop</vt:lpstr>
      <vt:lpstr>Example</vt:lpstr>
      <vt:lpstr>Do/While loop</vt:lpstr>
      <vt:lpstr>Example</vt:lpstr>
      <vt:lpstr>For loop</vt:lpstr>
      <vt:lpstr>Example</vt:lpstr>
      <vt:lpstr>For-In loop</vt:lpstr>
      <vt:lpstr>For-In loop</vt:lpstr>
      <vt:lpstr>Functions</vt:lpstr>
      <vt:lpstr>Example</vt:lpstr>
      <vt:lpstr>Events</vt:lpstr>
      <vt:lpstr>Events</vt:lpstr>
      <vt:lpstr>Example</vt:lpstr>
      <vt:lpstr>HTML DOM Event</vt:lpstr>
      <vt:lpstr>HTML DOM Method and Property</vt:lpstr>
      <vt:lpstr>Example</vt:lpstr>
      <vt:lpstr>Example</vt:lpstr>
      <vt:lpstr>Example</vt:lpstr>
      <vt:lpstr>Sample Code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 Course</dc:title>
  <dc:creator>Zaw Win Htun</dc:creator>
  <cp:lastModifiedBy>User</cp:lastModifiedBy>
  <cp:revision>36</cp:revision>
  <cp:lastPrinted>2020-02-05T04:05:34Z</cp:lastPrinted>
  <dcterms:created xsi:type="dcterms:W3CDTF">2006-08-16T00:00:00Z</dcterms:created>
  <dcterms:modified xsi:type="dcterms:W3CDTF">2023-08-11T01:49:27Z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