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56" r:id="rId5"/>
    <p:sldId id="288" r:id="rId6"/>
    <p:sldId id="257" r:id="rId7"/>
    <p:sldId id="258" r:id="rId8"/>
    <p:sldId id="259" r:id="rId9"/>
    <p:sldId id="260" r:id="rId10"/>
    <p:sldId id="261" r:id="rId11"/>
    <p:sldId id="262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75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ingi Win Pyae" userId="d52e3169-1b77-4cd5-b1b3-622706e4121f" providerId="ADAL" clId="{0A0DF002-70DB-3745-8EE1-704DA5EE96CA}"/>
    <pc:docChg chg="addSld">
      <pc:chgData name="Theingi Win Pyae" userId="d52e3169-1b77-4cd5-b1b3-622706e4121f" providerId="ADAL" clId="{0A0DF002-70DB-3745-8EE1-704DA5EE96CA}" dt="2022-12-20T13:48:05.068" v="0" actId="680"/>
      <pc:docMkLst>
        <pc:docMk/>
      </pc:docMkLst>
      <pc:sldChg chg="new">
        <pc:chgData name="Theingi Win Pyae" userId="d52e3169-1b77-4cd5-b1b3-622706e4121f" providerId="ADAL" clId="{0A0DF002-70DB-3745-8EE1-704DA5EE96CA}" dt="2022-12-20T13:48:05.068" v="0" actId="680"/>
        <pc:sldMkLst>
          <pc:docMk/>
          <pc:sldMk cId="2002057783" sldId="290"/>
        </pc:sldMkLst>
      </pc:sldChg>
    </pc:docChg>
  </pc:docChgLst>
  <pc:docChgLst>
    <pc:chgData name="Thaw Thaw May Oo" userId="S::thawthawmayoo@ucsy.edu.mm::d9800875-70ae-4931-b18b-7ee000e9d0b3" providerId="AD" clId="Web-{7C8C58F4-CA5C-19D2-E831-8EE7990A0F03}"/>
    <pc:docChg chg="modSld">
      <pc:chgData name="Thaw Thaw May Oo" userId="S::thawthawmayoo@ucsy.edu.mm::d9800875-70ae-4931-b18b-7ee000e9d0b3" providerId="AD" clId="Web-{7C8C58F4-CA5C-19D2-E831-8EE7990A0F03}" dt="2022-11-28T15:05:00.674" v="21"/>
      <pc:docMkLst>
        <pc:docMk/>
      </pc:docMkLst>
      <pc:sldChg chg="modSp">
        <pc:chgData name="Thaw Thaw May Oo" userId="S::thawthawmayoo@ucsy.edu.mm::d9800875-70ae-4931-b18b-7ee000e9d0b3" providerId="AD" clId="Web-{7C8C58F4-CA5C-19D2-E831-8EE7990A0F03}" dt="2022-11-28T15:04:38.907" v="13"/>
        <pc:sldMkLst>
          <pc:docMk/>
          <pc:sldMk cId="2215903337" sldId="267"/>
        </pc:sldMkLst>
        <pc:graphicFrameChg chg="mod modGraphic">
          <ac:chgData name="Thaw Thaw May Oo" userId="S::thawthawmayoo@ucsy.edu.mm::d9800875-70ae-4931-b18b-7ee000e9d0b3" providerId="AD" clId="Web-{7C8C58F4-CA5C-19D2-E831-8EE7990A0F03}" dt="2022-11-28T15:04:38.907" v="13"/>
          <ac:graphicFrameMkLst>
            <pc:docMk/>
            <pc:sldMk cId="2215903337" sldId="267"/>
            <ac:graphicFrameMk id="5" creationId="{00000000-0000-0000-0000-000000000000}"/>
          </ac:graphicFrameMkLst>
        </pc:graphicFrameChg>
      </pc:sldChg>
      <pc:sldChg chg="modSp">
        <pc:chgData name="Thaw Thaw May Oo" userId="S::thawthawmayoo@ucsy.edu.mm::d9800875-70ae-4931-b18b-7ee000e9d0b3" providerId="AD" clId="Web-{7C8C58F4-CA5C-19D2-E831-8EE7990A0F03}" dt="2022-11-28T15:05:00.674" v="21"/>
        <pc:sldMkLst>
          <pc:docMk/>
          <pc:sldMk cId="3789333351" sldId="269"/>
        </pc:sldMkLst>
        <pc:graphicFrameChg chg="mod modGraphic">
          <ac:chgData name="Thaw Thaw May Oo" userId="S::thawthawmayoo@ucsy.edu.mm::d9800875-70ae-4931-b18b-7ee000e9d0b3" providerId="AD" clId="Web-{7C8C58F4-CA5C-19D2-E831-8EE7990A0F03}" dt="2022-11-28T15:05:00.674" v="21"/>
          <ac:graphicFrameMkLst>
            <pc:docMk/>
            <pc:sldMk cId="3789333351" sldId="269"/>
            <ac:graphicFrameMk id="5" creationId="{00000000-0000-0000-0000-000000000000}"/>
          </ac:graphicFrameMkLst>
        </pc:graphicFrameChg>
      </pc:sldChg>
    </pc:docChg>
  </pc:docChgLst>
  <pc:docChgLst>
    <pc:chgData name="Thaw Thaw May Oo" userId="S::thawthawmayoo@ucsy.edu.mm::d9800875-70ae-4931-b18b-7ee000e9d0b3" providerId="AD" clId="Web-{3878B1D0-4D12-4BEC-BA86-85CDAD539825}"/>
    <pc:docChg chg="addSld delSld modSld">
      <pc:chgData name="Thaw Thaw May Oo" userId="S::thawthawmayoo@ucsy.edu.mm::d9800875-70ae-4931-b18b-7ee000e9d0b3" providerId="AD" clId="Web-{3878B1D0-4D12-4BEC-BA86-85CDAD539825}" dt="2022-12-01T00:42:27.055" v="348" actId="20577"/>
      <pc:docMkLst>
        <pc:docMk/>
      </pc:docMkLst>
      <pc:sldChg chg="modSp">
        <pc:chgData name="Thaw Thaw May Oo" userId="S::thawthawmayoo@ucsy.edu.mm::d9800875-70ae-4931-b18b-7ee000e9d0b3" providerId="AD" clId="Web-{3878B1D0-4D12-4BEC-BA86-85CDAD539825}" dt="2022-12-01T00:01:27.889" v="153"/>
        <pc:sldMkLst>
          <pc:docMk/>
          <pc:sldMk cId="2613716635" sldId="259"/>
        </pc:sldMkLst>
        <pc:spChg chg="mod">
          <ac:chgData name="Thaw Thaw May Oo" userId="S::thawthawmayoo@ucsy.edu.mm::d9800875-70ae-4931-b18b-7ee000e9d0b3" providerId="AD" clId="Web-{3878B1D0-4D12-4BEC-BA86-85CDAD539825}" dt="2022-11-30T23:59:33.793" v="144" actId="14100"/>
          <ac:spMkLst>
            <pc:docMk/>
            <pc:sldMk cId="2613716635" sldId="259"/>
            <ac:spMk id="4" creationId="{00000000-0000-0000-0000-000000000000}"/>
          </ac:spMkLst>
        </pc:spChg>
        <pc:graphicFrameChg chg="mod modGraphic">
          <ac:chgData name="Thaw Thaw May Oo" userId="S::thawthawmayoo@ucsy.edu.mm::d9800875-70ae-4931-b18b-7ee000e9d0b3" providerId="AD" clId="Web-{3878B1D0-4D12-4BEC-BA86-85CDAD539825}" dt="2022-12-01T00:01:27.889" v="153"/>
          <ac:graphicFrameMkLst>
            <pc:docMk/>
            <pc:sldMk cId="2613716635" sldId="259"/>
            <ac:graphicFrameMk id="5" creationId="{00000000-0000-0000-0000-000000000000}"/>
          </ac:graphicFrameMkLst>
        </pc:graphicFrameChg>
      </pc:sldChg>
      <pc:sldChg chg="modSp">
        <pc:chgData name="Thaw Thaw May Oo" userId="S::thawthawmayoo@ucsy.edu.mm::d9800875-70ae-4931-b18b-7ee000e9d0b3" providerId="AD" clId="Web-{3878B1D0-4D12-4BEC-BA86-85CDAD539825}" dt="2022-12-01T00:02:01.031" v="163"/>
        <pc:sldMkLst>
          <pc:docMk/>
          <pc:sldMk cId="1031142921" sldId="261"/>
        </pc:sldMkLst>
        <pc:graphicFrameChg chg="mod modGraphic">
          <ac:chgData name="Thaw Thaw May Oo" userId="S::thawthawmayoo@ucsy.edu.mm::d9800875-70ae-4931-b18b-7ee000e9d0b3" providerId="AD" clId="Web-{3878B1D0-4D12-4BEC-BA86-85CDAD539825}" dt="2022-12-01T00:02:01.031" v="163"/>
          <ac:graphicFrameMkLst>
            <pc:docMk/>
            <pc:sldMk cId="1031142921" sldId="261"/>
            <ac:graphicFrameMk id="5" creationId="{00000000-0000-0000-0000-000000000000}"/>
          </ac:graphicFrameMkLst>
        </pc:graphicFrameChg>
      </pc:sldChg>
      <pc:sldChg chg="modSp">
        <pc:chgData name="Thaw Thaw May Oo" userId="S::thawthawmayoo@ucsy.edu.mm::d9800875-70ae-4931-b18b-7ee000e9d0b3" providerId="AD" clId="Web-{3878B1D0-4D12-4BEC-BA86-85CDAD539825}" dt="2022-12-01T00:07:56.711" v="168"/>
        <pc:sldMkLst>
          <pc:docMk/>
          <pc:sldMk cId="2215903337" sldId="267"/>
        </pc:sldMkLst>
        <pc:graphicFrameChg chg="mod modGraphic">
          <ac:chgData name="Thaw Thaw May Oo" userId="S::thawthawmayoo@ucsy.edu.mm::d9800875-70ae-4931-b18b-7ee000e9d0b3" providerId="AD" clId="Web-{3878B1D0-4D12-4BEC-BA86-85CDAD539825}" dt="2022-12-01T00:07:56.711" v="168"/>
          <ac:graphicFrameMkLst>
            <pc:docMk/>
            <pc:sldMk cId="2215903337" sldId="267"/>
            <ac:graphicFrameMk id="5" creationId="{00000000-0000-0000-0000-000000000000}"/>
          </ac:graphicFrameMkLst>
        </pc:graphicFrameChg>
      </pc:sldChg>
      <pc:sldChg chg="modSp">
        <pc:chgData name="Thaw Thaw May Oo" userId="S::thawthawmayoo@ucsy.edu.mm::d9800875-70ae-4931-b18b-7ee000e9d0b3" providerId="AD" clId="Web-{3878B1D0-4D12-4BEC-BA86-85CDAD539825}" dt="2022-12-01T00:10:20.917" v="262" actId="1076"/>
        <pc:sldMkLst>
          <pc:docMk/>
          <pc:sldMk cId="3789333351" sldId="269"/>
        </pc:sldMkLst>
        <pc:graphicFrameChg chg="mod modGraphic">
          <ac:chgData name="Thaw Thaw May Oo" userId="S::thawthawmayoo@ucsy.edu.mm::d9800875-70ae-4931-b18b-7ee000e9d0b3" providerId="AD" clId="Web-{3878B1D0-4D12-4BEC-BA86-85CDAD539825}" dt="2022-12-01T00:10:20.917" v="262" actId="1076"/>
          <ac:graphicFrameMkLst>
            <pc:docMk/>
            <pc:sldMk cId="3789333351" sldId="269"/>
            <ac:graphicFrameMk id="5" creationId="{00000000-0000-0000-0000-000000000000}"/>
          </ac:graphicFrameMkLst>
        </pc:graphicFrameChg>
      </pc:sldChg>
      <pc:sldChg chg="add del replId">
        <pc:chgData name="Thaw Thaw May Oo" userId="S::thawthawmayoo@ucsy.edu.mm::d9800875-70ae-4931-b18b-7ee000e9d0b3" providerId="AD" clId="Web-{3878B1D0-4D12-4BEC-BA86-85CDAD539825}" dt="2022-12-01T00:31:51.681" v="274"/>
        <pc:sldMkLst>
          <pc:docMk/>
          <pc:sldMk cId="1555269736" sldId="289"/>
        </pc:sldMkLst>
      </pc:sldChg>
      <pc:sldChg chg="modSp add replId">
        <pc:chgData name="Thaw Thaw May Oo" userId="S::thawthawmayoo@ucsy.edu.mm::d9800875-70ae-4931-b18b-7ee000e9d0b3" providerId="AD" clId="Web-{3878B1D0-4D12-4BEC-BA86-85CDAD539825}" dt="2022-12-01T00:42:27.055" v="348" actId="20577"/>
        <pc:sldMkLst>
          <pc:docMk/>
          <pc:sldMk cId="1728282166" sldId="289"/>
        </pc:sldMkLst>
        <pc:spChg chg="mod">
          <ac:chgData name="Thaw Thaw May Oo" userId="S::thawthawmayoo@ucsy.edu.mm::d9800875-70ae-4931-b18b-7ee000e9d0b3" providerId="AD" clId="Web-{3878B1D0-4D12-4BEC-BA86-85CDAD539825}" dt="2022-12-01T00:41:27.460" v="323" actId="14100"/>
          <ac:spMkLst>
            <pc:docMk/>
            <pc:sldMk cId="1728282166" sldId="289"/>
            <ac:spMk id="2" creationId="{00000000-0000-0000-0000-000000000000}"/>
          </ac:spMkLst>
        </pc:spChg>
        <pc:spChg chg="mod">
          <ac:chgData name="Thaw Thaw May Oo" userId="S::thawthawmayoo@ucsy.edu.mm::d9800875-70ae-4931-b18b-7ee000e9d0b3" providerId="AD" clId="Web-{3878B1D0-4D12-4BEC-BA86-85CDAD539825}" dt="2022-12-01T00:42:27.055" v="348" actId="20577"/>
          <ac:spMkLst>
            <pc:docMk/>
            <pc:sldMk cId="1728282166" sldId="289"/>
            <ac:spMk id="4" creationId="{00000000-0000-0000-0000-000000000000}"/>
          </ac:spMkLst>
        </pc:spChg>
      </pc:sldChg>
      <pc:sldChg chg="modSp add del replId">
        <pc:chgData name="Thaw Thaw May Oo" userId="S::thawthawmayoo@ucsy.edu.mm::d9800875-70ae-4931-b18b-7ee000e9d0b3" providerId="AD" clId="Web-{3878B1D0-4D12-4BEC-BA86-85CDAD539825}" dt="2022-12-01T00:30:43.632" v="272"/>
        <pc:sldMkLst>
          <pc:docMk/>
          <pc:sldMk cId="2443183869" sldId="289"/>
        </pc:sldMkLst>
        <pc:spChg chg="mod">
          <ac:chgData name="Thaw Thaw May Oo" userId="S::thawthawmayoo@ucsy.edu.mm::d9800875-70ae-4931-b18b-7ee000e9d0b3" providerId="AD" clId="Web-{3878B1D0-4D12-4BEC-BA86-85CDAD539825}" dt="2022-12-01T00:30:39.382" v="271" actId="20577"/>
          <ac:spMkLst>
            <pc:docMk/>
            <pc:sldMk cId="2443183869" sldId="289"/>
            <ac:spMk id="4" creationId="{00000000-0000-0000-0000-000000000000}"/>
          </ac:spMkLst>
        </pc:spChg>
      </pc:sldChg>
    </pc:docChg>
  </pc:docChgLst>
  <pc:docChgLst>
    <pc:chgData name="Thaw Thaw May Oo" userId="S::thawthawmayoo@ucsy.edu.mm::d9800875-70ae-4931-b18b-7ee000e9d0b3" providerId="AD" clId="Web-{70025D5C-69D5-DB42-8C2B-55E254812605}"/>
    <pc:docChg chg="addSld delSld modSld">
      <pc:chgData name="Thaw Thaw May Oo" userId="S::thawthawmayoo@ucsy.edu.mm::d9800875-70ae-4931-b18b-7ee000e9d0b3" providerId="AD" clId="Web-{70025D5C-69D5-DB42-8C2B-55E254812605}" dt="2022-11-28T14:22:58.320" v="94"/>
      <pc:docMkLst>
        <pc:docMk/>
      </pc:docMkLst>
      <pc:sldChg chg="addSp delSp modSp modNotes">
        <pc:chgData name="Thaw Thaw May Oo" userId="S::thawthawmayoo@ucsy.edu.mm::d9800875-70ae-4931-b18b-7ee000e9d0b3" providerId="AD" clId="Web-{70025D5C-69D5-DB42-8C2B-55E254812605}" dt="2022-11-28T14:22:58.320" v="94"/>
        <pc:sldMkLst>
          <pc:docMk/>
          <pc:sldMk cId="0" sldId="257"/>
        </pc:sldMkLst>
        <pc:spChg chg="mod">
          <ac:chgData name="Thaw Thaw May Oo" userId="S::thawthawmayoo@ucsy.edu.mm::d9800875-70ae-4931-b18b-7ee000e9d0b3" providerId="AD" clId="Web-{70025D5C-69D5-DB42-8C2B-55E254812605}" dt="2022-11-28T14:04:47.895" v="76" actId="14100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Thaw Thaw May Oo" userId="S::thawthawmayoo@ucsy.edu.mm::d9800875-70ae-4931-b18b-7ee000e9d0b3" providerId="AD" clId="Web-{70025D5C-69D5-DB42-8C2B-55E254812605}" dt="2022-11-28T14:22:58.320" v="94"/>
          <ac:spMkLst>
            <pc:docMk/>
            <pc:sldMk cId="0" sldId="257"/>
            <ac:spMk id="5" creationId="{CAF853B5-CEE1-ED01-996D-40BF62A32418}"/>
          </ac:spMkLst>
        </pc:spChg>
        <pc:graphicFrameChg chg="mod">
          <ac:chgData name="Thaw Thaw May Oo" userId="S::thawthawmayoo@ucsy.edu.mm::d9800875-70ae-4931-b18b-7ee000e9d0b3" providerId="AD" clId="Web-{70025D5C-69D5-DB42-8C2B-55E254812605}" dt="2022-11-28T14:04:51.785" v="77" actId="1076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modSp">
        <pc:chgData name="Thaw Thaw May Oo" userId="S::thawthawmayoo@ucsy.edu.mm::d9800875-70ae-4931-b18b-7ee000e9d0b3" providerId="AD" clId="Web-{70025D5C-69D5-DB42-8C2B-55E254812605}" dt="2022-11-28T13:40:37.770" v="74" actId="20577"/>
        <pc:sldMkLst>
          <pc:docMk/>
          <pc:sldMk cId="2926117709" sldId="258"/>
        </pc:sldMkLst>
        <pc:spChg chg="mod">
          <ac:chgData name="Thaw Thaw May Oo" userId="S::thawthawmayoo@ucsy.edu.mm::d9800875-70ae-4931-b18b-7ee000e9d0b3" providerId="AD" clId="Web-{70025D5C-69D5-DB42-8C2B-55E254812605}" dt="2022-11-28T13:39:52.910" v="61" actId="1076"/>
          <ac:spMkLst>
            <pc:docMk/>
            <pc:sldMk cId="2926117709" sldId="258"/>
            <ac:spMk id="3" creationId="{00000000-0000-0000-0000-000000000000}"/>
          </ac:spMkLst>
        </pc:spChg>
        <pc:spChg chg="mod">
          <ac:chgData name="Thaw Thaw May Oo" userId="S::thawthawmayoo@ucsy.edu.mm::d9800875-70ae-4931-b18b-7ee000e9d0b3" providerId="AD" clId="Web-{70025D5C-69D5-DB42-8C2B-55E254812605}" dt="2022-11-28T13:38:52.330" v="33" actId="1076"/>
          <ac:spMkLst>
            <pc:docMk/>
            <pc:sldMk cId="2926117709" sldId="258"/>
            <ac:spMk id="5" creationId="{00000000-0000-0000-0000-000000000000}"/>
          </ac:spMkLst>
        </pc:spChg>
        <pc:spChg chg="mod">
          <ac:chgData name="Thaw Thaw May Oo" userId="S::thawthawmayoo@ucsy.edu.mm::d9800875-70ae-4931-b18b-7ee000e9d0b3" providerId="AD" clId="Web-{70025D5C-69D5-DB42-8C2B-55E254812605}" dt="2022-11-28T13:40:37.770" v="74" actId="20577"/>
          <ac:spMkLst>
            <pc:docMk/>
            <pc:sldMk cId="2926117709" sldId="258"/>
            <ac:spMk id="6" creationId="{00000000-0000-0000-0000-000000000000}"/>
          </ac:spMkLst>
        </pc:spChg>
      </pc:sldChg>
      <pc:sldChg chg="new del">
        <pc:chgData name="Thaw Thaw May Oo" userId="S::thawthawmayoo@ucsy.edu.mm::d9800875-70ae-4931-b18b-7ee000e9d0b3" providerId="AD" clId="Web-{70025D5C-69D5-DB42-8C2B-55E254812605}" dt="2022-11-28T14:22:22.303" v="92"/>
        <pc:sldMkLst>
          <pc:docMk/>
          <pc:sldMk cId="13948953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69438-CC07-4742-B172-E090B2C1479A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9137C-20C7-438F-8B20-D7DB889EB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-The form has a name, so client-side scripting languages </a:t>
            </a:r>
            <a:r>
              <a:rPr lang="en" err="1"/>
              <a:t>javascript</a:t>
            </a:r>
            <a:r>
              <a:rPr lang="en"/>
              <a:t> can also easily edit the form. You should also name the form, so that the value in the name attribute should start with a letter without spaces, preferably short and meaningful (for example, </a:t>
            </a:r>
            <a:r>
              <a:rPr lang="en" err="1"/>
              <a:t>OrderForm</a:t>
            </a:r>
            <a:r>
              <a:rPr lang="en"/>
              <a:t> is better than Form1). 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"/>
              <a:t>If you want to send form-data as a URL variable, use get in the value of the method attribute. Because you use it, the data you send is visible in the address bar.</a:t>
            </a:r>
            <a:r>
              <a:rPr lang="en-US"/>
              <a:t> </a:t>
            </a:r>
            <a:endParaRPr lang="en">
              <a:cs typeface="Calibri"/>
            </a:endParaRPr>
          </a:p>
          <a:p>
            <a:r>
              <a:rPr lang="en"/>
              <a:t>-When submitting a form, the attribute that indicates where the form information should be sent is the action attribute, and the value must include the URL or file name / path of the server-side process script.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9137C-20C7-438F-8B20-D7DB889EB9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5A60-5BE2-45A3-81DC-4757E4F3166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1828800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184" y="3276600"/>
            <a:ext cx="3559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Chapter (4)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checkbox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4715"/>
              </p:ext>
            </p:extLst>
          </p:nvPr>
        </p:nvGraphicFramePr>
        <p:xfrm>
          <a:off x="301924" y="1063924"/>
          <a:ext cx="8382000" cy="59788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type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checkbox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Alphanumeric (begin with a letter) (no space)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disabled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err="1">
                          <a:effectLst/>
                        </a:rPr>
                        <a:t>readonly</a:t>
                      </a:r>
                      <a:endParaRPr lang="en-US" sz="2500" err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required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autofocus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tabindex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accesskey</a:t>
                      </a:r>
                      <a:endParaRPr lang="en-US" sz="2500" dirty="0">
                        <a:effectLst/>
                      </a:endParaRP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Keyboard character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990600"/>
            <a:ext cx="8915400" cy="26930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fcheck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&lt;input type=“checkbox”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chkCat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value=“Cat”&gt; Cat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type=“checkbox”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chkBird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value=“Bird”&gt; Bird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type=“checkbox”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chkDog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value=“Dog”&gt; Dog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886200"/>
            <a:ext cx="8915400" cy="26930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fcheck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&lt;input type=“checkbox”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chkCat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 value=“Cat”&gt; Cat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type=“checkbox”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chkBird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value=“Bird”&gt; Bird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&lt;input type=“checkbox” name=“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chkDog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value=“Dog” checked&gt; Dog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41772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radio button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6521"/>
              </p:ext>
            </p:extLst>
          </p:nvPr>
        </p:nvGraphicFramePr>
        <p:xfrm>
          <a:off x="304800" y="879896"/>
          <a:ext cx="8382000" cy="5972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radio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Alphanumeric (begin with a letter) (no space)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disabled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err="1">
                          <a:effectLst/>
                        </a:rPr>
                        <a:t>readonly</a:t>
                      </a:r>
                      <a:endParaRPr lang="en-US" sz="2500" err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required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autofocus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65"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effectLst/>
                        </a:rPr>
                        <a:t>autofocus</a:t>
                      </a:r>
                      <a:endParaRPr lang="en-US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err="1">
                          <a:effectLst/>
                        </a:rPr>
                        <a:t>tabindex</a:t>
                      </a:r>
                      <a:endParaRPr lang="en-US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err="1">
                          <a:effectLst/>
                        </a:rPr>
                        <a:t>accesskey</a:t>
                      </a:r>
                      <a:endParaRPr lang="en-US" sz="2500">
                        <a:effectLst/>
                      </a:endParaRP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Keyboard character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3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143000"/>
            <a:ext cx="8915400" cy="246221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&lt;form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fradio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method=“get/post”&gt;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value=“Cat”&gt; Cat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value=“Bird”&gt; Bird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value=“Dog”&gt; Dog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777496"/>
            <a:ext cx="8915400" cy="246221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&lt;form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fradio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method=“get/post”&gt;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value=“Cat”&gt; Cat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value=“Bird”&gt; Bird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&lt;input type=“radio” name=“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radAnimal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 value=“Dog” checked&gt; Dog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119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color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7449"/>
              </p:ext>
            </p:extLst>
          </p:nvPr>
        </p:nvGraphicFramePr>
        <p:xfrm>
          <a:off x="685800" y="1066802"/>
          <a:ext cx="8001000" cy="1889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color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size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Numeral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3546664"/>
            <a:ext cx="8915400" cy="27853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fcolor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Select Color : &lt;input type=“color”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clName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0705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calendar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71726"/>
              </p:ext>
            </p:extLst>
          </p:nvPr>
        </p:nvGraphicFramePr>
        <p:xfrm>
          <a:off x="304800" y="1066802"/>
          <a:ext cx="8382000" cy="1889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200" dirty="0">
                          <a:effectLst/>
                        </a:rPr>
                        <a:t>date/   time/   week /   month</a:t>
                      </a:r>
                      <a:endParaRPr lang="en-US" sz="2500" b="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Alphanumeric (begin with a letter) (no space)</a:t>
                      </a:r>
                      <a:endParaRPr lang="en-US" sz="2500" b="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size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Numeral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3546664"/>
            <a:ext cx="8915400" cy="27853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fcalendar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Date of Birth : &lt;input type=“date” name=“DOB”&gt; &lt;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Course Time :  &lt;input  type=“time”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CTime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”&gt;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6233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slider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3386"/>
              </p:ext>
            </p:extLst>
          </p:nvPr>
        </p:nvGraphicFramePr>
        <p:xfrm>
          <a:off x="304800" y="960120"/>
          <a:ext cx="8382000" cy="3459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range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min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max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size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step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Numeral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4572000"/>
            <a:ext cx="8915400" cy="201593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frange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10 &lt;input type="range” step=“5”  min="10" max="50“ name=“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”&gt; 50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3769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spinner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23834"/>
              </p:ext>
            </p:extLst>
          </p:nvPr>
        </p:nvGraphicFramePr>
        <p:xfrm>
          <a:off x="304800" y="960120"/>
          <a:ext cx="8382000" cy="3459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number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min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max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size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step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4724400"/>
            <a:ext cx="9067800" cy="201593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fnumber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Number Count:&lt;input type=“number”  min=“0" max=“10” name=“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00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submit/reset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5051"/>
              </p:ext>
            </p:extLst>
          </p:nvPr>
        </p:nvGraphicFramePr>
        <p:xfrm>
          <a:off x="304800" y="960120"/>
          <a:ext cx="8382000" cy="15697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submit/ reset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743200"/>
            <a:ext cx="8763000" cy="38164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&lt;form   name=“CV”  method=“get/post”&gt;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err="1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: &lt;input type=“text”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 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Password:   &lt;input  type=“password”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&lt;input  type=“submit” 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btnInsert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value=“Insert”&gt;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&lt;input  type=“reset” 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value=“Clear”&gt;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14019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Image button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35284"/>
              </p:ext>
            </p:extLst>
          </p:nvPr>
        </p:nvGraphicFramePr>
        <p:xfrm>
          <a:off x="304800" y="1143000"/>
          <a:ext cx="8382000" cy="2987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image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err="1">
                          <a:effectLst/>
                        </a:rPr>
                        <a:t>src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.jpeg /  .jpg/   .</a:t>
                      </a:r>
                      <a:r>
                        <a:rPr lang="en-US" sz="2800" err="1"/>
                        <a:t>png</a:t>
                      </a:r>
                      <a:r>
                        <a:rPr lang="en-US" sz="2800"/>
                        <a:t>/  .gif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alt/ title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width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height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3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&lt;form&gt;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HTML &lt;form&gt; element defines a form that is used to collect user input: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form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HTML form contains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like text fields, checkboxes, radio buttons, submit buttons,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839200" cy="487825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&lt;form   name=“CV”  method=“get/post”&gt;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err="1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: &lt;input type=“text”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 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Password:   &lt;input  type=“password”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3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&lt;input type=“image” 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=“Tulips.jpg” width=“100” height=“100”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imgInsert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&lt;input  type=“reset” 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value=“Clear”&gt;</a:t>
            </a:r>
          </a:p>
          <a:p>
            <a:endParaRPr lang="en-US" sz="2300">
              <a:latin typeface="Times New Roman" pitchFamily="18" charset="0"/>
              <a:cs typeface="Times New Roman" pitchFamily="18" charset="0"/>
            </a:endParaRP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84412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5D58-2442-98A8-C44C-DCB239E8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B064-1A68-2AFD-B1C9-D9240582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1066800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button with image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59509"/>
              </p:ext>
            </p:extLst>
          </p:nvPr>
        </p:nvGraphicFramePr>
        <p:xfrm>
          <a:off x="304800" y="1554480"/>
          <a:ext cx="8382000" cy="15697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submit / reset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alt/ title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58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839200" cy="594008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&lt;form   name=“CV”  method=“get/post”&gt;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err="1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: &lt;input type=“text”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 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latin typeface="Times New Roman" pitchFamily="18" charset="0"/>
                <a:cs typeface="Times New Roman" pitchFamily="18" charset="0"/>
              </a:rPr>
              <a:t>Password:   &lt;input  type=“password”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required&gt;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3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&lt;button type=“submit” name=“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btnInsert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=“Tulips.jpg” width=“100”  height=“100”/&gt;</a:t>
            </a: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endParaRPr lang="en-US" sz="23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&lt;button type=“reset” name=“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=“Tulips.jpg” width=“100”  height=“100”/&gt;</a:t>
            </a:r>
          </a:p>
          <a:p>
            <a:r>
              <a:rPr lang="en-US" sz="2300" b="1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102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990600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Scrolling Textbox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15638"/>
              </p:ext>
            </p:extLst>
          </p:nvPr>
        </p:nvGraphicFramePr>
        <p:xfrm>
          <a:off x="304800" y="1066802"/>
          <a:ext cx="8382000" cy="4251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cols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rows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err="1">
                          <a:effectLst/>
                        </a:rPr>
                        <a:t>maxlength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disabled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readonly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required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autofocus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523220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name=“CV”  method=“get/post”&gt;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&lt;input type=“text” name=“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required&gt;   &lt;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Password:   &lt;input  type=“password” name=“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required&gt; &lt;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Feedback:  &lt;</a:t>
            </a:r>
            <a:r>
              <a:rPr lang="en-US" sz="23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3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name=“</a:t>
            </a:r>
            <a:r>
              <a:rPr lang="en-US" sz="23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txtCmt</a:t>
            </a:r>
            <a:r>
              <a:rPr lang="en-US" sz="23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”&gt; Fill Comment &lt;/</a:t>
            </a:r>
            <a:r>
              <a:rPr lang="en-US" sz="23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3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3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3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&lt;input  type=“submit”  name=“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btnInsert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value=“Insert”&gt; 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&lt;input  type=“reset”  name=“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value=“Clear”&gt;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6787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Attributes of Select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1840"/>
              </p:ext>
            </p:extLst>
          </p:nvPr>
        </p:nvGraphicFramePr>
        <p:xfrm>
          <a:off x="304800" y="960120"/>
          <a:ext cx="8382000" cy="15697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name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Alphanumeric (begin with a letter) (no space)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size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multiple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Numeral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Up Ribbon 6"/>
          <p:cNvSpPr/>
          <p:nvPr/>
        </p:nvSpPr>
        <p:spPr>
          <a:xfrm>
            <a:off x="0" y="2930066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Attributes of Option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0322"/>
              </p:ext>
            </p:extLst>
          </p:nvPr>
        </p:nvGraphicFramePr>
        <p:xfrm>
          <a:off x="228600" y="4114800"/>
          <a:ext cx="8382000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value 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Any characters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effectLst/>
                        </a:rPr>
                        <a:t>selected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48474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flist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Fruit List:&lt;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&lt;select name="Fruit"&gt;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&lt;option value="Apple"&gt; Apple &lt;/option&gt;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&lt;option value="Orange"&gt; Orange &lt;/option&gt;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&lt;option value="Lime"&gt; Lime &lt;/option&gt;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&lt;option value="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Lemo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en-US" sz="23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Lemo</a:t>
            </a:r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&lt;/option&gt;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r>
              <a:rPr lang="en-US" sz="23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&lt;/select&gt;</a:t>
            </a:r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06470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547842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flist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Fruit List:&lt;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&lt;select name="Fruit" size="3" multiple="2"&gt;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&lt;option value="Apple"&gt; Apple &lt;/option&gt;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&lt;option value ="Orange" selected&gt; Orange &lt;/option&gt;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&lt;option value ="Lime" selected&gt; Lime &lt;/option&gt;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&lt;option value ="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Lemo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Lemo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&lt;/option&gt;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&lt;/select&gt;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20458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143000"/>
            <a:ext cx="9067800" cy="54476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name=“CV”  method=“get/post”&gt;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&lt;label for=“</a:t>
            </a:r>
            <a:r>
              <a:rPr lang="en-US" sz="25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lblName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”&gt; 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 &lt;/label&gt;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&lt;input type=“text” name=“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id=“</a:t>
            </a:r>
            <a:r>
              <a:rPr lang="en-US" sz="2300" b="1" err="1">
                <a:latin typeface="Times New Roman" pitchFamily="18" charset="0"/>
                <a:cs typeface="Times New Roman" pitchFamily="18" charset="0"/>
              </a:rPr>
              <a:t>lblName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required&gt;   &lt;</a:t>
            </a:r>
            <a:r>
              <a:rPr lang="en-US" sz="23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3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&lt;label for=“</a:t>
            </a:r>
            <a:r>
              <a:rPr lang="en-US" sz="25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lblPwd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”&gt;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Password:  &lt;/label&gt;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&lt;input  type=“password” name=“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id=“</a:t>
            </a:r>
            <a:r>
              <a:rPr lang="en-US" sz="2200" b="1" err="1">
                <a:latin typeface="Times New Roman" pitchFamily="18" charset="0"/>
                <a:cs typeface="Times New Roman" pitchFamily="18" charset="0"/>
              </a:rPr>
              <a:t>lblPwd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required&gt; &lt;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&lt;input  type=“submit”  name=“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btnInsert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” value=“Insert”&gt; &lt;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&lt;input  type=“reset”  name=“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” value=“Clear”&gt;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7630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How to create Form?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32415"/>
              </p:ext>
            </p:extLst>
          </p:nvPr>
        </p:nvGraphicFramePr>
        <p:xfrm>
          <a:off x="376687" y="2873311"/>
          <a:ext cx="8229600" cy="381000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</a:t>
                      </a:r>
                      <a:endParaRPr lang="en-US" sz="25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 characters</a:t>
                      </a:r>
                      <a:endParaRPr lang="en-US" sz="25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get/ post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action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Backend script ready to process your passed data.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4966" y="687650"/>
            <a:ext cx="69888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&lt;form&gt;</a:t>
            </a:r>
            <a:endParaRPr kumimoji="0" 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Form </a:t>
            </a:r>
            <a:r>
              <a:rPr lang="en-US" sz="25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Elements</a:t>
            </a:r>
            <a:endParaRPr kumimoji="0" 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&lt;/form&gt;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Attributes of form element</a:t>
            </a: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err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Datalist</a:t>
            </a:r>
            <a:endParaRPr lang="en-US" sz="3200" b="1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547842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flist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&lt;input  type=”text”  name=”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txtColor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“  list=”colors“&gt;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 id=”colors“&gt;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	&lt;option value=”Red“&gt;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	&lt;option   value=”Orange“&gt;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	&lt;option value=”Green“&gt;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	&lt;option   value=”Pink“&gt;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		 	</a:t>
            </a:r>
          </a:p>
          <a:p>
            <a:r>
              <a:rPr lang="en-US" sz="2500">
                <a:latin typeface="Times New Roman" pitchFamily="18" charset="0"/>
                <a:cs typeface="Times New Roman" pitchFamily="18" charset="0"/>
              </a:rPr>
              <a:t>           &lt;/</a:t>
            </a:r>
            <a:r>
              <a:rPr lang="en-US" sz="2500" err="1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5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12206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err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Fieldset</a:t>
            </a:r>
            <a:r>
              <a:rPr lang="en-US" sz="3200" b="1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 and legend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763000" cy="549381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flist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&lt;legend&gt; Personal Information &lt;/legend&gt;</a:t>
            </a:r>
          </a:p>
          <a:p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&lt;input type=“text” name=“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required&gt;   &lt;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Password:   &lt;input  type=“password” name=“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required&gt; &lt;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Feedback:  &lt;</a:t>
            </a:r>
            <a:r>
              <a:rPr lang="en-US" sz="22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name=“</a:t>
            </a:r>
            <a:r>
              <a:rPr lang="en-US" sz="22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txtCmt</a:t>
            </a:r>
            <a:r>
              <a:rPr lang="en-US" sz="22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”&gt; Fill Comment &lt;/</a:t>
            </a:r>
            <a:r>
              <a:rPr lang="en-US" sz="22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2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2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2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&lt;input  type=“submit”  name=“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btnInsert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value=“Insert”&gt; </a:t>
            </a:r>
          </a:p>
          <a:p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&lt;input  type=“reset”  name=“</a:t>
            </a:r>
            <a:r>
              <a:rPr lang="en-US" sz="22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btnClear</a:t>
            </a:r>
            <a:r>
              <a:rPr lang="en-US" sz="22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value=“Clear”&gt;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50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49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Form Control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5442" y="1085787"/>
            <a:ext cx="4892615" cy="5478423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Textbox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Password  </a:t>
            </a:r>
          </a:p>
          <a:p>
            <a:pPr marL="457200" indent="-457200">
              <a:buAutoNum type="arabicPeriod"/>
            </a:pPr>
            <a:r>
              <a:rPr lang="en-US" sz="2500" dirty="0">
                <a:latin typeface="Times New Roman"/>
                <a:cs typeface="Times New Roman"/>
              </a:rPr>
              <a:t>Email</a:t>
            </a:r>
          </a:p>
          <a:p>
            <a:pPr marL="457200" indent="-457200">
              <a:buFontTx/>
              <a:buAutoNum type="arabicPeriod"/>
            </a:pPr>
            <a:r>
              <a:rPr lang="en-US" sz="2500" dirty="0">
                <a:latin typeface="Times New Roman"/>
                <a:cs typeface="Times New Roman"/>
              </a:rPr>
              <a:t>Uniform Resource Location-</a:t>
            </a:r>
            <a:r>
              <a:rPr lang="en-US" sz="2500" dirty="0" err="1">
                <a:latin typeface="Times New Roman"/>
                <a:cs typeface="Times New Roman"/>
              </a:rPr>
              <a:t>url</a:t>
            </a:r>
            <a:endParaRPr lang="en-US" sz="2500" dirty="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Checkbox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Radio</a:t>
            </a:r>
          </a:p>
          <a:p>
            <a:pPr marL="457200" indent="-457200">
              <a:buAutoNum type="arabicPeriod"/>
            </a:pPr>
            <a:r>
              <a:rPr lang="en-US" sz="2500" dirty="0">
                <a:latin typeface="Times New Roman"/>
                <a:cs typeface="Times New Roman"/>
              </a:rPr>
              <a:t>Telephone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Calendar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Slider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Spinner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Button (Submit / Reset)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Image Button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192" y="1710422"/>
            <a:ext cx="3505200" cy="2785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14. Button Element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15. Scrolling Textbox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16. Select List 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17. Label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18.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Datalist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19.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and Legend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2465" y="5437321"/>
            <a:ext cx="494437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( 1 to 13) -&lt;input  type=”  “  &gt;</a:t>
            </a:r>
            <a:endParaRPr lang="en-US" sz="2800">
              <a:latin typeface="Times New Roman"/>
              <a:cs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611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66427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Textbox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0868"/>
              </p:ext>
            </p:extLst>
          </p:nvPr>
        </p:nvGraphicFramePr>
        <p:xfrm>
          <a:off x="381000" y="664274"/>
          <a:ext cx="8382000" cy="67018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type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text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Alphanumeric (begin with a letter) (no space)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size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Numeric value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maxlength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value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Any characters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placeholder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Any characters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disabled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readonly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required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6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autofocus</a:t>
                      </a: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tabindex</a:t>
                      </a:r>
                      <a:endParaRPr lang="en-US" sz="2500" dirty="0">
                        <a:effectLst/>
                      </a:endParaRP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accesskey</a:t>
                      </a:r>
                      <a:endParaRPr lang="en-US" sz="2500" dirty="0">
                        <a:effectLst/>
                      </a:endParaRP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Keyboard character</a:t>
                      </a:r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2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71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491" y="994856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ftext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&lt;table  border=“1”&gt;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&lt;tr&gt;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First Name: 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&lt;td&gt;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&lt;input   type=“text” name=“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txtFName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” value=“Fill data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”&gt; 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&lt;/tr&gt;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&lt;tr&gt;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Last Name:&lt;/td&gt;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&lt;input   type=“text” name=“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txtLName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” value=“Fill data”&gt;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&lt;/tr&gt;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&lt;/table&gt;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2497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Attributes of Password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03801"/>
              </p:ext>
            </p:extLst>
          </p:nvPr>
        </p:nvGraphicFramePr>
        <p:xfrm>
          <a:off x="333555" y="750500"/>
          <a:ext cx="8381999" cy="66452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2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type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password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Alphanumeric (begin with a letter) (no space)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size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maxlength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>
                          <a:effectLst/>
                          <a:latin typeface="Calibri"/>
                        </a:rPr>
                        <a:t>Numeric value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value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Any characters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placeholder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Any characters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disabled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readonly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required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</a:t>
                      </a:r>
                      <a:endParaRPr lang="en-US" sz="25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836"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autofocus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tabindex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 err="1">
                          <a:effectLst/>
                        </a:rPr>
                        <a:t>accesskey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endParaRPr lang="en-US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0" i="0" u="none" strike="noStrike" noProof="0" dirty="0">
                          <a:effectLst/>
                          <a:latin typeface="Calibri"/>
                        </a:rPr>
                        <a:t>Numeric value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effectLst/>
                        </a:rPr>
                        <a:t>Keyboard character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4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491" y="838200"/>
            <a:ext cx="89154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fpassword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&lt;table  border=“1”&gt;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&lt;tr&gt;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User Name: 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&lt;input   type=“text” name=“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txtName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” value=“Fill data”&gt;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&lt;/tr&gt;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&lt;tr&gt;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Password: 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&lt;td&gt; &lt;input   type=“password”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pwdName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”&gt; &lt;/td&gt;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&lt;/tr&gt;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&lt;/table&gt;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87426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9144000" cy="879934"/>
          </a:xfrm>
          <a:prstGeom prst="ribbon2">
            <a:avLst>
              <a:gd name="adj1" fmla="val 16667"/>
              <a:gd name="adj2" fmla="val 61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haroni"/>
                <a:cs typeface="Aharoni"/>
              </a:rPr>
              <a:t>Source Code of Email, </a:t>
            </a:r>
            <a:r>
              <a:rPr lang="en-US" sz="2800" b="1" dirty="0" err="1">
                <a:solidFill>
                  <a:schemeClr val="tx1"/>
                </a:solidFill>
                <a:latin typeface="Aharoni"/>
                <a:cs typeface="Aharoni"/>
              </a:rPr>
              <a:t>url</a:t>
            </a:r>
            <a:r>
              <a:rPr lang="en-US" sz="2800" b="1" dirty="0">
                <a:solidFill>
                  <a:schemeClr val="tx1"/>
                </a:solidFill>
                <a:latin typeface="Aharoni"/>
                <a:cs typeface="Aharoni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Aharoni"/>
                <a:cs typeface="Aharoni"/>
              </a:rPr>
              <a:t>tel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698" y="994856"/>
            <a:ext cx="8412193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&lt;form   name=“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ftext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  method=“get/post”&gt;</a:t>
            </a:r>
          </a:p>
          <a:p>
            <a:endParaRPr lang="en-US" sz="2500" dirty="0">
              <a:latin typeface="Times New Roman"/>
              <a:ea typeface="+mn-lt"/>
              <a:cs typeface="Times New Roman"/>
            </a:endParaRPr>
          </a:p>
          <a:p>
            <a:r>
              <a:rPr lang="en-US" sz="2500" dirty="0">
                <a:latin typeface="Times New Roman"/>
                <a:ea typeface="+mn-lt"/>
                <a:cs typeface="+mn-lt"/>
              </a:rPr>
              <a:t>        Email : &lt;input type="email" name="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myEmail</a:t>
            </a:r>
            <a:r>
              <a:rPr lang="en-US" sz="2500" dirty="0">
                <a:latin typeface="Times New Roman"/>
                <a:ea typeface="+mn-lt"/>
                <a:cs typeface="+mn-lt"/>
              </a:rPr>
              <a:t>" id="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myEmail</a:t>
            </a:r>
            <a:r>
              <a:rPr lang="en-US" sz="2500" dirty="0">
                <a:latin typeface="Times New Roman"/>
                <a:ea typeface="+mn-lt"/>
                <a:cs typeface="+mn-lt"/>
              </a:rPr>
              <a:t>“&gt;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ea typeface="+mn-lt"/>
                <a:cs typeface="+mn-lt"/>
              </a:rPr>
              <a:t>        Suggest a Website&lt;input type="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url</a:t>
            </a:r>
            <a:r>
              <a:rPr lang="en-US" sz="2500" dirty="0">
                <a:latin typeface="Times New Roman"/>
                <a:ea typeface="+mn-lt"/>
                <a:cs typeface="+mn-lt"/>
              </a:rPr>
              <a:t>" name="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myWebsite</a:t>
            </a:r>
            <a:r>
              <a:rPr lang="en-US" sz="2500" dirty="0">
                <a:latin typeface="Times New Roman"/>
                <a:ea typeface="+mn-lt"/>
                <a:cs typeface="+mn-lt"/>
              </a:rPr>
              <a:t>"                     id="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myWebsite</a:t>
            </a:r>
            <a:r>
              <a:rPr lang="en-US" sz="2500" dirty="0">
                <a:latin typeface="Times New Roman"/>
                <a:ea typeface="+mn-lt"/>
                <a:cs typeface="+mn-lt"/>
              </a:rPr>
              <a:t>"&gt;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ea typeface="+mn-lt"/>
                <a:cs typeface="+mn-lt"/>
              </a:rPr>
              <a:t>        Mobile Number&lt;input type="</a:t>
            </a:r>
            <a:r>
              <a:rPr lang="en-US" sz="2500" dirty="0" err="1">
                <a:latin typeface="Times New Roman"/>
                <a:ea typeface="+mn-lt"/>
                <a:cs typeface="+mn-lt"/>
              </a:rPr>
              <a:t>tel</a:t>
            </a:r>
            <a:r>
              <a:rPr lang="en-US" sz="2500" dirty="0">
                <a:latin typeface="Times New Roman"/>
                <a:ea typeface="+mn-lt"/>
                <a:cs typeface="+mn-lt"/>
              </a:rPr>
              <a:t>" name="mobile"                               id="mobile"&gt;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72828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945CE447D5C4449F281486083981C1" ma:contentTypeVersion="9" ma:contentTypeDescription="Create a new document." ma:contentTypeScope="" ma:versionID="621e7b74fd53aa3a234236fd14394ab2">
  <xsd:schema xmlns:xsd="http://www.w3.org/2001/XMLSchema" xmlns:xs="http://www.w3.org/2001/XMLSchema" xmlns:p="http://schemas.microsoft.com/office/2006/metadata/properties" xmlns:ns2="7f62c735-e194-42b4-b6fc-1c1a6c367201" xmlns:ns3="6c6e2b10-e768-467e-bf0e-175320b92057" targetNamespace="http://schemas.microsoft.com/office/2006/metadata/properties" ma:root="true" ma:fieldsID="74850f665dd7f4cdccece2f2f2912d20" ns2:_="" ns3:_="">
    <xsd:import namespace="7f62c735-e194-42b4-b6fc-1c1a6c367201"/>
    <xsd:import namespace="6c6e2b10-e768-467e-bf0e-175320b920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2c735-e194-42b4-b6fc-1c1a6c3672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e2b10-e768-467e-bf0e-175320b92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20F912-9CBB-48F0-B2D8-577CF8715D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695D58-8DAF-44B0-AFE5-C271F7ED410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f62c735-e194-42b4-b6fc-1c1a6c367201"/>
    <ds:schemaRef ds:uri="6c6e2b10-e768-467e-bf0e-175320b9205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2A4422-96F2-4FF2-B192-FF91D004D94C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2403</Words>
  <Application>Microsoft Office PowerPoint</Application>
  <PresentationFormat>On-screen Show (4:3)</PresentationFormat>
  <Paragraphs>464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Aharoni</vt:lpstr>
      <vt:lpstr>Arial</vt:lpstr>
      <vt:lpstr>Calibri</vt:lpstr>
      <vt:lpstr>Times New Roman</vt:lpstr>
      <vt:lpstr>Office Theme</vt:lpstr>
      <vt:lpstr>PowerPoint Presentation</vt:lpstr>
      <vt:lpstr>The &lt;form&gt;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Moh Moh</cp:lastModifiedBy>
  <cp:revision>2</cp:revision>
  <dcterms:created xsi:type="dcterms:W3CDTF">2019-01-08T06:40:00Z</dcterms:created>
  <dcterms:modified xsi:type="dcterms:W3CDTF">2023-06-22T15:39:10Z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0x010100E9945CE447D5C4449F281486083981C1</vt:lpwstr>
  </property>
</Properties>
</file>