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94" r:id="rId3"/>
    <p:sldId id="295" r:id="rId4"/>
    <p:sldId id="296" r:id="rId5"/>
    <p:sldId id="297" r:id="rId6"/>
    <p:sldId id="1636" r:id="rId7"/>
    <p:sldId id="1607" r:id="rId8"/>
    <p:sldId id="1559" r:id="rId9"/>
    <p:sldId id="1561" r:id="rId10"/>
    <p:sldId id="1583" r:id="rId11"/>
    <p:sldId id="1515" r:id="rId12"/>
    <p:sldId id="1591" r:id="rId13"/>
    <p:sldId id="1619" r:id="rId14"/>
    <p:sldId id="1620" r:id="rId15"/>
    <p:sldId id="1621" r:id="rId16"/>
    <p:sldId id="1592" r:id="rId17"/>
    <p:sldId id="1639" r:id="rId18"/>
    <p:sldId id="1613" r:id="rId19"/>
    <p:sldId id="1614" r:id="rId20"/>
    <p:sldId id="1618" r:id="rId21"/>
    <p:sldId id="1617" r:id="rId22"/>
    <p:sldId id="1593" r:id="rId23"/>
    <p:sldId id="1569" r:id="rId24"/>
    <p:sldId id="1570" r:id="rId25"/>
    <p:sldId id="1518" r:id="rId26"/>
    <p:sldId id="1598" r:id="rId27"/>
    <p:sldId id="1599" r:id="rId28"/>
    <p:sldId id="1600" r:id="rId29"/>
    <p:sldId id="268" r:id="rId30"/>
    <p:sldId id="509" r:id="rId31"/>
    <p:sldId id="1638" r:id="rId32"/>
    <p:sldId id="1601" r:id="rId33"/>
    <p:sldId id="1602" r:id="rId34"/>
    <p:sldId id="1622" r:id="rId35"/>
    <p:sldId id="1623" r:id="rId36"/>
    <p:sldId id="1626" r:id="rId37"/>
    <p:sldId id="1624" r:id="rId38"/>
    <p:sldId id="1627" r:id="rId39"/>
    <p:sldId id="1628" r:id="rId40"/>
    <p:sldId id="1629" r:id="rId41"/>
    <p:sldId id="1630" r:id="rId42"/>
    <p:sldId id="1631" r:id="rId43"/>
    <p:sldId id="1640" r:id="rId44"/>
    <p:sldId id="1633" r:id="rId45"/>
    <p:sldId id="1641" r:id="rId46"/>
    <p:sldId id="1635" r:id="rId4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42" autoAdjust="0"/>
  </p:normalViewPr>
  <p:slideViewPr>
    <p:cSldViewPr snapToGrid="0">
      <p:cViewPr varScale="1">
        <p:scale>
          <a:sx n="55" d="100"/>
          <a:sy n="55" d="100"/>
        </p:scale>
        <p:origin x="1668" y="4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3A096-F149-400D-BA51-928367638ED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DD49-993D-4876-A845-5E636DA2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2FD4E8D5-94A5-42D5-873B-88716697CA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Intro to OOP with Java, C. Thomas Wu</a:t>
            </a:r>
          </a:p>
        </p:txBody>
      </p:sp>
      <p:sp>
        <p:nvSpPr>
          <p:cNvPr id="68611" name="Rectangle 6">
            <a:extLst>
              <a:ext uri="{FF2B5EF4-FFF2-40B4-BE49-F238E27FC236}">
                <a16:creationId xmlns:a16="http://schemas.microsoft.com/office/drawing/2014/main" xmlns="" id="{14EE9E28-F8E4-4DB9-BD9B-D3C863A0B4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©The McGraw-Hill Companies, Inc.</a:t>
            </a:r>
          </a:p>
        </p:txBody>
      </p:sp>
      <p:sp>
        <p:nvSpPr>
          <p:cNvPr id="68612" name="Rectangle 7">
            <a:extLst>
              <a:ext uri="{FF2B5EF4-FFF2-40B4-BE49-F238E27FC236}">
                <a16:creationId xmlns:a16="http://schemas.microsoft.com/office/drawing/2014/main" xmlns="" id="{D1D34D40-9739-4DB9-9D17-21ED36FEB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E6190C-9599-42BE-8A19-D94D61E073A1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68613" name="Rectangle 2">
            <a:extLst>
              <a:ext uri="{FF2B5EF4-FFF2-40B4-BE49-F238E27FC236}">
                <a16:creationId xmlns:a16="http://schemas.microsoft.com/office/drawing/2014/main" xmlns="" id="{DA31BA32-B7E6-400D-9A49-2DBA72B74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696913"/>
            <a:ext cx="4511675" cy="3486150"/>
          </a:xfrm>
          <a:solidFill>
            <a:srgbClr val="FFFFFF"/>
          </a:solidFill>
          <a:ln/>
        </p:spPr>
      </p:sp>
      <p:sp>
        <p:nvSpPr>
          <p:cNvPr id="68614" name="Rectangle 3">
            <a:extLst>
              <a:ext uri="{FF2B5EF4-FFF2-40B4-BE49-F238E27FC236}">
                <a16:creationId xmlns:a16="http://schemas.microsoft.com/office/drawing/2014/main" xmlns="" id="{00E6BFF3-741A-46E0-B13E-80A5955E5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9" tIns="46585" rIns="93169" bIns="46585"/>
          <a:lstStyle/>
          <a:p>
            <a:pPr eaLnBrk="1" hangingPunct="1"/>
            <a:r>
              <a:rPr lang="en-US" altLang="ja-JP" dirty="0"/>
              <a:t>We will cover the basic array processing in this lesson, manipulating arrays of primitive data types and objects.</a:t>
            </a:r>
          </a:p>
        </p:txBody>
      </p:sp>
    </p:spTree>
    <p:extLst>
      <p:ext uri="{BB962C8B-B14F-4D97-AF65-F5344CB8AC3E}">
        <p14:creationId xmlns:p14="http://schemas.microsoft.com/office/powerpoint/2010/main" val="1465488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xmlns="" id="{5324F068-692A-4BAF-A248-7CC857D57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CF3B915-667B-4953-9CDB-7C6DE0CDD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xmlns="" id="{B95114D1-EDA8-4BA4-9A0E-A837D6F92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6D41C3-5B23-42F2-9779-AF2076DFAD37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551511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xmlns="" id="{6EB96069-4A95-41F0-9D45-FFFCF5EAC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09E2441-5544-4FE6-B368-C69BFE5AC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xmlns="" id="{3B9BDE09-B05F-456C-B5FA-BF83C65BF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82C393-D8A8-4A97-B4E3-5E31D5D0D0C3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7325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65B962CE-03A5-4D3C-BF09-E259AF65C6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OOP with Java, C. Thomas Wu</a:t>
            </a:r>
          </a:p>
        </p:txBody>
      </p:sp>
      <p:sp>
        <p:nvSpPr>
          <p:cNvPr id="79875" name="Rectangle 6">
            <a:extLst>
              <a:ext uri="{FF2B5EF4-FFF2-40B4-BE49-F238E27FC236}">
                <a16:creationId xmlns:a16="http://schemas.microsoft.com/office/drawing/2014/main" xmlns="" id="{A85E85A6-4137-47F7-9A6A-D0D4174E2B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©The McGraw-Hill Companies, Inc.</a:t>
            </a: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xmlns="" id="{ACD0CF35-353E-4CDB-A3AC-C34A4888A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992D8E-0ED0-4C58-9D6C-FB08D9F73154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3797" name="Rectangle 1026">
            <a:extLst>
              <a:ext uri="{FF2B5EF4-FFF2-40B4-BE49-F238E27FC236}">
                <a16:creationId xmlns:a16="http://schemas.microsoft.com/office/drawing/2014/main" xmlns="" id="{7F45D733-F6E6-4DE9-BBA0-CD698DECE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69" tIns="46585" rIns="93169" bIns="46585"/>
          <a:lstStyle/>
          <a:p>
            <a:pPr eaLnBrk="1" hangingPunct="1"/>
            <a:endParaRPr lang="en-US" altLang="en-US"/>
          </a:p>
        </p:txBody>
      </p:sp>
      <p:sp>
        <p:nvSpPr>
          <p:cNvPr id="33798" name="Rectangle 1027">
            <a:extLst>
              <a:ext uri="{FF2B5EF4-FFF2-40B4-BE49-F238E27FC236}">
                <a16:creationId xmlns:a16="http://schemas.microsoft.com/office/drawing/2014/main" xmlns="" id="{695D84A0-2FFA-4FBB-8B2D-5FED617A4E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09588"/>
            <a:ext cx="3298825" cy="2549525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49930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032F6FC9-64C3-46F7-8C48-38A120D851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OOP with Java, C. Thomas Wu</a:t>
            </a:r>
          </a:p>
        </p:txBody>
      </p:sp>
      <p:sp>
        <p:nvSpPr>
          <p:cNvPr id="80899" name="Rectangle 6">
            <a:extLst>
              <a:ext uri="{FF2B5EF4-FFF2-40B4-BE49-F238E27FC236}">
                <a16:creationId xmlns:a16="http://schemas.microsoft.com/office/drawing/2014/main" xmlns="" id="{BC6F8956-7605-4391-BA9D-6A400C8812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©The McGraw-Hill Companies, Inc.</a:t>
            </a:r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xmlns="" id="{55A2DA2D-8C76-48E9-9110-7D94BD208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5A176D-4881-413F-BF2F-A36C15787927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5845" name="Rectangle 1026">
            <a:extLst>
              <a:ext uri="{FF2B5EF4-FFF2-40B4-BE49-F238E27FC236}">
                <a16:creationId xmlns:a16="http://schemas.microsoft.com/office/drawing/2014/main" xmlns="" id="{996FC6F0-922A-481B-81AE-5705F0DB3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69" tIns="46585" rIns="93169" bIns="46585"/>
          <a:lstStyle/>
          <a:p>
            <a:pPr eaLnBrk="1" hangingPunct="1"/>
            <a:endParaRPr lang="en-US" altLang="en-US"/>
          </a:p>
        </p:txBody>
      </p:sp>
      <p:sp>
        <p:nvSpPr>
          <p:cNvPr id="35846" name="Rectangle 1027">
            <a:extLst>
              <a:ext uri="{FF2B5EF4-FFF2-40B4-BE49-F238E27FC236}">
                <a16:creationId xmlns:a16="http://schemas.microsoft.com/office/drawing/2014/main" xmlns="" id="{E1488B49-D5AE-4B2E-92AE-D34EE4F2AA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09588"/>
            <a:ext cx="3298825" cy="2549525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187157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551F7E64-1B4F-451C-BA6C-AEEA7C44EB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OOP with Java, C. Thomas Wu</a:t>
            </a:r>
          </a:p>
        </p:txBody>
      </p:sp>
      <p:sp>
        <p:nvSpPr>
          <p:cNvPr id="81923" name="Rectangle 6">
            <a:extLst>
              <a:ext uri="{FF2B5EF4-FFF2-40B4-BE49-F238E27FC236}">
                <a16:creationId xmlns:a16="http://schemas.microsoft.com/office/drawing/2014/main" xmlns="" id="{F62B3924-5048-4AEE-B519-2164AB88D9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©The McGraw-Hill Companies, Inc.</a:t>
            </a: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xmlns="" id="{26133563-1B1B-4D6E-89CF-48782FAAF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BAF46A-2B52-47A3-9108-AB122A5ED919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7893" name="Rectangle 1026">
            <a:extLst>
              <a:ext uri="{FF2B5EF4-FFF2-40B4-BE49-F238E27FC236}">
                <a16:creationId xmlns:a16="http://schemas.microsoft.com/office/drawing/2014/main" xmlns="" id="{C87886A8-8C3D-4C1B-AB8C-440A81F12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69" tIns="46585" rIns="93169" bIns="46585"/>
          <a:lstStyle/>
          <a:p>
            <a:pPr eaLnBrk="1" hangingPunct="1"/>
            <a:endParaRPr lang="en-US" altLang="en-US"/>
          </a:p>
        </p:txBody>
      </p:sp>
      <p:sp>
        <p:nvSpPr>
          <p:cNvPr id="37894" name="Rectangle 1027">
            <a:extLst>
              <a:ext uri="{FF2B5EF4-FFF2-40B4-BE49-F238E27FC236}">
                <a16:creationId xmlns:a16="http://schemas.microsoft.com/office/drawing/2014/main" xmlns="" id="{3A7CD90E-2743-4B26-B641-A477512E3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09588"/>
            <a:ext cx="3298825" cy="2549525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474115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xmlns="" id="{A8C95E54-753B-4E19-8CBD-DFB7040900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E9E399D-6437-4D52-A246-7004DB2C2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xmlns="" id="{D60A0796-8B9E-4A3A-B82E-1AB63953B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AE4F2D-D1F5-49AF-B415-34E5DEE4A3D1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15278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DD49-993D-4876-A845-5E636DA2FF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0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xmlns="" id="{1C4292CB-23E4-4F07-99AA-7D7E10C2E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xmlns="" id="{47CF9179-C8A6-4E51-BEAE-FEF28F9E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xmlns="" id="{2D216000-0563-4B0C-9E1A-2A15190F73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0C08A8-C616-4A82-B8E9-9C7193F9E3E5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76321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xmlns="" id="{3EB6761F-6D87-4F0C-B6CA-168C6CF0C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xmlns="" id="{F4805878-42A0-4014-9FA9-5232069C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xmlns="" id="{4A7CE98D-1C6B-475D-B0BE-EE452993D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C7ACBF-9F5D-4B45-A890-A53DEE55074B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70721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xmlns="" id="{44AE3E54-FB43-482B-A782-E332EEF4F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DFA99BD-DE70-4D75-AA83-EA15A401B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xmlns="" id="{881F4FC4-9595-4E72-A33B-1CF0F67EA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F2871E-5BAD-4247-9744-91BE05463999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83759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B07EA483-7309-4472-B1B4-8544D8D998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Intro to OOP with Java, C. Thomas Wu</a:t>
            </a:r>
          </a:p>
        </p:txBody>
      </p:sp>
      <p:sp>
        <p:nvSpPr>
          <p:cNvPr id="69635" name="Rectangle 6">
            <a:extLst>
              <a:ext uri="{FF2B5EF4-FFF2-40B4-BE49-F238E27FC236}">
                <a16:creationId xmlns:a16="http://schemas.microsoft.com/office/drawing/2014/main" xmlns="" id="{8D1EDD3B-3003-4765-AD08-E8C1EA822F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©The McGraw-Hill Companies, Inc.</a:t>
            </a:r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xmlns="" id="{F0BA77B4-B734-41A3-8331-120BCAC03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48D6E7-DAFC-45E4-9A0B-523FDB0E6C38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xmlns="" id="{24CDAF5C-60E8-420D-9A9D-B8304D8B7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696913"/>
            <a:ext cx="4511675" cy="3486150"/>
          </a:xfrm>
          <a:solidFill>
            <a:srgbClr val="FFFFFF"/>
          </a:solidFill>
          <a:ln/>
        </p:spPr>
      </p:sp>
      <p:sp>
        <p:nvSpPr>
          <p:cNvPr id="69638" name="Rectangle 3">
            <a:extLst>
              <a:ext uri="{FF2B5EF4-FFF2-40B4-BE49-F238E27FC236}">
                <a16:creationId xmlns:a16="http://schemas.microsoft.com/office/drawing/2014/main" xmlns="" id="{1AA70755-5A2A-4C1C-9F0F-082944201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9" tIns="46585" rIns="93169" bIns="46585"/>
          <a:lstStyle/>
          <a:p>
            <a:pPr eaLnBrk="1" hangingPunct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2243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xmlns="" id="{6FB723B5-0E0A-4A8E-ACEA-76939AC76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A163785-31EF-4E1D-907C-5F4E70657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xmlns="" id="{6A65E70C-E36B-43C5-89DE-5E2E65AD9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CBF797-2806-4181-98BF-11B8D5970C2E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05986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xmlns="" id="{906B9D04-B322-4C5D-BF24-C98445E71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F3E1323-3893-4F51-B556-D6DF98EA8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xmlns="" id="{D1194281-CE7E-4D5B-815C-ECFC6FD47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4026C2-19BF-4553-96B3-FEA942F7994F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1637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xmlns="" id="{C785D8A4-487D-44A9-A35F-0BAC41E66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F2160E8-9B2A-4A34-8F18-6D88F6678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xmlns="" id="{70687328-72D2-4DCD-8D2A-6B0183270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5CA3C7-0E5D-484C-8A7B-80B93325FFDF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268373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/>
              <a:t>Intro to OOP with Java, C. Thomas Wu</a:t>
            </a:r>
          </a:p>
        </p:txBody>
      </p:sp>
      <p:sp>
        <p:nvSpPr>
          <p:cNvPr id="1118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/>
              <a:t>©The McGraw-Hill Companies, Inc.</a:t>
            </a:r>
          </a:p>
        </p:txBody>
      </p:sp>
      <p:sp>
        <p:nvSpPr>
          <p:cNvPr id="1118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ECF863-F40F-4935-A4BF-8509E9EE5306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1118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685800"/>
            <a:ext cx="4438650" cy="3429000"/>
          </a:xfrm>
          <a:solidFill>
            <a:srgbClr val="FFFFFF"/>
          </a:solidFill>
          <a:ln/>
        </p:spPr>
      </p:sp>
      <p:sp>
        <p:nvSpPr>
          <p:cNvPr id="111821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</a:rPr>
              <a:t>An array that is part of another array is called a </a:t>
            </a:r>
            <a:r>
              <a:rPr lang="en-US" dirty="0" err="1" smtClean="0">
                <a:latin typeface="Times New Roman" panose="02020603050405020304" pitchFamily="18" charset="0"/>
              </a:rPr>
              <a:t>subarray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</a:rPr>
              <a:t>An array of arrays may be initialized when it is created.</a:t>
            </a:r>
          </a:p>
          <a:p>
            <a:pPr eaLnBrk="1" hangingPunct="1"/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35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xmlns="" id="{E003C7D9-6E9C-4BD8-BCB8-1D18E5E6D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7CB4476-1A33-4F84-A7B9-CEE684069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xmlns="" id="{F937BF4A-79D6-48BF-AA60-02B5B4F1EC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EA40FF-F840-4573-9F2C-758C936F5AA8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2772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xmlns="" id="{9528FCB1-5855-4D2F-A897-70C7548D7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1EE1361-4141-49B5-BF77-BF4A55D81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xmlns="" id="{1CC27D1D-4127-4C85-8BA3-5FB7526F0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B16257-311B-4669-BD25-8CC788BEDE6C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35110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xmlns="" id="{20DDA201-3B68-479C-9E46-E14544CB6E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57EC483-912D-44AA-BAB2-4EBD3E645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xmlns="" id="{3B834D14-A38D-43AA-9EE6-2899AF05A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1A85BE-7813-4993-929B-CC28041C8EE5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154117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xmlns="" id="{8AA5256D-57FD-4A4E-9869-3A8386D0EE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6F8B109-DA1A-4B8A-AAC9-75D7508E5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xmlns="" id="{8D46911E-2F3E-4B18-BB3B-ACBE3B43F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8210E4-0040-4964-8A76-B6230144C719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60464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xmlns="" id="{9E2D0D44-7E56-426E-A730-19441D641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6CAE69F-BB0E-4213-A5F9-F3CFABA9D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xmlns="" id="{09F2A5CB-54ED-4496-9201-69BBE11974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AAA86D-2CE1-478C-BDAD-3C744E20DA7F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465403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xmlns="" id="{D0B7BBEB-8037-4F67-80CB-30200CE09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6FE34FB-9A7E-421C-80DA-84752F761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xmlns="" id="{A9E65532-E849-46B3-9885-635120DD47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1BF1F2-E0B9-4F2D-8A2F-A9377D840328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3550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07DCA3A6-908D-45EE-96B9-0609084120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Intro to OOP with Java, C. Thomas Wu</a:t>
            </a: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xmlns="" id="{FB059137-956D-4E34-A29F-27022F2EEA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©The McGraw-Hill Companies, Inc.</a:t>
            </a:r>
          </a:p>
        </p:txBody>
      </p:sp>
      <p:sp>
        <p:nvSpPr>
          <p:cNvPr id="70660" name="Rectangle 7">
            <a:extLst>
              <a:ext uri="{FF2B5EF4-FFF2-40B4-BE49-F238E27FC236}">
                <a16:creationId xmlns:a16="http://schemas.microsoft.com/office/drawing/2014/main" xmlns="" id="{66D8EA7A-456C-4B89-9948-61FF293C1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81F897-A339-4EFE-9E5F-B3B49B000C70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xmlns="" id="{4C3C32FB-77D9-4558-9497-C868A9768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696913"/>
            <a:ext cx="4511675" cy="3486150"/>
          </a:xfrm>
          <a:solidFill>
            <a:srgbClr val="FFFFFF"/>
          </a:solidFill>
          <a:ln/>
        </p:spPr>
      </p:sp>
      <p:sp>
        <p:nvSpPr>
          <p:cNvPr id="70662" name="Rectangle 3">
            <a:extLst>
              <a:ext uri="{FF2B5EF4-FFF2-40B4-BE49-F238E27FC236}">
                <a16:creationId xmlns:a16="http://schemas.microsoft.com/office/drawing/2014/main" xmlns="" id="{88A03414-E777-46CD-B384-A2F8761C1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9" tIns="46585" rIns="93169" bIns="46585"/>
          <a:lstStyle/>
          <a:p>
            <a:pPr eaLnBrk="1" hangingPunct="1"/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88188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xmlns="" id="{FB5F4AC9-380D-4B3A-9D1E-8034896EF9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B213252-FEA0-42BF-A0F3-011AAB878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xmlns="" id="{335B75B7-5D30-4FE9-A203-3B52E57DD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1B35BF-79F6-4766-A56C-9D28E85D3BDD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3697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xmlns="" id="{51B246EF-74E2-4AF0-8A21-3346BB80E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48CEC98-4EAF-4FD0-894D-5BCC08E23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xmlns="" id="{90AA2479-08AC-4F09-AFBD-8CD500775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D477FE-B9D0-405B-BBE0-754EED6B067B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57771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xmlns="" id="{440AE7C3-5EC7-4D37-9989-3E5F0103E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54ACD1D-126B-4458-AAC0-7B07637AB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xmlns="" id="{4912D8DB-35EC-4614-8C85-371331281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10271E-25D8-4365-A335-726EE1989F1D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78091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xmlns="" id="{63BDB31F-E01A-4E86-ACA3-87470CEFC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2362FD0-A335-4A5F-8816-FD47C1A5F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xmlns="" id="{62F31975-ADD2-483C-A19B-AABBEAD03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B483C-7196-4576-9237-63F7EB0D8D72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013456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xmlns="" id="{696F78E4-0FAC-4E91-823A-3A3A524C8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7D0553C-AA10-4197-87DF-7E3BADBC6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xmlns="" id="{6174A858-6848-44FC-9EA0-D3F45D11D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8AB0FD-6F13-45DE-A584-D81527554FD1}" type="slidenum">
              <a:rPr lang="en-US" altLang="en-US" sz="1300"/>
              <a:pPr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232866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/>
              <a:t>Intro to OOP with Java, C. Thomas Wu</a:t>
            </a:r>
          </a:p>
        </p:txBody>
      </p:sp>
      <p:sp>
        <p:nvSpPr>
          <p:cNvPr id="1126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/>
              <a:t>©The McGraw-Hill Companies, Inc.</a:t>
            </a:r>
          </a:p>
        </p:txBody>
      </p:sp>
      <p:sp>
        <p:nvSpPr>
          <p:cNvPr id="1126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4156DF-C43D-4AD6-A30E-7AC5EEDDF74A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126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685800"/>
            <a:ext cx="4438650" cy="3429000"/>
          </a:xfrm>
          <a:solidFill>
            <a:srgbClr val="FFFFFF"/>
          </a:solidFill>
          <a:ln/>
        </p:spPr>
      </p:sp>
      <p:sp>
        <p:nvSpPr>
          <p:cNvPr id="11264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</a:rPr>
              <a:t>There are total of 14 methods defined in the List interface. The five listed here are the very frequently used subset of these 14 methods.</a:t>
            </a:r>
          </a:p>
        </p:txBody>
      </p:sp>
    </p:spTree>
    <p:extLst>
      <p:ext uri="{BB962C8B-B14F-4D97-AF65-F5344CB8AC3E}">
        <p14:creationId xmlns:p14="http://schemas.microsoft.com/office/powerpoint/2010/main" val="30365673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xmlns="" id="{8B892016-CE9F-41F5-A8F0-F8A83F783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3B62A4B-6C8E-4FAF-879D-46587281F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xmlns="" id="{A88587D5-2B4F-42C2-B81B-734CB31C0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EAE29F-57C7-4F21-9453-75108C69EDBF}" type="slidenum">
              <a:rPr lang="en-US" altLang="en-US" sz="1300"/>
              <a:pPr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5472791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useful methods defined in the </a:t>
            </a:r>
            <a:r>
              <a:rPr lang="en-US" dirty="0" err="1" smtClean="0"/>
              <a:t>Map.Entry</a:t>
            </a:r>
            <a:r>
              <a:rPr lang="en-US" dirty="0" smtClean="0"/>
              <a:t> interface are the </a:t>
            </a:r>
            <a:r>
              <a:rPr lang="en-US" dirty="0" err="1" smtClean="0"/>
              <a:t>getKey</a:t>
            </a:r>
            <a:r>
              <a:rPr lang="en-US" dirty="0" smtClean="0"/>
              <a:t> and </a:t>
            </a:r>
            <a:r>
              <a:rPr lang="en-US" dirty="0" err="1" smtClean="0"/>
              <a:t>getValue</a:t>
            </a:r>
            <a:r>
              <a:rPr lang="en-US" dirty="0" smtClean="0"/>
              <a:t>, whose purpose is to retrieve the key and the value of an entry, respectively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DD49-993D-4876-A845-5E636DA2FF4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49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xmlns="" id="{01845659-B106-46CE-B364-DED35EAC3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547721A-D256-42E8-87E7-B5C7213D1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xmlns="" id="{5CF84316-FAAE-43AF-BA73-DB49F6D3D8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BCD2D6-8320-4B6B-82B4-F6994D4C1173}" type="slidenum">
              <a:rPr lang="en-US" altLang="en-US" sz="130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3907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C8A704AD-68FA-4B0D-8672-733D9BB364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Intro to OOP with Java, C. Thomas Wu</a:t>
            </a:r>
          </a:p>
        </p:txBody>
      </p:sp>
      <p:sp>
        <p:nvSpPr>
          <p:cNvPr id="71683" name="Rectangle 6">
            <a:extLst>
              <a:ext uri="{FF2B5EF4-FFF2-40B4-BE49-F238E27FC236}">
                <a16:creationId xmlns:a16="http://schemas.microsoft.com/office/drawing/2014/main" xmlns="" id="{931B03A3-52D0-4DC5-B31E-FE7FB8D8B0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©The McGraw-Hill Companies, Inc.</a:t>
            </a:r>
          </a:p>
        </p:txBody>
      </p:sp>
      <p:sp>
        <p:nvSpPr>
          <p:cNvPr id="71684" name="Rectangle 7">
            <a:extLst>
              <a:ext uri="{FF2B5EF4-FFF2-40B4-BE49-F238E27FC236}">
                <a16:creationId xmlns:a16="http://schemas.microsoft.com/office/drawing/2014/main" xmlns="" id="{8A17C4CA-DCDE-4DA8-AD7A-1186EEFD8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6B6CE3-1A93-4B14-9ADD-B8F4F0F305F8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xmlns="" id="{C781FF18-068D-4931-A807-4C76C93A79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696913"/>
            <a:ext cx="4511675" cy="3486150"/>
          </a:xfrm>
          <a:solidFill>
            <a:srgbClr val="FFFFFF"/>
          </a:solidFill>
          <a:ln/>
        </p:spPr>
      </p:sp>
      <p:sp>
        <p:nvSpPr>
          <p:cNvPr id="71686" name="Rectangle 3">
            <a:extLst>
              <a:ext uri="{FF2B5EF4-FFF2-40B4-BE49-F238E27FC236}">
                <a16:creationId xmlns:a16="http://schemas.microsoft.com/office/drawing/2014/main" xmlns="" id="{14E9F9B3-445F-4646-A866-521850FF5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9" tIns="46585" rIns="93169" bIns="46585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/>
              <a:t>Intro to OOP with Java, C. Thomas Wu</a:t>
            </a:r>
          </a:p>
        </p:txBody>
      </p:sp>
      <p:sp>
        <p:nvSpPr>
          <p:cNvPr id="1096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/>
              <a:t>©The McGraw-Hill Companies, Inc.</a:t>
            </a:r>
          </a:p>
        </p:txBody>
      </p:sp>
      <p:sp>
        <p:nvSpPr>
          <p:cNvPr id="1096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1662A3-4610-40C7-AF8E-A8ED195C8B3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096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685800"/>
            <a:ext cx="4438650" cy="3429000"/>
          </a:xfrm>
          <a:solidFill>
            <a:srgbClr val="FFFFFF"/>
          </a:solidFill>
          <a:ln/>
        </p:spPr>
      </p:sp>
      <p:sp>
        <p:nvSpPr>
          <p:cNvPr id="10967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</a:rPr>
              <a:t>When an array is initialized in this manner, its capacity is set to the number of elements in the list.</a:t>
            </a:r>
          </a:p>
          <a:p>
            <a:pPr eaLnBrk="1" hangingPunct="1"/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6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xmlns="" id="{14F1439A-0915-441A-87CF-B24A6FC3DB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57E4ED-C033-4C60-AA41-0F437CBDD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xmlns="" id="{DFFDB3E5-5C18-40E0-AB14-DDBC92BB4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6C2201-EC4C-43AA-89E7-053E3DEAF6B1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07687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xmlns="" id="{EE3EF518-A764-4694-A8AF-AF53C19B9F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A113952-8322-46B1-ABA0-19E85417B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xmlns="" id="{90C0D901-15A1-47D1-8D24-372DA17C6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A7431B-E90F-43BA-BA18-4F59123CCA9A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074753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xmlns="" id="{F1101686-C0E0-4EE5-B29A-4C2ADC2BC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AB8A69B-1457-4D52-A62F-592C5AA6A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xmlns="" id="{07D97376-87B5-4FF0-A37E-F9576D686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DAABFB-56CF-4ABD-8E15-4E5A6F645B16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61086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9D55C0C3-F731-49C8-8ECF-B2DBE7F77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154E36F-323F-4CD8-BBD6-ED786EA72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3B91E0A1-5FE2-4E5C-A87A-AE46DDEBF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B7BBD9-24E6-4A99-9B03-C5763EB7EC0B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33478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36B-7D67-4C17-80F1-06B5D47D739A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BF3-493F-452F-B61C-0459BAA0649F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BD0-C052-46B6-ABB8-A6904566D0D6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282-FA91-4D43-9412-664FCC11C655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5BEA-01BE-4C30-9617-12ECB0E6E87B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188C-BE16-4563-A92A-4A36D48432CD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6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66A5-88DE-492A-A53B-1D9222E33FED}" type="datetime1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117-05AB-42B1-9343-7EE16E40AC18}" type="datetime1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FB5-D5E8-4F2D-BFCE-7371824F9D6C}" type="datetime1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65D9-516D-40AC-9CDE-95B30CB7C685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5725-0C22-4B67-B502-323BEC67A680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D929-3BD2-46CB-A636-860F6225835B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4DC6-2195-48CB-A02A-AA52B87789B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C:\SEACOOP[new]\UCSY logo.jpg">
            <a:extLst>
              <a:ext uri="{FF2B5EF4-FFF2-40B4-BE49-F238E27FC236}">
                <a16:creationId xmlns:a16="http://schemas.microsoft.com/office/drawing/2014/main" xmlns="" id="{1F81EFD8-3C7E-40E9-A161-04148FD219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23"/>
            <a:ext cx="887104" cy="9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F3E9A-911D-408B-A341-5CFF3EFF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272012"/>
            <a:ext cx="8549640" cy="164861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732D67-6EF6-4A18-9202-51C20C625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and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C26E702E-4C78-426F-99E1-A624D1D8B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55641"/>
            <a:ext cx="777240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 dirty="0"/>
              <a:t>Compute </a:t>
            </a:r>
            <a:r>
              <a:rPr lang="en-US" altLang="en-US" sz="2800" b="1" dirty="0" err="1"/>
              <a:t>quarterAverage</a:t>
            </a:r>
            <a:r>
              <a:rPr lang="en-US" altLang="en-US" sz="2800" b="1" dirty="0"/>
              <a:t> rainfall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98C3BC7A-E7A7-4D9B-8464-21F6B11E6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3263" y="1458913"/>
            <a:ext cx="9050337" cy="5536973"/>
          </a:xfr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quarterAverage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sumq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avgq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502920" lvl="1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sumq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502920" lvl="1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502920" lvl="1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sumq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rainfall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3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avgq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sumq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quarterAverage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avgq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quarterAverage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"Each quarter Average 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Rainfall= 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quarterAverage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3A5F3CFF-A9B7-4496-801F-5EFCAF4D9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41353"/>
            <a:ext cx="777240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b="1"/>
              <a:t>Arrays of Objects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28F80CDD-6513-450E-A9B9-A55F60F767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3263" y="2054225"/>
            <a:ext cx="8680450" cy="5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400" dirty="0"/>
              <a:t>In Java, in addition to arrays of primitive data types, we can declare </a:t>
            </a:r>
            <a:r>
              <a:rPr lang="en-US" altLang="en-US" sz="2400" dirty="0">
                <a:solidFill>
                  <a:srgbClr val="FF0000"/>
                </a:solidFill>
              </a:rPr>
              <a:t>arrays of objects </a:t>
            </a:r>
          </a:p>
          <a:p>
            <a:pPr eaLnBrk="1" hangingPunct="1"/>
            <a:r>
              <a:rPr lang="en-US" altLang="en-US" sz="2400" dirty="0"/>
              <a:t>An array of primitive data is a powerful tool, but an array of </a:t>
            </a:r>
            <a:r>
              <a:rPr lang="en-US" altLang="en-US" sz="2400" dirty="0">
                <a:solidFill>
                  <a:srgbClr val="FF0000"/>
                </a:solidFill>
              </a:rPr>
              <a:t>objects is even more powerful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The use of an array of objects allows us to model the application more cleanly and logically.</a:t>
            </a:r>
          </a:p>
          <a:p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E93D09F3-D11E-45CB-BD50-03DFC5CB1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525466"/>
            <a:ext cx="777240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b="1"/>
              <a:t>The Person Class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0E83F371-5322-4251-85E1-5E562ABBC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1663" y="1557128"/>
            <a:ext cx="8680450" cy="5646737"/>
          </a:xfr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marL="502920" lvl="1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502920" lvl="1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pPr marL="502920" lvl="1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02920" lvl="1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502920" lvl="1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029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1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02920" lvl="1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029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1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502920" lvl="1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029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1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02920" lvl="1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029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1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502920" lvl="1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029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1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setGender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02920" lvl="1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029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xmlns="" id="{2F6AFA22-CF46-41DD-9772-5FB46DC3F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9188" y="673100"/>
            <a:ext cx="8026400" cy="56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400" b="1" dirty="0"/>
              <a:t>Creating an Object Array - 1</a:t>
            </a: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xmlns="" id="{F8590BC9-5CED-40FB-B80E-1C4F9D2C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8" y="1574803"/>
            <a:ext cx="822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b="1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Code</a:t>
            </a:r>
            <a:endParaRPr lang="en-US" altLang="ja-JP" sz="2000">
              <a:solidFill>
                <a:srgbClr val="15151D"/>
              </a:solidFill>
              <a:ea typeface="MS PGothic" panose="020B0600070205080204" pitchFamily="34" charset="-128"/>
            </a:endParaRPr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xmlns="" id="{BB0B9C67-2C5E-4F80-A127-4C3DFE227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6" y="4989516"/>
            <a:ext cx="1233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b="1" dirty="0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State </a:t>
            </a:r>
          </a:p>
          <a:p>
            <a:pPr eaLnBrk="1" hangingPunct="1"/>
            <a:r>
              <a:rPr lang="en-US" altLang="ja-JP" sz="2000" b="1" dirty="0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of </a:t>
            </a:r>
          </a:p>
          <a:p>
            <a:pPr eaLnBrk="1" hangingPunct="1"/>
            <a:r>
              <a:rPr lang="en-US" altLang="ja-JP" sz="2000" b="1" dirty="0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Memory</a:t>
            </a:r>
            <a:endParaRPr lang="en-US" altLang="ja-JP" sz="2000" dirty="0">
              <a:ea typeface="MS PGothic" panose="020B0600070205080204" pitchFamily="34" charset="-128"/>
            </a:endParaRPr>
          </a:p>
        </p:txBody>
      </p:sp>
      <p:grpSp>
        <p:nvGrpSpPr>
          <p:cNvPr id="32775" name="Group 5">
            <a:extLst>
              <a:ext uri="{FF2B5EF4-FFF2-40B4-BE49-F238E27FC236}">
                <a16:creationId xmlns:a16="http://schemas.microsoft.com/office/drawing/2014/main" xmlns="" id="{FC8B6410-3A24-481E-AFD9-B0A4A1190BA7}"/>
              </a:ext>
            </a:extLst>
          </p:cNvPr>
          <p:cNvGrpSpPr>
            <a:grpSpLocks/>
          </p:cNvGrpSpPr>
          <p:nvPr/>
        </p:nvGrpSpPr>
        <p:grpSpPr bwMode="auto">
          <a:xfrm>
            <a:off x="2468566" y="1603378"/>
            <a:ext cx="4129087" cy="1171575"/>
            <a:chOff x="165" y="1025"/>
            <a:chExt cx="1295" cy="798"/>
          </a:xfrm>
        </p:grpSpPr>
        <p:sp>
          <p:nvSpPr>
            <p:cNvPr id="32794" name="Rectangle 6">
              <a:extLst>
                <a:ext uri="{FF2B5EF4-FFF2-40B4-BE49-F238E27FC236}">
                  <a16:creationId xmlns:a16="http://schemas.microsoft.com/office/drawing/2014/main" xmlns="" id="{5B1F07A6-5651-4642-B4A3-00397510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" y="1025"/>
              <a:ext cx="1295" cy="798"/>
            </a:xfrm>
            <a:prstGeom prst="rect">
              <a:avLst/>
            </a:prstGeom>
            <a:solidFill>
              <a:srgbClr val="EFFBFF"/>
            </a:solidFill>
            <a:ln w="9525">
              <a:solidFill>
                <a:srgbClr val="EAF0FE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DDDDD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2795" name="Text Box 7">
              <a:extLst>
                <a:ext uri="{FF2B5EF4-FFF2-40B4-BE49-F238E27FC236}">
                  <a16:creationId xmlns:a16="http://schemas.microsoft.com/office/drawing/2014/main" xmlns="" id="{C2E588FE-2B46-4AB1-80C0-43C5E8F56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1042"/>
              <a:ext cx="1169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</a:t>
              </a:r>
              <a:r>
                <a:rPr lang="en-US" altLang="ja-JP" sz="14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 ]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person;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 = </a:t>
              </a:r>
              <a:r>
                <a:rPr lang="en-US" altLang="ja-JP" sz="1400" dirty="0">
                  <a:solidFill>
                    <a:srgbClr val="0033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new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Person</a:t>
              </a:r>
              <a:r>
                <a:rPr lang="en-US" altLang="ja-JP" sz="14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20</a:t>
              </a:r>
              <a:r>
                <a:rPr lang="en-US" altLang="ja-JP" sz="14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]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</a:t>
              </a:r>
              <a:r>
                <a:rPr lang="en-US" altLang="ja-JP" sz="14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0</a:t>
              </a:r>
              <a:r>
                <a:rPr lang="en-US" altLang="ja-JP" sz="14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]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= </a:t>
              </a:r>
              <a:r>
                <a:rPr lang="en-US" altLang="ja-JP" sz="1400" dirty="0">
                  <a:solidFill>
                    <a:srgbClr val="0033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new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Person</a:t>
              </a:r>
              <a:r>
                <a:rPr lang="en-US" altLang="ja-JP" sz="14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(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  <a:r>
                <a:rPr lang="en-US" altLang="ja-JP" sz="14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)</a:t>
              </a:r>
              <a:r>
                <a:rPr lang="en-US" altLang="ja-JP" sz="14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  <a:r>
                <a:rPr lang="en-US" altLang="ja-JP" sz="1600" dirty="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  <a:endParaRPr lang="en-US" altLang="ja-JP" dirty="0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</p:grpSp>
      <p:grpSp>
        <p:nvGrpSpPr>
          <p:cNvPr id="32776" name="Group 8">
            <a:extLst>
              <a:ext uri="{FF2B5EF4-FFF2-40B4-BE49-F238E27FC236}">
                <a16:creationId xmlns:a16="http://schemas.microsoft.com/office/drawing/2014/main" xmlns="" id="{247D5484-9EB5-48BF-AE36-D9F87352DBBF}"/>
              </a:ext>
            </a:extLst>
          </p:cNvPr>
          <p:cNvGrpSpPr>
            <a:grpSpLocks/>
          </p:cNvGrpSpPr>
          <p:nvPr/>
        </p:nvGrpSpPr>
        <p:grpSpPr bwMode="auto">
          <a:xfrm>
            <a:off x="1773241" y="1658938"/>
            <a:ext cx="4543425" cy="347662"/>
            <a:chOff x="1194" y="757"/>
            <a:chExt cx="2862" cy="219"/>
          </a:xfrm>
        </p:grpSpPr>
        <p:sp>
          <p:nvSpPr>
            <p:cNvPr id="32792" name="Oval 9">
              <a:extLst>
                <a:ext uri="{FF2B5EF4-FFF2-40B4-BE49-F238E27FC236}">
                  <a16:creationId xmlns:a16="http://schemas.microsoft.com/office/drawing/2014/main" xmlns="" id="{D5704314-3D02-4314-91C6-C613E9027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757"/>
              <a:ext cx="275" cy="2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ja-JP" b="1">
                  <a:solidFill>
                    <a:srgbClr val="C1051B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A</a:t>
              </a:r>
              <a:endParaRPr lang="en-US" altLang="ja-JP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2793" name="Rectangle 10">
              <a:extLst>
                <a:ext uri="{FF2B5EF4-FFF2-40B4-BE49-F238E27FC236}">
                  <a16:creationId xmlns:a16="http://schemas.microsoft.com/office/drawing/2014/main" xmlns="" id="{C4E89FE4-BC84-4863-9256-42AF2E2DB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789"/>
              <a:ext cx="2349" cy="179"/>
            </a:xfrm>
            <a:prstGeom prst="rect">
              <a:avLst/>
            </a:prstGeom>
            <a:noFill/>
            <a:ln w="12700">
              <a:solidFill>
                <a:srgbClr val="D218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2777" name="AutoShape 11">
            <a:extLst>
              <a:ext uri="{FF2B5EF4-FFF2-40B4-BE49-F238E27FC236}">
                <a16:creationId xmlns:a16="http://schemas.microsoft.com/office/drawing/2014/main" xmlns="" id="{C5CCBE00-AE4E-42D1-BB3E-0DD39DA11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1962150"/>
            <a:ext cx="2178050" cy="7175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Only the name person is declared, no array is allocated yet.</a:t>
            </a:r>
          </a:p>
        </p:txBody>
      </p:sp>
      <p:grpSp>
        <p:nvGrpSpPr>
          <p:cNvPr id="32778" name="Group 12">
            <a:extLst>
              <a:ext uri="{FF2B5EF4-FFF2-40B4-BE49-F238E27FC236}">
                <a16:creationId xmlns:a16="http://schemas.microsoft.com/office/drawing/2014/main" xmlns="" id="{4FC34C1F-21D9-4567-9FA9-3A94896F9CCD}"/>
              </a:ext>
            </a:extLst>
          </p:cNvPr>
          <p:cNvGrpSpPr>
            <a:grpSpLocks/>
          </p:cNvGrpSpPr>
          <p:nvPr/>
        </p:nvGrpSpPr>
        <p:grpSpPr bwMode="auto">
          <a:xfrm>
            <a:off x="1878016" y="3254375"/>
            <a:ext cx="6942137" cy="3151188"/>
            <a:chOff x="895" y="1762"/>
            <a:chExt cx="4373" cy="1985"/>
          </a:xfrm>
        </p:grpSpPr>
        <p:sp>
          <p:nvSpPr>
            <p:cNvPr id="32780" name="Rectangle 13">
              <a:extLst>
                <a:ext uri="{FF2B5EF4-FFF2-40B4-BE49-F238E27FC236}">
                  <a16:creationId xmlns:a16="http://schemas.microsoft.com/office/drawing/2014/main" xmlns="" id="{78F83CE8-B430-4508-B85B-3304D1E4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1762"/>
              <a:ext cx="4373" cy="1985"/>
            </a:xfrm>
            <a:prstGeom prst="rect">
              <a:avLst/>
            </a:prstGeom>
            <a:solidFill>
              <a:srgbClr val="FDFEE2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DDDDDD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32781" name="Group 14">
              <a:extLst>
                <a:ext uri="{FF2B5EF4-FFF2-40B4-BE49-F238E27FC236}">
                  <a16:creationId xmlns:a16="http://schemas.microsoft.com/office/drawing/2014/main" xmlns="" id="{7B7AA9E8-1B5D-4A60-AFC3-44260EC0D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3" y="3422"/>
              <a:ext cx="1915" cy="271"/>
              <a:chOff x="1486" y="2098"/>
              <a:chExt cx="1915" cy="271"/>
            </a:xfrm>
          </p:grpSpPr>
          <p:sp>
            <p:nvSpPr>
              <p:cNvPr id="32790" name="Text Box 15">
                <a:extLst>
                  <a:ext uri="{FF2B5EF4-FFF2-40B4-BE49-F238E27FC236}">
                    <a16:creationId xmlns:a16="http://schemas.microsoft.com/office/drawing/2014/main" xmlns="" id="{85469E84-F7CF-4EFB-9637-1A72AF49F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" y="2098"/>
                <a:ext cx="191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ea typeface="MS PGothic" panose="020B0600070205080204" pitchFamily="34" charset="-128"/>
                  </a:rPr>
                  <a:t>After         is executed</a:t>
                </a:r>
                <a:endParaRPr lang="en-US" altLang="en-US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2791" name="Oval 16">
                <a:extLst>
                  <a:ext uri="{FF2B5EF4-FFF2-40B4-BE49-F238E27FC236}">
                    <a16:creationId xmlns:a16="http://schemas.microsoft.com/office/drawing/2014/main" xmlns="" id="{F7B408A2-97AE-4A0C-BBB6-B5D079036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132"/>
                <a:ext cx="275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ja-JP" b="1">
                    <a:solidFill>
                      <a:srgbClr val="C1051B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A</a:t>
                </a:r>
                <a:endParaRPr lang="en-US" altLang="ja-JP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2782" name="Group 17">
              <a:extLst>
                <a:ext uri="{FF2B5EF4-FFF2-40B4-BE49-F238E27FC236}">
                  <a16:creationId xmlns:a16="http://schemas.microsoft.com/office/drawing/2014/main" xmlns="" id="{051A1F0F-6C65-44B6-AD70-B1A67D97B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" y="1829"/>
              <a:ext cx="662" cy="609"/>
              <a:chOff x="928" y="1829"/>
              <a:chExt cx="662" cy="609"/>
            </a:xfrm>
          </p:grpSpPr>
          <p:sp>
            <p:nvSpPr>
              <p:cNvPr id="32783" name="Text Box 18">
                <a:extLst>
                  <a:ext uri="{FF2B5EF4-FFF2-40B4-BE49-F238E27FC236}">
                    <a16:creationId xmlns:a16="http://schemas.microsoft.com/office/drawing/2014/main" xmlns="" id="{62A9264D-888D-43DC-BEBC-0A8CDF72F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8" y="1829"/>
                <a:ext cx="6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latin typeface="Arial" panose="020B0604020202020204" pitchFamily="34" charset="0"/>
                    <a:ea typeface="MS PGothic" panose="020B0600070205080204" pitchFamily="34" charset="-128"/>
                  </a:rPr>
                  <a:t>person</a:t>
                </a:r>
              </a:p>
            </p:txBody>
          </p:sp>
          <p:sp>
            <p:nvSpPr>
              <p:cNvPr id="32784" name="Rectangle 19">
                <a:extLst>
                  <a:ext uri="{FF2B5EF4-FFF2-40B4-BE49-F238E27FC236}">
                    <a16:creationId xmlns:a16="http://schemas.microsoft.com/office/drawing/2014/main" xmlns="" id="{51EBB78E-F563-4B04-B2C9-76E53852C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061"/>
                <a:ext cx="372" cy="1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32785" name="Group 20">
                <a:extLst>
                  <a:ext uri="{FF2B5EF4-FFF2-40B4-BE49-F238E27FC236}">
                    <a16:creationId xmlns:a16="http://schemas.microsoft.com/office/drawing/2014/main" xmlns="" id="{CB3D1D51-CAE7-47B9-923B-7BC161967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1" y="2141"/>
                <a:ext cx="97" cy="297"/>
                <a:chOff x="1709" y="2313"/>
                <a:chExt cx="97" cy="297"/>
              </a:xfrm>
            </p:grpSpPr>
            <p:sp>
              <p:nvSpPr>
                <p:cNvPr id="32786" name="Oval 21">
                  <a:extLst>
                    <a:ext uri="{FF2B5EF4-FFF2-40B4-BE49-F238E27FC236}">
                      <a16:creationId xmlns:a16="http://schemas.microsoft.com/office/drawing/2014/main" xmlns="" id="{89267EFD-E2D1-4463-A5A3-E25E9B8770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787" name="Line 22">
                  <a:extLst>
                    <a:ext uri="{FF2B5EF4-FFF2-40B4-BE49-F238E27FC236}">
                      <a16:creationId xmlns:a16="http://schemas.microsoft.com/office/drawing/2014/main" xmlns="" id="{10F51A35-7E00-4E86-B7E2-8E3BA9F7F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2788" name="Line 23">
                  <a:extLst>
                    <a:ext uri="{FF2B5EF4-FFF2-40B4-BE49-F238E27FC236}">
                      <a16:creationId xmlns:a16="http://schemas.microsoft.com/office/drawing/2014/main" xmlns="" id="{6A5EA25D-FEB2-4E65-A8BB-CDE7251965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2789" name="Line 24">
                  <a:extLst>
                    <a:ext uri="{FF2B5EF4-FFF2-40B4-BE49-F238E27FC236}">
                      <a16:creationId xmlns:a16="http://schemas.microsoft.com/office/drawing/2014/main" xmlns="" id="{18C6D6FC-3884-4B9E-8EF2-3D95BD1160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2">
            <a:extLst>
              <a:ext uri="{FF2B5EF4-FFF2-40B4-BE49-F238E27FC236}">
                <a16:creationId xmlns:a16="http://schemas.microsoft.com/office/drawing/2014/main" xmlns="" id="{9843D453-71BD-4259-8DCB-5116A703D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9188" y="673100"/>
            <a:ext cx="8026400" cy="56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400" b="1"/>
              <a:t>Creating an Object Array - 2</a:t>
            </a:r>
          </a:p>
        </p:txBody>
      </p:sp>
      <p:grpSp>
        <p:nvGrpSpPr>
          <p:cNvPr id="34820" name="Group 2">
            <a:extLst>
              <a:ext uri="{FF2B5EF4-FFF2-40B4-BE49-F238E27FC236}">
                <a16:creationId xmlns:a16="http://schemas.microsoft.com/office/drawing/2014/main" xmlns="" id="{9D81E795-4354-432E-8CCE-20E12F9AB854}"/>
              </a:ext>
            </a:extLst>
          </p:cNvPr>
          <p:cNvGrpSpPr>
            <a:grpSpLocks/>
          </p:cNvGrpSpPr>
          <p:nvPr/>
        </p:nvGrpSpPr>
        <p:grpSpPr bwMode="auto">
          <a:xfrm>
            <a:off x="1878016" y="3254375"/>
            <a:ext cx="6942137" cy="3151188"/>
            <a:chOff x="895" y="1762"/>
            <a:chExt cx="4373" cy="1985"/>
          </a:xfrm>
        </p:grpSpPr>
        <p:sp>
          <p:nvSpPr>
            <p:cNvPr id="34918" name="Rectangle 3">
              <a:extLst>
                <a:ext uri="{FF2B5EF4-FFF2-40B4-BE49-F238E27FC236}">
                  <a16:creationId xmlns:a16="http://schemas.microsoft.com/office/drawing/2014/main" xmlns="" id="{771B7D76-4539-4684-BCC6-DBC443C6D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1762"/>
              <a:ext cx="4373" cy="1985"/>
            </a:xfrm>
            <a:prstGeom prst="rect">
              <a:avLst/>
            </a:prstGeom>
            <a:solidFill>
              <a:srgbClr val="FDFEE2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DDDDDD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34919" name="Group 4">
              <a:extLst>
                <a:ext uri="{FF2B5EF4-FFF2-40B4-BE49-F238E27FC236}">
                  <a16:creationId xmlns:a16="http://schemas.microsoft.com/office/drawing/2014/main" xmlns="" id="{ADF52603-211F-4ED4-8124-CBEC7A55D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" y="1829"/>
              <a:ext cx="662" cy="609"/>
              <a:chOff x="1446" y="2001"/>
              <a:chExt cx="662" cy="609"/>
            </a:xfrm>
          </p:grpSpPr>
          <p:sp>
            <p:nvSpPr>
              <p:cNvPr id="34920" name="Text Box 5">
                <a:extLst>
                  <a:ext uri="{FF2B5EF4-FFF2-40B4-BE49-F238E27FC236}">
                    <a16:creationId xmlns:a16="http://schemas.microsoft.com/office/drawing/2014/main" xmlns="" id="{2C556384-3F69-4BC1-A48E-E18EA1864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6" y="2001"/>
                <a:ext cx="6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latin typeface="Arial" panose="020B0604020202020204" pitchFamily="34" charset="0"/>
                    <a:ea typeface="MS PGothic" panose="020B0600070205080204" pitchFamily="34" charset="-128"/>
                  </a:rPr>
                  <a:t>person</a:t>
                </a:r>
              </a:p>
            </p:txBody>
          </p:sp>
          <p:sp>
            <p:nvSpPr>
              <p:cNvPr id="34921" name="Rectangle 6">
                <a:extLst>
                  <a:ext uri="{FF2B5EF4-FFF2-40B4-BE49-F238E27FC236}">
                    <a16:creationId xmlns:a16="http://schemas.microsoft.com/office/drawing/2014/main" xmlns="" id="{2907CF6A-1987-404D-BC14-EE2E6CA0A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2233"/>
                <a:ext cx="372" cy="1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34922" name="Group 7">
                <a:extLst>
                  <a:ext uri="{FF2B5EF4-FFF2-40B4-BE49-F238E27FC236}">
                    <a16:creationId xmlns:a16="http://schemas.microsoft.com/office/drawing/2014/main" xmlns="" id="{62E02E33-566E-4D6A-B48A-F24AEA817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2313"/>
                <a:ext cx="97" cy="297"/>
                <a:chOff x="1709" y="2313"/>
                <a:chExt cx="97" cy="297"/>
              </a:xfrm>
            </p:grpSpPr>
            <p:sp>
              <p:nvSpPr>
                <p:cNvPr id="34923" name="Oval 8">
                  <a:extLst>
                    <a:ext uri="{FF2B5EF4-FFF2-40B4-BE49-F238E27FC236}">
                      <a16:creationId xmlns:a16="http://schemas.microsoft.com/office/drawing/2014/main" xmlns="" id="{BD1AC58A-E1D0-41B2-8C09-B9D8755B44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924" name="Line 9">
                  <a:extLst>
                    <a:ext uri="{FF2B5EF4-FFF2-40B4-BE49-F238E27FC236}">
                      <a16:creationId xmlns:a16="http://schemas.microsoft.com/office/drawing/2014/main" xmlns="" id="{95F671E3-022C-4136-8A0D-2E7880EA0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925" name="Line 10">
                  <a:extLst>
                    <a:ext uri="{FF2B5EF4-FFF2-40B4-BE49-F238E27FC236}">
                      <a16:creationId xmlns:a16="http://schemas.microsoft.com/office/drawing/2014/main" xmlns="" id="{3759B7A9-47A6-4D2E-8931-BC3AEFF9E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926" name="Line 11">
                  <a:extLst>
                    <a:ext uri="{FF2B5EF4-FFF2-40B4-BE49-F238E27FC236}">
                      <a16:creationId xmlns:a16="http://schemas.microsoft.com/office/drawing/2014/main" xmlns="" id="{1FBE2E64-D8B5-4796-8962-A26D87BFB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822" name="Text Box 13">
            <a:extLst>
              <a:ext uri="{FF2B5EF4-FFF2-40B4-BE49-F238E27FC236}">
                <a16:creationId xmlns:a16="http://schemas.microsoft.com/office/drawing/2014/main" xmlns="" id="{30064788-77EB-4746-9CCA-1B93104A3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8" y="1574803"/>
            <a:ext cx="822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b="1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Code</a:t>
            </a:r>
            <a:endParaRPr lang="en-US" altLang="ja-JP" sz="2000">
              <a:solidFill>
                <a:srgbClr val="15151D"/>
              </a:solidFill>
              <a:ea typeface="MS PGothic" panose="020B0600070205080204" pitchFamily="34" charset="-128"/>
            </a:endParaRPr>
          </a:p>
        </p:txBody>
      </p:sp>
      <p:sp>
        <p:nvSpPr>
          <p:cNvPr id="34823" name="Text Box 14">
            <a:extLst>
              <a:ext uri="{FF2B5EF4-FFF2-40B4-BE49-F238E27FC236}">
                <a16:creationId xmlns:a16="http://schemas.microsoft.com/office/drawing/2014/main" xmlns="" id="{13F5B489-5913-4E1C-B081-3A6262E31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6" y="4989516"/>
            <a:ext cx="1233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b="1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State </a:t>
            </a:r>
          </a:p>
          <a:p>
            <a:pPr eaLnBrk="1" hangingPunct="1"/>
            <a:r>
              <a:rPr lang="en-US" altLang="ja-JP" sz="2000" b="1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of </a:t>
            </a:r>
          </a:p>
          <a:p>
            <a:pPr eaLnBrk="1" hangingPunct="1"/>
            <a:r>
              <a:rPr lang="en-US" altLang="ja-JP" sz="2000" b="1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Memory</a:t>
            </a:r>
            <a:endParaRPr lang="en-US" altLang="ja-JP" sz="2000">
              <a:ea typeface="MS PGothic" panose="020B0600070205080204" pitchFamily="34" charset="-128"/>
            </a:endParaRPr>
          </a:p>
        </p:txBody>
      </p:sp>
      <p:grpSp>
        <p:nvGrpSpPr>
          <p:cNvPr id="34824" name="Group 15">
            <a:extLst>
              <a:ext uri="{FF2B5EF4-FFF2-40B4-BE49-F238E27FC236}">
                <a16:creationId xmlns:a16="http://schemas.microsoft.com/office/drawing/2014/main" xmlns="" id="{53F8B73C-F6F8-4638-B0B3-80E0BC18FB92}"/>
              </a:ext>
            </a:extLst>
          </p:cNvPr>
          <p:cNvGrpSpPr>
            <a:grpSpLocks/>
          </p:cNvGrpSpPr>
          <p:nvPr/>
        </p:nvGrpSpPr>
        <p:grpSpPr bwMode="auto">
          <a:xfrm>
            <a:off x="2468566" y="1603378"/>
            <a:ext cx="4129087" cy="1171575"/>
            <a:chOff x="165" y="1025"/>
            <a:chExt cx="1295" cy="798"/>
          </a:xfrm>
        </p:grpSpPr>
        <p:sp>
          <p:nvSpPr>
            <p:cNvPr id="34916" name="Rectangle 16">
              <a:extLst>
                <a:ext uri="{FF2B5EF4-FFF2-40B4-BE49-F238E27FC236}">
                  <a16:creationId xmlns:a16="http://schemas.microsoft.com/office/drawing/2014/main" xmlns="" id="{1A171D08-29ED-40D1-ADA5-0F6F1609B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" y="1025"/>
              <a:ext cx="1295" cy="798"/>
            </a:xfrm>
            <a:prstGeom prst="rect">
              <a:avLst/>
            </a:prstGeom>
            <a:solidFill>
              <a:srgbClr val="EFFBFF"/>
            </a:solidFill>
            <a:ln w="9525">
              <a:solidFill>
                <a:srgbClr val="EAF0FE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DDDDD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4917" name="Text Box 17">
              <a:extLst>
                <a:ext uri="{FF2B5EF4-FFF2-40B4-BE49-F238E27FC236}">
                  <a16:creationId xmlns:a16="http://schemas.microsoft.com/office/drawing/2014/main" xmlns="" id="{9CF6E39A-ED71-4EB6-83B4-D37B9A818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1042"/>
              <a:ext cx="1169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ja-JP" sz="1400">
                  <a:solidFill>
                    <a:srgbClr val="C0C0C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Person[ ]  person;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 = </a:t>
              </a:r>
              <a:r>
                <a:rPr lang="en-US" altLang="ja-JP" sz="1400">
                  <a:solidFill>
                    <a:srgbClr val="0033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new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Person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20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]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0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]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= </a:t>
              </a:r>
              <a:r>
                <a:rPr lang="en-US" altLang="ja-JP" sz="1400">
                  <a:solidFill>
                    <a:srgbClr val="0033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new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Person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(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)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  <a:r>
                <a:rPr lang="en-US" altLang="ja-JP" sz="16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</a:p>
          </p:txBody>
        </p:sp>
      </p:grpSp>
      <p:grpSp>
        <p:nvGrpSpPr>
          <p:cNvPr id="34825" name="Group 18">
            <a:extLst>
              <a:ext uri="{FF2B5EF4-FFF2-40B4-BE49-F238E27FC236}">
                <a16:creationId xmlns:a16="http://schemas.microsoft.com/office/drawing/2014/main" xmlns="" id="{7DDEE41F-E942-481D-B622-E69DB573DD4F}"/>
              </a:ext>
            </a:extLst>
          </p:cNvPr>
          <p:cNvGrpSpPr>
            <a:grpSpLocks/>
          </p:cNvGrpSpPr>
          <p:nvPr/>
        </p:nvGrpSpPr>
        <p:grpSpPr bwMode="auto">
          <a:xfrm>
            <a:off x="1773241" y="1992313"/>
            <a:ext cx="4543425" cy="347662"/>
            <a:chOff x="1194" y="757"/>
            <a:chExt cx="2862" cy="219"/>
          </a:xfrm>
        </p:grpSpPr>
        <p:sp>
          <p:nvSpPr>
            <p:cNvPr id="34914" name="Oval 19">
              <a:extLst>
                <a:ext uri="{FF2B5EF4-FFF2-40B4-BE49-F238E27FC236}">
                  <a16:creationId xmlns:a16="http://schemas.microsoft.com/office/drawing/2014/main" xmlns="" id="{535872EE-E040-4579-98B7-C5E34739B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757"/>
              <a:ext cx="275" cy="2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ja-JP" b="1">
                  <a:solidFill>
                    <a:srgbClr val="C1051B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</a:t>
              </a:r>
              <a:endParaRPr lang="en-US" altLang="ja-JP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4915" name="Rectangle 20">
              <a:extLst>
                <a:ext uri="{FF2B5EF4-FFF2-40B4-BE49-F238E27FC236}">
                  <a16:creationId xmlns:a16="http://schemas.microsoft.com/office/drawing/2014/main" xmlns="" id="{F5700CA6-7AEE-46F9-91D1-32AEA66D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789"/>
              <a:ext cx="2349" cy="179"/>
            </a:xfrm>
            <a:prstGeom prst="rect">
              <a:avLst/>
            </a:prstGeom>
            <a:noFill/>
            <a:ln w="12700">
              <a:solidFill>
                <a:srgbClr val="D218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4826" name="AutoShape 21">
            <a:extLst>
              <a:ext uri="{FF2B5EF4-FFF2-40B4-BE49-F238E27FC236}">
                <a16:creationId xmlns:a16="http://schemas.microsoft.com/office/drawing/2014/main" xmlns="" id="{9ED69319-FBAC-40B6-8CDF-CDB1FE0F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1646238"/>
            <a:ext cx="2392362" cy="1174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Now the array for storing 20 Person objects is created, but the Person objects themselves are not yet created.</a:t>
            </a:r>
          </a:p>
        </p:txBody>
      </p:sp>
      <p:grpSp>
        <p:nvGrpSpPr>
          <p:cNvPr id="34827" name="Group 22">
            <a:extLst>
              <a:ext uri="{FF2B5EF4-FFF2-40B4-BE49-F238E27FC236}">
                <a16:creationId xmlns:a16="http://schemas.microsoft.com/office/drawing/2014/main" xmlns="" id="{8729A480-181E-4B06-AFE9-7885B97004AD}"/>
              </a:ext>
            </a:extLst>
          </p:cNvPr>
          <p:cNvGrpSpPr>
            <a:grpSpLocks/>
          </p:cNvGrpSpPr>
          <p:nvPr/>
        </p:nvGrpSpPr>
        <p:grpSpPr bwMode="auto">
          <a:xfrm>
            <a:off x="1878016" y="3254375"/>
            <a:ext cx="6942137" cy="3151188"/>
            <a:chOff x="895" y="1762"/>
            <a:chExt cx="4373" cy="1985"/>
          </a:xfrm>
        </p:grpSpPr>
        <p:grpSp>
          <p:nvGrpSpPr>
            <p:cNvPr id="34829" name="Group 23">
              <a:extLst>
                <a:ext uri="{FF2B5EF4-FFF2-40B4-BE49-F238E27FC236}">
                  <a16:creationId xmlns:a16="http://schemas.microsoft.com/office/drawing/2014/main" xmlns="" id="{E774F1B4-6302-4215-8E5A-D0547964A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1762"/>
              <a:ext cx="4373" cy="1985"/>
              <a:chOff x="895" y="1762"/>
              <a:chExt cx="4373" cy="1985"/>
            </a:xfrm>
          </p:grpSpPr>
          <p:sp>
            <p:nvSpPr>
              <p:cNvPr id="34876" name="Rectangle 24">
                <a:extLst>
                  <a:ext uri="{FF2B5EF4-FFF2-40B4-BE49-F238E27FC236}">
                    <a16:creationId xmlns:a16="http://schemas.microsoft.com/office/drawing/2014/main" xmlns="" id="{098DC1A6-5935-4B1F-AEFA-BD2790514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1762"/>
                <a:ext cx="4373" cy="1985"/>
              </a:xfrm>
              <a:prstGeom prst="rect">
                <a:avLst/>
              </a:prstGeom>
              <a:solidFill>
                <a:srgbClr val="FDFEE2"/>
              </a:solidFill>
              <a:ln w="9525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dist="117088" dir="2963922" algn="ctr" rotWithShape="0">
                  <a:schemeClr val="tx1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ja-JP" altLang="en-US">
                  <a:solidFill>
                    <a:srgbClr val="DDDDDD"/>
                  </a:solidFill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34877" name="Group 25">
                <a:extLst>
                  <a:ext uri="{FF2B5EF4-FFF2-40B4-BE49-F238E27FC236}">
                    <a16:creationId xmlns:a16="http://schemas.microsoft.com/office/drawing/2014/main" xmlns="" id="{A2C16D2C-8FD1-471F-8A38-5636465CB7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3" y="3422"/>
                <a:ext cx="1915" cy="271"/>
                <a:chOff x="1486" y="2098"/>
                <a:chExt cx="1915" cy="271"/>
              </a:xfrm>
            </p:grpSpPr>
            <p:sp>
              <p:nvSpPr>
                <p:cNvPr id="34912" name="Text Box 26">
                  <a:extLst>
                    <a:ext uri="{FF2B5EF4-FFF2-40B4-BE49-F238E27FC236}">
                      <a16:creationId xmlns:a16="http://schemas.microsoft.com/office/drawing/2014/main" xmlns="" id="{516781DB-D5A1-41D9-A84A-CF5844A97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6" y="2098"/>
                  <a:ext cx="1915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ea typeface="MS PGothic" panose="020B0600070205080204" pitchFamily="34" charset="-128"/>
                    </a:rPr>
                    <a:t>After         is executed</a:t>
                  </a:r>
                  <a:endParaRPr lang="en-US" altLang="en-US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4913" name="Oval 27">
                  <a:extLst>
                    <a:ext uri="{FF2B5EF4-FFF2-40B4-BE49-F238E27FC236}">
                      <a16:creationId xmlns:a16="http://schemas.microsoft.com/office/drawing/2014/main" xmlns="" id="{230DC8F2-E9F7-42DD-AC6F-E5F424F8F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9" y="2132"/>
                  <a:ext cx="275" cy="21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ja-JP" b="1">
                      <a:solidFill>
                        <a:srgbClr val="C1051B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B</a:t>
                  </a:r>
                  <a:endParaRPr lang="en-US" altLang="ja-JP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34878" name="Group 28">
                <a:extLst>
                  <a:ext uri="{FF2B5EF4-FFF2-40B4-BE49-F238E27FC236}">
                    <a16:creationId xmlns:a16="http://schemas.microsoft.com/office/drawing/2014/main" xmlns="" id="{2AC8D4F9-7617-421C-82E5-5234A7F6CA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9" y="2292"/>
                <a:ext cx="3694" cy="517"/>
                <a:chOff x="1459" y="2292"/>
                <a:chExt cx="3694" cy="517"/>
              </a:xfrm>
            </p:grpSpPr>
            <p:sp>
              <p:nvSpPr>
                <p:cNvPr id="34885" name="Rectangle 29">
                  <a:extLst>
                    <a:ext uri="{FF2B5EF4-FFF2-40B4-BE49-F238E27FC236}">
                      <a16:creationId xmlns:a16="http://schemas.microsoft.com/office/drawing/2014/main" xmlns="" id="{D74F782B-AA94-463D-9FF6-F5B0D0D8B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2502"/>
                  <a:ext cx="3694" cy="307"/>
                </a:xfrm>
                <a:prstGeom prst="rect">
                  <a:avLst/>
                </a:prstGeom>
                <a:solidFill>
                  <a:srgbClr val="F7FD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86" name="Line 30">
                  <a:extLst>
                    <a:ext uri="{FF2B5EF4-FFF2-40B4-BE49-F238E27FC236}">
                      <a16:creationId xmlns:a16="http://schemas.microsoft.com/office/drawing/2014/main" xmlns="" id="{9E9BC92C-063F-4319-9776-1C9A5F4F28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9" y="2503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87" name="Line 31">
                  <a:extLst>
                    <a:ext uri="{FF2B5EF4-FFF2-40B4-BE49-F238E27FC236}">
                      <a16:creationId xmlns:a16="http://schemas.microsoft.com/office/drawing/2014/main" xmlns="" id="{0775916F-1524-4E9C-B2DA-58CAEB720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8" y="2503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88" name="Line 32">
                  <a:extLst>
                    <a:ext uri="{FF2B5EF4-FFF2-40B4-BE49-F238E27FC236}">
                      <a16:creationId xmlns:a16="http://schemas.microsoft.com/office/drawing/2014/main" xmlns="" id="{A62DF434-426C-4484-BB92-0BD7751430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5" y="2503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89" name="Line 33">
                  <a:extLst>
                    <a:ext uri="{FF2B5EF4-FFF2-40B4-BE49-F238E27FC236}">
                      <a16:creationId xmlns:a16="http://schemas.microsoft.com/office/drawing/2014/main" xmlns="" id="{38AF931A-7382-41C7-8CF7-7BA72B8CE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7" y="2503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90" name="Line 34">
                  <a:extLst>
                    <a:ext uri="{FF2B5EF4-FFF2-40B4-BE49-F238E27FC236}">
                      <a16:creationId xmlns:a16="http://schemas.microsoft.com/office/drawing/2014/main" xmlns="" id="{5E0BD310-234E-476B-A099-5D207CBCB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6" y="2503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91" name="Line 35">
                  <a:extLst>
                    <a:ext uri="{FF2B5EF4-FFF2-40B4-BE49-F238E27FC236}">
                      <a16:creationId xmlns:a16="http://schemas.microsoft.com/office/drawing/2014/main" xmlns="" id="{AC2DDA9F-2CBE-4BAD-AA30-9037E1E5F3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1" y="2503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92" name="Line 36">
                  <a:extLst>
                    <a:ext uri="{FF2B5EF4-FFF2-40B4-BE49-F238E27FC236}">
                      <a16:creationId xmlns:a16="http://schemas.microsoft.com/office/drawing/2014/main" xmlns="" id="{93FF617C-ED50-4E36-AA98-F77093BB5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0" y="2503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93" name="Line 37">
                  <a:extLst>
                    <a:ext uri="{FF2B5EF4-FFF2-40B4-BE49-F238E27FC236}">
                      <a16:creationId xmlns:a16="http://schemas.microsoft.com/office/drawing/2014/main" xmlns="" id="{1F6713C5-94F0-4EFE-9FC5-DC3CCE785B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2503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94" name="Line 38">
                  <a:extLst>
                    <a:ext uri="{FF2B5EF4-FFF2-40B4-BE49-F238E27FC236}">
                      <a16:creationId xmlns:a16="http://schemas.microsoft.com/office/drawing/2014/main" xmlns="" id="{7D47CF9A-113B-4205-B24D-C94BB876CF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9" y="2503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grpSp>
              <p:nvGrpSpPr>
                <p:cNvPr id="34895" name="Group 39">
                  <a:extLst>
                    <a:ext uri="{FF2B5EF4-FFF2-40B4-BE49-F238E27FC236}">
                      <a16:creationId xmlns:a16="http://schemas.microsoft.com/office/drawing/2014/main" xmlns="" id="{B9DDDBC0-659A-4BA9-88E1-252368BD58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22" y="2292"/>
                  <a:ext cx="3628" cy="250"/>
                  <a:chOff x="577" y="1828"/>
                  <a:chExt cx="5135" cy="477"/>
                </a:xfrm>
              </p:grpSpPr>
              <p:sp>
                <p:nvSpPr>
                  <p:cNvPr id="34900" name="Text Box 40">
                    <a:extLst>
                      <a:ext uri="{FF2B5EF4-FFF2-40B4-BE49-F238E27FC236}">
                        <a16:creationId xmlns:a16="http://schemas.microsoft.com/office/drawing/2014/main" xmlns="" id="{69DE5D4D-C44C-4AF1-AD28-E0DA8CA584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" y="1828"/>
                    <a:ext cx="290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0</a:t>
                    </a:r>
                  </a:p>
                </p:txBody>
              </p:sp>
              <p:sp>
                <p:nvSpPr>
                  <p:cNvPr id="34901" name="Text Box 41">
                    <a:extLst>
                      <a:ext uri="{FF2B5EF4-FFF2-40B4-BE49-F238E27FC236}">
                        <a16:creationId xmlns:a16="http://schemas.microsoft.com/office/drawing/2014/main" xmlns="" id="{F0F85FD7-A05F-4137-947E-24C57962DB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2" y="1828"/>
                    <a:ext cx="290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34902" name="Text Box 42">
                    <a:extLst>
                      <a:ext uri="{FF2B5EF4-FFF2-40B4-BE49-F238E27FC236}">
                        <a16:creationId xmlns:a16="http://schemas.microsoft.com/office/drawing/2014/main" xmlns="" id="{24DB3A0C-8145-43A0-B7F6-796330BD515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1828"/>
                    <a:ext cx="290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34903" name="Text Box 43">
                    <a:extLst>
                      <a:ext uri="{FF2B5EF4-FFF2-40B4-BE49-F238E27FC236}">
                        <a16:creationId xmlns:a16="http://schemas.microsoft.com/office/drawing/2014/main" xmlns="" id="{58846D45-D57D-40C8-B467-BA62750514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2" y="1828"/>
                    <a:ext cx="290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34904" name="Text Box 44">
                    <a:extLst>
                      <a:ext uri="{FF2B5EF4-FFF2-40B4-BE49-F238E27FC236}">
                        <a16:creationId xmlns:a16="http://schemas.microsoft.com/office/drawing/2014/main" xmlns="" id="{9B8D806B-53DF-4E2A-9EB4-3920FE9048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5" y="1828"/>
                    <a:ext cx="291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34905" name="Text Box 45">
                    <a:extLst>
                      <a:ext uri="{FF2B5EF4-FFF2-40B4-BE49-F238E27FC236}">
                        <a16:creationId xmlns:a16="http://schemas.microsoft.com/office/drawing/2014/main" xmlns="" id="{C9C5F5C1-D1E1-44E9-AB89-6A0F65F15C2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4" y="1828"/>
                    <a:ext cx="164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34906" name="Text Box 46">
                    <a:extLst>
                      <a:ext uri="{FF2B5EF4-FFF2-40B4-BE49-F238E27FC236}">
                        <a16:creationId xmlns:a16="http://schemas.microsoft.com/office/drawing/2014/main" xmlns="" id="{55681893-AA2D-4144-991B-A41FF866D93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0" y="1828"/>
                    <a:ext cx="164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34907" name="Text Box 47">
                    <a:extLst>
                      <a:ext uri="{FF2B5EF4-FFF2-40B4-BE49-F238E27FC236}">
                        <a16:creationId xmlns:a16="http://schemas.microsoft.com/office/drawing/2014/main" xmlns="" id="{C0811F16-25E8-483E-8C0F-22B78E2712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19" y="1828"/>
                    <a:ext cx="164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34908" name="Text Box 48">
                    <a:extLst>
                      <a:ext uri="{FF2B5EF4-FFF2-40B4-BE49-F238E27FC236}">
                        <a16:creationId xmlns:a16="http://schemas.microsoft.com/office/drawing/2014/main" xmlns="" id="{2081BC32-0E8E-42B8-86BE-EE6A3E8D4C6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828"/>
                    <a:ext cx="416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34909" name="Text Box 49">
                    <a:extLst>
                      <a:ext uri="{FF2B5EF4-FFF2-40B4-BE49-F238E27FC236}">
                        <a16:creationId xmlns:a16="http://schemas.microsoft.com/office/drawing/2014/main" xmlns="" id="{C36566A0-58EA-4468-A5F4-3823D837B0E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45" y="1828"/>
                    <a:ext cx="416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17</a:t>
                    </a:r>
                  </a:p>
                </p:txBody>
              </p:sp>
              <p:sp>
                <p:nvSpPr>
                  <p:cNvPr id="34910" name="Text Box 50">
                    <a:extLst>
                      <a:ext uri="{FF2B5EF4-FFF2-40B4-BE49-F238E27FC236}">
                        <a16:creationId xmlns:a16="http://schemas.microsoft.com/office/drawing/2014/main" xmlns="" id="{DC7390AB-3689-4012-A1C3-F981FA1BCE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7" y="1828"/>
                    <a:ext cx="417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18</a:t>
                    </a:r>
                  </a:p>
                </p:txBody>
              </p:sp>
              <p:sp>
                <p:nvSpPr>
                  <p:cNvPr id="34911" name="Text Box 51">
                    <a:extLst>
                      <a:ext uri="{FF2B5EF4-FFF2-40B4-BE49-F238E27FC236}">
                        <a16:creationId xmlns:a16="http://schemas.microsoft.com/office/drawing/2014/main" xmlns="" id="{D7E8FE5A-EEE8-4D1D-BBC1-A5C5F81AFF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" y="1828"/>
                    <a:ext cx="416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19</a:t>
                    </a:r>
                  </a:p>
                </p:txBody>
              </p:sp>
            </p:grpSp>
            <p:grpSp>
              <p:nvGrpSpPr>
                <p:cNvPr id="34896" name="Group 52">
                  <a:extLst>
                    <a:ext uri="{FF2B5EF4-FFF2-40B4-BE49-F238E27FC236}">
                      <a16:creationId xmlns:a16="http://schemas.microsoft.com/office/drawing/2014/main" xmlns="" id="{F59E2776-9AB9-4C15-9131-DFAD06FAC0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93" y="2636"/>
                  <a:ext cx="257" cy="51"/>
                  <a:chOff x="3293" y="2636"/>
                  <a:chExt cx="257" cy="51"/>
                </a:xfrm>
              </p:grpSpPr>
              <p:sp>
                <p:nvSpPr>
                  <p:cNvPr id="34897" name="Oval 53">
                    <a:extLst>
                      <a:ext uri="{FF2B5EF4-FFF2-40B4-BE49-F238E27FC236}">
                        <a16:creationId xmlns:a16="http://schemas.microsoft.com/office/drawing/2014/main" xmlns="" id="{4FAF4198-BA03-4375-914D-D91C3907C7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12583">
                    <a:off x="3289" y="2643"/>
                    <a:ext cx="48" cy="3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4898" name="Oval 54">
                    <a:extLst>
                      <a:ext uri="{FF2B5EF4-FFF2-40B4-BE49-F238E27FC236}">
                        <a16:creationId xmlns:a16="http://schemas.microsoft.com/office/drawing/2014/main" xmlns="" id="{879AC665-5659-4B62-A340-6C7D3724F4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12583">
                    <a:off x="3396" y="2640"/>
                    <a:ext cx="48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4899" name="Oval 55">
                    <a:extLst>
                      <a:ext uri="{FF2B5EF4-FFF2-40B4-BE49-F238E27FC236}">
                        <a16:creationId xmlns:a16="http://schemas.microsoft.com/office/drawing/2014/main" xmlns="" id="{5E068DF8-CE11-4DDF-8836-CAD693DDE1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12583">
                    <a:off x="3507" y="2642"/>
                    <a:ext cx="48" cy="3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34879" name="Group 56">
                <a:extLst>
                  <a:ext uri="{FF2B5EF4-FFF2-40B4-BE49-F238E27FC236}">
                    <a16:creationId xmlns:a16="http://schemas.microsoft.com/office/drawing/2014/main" xmlns="" id="{DE6F1C34-062C-4D25-824C-13AAD3C645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8" y="1829"/>
                <a:ext cx="662" cy="817"/>
                <a:chOff x="928" y="1829"/>
                <a:chExt cx="662" cy="817"/>
              </a:xfrm>
            </p:grpSpPr>
            <p:sp>
              <p:nvSpPr>
                <p:cNvPr id="34880" name="Text Box 57">
                  <a:extLst>
                    <a:ext uri="{FF2B5EF4-FFF2-40B4-BE49-F238E27FC236}">
                      <a16:creationId xmlns:a16="http://schemas.microsoft.com/office/drawing/2014/main" xmlns="" id="{445E8F7B-F6ED-4B5E-83ED-0B9D1E5940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8" y="1829"/>
                  <a:ext cx="6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2000">
                      <a:latin typeface="Arial" panose="020B0604020202020204" pitchFamily="34" charset="0"/>
                      <a:ea typeface="MS PGothic" panose="020B0600070205080204" pitchFamily="34" charset="-128"/>
                    </a:rPr>
                    <a:t>person</a:t>
                  </a:r>
                </a:p>
              </p:txBody>
            </p:sp>
            <p:sp>
              <p:nvSpPr>
                <p:cNvPr id="34881" name="Rectangle 58">
                  <a:extLst>
                    <a:ext uri="{FF2B5EF4-FFF2-40B4-BE49-F238E27FC236}">
                      <a16:creationId xmlns:a16="http://schemas.microsoft.com/office/drawing/2014/main" xmlns="" id="{B219E6E3-2480-4C8E-80EC-9ECB00735C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" y="2061"/>
                  <a:ext cx="372" cy="19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34882" name="Group 59">
                  <a:extLst>
                    <a:ext uri="{FF2B5EF4-FFF2-40B4-BE49-F238E27FC236}">
                      <a16:creationId xmlns:a16="http://schemas.microsoft.com/office/drawing/2014/main" xmlns="" id="{51A60C80-AE82-4A22-BC08-1FFDB216CE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7" y="2141"/>
                  <a:ext cx="220" cy="505"/>
                  <a:chOff x="1217" y="2141"/>
                  <a:chExt cx="220" cy="505"/>
                </a:xfrm>
              </p:grpSpPr>
              <p:sp>
                <p:nvSpPr>
                  <p:cNvPr id="34883" name="Oval 60">
                    <a:extLst>
                      <a:ext uri="{FF2B5EF4-FFF2-40B4-BE49-F238E27FC236}">
                        <a16:creationId xmlns:a16="http://schemas.microsoft.com/office/drawing/2014/main" xmlns="" id="{9F5BC17D-15F5-4E7B-8245-ED7857704D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141"/>
                    <a:ext cx="45" cy="45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4884" name="Freeform 61">
                    <a:extLst>
                      <a:ext uri="{FF2B5EF4-FFF2-40B4-BE49-F238E27FC236}">
                        <a16:creationId xmlns:a16="http://schemas.microsoft.com/office/drawing/2014/main" xmlns="" id="{1D554D3E-CA55-436A-8935-42BD1E684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7" y="2170"/>
                    <a:ext cx="200" cy="476"/>
                  </a:xfrm>
                  <a:custGeom>
                    <a:avLst/>
                    <a:gdLst>
                      <a:gd name="T0" fmla="*/ 1 w 200"/>
                      <a:gd name="T1" fmla="*/ 0 h 476"/>
                      <a:gd name="T2" fmla="*/ 5 w 200"/>
                      <a:gd name="T3" fmla="*/ 214 h 476"/>
                      <a:gd name="T4" fmla="*/ 30 w 200"/>
                      <a:gd name="T5" fmla="*/ 380 h 476"/>
                      <a:gd name="T6" fmla="*/ 85 w 200"/>
                      <a:gd name="T7" fmla="*/ 460 h 476"/>
                      <a:gd name="T8" fmla="*/ 200 w 200"/>
                      <a:gd name="T9" fmla="*/ 476 h 4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"/>
                      <a:gd name="T16" fmla="*/ 0 h 476"/>
                      <a:gd name="T17" fmla="*/ 200 w 200"/>
                      <a:gd name="T18" fmla="*/ 476 h 47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" h="476">
                        <a:moveTo>
                          <a:pt x="1" y="0"/>
                        </a:moveTo>
                        <a:cubicBezTo>
                          <a:pt x="0" y="75"/>
                          <a:pt x="0" y="151"/>
                          <a:pt x="5" y="214"/>
                        </a:cubicBezTo>
                        <a:cubicBezTo>
                          <a:pt x="10" y="277"/>
                          <a:pt x="17" y="339"/>
                          <a:pt x="30" y="380"/>
                        </a:cubicBezTo>
                        <a:cubicBezTo>
                          <a:pt x="43" y="421"/>
                          <a:pt x="57" y="444"/>
                          <a:pt x="85" y="460"/>
                        </a:cubicBezTo>
                        <a:cubicBezTo>
                          <a:pt x="113" y="476"/>
                          <a:pt x="156" y="476"/>
                          <a:pt x="200" y="47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2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4830" name="Group 62">
              <a:extLst>
                <a:ext uri="{FF2B5EF4-FFF2-40B4-BE49-F238E27FC236}">
                  <a16:creationId xmlns:a16="http://schemas.microsoft.com/office/drawing/2014/main" xmlns="" id="{030ADD1D-75D6-4DD3-A3B5-331A36E4E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663"/>
              <a:ext cx="3509" cy="298"/>
              <a:chOff x="1563" y="2663"/>
              <a:chExt cx="3509" cy="298"/>
            </a:xfrm>
          </p:grpSpPr>
          <p:grpSp>
            <p:nvGrpSpPr>
              <p:cNvPr id="34831" name="Group 63">
                <a:extLst>
                  <a:ext uri="{FF2B5EF4-FFF2-40B4-BE49-F238E27FC236}">
                    <a16:creationId xmlns:a16="http://schemas.microsoft.com/office/drawing/2014/main" xmlns="" id="{0425D228-E77E-40F4-B4ED-20F8FE23D3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3" y="2663"/>
                <a:ext cx="97" cy="297"/>
                <a:chOff x="1709" y="2313"/>
                <a:chExt cx="97" cy="297"/>
              </a:xfrm>
            </p:grpSpPr>
            <p:sp>
              <p:nvSpPr>
                <p:cNvPr id="34872" name="Oval 64">
                  <a:extLst>
                    <a:ext uri="{FF2B5EF4-FFF2-40B4-BE49-F238E27FC236}">
                      <a16:creationId xmlns:a16="http://schemas.microsoft.com/office/drawing/2014/main" xmlns="" id="{090D749F-187B-4C70-AF6F-9D47B7EF56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73" name="Line 65">
                  <a:extLst>
                    <a:ext uri="{FF2B5EF4-FFF2-40B4-BE49-F238E27FC236}">
                      <a16:creationId xmlns:a16="http://schemas.microsoft.com/office/drawing/2014/main" xmlns="" id="{66F3015C-2FB5-47CF-9AA2-5B6900CFA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74" name="Line 66">
                  <a:extLst>
                    <a:ext uri="{FF2B5EF4-FFF2-40B4-BE49-F238E27FC236}">
                      <a16:creationId xmlns:a16="http://schemas.microsoft.com/office/drawing/2014/main" xmlns="" id="{7D167A58-356B-4636-8DF4-37503ACBDF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75" name="Line 67">
                  <a:extLst>
                    <a:ext uri="{FF2B5EF4-FFF2-40B4-BE49-F238E27FC236}">
                      <a16:creationId xmlns:a16="http://schemas.microsoft.com/office/drawing/2014/main" xmlns="" id="{0D0A68EA-50FC-4E35-BEE0-73A7F16BC6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32" name="Group 68">
                <a:extLst>
                  <a:ext uri="{FF2B5EF4-FFF2-40B4-BE49-F238E27FC236}">
                    <a16:creationId xmlns:a16="http://schemas.microsoft.com/office/drawing/2014/main" xmlns="" id="{1CDB5B53-279D-4E5A-B071-F4C3FFD20A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0" y="2664"/>
                <a:ext cx="97" cy="297"/>
                <a:chOff x="1709" y="2313"/>
                <a:chExt cx="97" cy="297"/>
              </a:xfrm>
            </p:grpSpPr>
            <p:sp>
              <p:nvSpPr>
                <p:cNvPr id="34868" name="Oval 69">
                  <a:extLst>
                    <a:ext uri="{FF2B5EF4-FFF2-40B4-BE49-F238E27FC236}">
                      <a16:creationId xmlns:a16="http://schemas.microsoft.com/office/drawing/2014/main" xmlns="" id="{A2517F5A-1393-45AD-9913-C143DF45B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69" name="Line 70">
                  <a:extLst>
                    <a:ext uri="{FF2B5EF4-FFF2-40B4-BE49-F238E27FC236}">
                      <a16:creationId xmlns:a16="http://schemas.microsoft.com/office/drawing/2014/main" xmlns="" id="{F8199A3C-12E0-40D9-9ACB-6D55C46FED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70" name="Line 71">
                  <a:extLst>
                    <a:ext uri="{FF2B5EF4-FFF2-40B4-BE49-F238E27FC236}">
                      <a16:creationId xmlns:a16="http://schemas.microsoft.com/office/drawing/2014/main" xmlns="" id="{981FE485-0AA3-44DE-B407-72AFF5F3D8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71" name="Line 72">
                  <a:extLst>
                    <a:ext uri="{FF2B5EF4-FFF2-40B4-BE49-F238E27FC236}">
                      <a16:creationId xmlns:a16="http://schemas.microsoft.com/office/drawing/2014/main" xmlns="" id="{3857B18E-EA3D-4EB1-AA03-FC10D5684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33" name="Group 73">
                <a:extLst>
                  <a:ext uri="{FF2B5EF4-FFF2-40B4-BE49-F238E27FC236}">
                    <a16:creationId xmlns:a16="http://schemas.microsoft.com/office/drawing/2014/main" xmlns="" id="{E9F315F3-98E5-4297-AF48-83C7A49172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7" y="2663"/>
                <a:ext cx="97" cy="297"/>
                <a:chOff x="1709" y="2313"/>
                <a:chExt cx="97" cy="297"/>
              </a:xfrm>
            </p:grpSpPr>
            <p:sp>
              <p:nvSpPr>
                <p:cNvPr id="34864" name="Oval 74">
                  <a:extLst>
                    <a:ext uri="{FF2B5EF4-FFF2-40B4-BE49-F238E27FC236}">
                      <a16:creationId xmlns:a16="http://schemas.microsoft.com/office/drawing/2014/main" xmlns="" id="{F2319A4B-ADBD-41F7-9C16-E1CB15CD6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65" name="Line 75">
                  <a:extLst>
                    <a:ext uri="{FF2B5EF4-FFF2-40B4-BE49-F238E27FC236}">
                      <a16:creationId xmlns:a16="http://schemas.microsoft.com/office/drawing/2014/main" xmlns="" id="{C2D3FB46-0466-4ADA-8E25-A97DA97BB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66" name="Line 76">
                  <a:extLst>
                    <a:ext uri="{FF2B5EF4-FFF2-40B4-BE49-F238E27FC236}">
                      <a16:creationId xmlns:a16="http://schemas.microsoft.com/office/drawing/2014/main" xmlns="" id="{9D758D9A-6E8E-406D-98A1-9C40D5E5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67" name="Line 77">
                  <a:extLst>
                    <a:ext uri="{FF2B5EF4-FFF2-40B4-BE49-F238E27FC236}">
                      <a16:creationId xmlns:a16="http://schemas.microsoft.com/office/drawing/2014/main" xmlns="" id="{94B9C023-2FF1-4C0A-93D4-6BE6772B96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34" name="Group 78">
                <a:extLst>
                  <a:ext uri="{FF2B5EF4-FFF2-40B4-BE49-F238E27FC236}">
                    <a16:creationId xmlns:a16="http://schemas.microsoft.com/office/drawing/2014/main" xmlns="" id="{5F109873-23F5-4CEB-BFA2-DECE6DF7A4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8" y="2664"/>
                <a:ext cx="97" cy="297"/>
                <a:chOff x="1709" y="2313"/>
                <a:chExt cx="97" cy="297"/>
              </a:xfrm>
            </p:grpSpPr>
            <p:sp>
              <p:nvSpPr>
                <p:cNvPr id="34860" name="Oval 79">
                  <a:extLst>
                    <a:ext uri="{FF2B5EF4-FFF2-40B4-BE49-F238E27FC236}">
                      <a16:creationId xmlns:a16="http://schemas.microsoft.com/office/drawing/2014/main" xmlns="" id="{462CBDDB-C799-49B4-AD07-CCE70987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61" name="Line 80">
                  <a:extLst>
                    <a:ext uri="{FF2B5EF4-FFF2-40B4-BE49-F238E27FC236}">
                      <a16:creationId xmlns:a16="http://schemas.microsoft.com/office/drawing/2014/main" xmlns="" id="{71E78E8E-A35F-48EA-8160-13C086F01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62" name="Line 81">
                  <a:extLst>
                    <a:ext uri="{FF2B5EF4-FFF2-40B4-BE49-F238E27FC236}">
                      <a16:creationId xmlns:a16="http://schemas.microsoft.com/office/drawing/2014/main" xmlns="" id="{83D485B0-397B-4D82-B6A8-F27632B5F9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63" name="Line 82">
                  <a:extLst>
                    <a:ext uri="{FF2B5EF4-FFF2-40B4-BE49-F238E27FC236}">
                      <a16:creationId xmlns:a16="http://schemas.microsoft.com/office/drawing/2014/main" xmlns="" id="{4637AB40-B7D8-421D-A905-7339A9FC9F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35" name="Group 83">
                <a:extLst>
                  <a:ext uri="{FF2B5EF4-FFF2-40B4-BE49-F238E27FC236}">
                    <a16:creationId xmlns:a16="http://schemas.microsoft.com/office/drawing/2014/main" xmlns="" id="{DD956FF1-8501-4F18-9CDB-2BB925037B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5" y="2664"/>
                <a:ext cx="97" cy="297"/>
                <a:chOff x="1709" y="2313"/>
                <a:chExt cx="97" cy="297"/>
              </a:xfrm>
            </p:grpSpPr>
            <p:sp>
              <p:nvSpPr>
                <p:cNvPr id="34856" name="Oval 84">
                  <a:extLst>
                    <a:ext uri="{FF2B5EF4-FFF2-40B4-BE49-F238E27FC236}">
                      <a16:creationId xmlns:a16="http://schemas.microsoft.com/office/drawing/2014/main" xmlns="" id="{81DBAC4A-2A2F-419B-A3F1-9182DC175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57" name="Line 85">
                  <a:extLst>
                    <a:ext uri="{FF2B5EF4-FFF2-40B4-BE49-F238E27FC236}">
                      <a16:creationId xmlns:a16="http://schemas.microsoft.com/office/drawing/2014/main" xmlns="" id="{BD41F862-D113-4252-A1CE-27C05BEA7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58" name="Line 86">
                  <a:extLst>
                    <a:ext uri="{FF2B5EF4-FFF2-40B4-BE49-F238E27FC236}">
                      <a16:creationId xmlns:a16="http://schemas.microsoft.com/office/drawing/2014/main" xmlns="" id="{16A6DDFE-CA81-4FD1-8768-B17C4D82F4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59" name="Line 87">
                  <a:extLst>
                    <a:ext uri="{FF2B5EF4-FFF2-40B4-BE49-F238E27FC236}">
                      <a16:creationId xmlns:a16="http://schemas.microsoft.com/office/drawing/2014/main" xmlns="" id="{625FBF2D-F18A-48A7-9C50-B4293E2DE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36" name="Group 88">
                <a:extLst>
                  <a:ext uri="{FF2B5EF4-FFF2-40B4-BE49-F238E27FC236}">
                    <a16:creationId xmlns:a16="http://schemas.microsoft.com/office/drawing/2014/main" xmlns="" id="{D0B910F4-8778-430C-8062-6165E9E29E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7" y="2664"/>
                <a:ext cx="97" cy="297"/>
                <a:chOff x="1709" y="2313"/>
                <a:chExt cx="97" cy="297"/>
              </a:xfrm>
            </p:grpSpPr>
            <p:sp>
              <p:nvSpPr>
                <p:cNvPr id="34852" name="Oval 89">
                  <a:extLst>
                    <a:ext uri="{FF2B5EF4-FFF2-40B4-BE49-F238E27FC236}">
                      <a16:creationId xmlns:a16="http://schemas.microsoft.com/office/drawing/2014/main" xmlns="" id="{5E57C7A3-D09C-46C2-8A4F-8632DD475D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53" name="Line 90">
                  <a:extLst>
                    <a:ext uri="{FF2B5EF4-FFF2-40B4-BE49-F238E27FC236}">
                      <a16:creationId xmlns:a16="http://schemas.microsoft.com/office/drawing/2014/main" xmlns="" id="{14D72EC9-B6E5-4AA5-AA91-5041C6EE00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54" name="Line 91">
                  <a:extLst>
                    <a:ext uri="{FF2B5EF4-FFF2-40B4-BE49-F238E27FC236}">
                      <a16:creationId xmlns:a16="http://schemas.microsoft.com/office/drawing/2014/main" xmlns="" id="{B50FBB62-CF3A-4ADB-891E-B10E8D7C75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55" name="Line 92">
                  <a:extLst>
                    <a:ext uri="{FF2B5EF4-FFF2-40B4-BE49-F238E27FC236}">
                      <a16:creationId xmlns:a16="http://schemas.microsoft.com/office/drawing/2014/main" xmlns="" id="{A4320D49-802F-40BA-B326-00AEF9E4A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37" name="Group 93">
                <a:extLst>
                  <a:ext uri="{FF2B5EF4-FFF2-40B4-BE49-F238E27FC236}">
                    <a16:creationId xmlns:a16="http://schemas.microsoft.com/office/drawing/2014/main" xmlns="" id="{89C1FEF1-2519-4C40-9E38-62DAA62AC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0" y="2664"/>
                <a:ext cx="97" cy="297"/>
                <a:chOff x="1709" y="2313"/>
                <a:chExt cx="97" cy="297"/>
              </a:xfrm>
            </p:grpSpPr>
            <p:sp>
              <p:nvSpPr>
                <p:cNvPr id="34848" name="Oval 94">
                  <a:extLst>
                    <a:ext uri="{FF2B5EF4-FFF2-40B4-BE49-F238E27FC236}">
                      <a16:creationId xmlns:a16="http://schemas.microsoft.com/office/drawing/2014/main" xmlns="" id="{91332F81-F165-4F2F-8FEB-7E7BE5D96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49" name="Line 95">
                  <a:extLst>
                    <a:ext uri="{FF2B5EF4-FFF2-40B4-BE49-F238E27FC236}">
                      <a16:creationId xmlns:a16="http://schemas.microsoft.com/office/drawing/2014/main" xmlns="" id="{DA39F50A-3980-4606-AB3D-E75CA1E94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50" name="Line 96">
                  <a:extLst>
                    <a:ext uri="{FF2B5EF4-FFF2-40B4-BE49-F238E27FC236}">
                      <a16:creationId xmlns:a16="http://schemas.microsoft.com/office/drawing/2014/main" xmlns="" id="{1B4CC1CB-E57D-4080-A127-6CA5438ED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51" name="Line 97">
                  <a:extLst>
                    <a:ext uri="{FF2B5EF4-FFF2-40B4-BE49-F238E27FC236}">
                      <a16:creationId xmlns:a16="http://schemas.microsoft.com/office/drawing/2014/main" xmlns="" id="{1EB8F282-030C-42B2-B990-0F39188AC1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38" name="Group 98">
                <a:extLst>
                  <a:ext uri="{FF2B5EF4-FFF2-40B4-BE49-F238E27FC236}">
                    <a16:creationId xmlns:a16="http://schemas.microsoft.com/office/drawing/2014/main" xmlns="" id="{6B96A1AD-1019-4E6A-92FC-17541325CC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4" y="2663"/>
                <a:ext cx="97" cy="297"/>
                <a:chOff x="1709" y="2313"/>
                <a:chExt cx="97" cy="297"/>
              </a:xfrm>
            </p:grpSpPr>
            <p:sp>
              <p:nvSpPr>
                <p:cNvPr id="34844" name="Oval 99">
                  <a:extLst>
                    <a:ext uri="{FF2B5EF4-FFF2-40B4-BE49-F238E27FC236}">
                      <a16:creationId xmlns:a16="http://schemas.microsoft.com/office/drawing/2014/main" xmlns="" id="{0570041D-E763-4F54-9BD5-927CDF4954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45" name="Line 100">
                  <a:extLst>
                    <a:ext uri="{FF2B5EF4-FFF2-40B4-BE49-F238E27FC236}">
                      <a16:creationId xmlns:a16="http://schemas.microsoft.com/office/drawing/2014/main" xmlns="" id="{C9A0573C-A681-4E92-85A6-2A0527CB4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46" name="Line 101">
                  <a:extLst>
                    <a:ext uri="{FF2B5EF4-FFF2-40B4-BE49-F238E27FC236}">
                      <a16:creationId xmlns:a16="http://schemas.microsoft.com/office/drawing/2014/main" xmlns="" id="{69CAC981-E6EF-4421-B54E-9F82634FF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47" name="Line 102">
                  <a:extLst>
                    <a:ext uri="{FF2B5EF4-FFF2-40B4-BE49-F238E27FC236}">
                      <a16:creationId xmlns:a16="http://schemas.microsoft.com/office/drawing/2014/main" xmlns="" id="{37A2DCA3-D0F7-431D-93A5-C89E12B677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39" name="Group 103">
                <a:extLst>
                  <a:ext uri="{FF2B5EF4-FFF2-40B4-BE49-F238E27FC236}">
                    <a16:creationId xmlns:a16="http://schemas.microsoft.com/office/drawing/2014/main" xmlns="" id="{B26F0A6F-0450-4190-98A4-42E1D51B96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5" y="2663"/>
                <a:ext cx="97" cy="297"/>
                <a:chOff x="1709" y="2313"/>
                <a:chExt cx="97" cy="297"/>
              </a:xfrm>
            </p:grpSpPr>
            <p:sp>
              <p:nvSpPr>
                <p:cNvPr id="34840" name="Oval 104">
                  <a:extLst>
                    <a:ext uri="{FF2B5EF4-FFF2-40B4-BE49-F238E27FC236}">
                      <a16:creationId xmlns:a16="http://schemas.microsoft.com/office/drawing/2014/main" xmlns="" id="{A90ECCF8-E871-4277-9968-95B7D17F19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41" name="Line 105">
                  <a:extLst>
                    <a:ext uri="{FF2B5EF4-FFF2-40B4-BE49-F238E27FC236}">
                      <a16:creationId xmlns:a16="http://schemas.microsoft.com/office/drawing/2014/main" xmlns="" id="{B9069FC2-94E6-44EB-AEBF-0D462F64DB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42" name="Line 106">
                  <a:extLst>
                    <a:ext uri="{FF2B5EF4-FFF2-40B4-BE49-F238E27FC236}">
                      <a16:creationId xmlns:a16="http://schemas.microsoft.com/office/drawing/2014/main" xmlns="" id="{00ECAD63-204D-44FB-9611-EB8B8181D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4843" name="Line 107">
                  <a:extLst>
                    <a:ext uri="{FF2B5EF4-FFF2-40B4-BE49-F238E27FC236}">
                      <a16:creationId xmlns:a16="http://schemas.microsoft.com/office/drawing/2014/main" xmlns="" id="{0CC20D60-11CD-4B96-A490-391A9968BE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xmlns="" id="{384CEB50-84AD-4343-8EA8-E9FBCB570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9188" y="673100"/>
            <a:ext cx="8026400" cy="56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400" b="1"/>
              <a:t>Creating an Object Array - 3</a:t>
            </a:r>
          </a:p>
        </p:txBody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xmlns="" id="{006F8B5A-EDCF-4E22-AD3E-B245A6C6E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8" y="1574803"/>
            <a:ext cx="822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b="1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Code</a:t>
            </a:r>
            <a:endParaRPr lang="en-US" altLang="ja-JP" sz="2000">
              <a:solidFill>
                <a:srgbClr val="15151D"/>
              </a:solidFill>
              <a:ea typeface="MS PGothic" panose="020B0600070205080204" pitchFamily="34" charset="-128"/>
            </a:endParaRPr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xmlns="" id="{7BD2A88B-AAFA-426D-8234-368CE670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6" y="4989516"/>
            <a:ext cx="1233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b="1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State </a:t>
            </a:r>
          </a:p>
          <a:p>
            <a:pPr eaLnBrk="1" hangingPunct="1"/>
            <a:r>
              <a:rPr lang="en-US" altLang="ja-JP" sz="2000" b="1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of </a:t>
            </a:r>
          </a:p>
          <a:p>
            <a:pPr eaLnBrk="1" hangingPunct="1"/>
            <a:r>
              <a:rPr lang="en-US" altLang="ja-JP" sz="2000" b="1">
                <a:solidFill>
                  <a:srgbClr val="15151D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Memory</a:t>
            </a:r>
            <a:endParaRPr lang="en-US" altLang="ja-JP" sz="2000">
              <a:ea typeface="MS PGothic" panose="020B0600070205080204" pitchFamily="34" charset="-128"/>
            </a:endParaRPr>
          </a:p>
        </p:txBody>
      </p:sp>
      <p:grpSp>
        <p:nvGrpSpPr>
          <p:cNvPr id="36871" name="Group 5">
            <a:extLst>
              <a:ext uri="{FF2B5EF4-FFF2-40B4-BE49-F238E27FC236}">
                <a16:creationId xmlns:a16="http://schemas.microsoft.com/office/drawing/2014/main" xmlns="" id="{668D92A4-8EA4-41BD-8332-56131F26F138}"/>
              </a:ext>
            </a:extLst>
          </p:cNvPr>
          <p:cNvGrpSpPr>
            <a:grpSpLocks/>
          </p:cNvGrpSpPr>
          <p:nvPr/>
        </p:nvGrpSpPr>
        <p:grpSpPr bwMode="auto">
          <a:xfrm>
            <a:off x="2468566" y="1603378"/>
            <a:ext cx="4129087" cy="1171575"/>
            <a:chOff x="165" y="1025"/>
            <a:chExt cx="1295" cy="798"/>
          </a:xfrm>
        </p:grpSpPr>
        <p:sp>
          <p:nvSpPr>
            <p:cNvPr id="37041" name="Rectangle 6">
              <a:extLst>
                <a:ext uri="{FF2B5EF4-FFF2-40B4-BE49-F238E27FC236}">
                  <a16:creationId xmlns:a16="http://schemas.microsoft.com/office/drawing/2014/main" xmlns="" id="{D9800473-55B4-4008-BD95-249C9F31B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" y="1025"/>
              <a:ext cx="1295" cy="798"/>
            </a:xfrm>
            <a:prstGeom prst="rect">
              <a:avLst/>
            </a:prstGeom>
            <a:solidFill>
              <a:srgbClr val="EFFBFF"/>
            </a:solidFill>
            <a:ln w="9525">
              <a:solidFill>
                <a:srgbClr val="EAF0FE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DDDDD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7042" name="Text Box 7">
              <a:extLst>
                <a:ext uri="{FF2B5EF4-FFF2-40B4-BE49-F238E27FC236}">
                  <a16:creationId xmlns:a16="http://schemas.microsoft.com/office/drawing/2014/main" xmlns="" id="{219E0D7A-D336-42E2-B42A-B5F3E7CD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1042"/>
              <a:ext cx="1169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ja-JP" sz="1400">
                  <a:solidFill>
                    <a:srgbClr val="C0C0C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Person[ ]  person;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>
                  <a:solidFill>
                    <a:srgbClr val="C0C0C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 = new Person[20];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0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]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= </a:t>
              </a:r>
              <a:r>
                <a:rPr lang="en-US" altLang="ja-JP" sz="1400">
                  <a:solidFill>
                    <a:srgbClr val="0033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new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Person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(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)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  <a:r>
                <a:rPr lang="en-US" altLang="ja-JP" sz="16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</a:p>
          </p:txBody>
        </p:sp>
      </p:grpSp>
      <p:grpSp>
        <p:nvGrpSpPr>
          <p:cNvPr id="36872" name="Group 8">
            <a:extLst>
              <a:ext uri="{FF2B5EF4-FFF2-40B4-BE49-F238E27FC236}">
                <a16:creationId xmlns:a16="http://schemas.microsoft.com/office/drawing/2014/main" xmlns="" id="{C303D5D9-89A5-4DA2-9FA1-7F44E9DF0CCB}"/>
              </a:ext>
            </a:extLst>
          </p:cNvPr>
          <p:cNvGrpSpPr>
            <a:grpSpLocks/>
          </p:cNvGrpSpPr>
          <p:nvPr/>
        </p:nvGrpSpPr>
        <p:grpSpPr bwMode="auto">
          <a:xfrm>
            <a:off x="1773241" y="2344738"/>
            <a:ext cx="4543425" cy="347662"/>
            <a:chOff x="1194" y="757"/>
            <a:chExt cx="2862" cy="219"/>
          </a:xfrm>
        </p:grpSpPr>
        <p:sp>
          <p:nvSpPr>
            <p:cNvPr id="37039" name="Oval 9">
              <a:extLst>
                <a:ext uri="{FF2B5EF4-FFF2-40B4-BE49-F238E27FC236}">
                  <a16:creationId xmlns:a16="http://schemas.microsoft.com/office/drawing/2014/main" xmlns="" id="{A249BFC2-40B3-4A98-891C-5928AF4B6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757"/>
              <a:ext cx="275" cy="2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ja-JP" b="1">
                  <a:solidFill>
                    <a:srgbClr val="C1051B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</a:t>
              </a:r>
              <a:endParaRPr lang="en-US" altLang="ja-JP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7040" name="Rectangle 10">
              <a:extLst>
                <a:ext uri="{FF2B5EF4-FFF2-40B4-BE49-F238E27FC236}">
                  <a16:creationId xmlns:a16="http://schemas.microsoft.com/office/drawing/2014/main" xmlns="" id="{333BC296-0F0B-4FD6-B0B9-652392244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789"/>
              <a:ext cx="2349" cy="179"/>
            </a:xfrm>
            <a:prstGeom prst="rect">
              <a:avLst/>
            </a:prstGeom>
            <a:noFill/>
            <a:ln w="12700">
              <a:solidFill>
                <a:srgbClr val="D218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873" name="AutoShape 11">
            <a:extLst>
              <a:ext uri="{FF2B5EF4-FFF2-40B4-BE49-F238E27FC236}">
                <a16:creationId xmlns:a16="http://schemas.microsoft.com/office/drawing/2014/main" xmlns="" id="{59F23611-0914-4800-9F7A-66C28FDA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1646238"/>
            <a:ext cx="2392362" cy="1174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One </a:t>
            </a:r>
            <a:r>
              <a:rPr lang="en-US" altLang="ja-JP" sz="1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Person</a:t>
            </a:r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object is created and the reference to this object is placed in position </a:t>
            </a:r>
            <a:r>
              <a:rPr lang="en-US" altLang="ja-JP" sz="1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</a:p>
        </p:txBody>
      </p:sp>
      <p:grpSp>
        <p:nvGrpSpPr>
          <p:cNvPr id="36874" name="Group 12">
            <a:extLst>
              <a:ext uri="{FF2B5EF4-FFF2-40B4-BE49-F238E27FC236}">
                <a16:creationId xmlns:a16="http://schemas.microsoft.com/office/drawing/2014/main" xmlns="" id="{8E736EFE-8D79-47AB-8FA2-F5D9C7374B27}"/>
              </a:ext>
            </a:extLst>
          </p:cNvPr>
          <p:cNvGrpSpPr>
            <a:grpSpLocks/>
          </p:cNvGrpSpPr>
          <p:nvPr/>
        </p:nvGrpSpPr>
        <p:grpSpPr bwMode="auto">
          <a:xfrm>
            <a:off x="1878016" y="3254375"/>
            <a:ext cx="6942137" cy="3151188"/>
            <a:chOff x="895" y="1762"/>
            <a:chExt cx="4373" cy="1985"/>
          </a:xfrm>
        </p:grpSpPr>
        <p:sp>
          <p:nvSpPr>
            <p:cNvPr id="36959" name="Rectangle 13">
              <a:extLst>
                <a:ext uri="{FF2B5EF4-FFF2-40B4-BE49-F238E27FC236}">
                  <a16:creationId xmlns:a16="http://schemas.microsoft.com/office/drawing/2014/main" xmlns="" id="{6A09B6EF-B507-402A-AE69-8C42FE3E2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1762"/>
              <a:ext cx="4373" cy="1985"/>
            </a:xfrm>
            <a:prstGeom prst="rect">
              <a:avLst/>
            </a:prstGeom>
            <a:solidFill>
              <a:srgbClr val="FDFEE2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DDDDDD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36960" name="Group 14">
              <a:extLst>
                <a:ext uri="{FF2B5EF4-FFF2-40B4-BE49-F238E27FC236}">
                  <a16:creationId xmlns:a16="http://schemas.microsoft.com/office/drawing/2014/main" xmlns="" id="{76C6D857-2066-4B48-897A-BEDDAA0AC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9" y="2292"/>
              <a:ext cx="3694" cy="517"/>
              <a:chOff x="1459" y="2292"/>
              <a:chExt cx="3694" cy="517"/>
            </a:xfrm>
          </p:grpSpPr>
          <p:sp>
            <p:nvSpPr>
              <p:cNvPr id="37012" name="Rectangle 15">
                <a:extLst>
                  <a:ext uri="{FF2B5EF4-FFF2-40B4-BE49-F238E27FC236}">
                    <a16:creationId xmlns:a16="http://schemas.microsoft.com/office/drawing/2014/main" xmlns="" id="{DD5C8210-2E2E-4539-A87A-0CC33237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502"/>
                <a:ext cx="3694" cy="307"/>
              </a:xfrm>
              <a:prstGeom prst="rect">
                <a:avLst/>
              </a:prstGeom>
              <a:solidFill>
                <a:srgbClr val="F7F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013" name="Line 16">
                <a:extLst>
                  <a:ext uri="{FF2B5EF4-FFF2-40B4-BE49-F238E27FC236}">
                    <a16:creationId xmlns:a16="http://schemas.microsoft.com/office/drawing/2014/main" xmlns="" id="{3ED15767-B943-451C-811A-547B5DE91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9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14" name="Line 17">
                <a:extLst>
                  <a:ext uri="{FF2B5EF4-FFF2-40B4-BE49-F238E27FC236}">
                    <a16:creationId xmlns:a16="http://schemas.microsoft.com/office/drawing/2014/main" xmlns="" id="{046B4F40-0795-47D8-878C-B768FA06C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8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15" name="Line 18">
                <a:extLst>
                  <a:ext uri="{FF2B5EF4-FFF2-40B4-BE49-F238E27FC236}">
                    <a16:creationId xmlns:a16="http://schemas.microsoft.com/office/drawing/2014/main" xmlns="" id="{DFA00608-1607-4885-9FE4-DE2A8782B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5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16" name="Line 19">
                <a:extLst>
                  <a:ext uri="{FF2B5EF4-FFF2-40B4-BE49-F238E27FC236}">
                    <a16:creationId xmlns:a16="http://schemas.microsoft.com/office/drawing/2014/main" xmlns="" id="{B6F6C2B9-8BA3-4EFA-B05B-F44C362F0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17" name="Line 20">
                <a:extLst>
                  <a:ext uri="{FF2B5EF4-FFF2-40B4-BE49-F238E27FC236}">
                    <a16:creationId xmlns:a16="http://schemas.microsoft.com/office/drawing/2014/main" xmlns="" id="{32964A5E-B16F-4F20-8022-1C4E0CB7D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6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18" name="Line 21">
                <a:extLst>
                  <a:ext uri="{FF2B5EF4-FFF2-40B4-BE49-F238E27FC236}">
                    <a16:creationId xmlns:a16="http://schemas.microsoft.com/office/drawing/2014/main" xmlns="" id="{2F0A6428-6EF8-4EF1-A5B5-DFB8CE1C1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1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19" name="Line 22">
                <a:extLst>
                  <a:ext uri="{FF2B5EF4-FFF2-40B4-BE49-F238E27FC236}">
                    <a16:creationId xmlns:a16="http://schemas.microsoft.com/office/drawing/2014/main" xmlns="" id="{3544B560-99C4-4434-AC89-CB3F8B9EE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20" name="Line 23">
                <a:extLst>
                  <a:ext uri="{FF2B5EF4-FFF2-40B4-BE49-F238E27FC236}">
                    <a16:creationId xmlns:a16="http://schemas.microsoft.com/office/drawing/2014/main" xmlns="" id="{F29101B8-DC87-4AD0-BEA4-118FE6F9C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21" name="Line 24">
                <a:extLst>
                  <a:ext uri="{FF2B5EF4-FFF2-40B4-BE49-F238E27FC236}">
                    <a16:creationId xmlns:a16="http://schemas.microsoft.com/office/drawing/2014/main" xmlns="" id="{8DAE3CC1-729A-4D0D-A1FF-11443C8D3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9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grpSp>
            <p:nvGrpSpPr>
              <p:cNvPr id="37022" name="Group 25">
                <a:extLst>
                  <a:ext uri="{FF2B5EF4-FFF2-40B4-BE49-F238E27FC236}">
                    <a16:creationId xmlns:a16="http://schemas.microsoft.com/office/drawing/2014/main" xmlns="" id="{20A842D9-D2D5-4156-825C-A14A6E3C9F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2" y="2292"/>
                <a:ext cx="3628" cy="250"/>
                <a:chOff x="577" y="1828"/>
                <a:chExt cx="5135" cy="477"/>
              </a:xfrm>
            </p:grpSpPr>
            <p:sp>
              <p:nvSpPr>
                <p:cNvPr id="37027" name="Text Box 26">
                  <a:extLst>
                    <a:ext uri="{FF2B5EF4-FFF2-40B4-BE49-F238E27FC236}">
                      <a16:creationId xmlns:a16="http://schemas.microsoft.com/office/drawing/2014/main" xmlns="" id="{EC19437A-6A3C-4F60-9E00-56C4014DE9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0</a:t>
                  </a:r>
                </a:p>
              </p:txBody>
            </p:sp>
            <p:sp>
              <p:nvSpPr>
                <p:cNvPr id="37028" name="Text Box 27">
                  <a:extLst>
                    <a:ext uri="{FF2B5EF4-FFF2-40B4-BE49-F238E27FC236}">
                      <a16:creationId xmlns:a16="http://schemas.microsoft.com/office/drawing/2014/main" xmlns="" id="{AEBB0AE1-A4A8-4120-B9EA-CECFCA3CF8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2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</a:t>
                  </a:r>
                </a:p>
              </p:txBody>
            </p:sp>
            <p:sp>
              <p:nvSpPr>
                <p:cNvPr id="37029" name="Text Box 28">
                  <a:extLst>
                    <a:ext uri="{FF2B5EF4-FFF2-40B4-BE49-F238E27FC236}">
                      <a16:creationId xmlns:a16="http://schemas.microsoft.com/office/drawing/2014/main" xmlns="" id="{C93C52C1-7CF9-4EA6-8D77-7D26428ADF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5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2</a:t>
                  </a:r>
                </a:p>
              </p:txBody>
            </p:sp>
            <p:sp>
              <p:nvSpPr>
                <p:cNvPr id="37030" name="Text Box 29">
                  <a:extLst>
                    <a:ext uri="{FF2B5EF4-FFF2-40B4-BE49-F238E27FC236}">
                      <a16:creationId xmlns:a16="http://schemas.microsoft.com/office/drawing/2014/main" xmlns="" id="{7DED70BD-719E-42A5-BC45-2F95CF2990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2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3</a:t>
                  </a:r>
                </a:p>
              </p:txBody>
            </p:sp>
            <p:sp>
              <p:nvSpPr>
                <p:cNvPr id="37031" name="Text Box 30">
                  <a:extLst>
                    <a:ext uri="{FF2B5EF4-FFF2-40B4-BE49-F238E27FC236}">
                      <a16:creationId xmlns:a16="http://schemas.microsoft.com/office/drawing/2014/main" xmlns="" id="{77A57610-773C-4F6C-A8AF-478B4DE50E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5" y="1828"/>
                  <a:ext cx="291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4</a:t>
                  </a:r>
                </a:p>
              </p:txBody>
            </p:sp>
            <p:sp>
              <p:nvSpPr>
                <p:cNvPr id="37032" name="Text Box 31">
                  <a:extLst>
                    <a:ext uri="{FF2B5EF4-FFF2-40B4-BE49-F238E27FC236}">
                      <a16:creationId xmlns:a16="http://schemas.microsoft.com/office/drawing/2014/main" xmlns="" id="{E8FDF858-AE56-45C1-977D-F583861E24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4" y="1828"/>
                  <a:ext cx="164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7033" name="Text Box 32">
                  <a:extLst>
                    <a:ext uri="{FF2B5EF4-FFF2-40B4-BE49-F238E27FC236}">
                      <a16:creationId xmlns:a16="http://schemas.microsoft.com/office/drawing/2014/main" xmlns="" id="{4FE4F1BC-65A7-4049-B5B9-47D71EB8DB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0" y="1828"/>
                  <a:ext cx="164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7034" name="Text Box 33">
                  <a:extLst>
                    <a:ext uri="{FF2B5EF4-FFF2-40B4-BE49-F238E27FC236}">
                      <a16:creationId xmlns:a16="http://schemas.microsoft.com/office/drawing/2014/main" xmlns="" id="{1793959B-BB28-4566-8D7C-A2160DB4E3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19" y="1828"/>
                  <a:ext cx="164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7035" name="Text Box 34">
                  <a:extLst>
                    <a:ext uri="{FF2B5EF4-FFF2-40B4-BE49-F238E27FC236}">
                      <a16:creationId xmlns:a16="http://schemas.microsoft.com/office/drawing/2014/main" xmlns="" id="{23983399-A0A4-421E-87B3-E487C21661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828"/>
                  <a:ext cx="416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16</a:t>
                  </a:r>
                </a:p>
              </p:txBody>
            </p:sp>
            <p:sp>
              <p:nvSpPr>
                <p:cNvPr id="37036" name="Text Box 35">
                  <a:extLst>
                    <a:ext uri="{FF2B5EF4-FFF2-40B4-BE49-F238E27FC236}">
                      <a16:creationId xmlns:a16="http://schemas.microsoft.com/office/drawing/2014/main" xmlns="" id="{B134F22F-E6D4-4A7E-AAE7-C6684AAC3D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45" y="1828"/>
                  <a:ext cx="416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17</a:t>
                  </a:r>
                </a:p>
              </p:txBody>
            </p:sp>
            <p:sp>
              <p:nvSpPr>
                <p:cNvPr id="37037" name="Text Box 36">
                  <a:extLst>
                    <a:ext uri="{FF2B5EF4-FFF2-40B4-BE49-F238E27FC236}">
                      <a16:creationId xmlns:a16="http://schemas.microsoft.com/office/drawing/2014/main" xmlns="" id="{5A76FD45-0445-4B25-9F98-87C5109F7E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7" y="1828"/>
                  <a:ext cx="417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18</a:t>
                  </a:r>
                </a:p>
              </p:txBody>
            </p:sp>
            <p:sp>
              <p:nvSpPr>
                <p:cNvPr id="37038" name="Text Box 37">
                  <a:extLst>
                    <a:ext uri="{FF2B5EF4-FFF2-40B4-BE49-F238E27FC236}">
                      <a16:creationId xmlns:a16="http://schemas.microsoft.com/office/drawing/2014/main" xmlns="" id="{F0BF83E7-6B17-4459-8BBB-607B6721A2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96" y="1828"/>
                  <a:ext cx="416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19</a:t>
                  </a:r>
                </a:p>
              </p:txBody>
            </p:sp>
          </p:grpSp>
          <p:grpSp>
            <p:nvGrpSpPr>
              <p:cNvPr id="37023" name="Group 38">
                <a:extLst>
                  <a:ext uri="{FF2B5EF4-FFF2-40B4-BE49-F238E27FC236}">
                    <a16:creationId xmlns:a16="http://schemas.microsoft.com/office/drawing/2014/main" xmlns="" id="{CDF32185-E86F-4C8E-B4E6-9824ECA827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3" y="2636"/>
                <a:ext cx="257" cy="51"/>
                <a:chOff x="3293" y="2636"/>
                <a:chExt cx="257" cy="51"/>
              </a:xfrm>
            </p:grpSpPr>
            <p:sp>
              <p:nvSpPr>
                <p:cNvPr id="37024" name="Oval 39">
                  <a:extLst>
                    <a:ext uri="{FF2B5EF4-FFF2-40B4-BE49-F238E27FC236}">
                      <a16:creationId xmlns:a16="http://schemas.microsoft.com/office/drawing/2014/main" xmlns="" id="{6E46FB0C-EAB1-4A4E-9EDA-2836D6C007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12583">
                  <a:off x="3289" y="2643"/>
                  <a:ext cx="48" cy="3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025" name="Oval 40">
                  <a:extLst>
                    <a:ext uri="{FF2B5EF4-FFF2-40B4-BE49-F238E27FC236}">
                      <a16:creationId xmlns:a16="http://schemas.microsoft.com/office/drawing/2014/main" xmlns="" id="{4FAB2635-11A8-4A86-88C2-1DC4E2057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12583">
                  <a:off x="3396" y="2640"/>
                  <a:ext cx="48" cy="4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026" name="Oval 41">
                  <a:extLst>
                    <a:ext uri="{FF2B5EF4-FFF2-40B4-BE49-F238E27FC236}">
                      <a16:creationId xmlns:a16="http://schemas.microsoft.com/office/drawing/2014/main" xmlns="" id="{2D1534DB-2685-43ED-97D4-6B92C09E6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12583">
                  <a:off x="3507" y="2642"/>
                  <a:ext cx="48" cy="3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36961" name="Group 42">
              <a:extLst>
                <a:ext uri="{FF2B5EF4-FFF2-40B4-BE49-F238E27FC236}">
                  <a16:creationId xmlns:a16="http://schemas.microsoft.com/office/drawing/2014/main" xmlns="" id="{3C66F132-06D0-43DF-9CE5-547623F97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" y="1829"/>
              <a:ext cx="662" cy="817"/>
              <a:chOff x="928" y="1829"/>
              <a:chExt cx="662" cy="817"/>
            </a:xfrm>
          </p:grpSpPr>
          <p:sp>
            <p:nvSpPr>
              <p:cNvPr id="37007" name="Text Box 43">
                <a:extLst>
                  <a:ext uri="{FF2B5EF4-FFF2-40B4-BE49-F238E27FC236}">
                    <a16:creationId xmlns:a16="http://schemas.microsoft.com/office/drawing/2014/main" xmlns="" id="{B38DE7F3-710F-42F2-9C7A-349D846A3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8" y="1829"/>
                <a:ext cx="6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latin typeface="Arial" panose="020B0604020202020204" pitchFamily="34" charset="0"/>
                    <a:ea typeface="MS PGothic" panose="020B0600070205080204" pitchFamily="34" charset="-128"/>
                  </a:rPr>
                  <a:t>person</a:t>
                </a:r>
              </a:p>
            </p:txBody>
          </p:sp>
          <p:sp>
            <p:nvSpPr>
              <p:cNvPr id="37008" name="Rectangle 44">
                <a:extLst>
                  <a:ext uri="{FF2B5EF4-FFF2-40B4-BE49-F238E27FC236}">
                    <a16:creationId xmlns:a16="http://schemas.microsoft.com/office/drawing/2014/main" xmlns="" id="{2C592E58-8205-438A-BC2D-C6E6020DE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061"/>
                <a:ext cx="372" cy="1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37009" name="Group 45">
                <a:extLst>
                  <a:ext uri="{FF2B5EF4-FFF2-40B4-BE49-F238E27FC236}">
                    <a16:creationId xmlns:a16="http://schemas.microsoft.com/office/drawing/2014/main" xmlns="" id="{E8880F43-1345-4D93-997C-02EDDC675E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7" y="2141"/>
                <a:ext cx="220" cy="505"/>
                <a:chOff x="1217" y="2141"/>
                <a:chExt cx="220" cy="505"/>
              </a:xfrm>
            </p:grpSpPr>
            <p:sp>
              <p:nvSpPr>
                <p:cNvPr id="37010" name="Oval 46">
                  <a:extLst>
                    <a:ext uri="{FF2B5EF4-FFF2-40B4-BE49-F238E27FC236}">
                      <a16:creationId xmlns:a16="http://schemas.microsoft.com/office/drawing/2014/main" xmlns="" id="{5667F34D-C04A-4F6B-83D2-FE0AFB108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7" y="2141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011" name="Freeform 47">
                  <a:extLst>
                    <a:ext uri="{FF2B5EF4-FFF2-40B4-BE49-F238E27FC236}">
                      <a16:creationId xmlns:a16="http://schemas.microsoft.com/office/drawing/2014/main" xmlns="" id="{909294A9-D3B7-4AFE-8842-9E1D3768F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7" y="2170"/>
                  <a:ext cx="200" cy="476"/>
                </a:xfrm>
                <a:custGeom>
                  <a:avLst/>
                  <a:gdLst>
                    <a:gd name="T0" fmla="*/ 1 w 200"/>
                    <a:gd name="T1" fmla="*/ 0 h 476"/>
                    <a:gd name="T2" fmla="*/ 5 w 200"/>
                    <a:gd name="T3" fmla="*/ 214 h 476"/>
                    <a:gd name="T4" fmla="*/ 30 w 200"/>
                    <a:gd name="T5" fmla="*/ 380 h 476"/>
                    <a:gd name="T6" fmla="*/ 85 w 200"/>
                    <a:gd name="T7" fmla="*/ 460 h 476"/>
                    <a:gd name="T8" fmla="*/ 200 w 200"/>
                    <a:gd name="T9" fmla="*/ 476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"/>
                    <a:gd name="T16" fmla="*/ 0 h 476"/>
                    <a:gd name="T17" fmla="*/ 200 w 200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" h="476">
                      <a:moveTo>
                        <a:pt x="1" y="0"/>
                      </a:moveTo>
                      <a:cubicBezTo>
                        <a:pt x="0" y="75"/>
                        <a:pt x="0" y="151"/>
                        <a:pt x="5" y="214"/>
                      </a:cubicBezTo>
                      <a:cubicBezTo>
                        <a:pt x="10" y="277"/>
                        <a:pt x="17" y="339"/>
                        <a:pt x="30" y="380"/>
                      </a:cubicBezTo>
                      <a:cubicBezTo>
                        <a:pt x="43" y="421"/>
                        <a:pt x="57" y="444"/>
                        <a:pt x="85" y="460"/>
                      </a:cubicBezTo>
                      <a:cubicBezTo>
                        <a:pt x="113" y="476"/>
                        <a:pt x="156" y="476"/>
                        <a:pt x="200" y="476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6962" name="Group 48">
              <a:extLst>
                <a:ext uri="{FF2B5EF4-FFF2-40B4-BE49-F238E27FC236}">
                  <a16:creationId xmlns:a16="http://schemas.microsoft.com/office/drawing/2014/main" xmlns="" id="{88F73435-FDEC-4F8C-9395-3EC18A121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663"/>
              <a:ext cx="97" cy="297"/>
              <a:chOff x="1709" y="2313"/>
              <a:chExt cx="97" cy="297"/>
            </a:xfrm>
          </p:grpSpPr>
          <p:sp>
            <p:nvSpPr>
              <p:cNvPr id="37003" name="Oval 49">
                <a:extLst>
                  <a:ext uri="{FF2B5EF4-FFF2-40B4-BE49-F238E27FC236}">
                    <a16:creationId xmlns:a16="http://schemas.microsoft.com/office/drawing/2014/main" xmlns="" id="{3D6EFE0A-5C0B-4D12-BD98-974AAB6A0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004" name="Line 50">
                <a:extLst>
                  <a:ext uri="{FF2B5EF4-FFF2-40B4-BE49-F238E27FC236}">
                    <a16:creationId xmlns:a16="http://schemas.microsoft.com/office/drawing/2014/main" xmlns="" id="{C2921FB0-4F8F-41E8-B8FC-B94D85434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05" name="Line 51">
                <a:extLst>
                  <a:ext uri="{FF2B5EF4-FFF2-40B4-BE49-F238E27FC236}">
                    <a16:creationId xmlns:a16="http://schemas.microsoft.com/office/drawing/2014/main" xmlns="" id="{C1968516-AC63-4C20-95DB-82B9725D6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06" name="Line 52">
                <a:extLst>
                  <a:ext uri="{FF2B5EF4-FFF2-40B4-BE49-F238E27FC236}">
                    <a16:creationId xmlns:a16="http://schemas.microsoft.com/office/drawing/2014/main" xmlns="" id="{28F409B0-DB69-4FEA-A630-BDBAF82A3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963" name="Group 53">
              <a:extLst>
                <a:ext uri="{FF2B5EF4-FFF2-40B4-BE49-F238E27FC236}">
                  <a16:creationId xmlns:a16="http://schemas.microsoft.com/office/drawing/2014/main" xmlns="" id="{A29F6879-165B-4F6E-9220-A3F78AE6D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" y="2664"/>
              <a:ext cx="97" cy="297"/>
              <a:chOff x="1709" y="2313"/>
              <a:chExt cx="97" cy="297"/>
            </a:xfrm>
          </p:grpSpPr>
          <p:sp>
            <p:nvSpPr>
              <p:cNvPr id="36999" name="Oval 54">
                <a:extLst>
                  <a:ext uri="{FF2B5EF4-FFF2-40B4-BE49-F238E27FC236}">
                    <a16:creationId xmlns:a16="http://schemas.microsoft.com/office/drawing/2014/main" xmlns="" id="{6F9C5AFF-B687-433E-9C8D-A101B7191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000" name="Line 55">
                <a:extLst>
                  <a:ext uri="{FF2B5EF4-FFF2-40B4-BE49-F238E27FC236}">
                    <a16:creationId xmlns:a16="http://schemas.microsoft.com/office/drawing/2014/main" xmlns="" id="{68FD3E11-A392-43E0-93FA-1B47BE80F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01" name="Line 56">
                <a:extLst>
                  <a:ext uri="{FF2B5EF4-FFF2-40B4-BE49-F238E27FC236}">
                    <a16:creationId xmlns:a16="http://schemas.microsoft.com/office/drawing/2014/main" xmlns="" id="{D1DE6B34-1562-4214-B9A7-D8353D763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7002" name="Line 57">
                <a:extLst>
                  <a:ext uri="{FF2B5EF4-FFF2-40B4-BE49-F238E27FC236}">
                    <a16:creationId xmlns:a16="http://schemas.microsoft.com/office/drawing/2014/main" xmlns="" id="{74F34B78-3B77-427D-B76C-D85F3460E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964" name="Group 58">
              <a:extLst>
                <a:ext uri="{FF2B5EF4-FFF2-40B4-BE49-F238E27FC236}">
                  <a16:creationId xmlns:a16="http://schemas.microsoft.com/office/drawing/2014/main" xmlns="" id="{0D91994C-17D6-4577-9499-8E3E09E5F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" y="2663"/>
              <a:ext cx="97" cy="297"/>
              <a:chOff x="1709" y="2313"/>
              <a:chExt cx="97" cy="297"/>
            </a:xfrm>
          </p:grpSpPr>
          <p:sp>
            <p:nvSpPr>
              <p:cNvPr id="36995" name="Oval 59">
                <a:extLst>
                  <a:ext uri="{FF2B5EF4-FFF2-40B4-BE49-F238E27FC236}">
                    <a16:creationId xmlns:a16="http://schemas.microsoft.com/office/drawing/2014/main" xmlns="" id="{E0852BCE-160D-42F5-A824-88B7059FC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96" name="Line 60">
                <a:extLst>
                  <a:ext uri="{FF2B5EF4-FFF2-40B4-BE49-F238E27FC236}">
                    <a16:creationId xmlns:a16="http://schemas.microsoft.com/office/drawing/2014/main" xmlns="" id="{37EE2621-6404-4648-A989-024FE1981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97" name="Line 61">
                <a:extLst>
                  <a:ext uri="{FF2B5EF4-FFF2-40B4-BE49-F238E27FC236}">
                    <a16:creationId xmlns:a16="http://schemas.microsoft.com/office/drawing/2014/main" xmlns="" id="{78FD528F-1DC5-4E74-B9B0-F312B7DEA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98" name="Line 62">
                <a:extLst>
                  <a:ext uri="{FF2B5EF4-FFF2-40B4-BE49-F238E27FC236}">
                    <a16:creationId xmlns:a16="http://schemas.microsoft.com/office/drawing/2014/main" xmlns="" id="{0812AF18-7A92-4B6B-82D6-189018161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965" name="Group 63">
              <a:extLst>
                <a:ext uri="{FF2B5EF4-FFF2-40B4-BE49-F238E27FC236}">
                  <a16:creationId xmlns:a16="http://schemas.microsoft.com/office/drawing/2014/main" xmlns="" id="{CFF19240-08CD-446F-B01E-5C9E075AD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2664"/>
              <a:ext cx="97" cy="297"/>
              <a:chOff x="1709" y="2313"/>
              <a:chExt cx="97" cy="297"/>
            </a:xfrm>
          </p:grpSpPr>
          <p:sp>
            <p:nvSpPr>
              <p:cNvPr id="36991" name="Oval 64">
                <a:extLst>
                  <a:ext uri="{FF2B5EF4-FFF2-40B4-BE49-F238E27FC236}">
                    <a16:creationId xmlns:a16="http://schemas.microsoft.com/office/drawing/2014/main" xmlns="" id="{A18B650E-0F46-4C8F-B6E2-2EC65BB0F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92" name="Line 65">
                <a:extLst>
                  <a:ext uri="{FF2B5EF4-FFF2-40B4-BE49-F238E27FC236}">
                    <a16:creationId xmlns:a16="http://schemas.microsoft.com/office/drawing/2014/main" xmlns="" id="{32410857-EDAF-451E-8A95-D629BAE41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93" name="Line 66">
                <a:extLst>
                  <a:ext uri="{FF2B5EF4-FFF2-40B4-BE49-F238E27FC236}">
                    <a16:creationId xmlns:a16="http://schemas.microsoft.com/office/drawing/2014/main" xmlns="" id="{03734A82-47EF-4EC2-9E99-BEBCFBB17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94" name="Line 67">
                <a:extLst>
                  <a:ext uri="{FF2B5EF4-FFF2-40B4-BE49-F238E27FC236}">
                    <a16:creationId xmlns:a16="http://schemas.microsoft.com/office/drawing/2014/main" xmlns="" id="{4BC111E1-0FAD-48CB-A658-E13D072D1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966" name="Group 68">
              <a:extLst>
                <a:ext uri="{FF2B5EF4-FFF2-40B4-BE49-F238E27FC236}">
                  <a16:creationId xmlns:a16="http://schemas.microsoft.com/office/drawing/2014/main" xmlns="" id="{ACEF5640-1578-42CC-BA51-50ABC5EED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2664"/>
              <a:ext cx="97" cy="297"/>
              <a:chOff x="1709" y="2313"/>
              <a:chExt cx="97" cy="297"/>
            </a:xfrm>
          </p:grpSpPr>
          <p:sp>
            <p:nvSpPr>
              <p:cNvPr id="36987" name="Oval 69">
                <a:extLst>
                  <a:ext uri="{FF2B5EF4-FFF2-40B4-BE49-F238E27FC236}">
                    <a16:creationId xmlns:a16="http://schemas.microsoft.com/office/drawing/2014/main" xmlns="" id="{810D5BD9-322D-44CB-871F-941357CE5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88" name="Line 70">
                <a:extLst>
                  <a:ext uri="{FF2B5EF4-FFF2-40B4-BE49-F238E27FC236}">
                    <a16:creationId xmlns:a16="http://schemas.microsoft.com/office/drawing/2014/main" xmlns="" id="{FA9F6B7D-5605-48E1-BDB4-7752F5D2D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89" name="Line 71">
                <a:extLst>
                  <a:ext uri="{FF2B5EF4-FFF2-40B4-BE49-F238E27FC236}">
                    <a16:creationId xmlns:a16="http://schemas.microsoft.com/office/drawing/2014/main" xmlns="" id="{1A1827C8-4375-46B8-9E5E-4D5E42D9B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90" name="Line 72">
                <a:extLst>
                  <a:ext uri="{FF2B5EF4-FFF2-40B4-BE49-F238E27FC236}">
                    <a16:creationId xmlns:a16="http://schemas.microsoft.com/office/drawing/2014/main" xmlns="" id="{7AB33AD2-9681-498B-8A3C-F34FD19B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967" name="Group 73">
              <a:extLst>
                <a:ext uri="{FF2B5EF4-FFF2-40B4-BE49-F238E27FC236}">
                  <a16:creationId xmlns:a16="http://schemas.microsoft.com/office/drawing/2014/main" xmlns="" id="{783A499C-D63B-4BCF-A50E-00A468849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7" y="2664"/>
              <a:ext cx="97" cy="297"/>
              <a:chOff x="1709" y="2313"/>
              <a:chExt cx="97" cy="297"/>
            </a:xfrm>
          </p:grpSpPr>
          <p:sp>
            <p:nvSpPr>
              <p:cNvPr id="36983" name="Oval 74">
                <a:extLst>
                  <a:ext uri="{FF2B5EF4-FFF2-40B4-BE49-F238E27FC236}">
                    <a16:creationId xmlns:a16="http://schemas.microsoft.com/office/drawing/2014/main" xmlns="" id="{0F4AB703-0DB0-4F08-A5E8-5BCABF682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84" name="Line 75">
                <a:extLst>
                  <a:ext uri="{FF2B5EF4-FFF2-40B4-BE49-F238E27FC236}">
                    <a16:creationId xmlns:a16="http://schemas.microsoft.com/office/drawing/2014/main" xmlns="" id="{7C1D5C25-097A-42E5-8A00-B416BC98A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85" name="Line 76">
                <a:extLst>
                  <a:ext uri="{FF2B5EF4-FFF2-40B4-BE49-F238E27FC236}">
                    <a16:creationId xmlns:a16="http://schemas.microsoft.com/office/drawing/2014/main" xmlns="" id="{68951966-2954-4F29-80D7-346EAD958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86" name="Line 77">
                <a:extLst>
                  <a:ext uri="{FF2B5EF4-FFF2-40B4-BE49-F238E27FC236}">
                    <a16:creationId xmlns:a16="http://schemas.microsoft.com/office/drawing/2014/main" xmlns="" id="{3C1C7F91-BC73-4684-B932-CA106777A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968" name="Group 78">
              <a:extLst>
                <a:ext uri="{FF2B5EF4-FFF2-40B4-BE49-F238E27FC236}">
                  <a16:creationId xmlns:a16="http://schemas.microsoft.com/office/drawing/2014/main" xmlns="" id="{1B59B183-7CC1-4C11-B7AE-883239AA2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0" y="2664"/>
              <a:ext cx="97" cy="297"/>
              <a:chOff x="1709" y="2313"/>
              <a:chExt cx="97" cy="297"/>
            </a:xfrm>
          </p:grpSpPr>
          <p:sp>
            <p:nvSpPr>
              <p:cNvPr id="36979" name="Oval 79">
                <a:extLst>
                  <a:ext uri="{FF2B5EF4-FFF2-40B4-BE49-F238E27FC236}">
                    <a16:creationId xmlns:a16="http://schemas.microsoft.com/office/drawing/2014/main" xmlns="" id="{C35DA9A5-3628-4CF8-A7E4-86696E1EF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80" name="Line 80">
                <a:extLst>
                  <a:ext uri="{FF2B5EF4-FFF2-40B4-BE49-F238E27FC236}">
                    <a16:creationId xmlns:a16="http://schemas.microsoft.com/office/drawing/2014/main" xmlns="" id="{2C9E8BF6-0AC1-499A-9533-92DF6019C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81" name="Line 81">
                <a:extLst>
                  <a:ext uri="{FF2B5EF4-FFF2-40B4-BE49-F238E27FC236}">
                    <a16:creationId xmlns:a16="http://schemas.microsoft.com/office/drawing/2014/main" xmlns="" id="{8D6461C6-B154-491F-88A6-73468EF9C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82" name="Line 82">
                <a:extLst>
                  <a:ext uri="{FF2B5EF4-FFF2-40B4-BE49-F238E27FC236}">
                    <a16:creationId xmlns:a16="http://schemas.microsoft.com/office/drawing/2014/main" xmlns="" id="{7339CA12-889E-42B1-A747-79D16CBBC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969" name="Group 83">
              <a:extLst>
                <a:ext uri="{FF2B5EF4-FFF2-40B4-BE49-F238E27FC236}">
                  <a16:creationId xmlns:a16="http://schemas.microsoft.com/office/drawing/2014/main" xmlns="" id="{EFCCC293-553A-41E3-A525-2F32E7084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4" y="2663"/>
              <a:ext cx="97" cy="297"/>
              <a:chOff x="1709" y="2313"/>
              <a:chExt cx="97" cy="297"/>
            </a:xfrm>
          </p:grpSpPr>
          <p:sp>
            <p:nvSpPr>
              <p:cNvPr id="36975" name="Oval 84">
                <a:extLst>
                  <a:ext uri="{FF2B5EF4-FFF2-40B4-BE49-F238E27FC236}">
                    <a16:creationId xmlns:a16="http://schemas.microsoft.com/office/drawing/2014/main" xmlns="" id="{BE4335B8-87B5-4B64-B9FC-B7DC77B6F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76" name="Line 85">
                <a:extLst>
                  <a:ext uri="{FF2B5EF4-FFF2-40B4-BE49-F238E27FC236}">
                    <a16:creationId xmlns:a16="http://schemas.microsoft.com/office/drawing/2014/main" xmlns="" id="{D572E5A9-6110-4022-AD81-69D02C46F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77" name="Line 86">
                <a:extLst>
                  <a:ext uri="{FF2B5EF4-FFF2-40B4-BE49-F238E27FC236}">
                    <a16:creationId xmlns:a16="http://schemas.microsoft.com/office/drawing/2014/main" xmlns="" id="{AE038544-CB13-4674-A7A9-BF807EF77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78" name="Line 87">
                <a:extLst>
                  <a:ext uri="{FF2B5EF4-FFF2-40B4-BE49-F238E27FC236}">
                    <a16:creationId xmlns:a16="http://schemas.microsoft.com/office/drawing/2014/main" xmlns="" id="{1AA7E681-D1CB-4621-BF99-0F6023DF7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970" name="Group 88">
              <a:extLst>
                <a:ext uri="{FF2B5EF4-FFF2-40B4-BE49-F238E27FC236}">
                  <a16:creationId xmlns:a16="http://schemas.microsoft.com/office/drawing/2014/main" xmlns="" id="{AF808DCE-2C6C-43FA-ACE0-62EA7A399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5" y="2663"/>
              <a:ext cx="97" cy="297"/>
              <a:chOff x="1709" y="2313"/>
              <a:chExt cx="97" cy="297"/>
            </a:xfrm>
          </p:grpSpPr>
          <p:sp>
            <p:nvSpPr>
              <p:cNvPr id="36971" name="Oval 89">
                <a:extLst>
                  <a:ext uri="{FF2B5EF4-FFF2-40B4-BE49-F238E27FC236}">
                    <a16:creationId xmlns:a16="http://schemas.microsoft.com/office/drawing/2014/main" xmlns="" id="{013536F9-88E3-4952-A8B1-75B9B0EA9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72" name="Line 90">
                <a:extLst>
                  <a:ext uri="{FF2B5EF4-FFF2-40B4-BE49-F238E27FC236}">
                    <a16:creationId xmlns:a16="http://schemas.microsoft.com/office/drawing/2014/main" xmlns="" id="{2D878A79-B407-4D6D-9B6C-D6481A0DE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73" name="Line 91">
                <a:extLst>
                  <a:ext uri="{FF2B5EF4-FFF2-40B4-BE49-F238E27FC236}">
                    <a16:creationId xmlns:a16="http://schemas.microsoft.com/office/drawing/2014/main" xmlns="" id="{856D404B-7DDD-4D41-A37C-853CF84F2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74" name="Line 92">
                <a:extLst>
                  <a:ext uri="{FF2B5EF4-FFF2-40B4-BE49-F238E27FC236}">
                    <a16:creationId xmlns:a16="http://schemas.microsoft.com/office/drawing/2014/main" xmlns="" id="{DCC7BDA8-6835-4161-9AB0-6D55B169A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36875" name="Group 93">
            <a:extLst>
              <a:ext uri="{FF2B5EF4-FFF2-40B4-BE49-F238E27FC236}">
                <a16:creationId xmlns:a16="http://schemas.microsoft.com/office/drawing/2014/main" xmlns="" id="{BCDD7CAA-BC96-4CBB-8998-2E1A90214CE0}"/>
              </a:ext>
            </a:extLst>
          </p:cNvPr>
          <p:cNvGrpSpPr>
            <a:grpSpLocks/>
          </p:cNvGrpSpPr>
          <p:nvPr/>
        </p:nvGrpSpPr>
        <p:grpSpPr bwMode="auto">
          <a:xfrm>
            <a:off x="1878016" y="3254375"/>
            <a:ext cx="6942137" cy="3151188"/>
            <a:chOff x="895" y="1762"/>
            <a:chExt cx="4373" cy="1985"/>
          </a:xfrm>
        </p:grpSpPr>
        <p:sp>
          <p:nvSpPr>
            <p:cNvPr id="36877" name="Rectangle 94">
              <a:extLst>
                <a:ext uri="{FF2B5EF4-FFF2-40B4-BE49-F238E27FC236}">
                  <a16:creationId xmlns:a16="http://schemas.microsoft.com/office/drawing/2014/main" xmlns="" id="{D4550F2D-FD60-45E8-9591-50081747C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1762"/>
              <a:ext cx="4373" cy="1985"/>
            </a:xfrm>
            <a:prstGeom prst="rect">
              <a:avLst/>
            </a:prstGeom>
            <a:solidFill>
              <a:srgbClr val="FDFEE2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DDDDDD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36878" name="Group 95">
              <a:extLst>
                <a:ext uri="{FF2B5EF4-FFF2-40B4-BE49-F238E27FC236}">
                  <a16:creationId xmlns:a16="http://schemas.microsoft.com/office/drawing/2014/main" xmlns="" id="{CA373A2C-D209-4130-B5E3-30C4A0CD8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9" y="2292"/>
              <a:ext cx="3694" cy="517"/>
              <a:chOff x="1459" y="2292"/>
              <a:chExt cx="3694" cy="517"/>
            </a:xfrm>
          </p:grpSpPr>
          <p:sp>
            <p:nvSpPr>
              <p:cNvPr id="36932" name="Rectangle 96">
                <a:extLst>
                  <a:ext uri="{FF2B5EF4-FFF2-40B4-BE49-F238E27FC236}">
                    <a16:creationId xmlns:a16="http://schemas.microsoft.com/office/drawing/2014/main" xmlns="" id="{9E7D01BE-20DB-4C31-AB59-469F11906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502"/>
                <a:ext cx="3694" cy="307"/>
              </a:xfrm>
              <a:prstGeom prst="rect">
                <a:avLst/>
              </a:prstGeom>
              <a:solidFill>
                <a:srgbClr val="F7F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33" name="Line 97">
                <a:extLst>
                  <a:ext uri="{FF2B5EF4-FFF2-40B4-BE49-F238E27FC236}">
                    <a16:creationId xmlns:a16="http://schemas.microsoft.com/office/drawing/2014/main" xmlns="" id="{3CD5D828-0CF6-4BEC-B441-FBCF46853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9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34" name="Line 98">
                <a:extLst>
                  <a:ext uri="{FF2B5EF4-FFF2-40B4-BE49-F238E27FC236}">
                    <a16:creationId xmlns:a16="http://schemas.microsoft.com/office/drawing/2014/main" xmlns="" id="{3A6AB487-4EF9-4C36-8476-3CAEE4F99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8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35" name="Line 99">
                <a:extLst>
                  <a:ext uri="{FF2B5EF4-FFF2-40B4-BE49-F238E27FC236}">
                    <a16:creationId xmlns:a16="http://schemas.microsoft.com/office/drawing/2014/main" xmlns="" id="{61C1B832-2589-4B82-A05C-0EEA501EA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5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36" name="Line 100">
                <a:extLst>
                  <a:ext uri="{FF2B5EF4-FFF2-40B4-BE49-F238E27FC236}">
                    <a16:creationId xmlns:a16="http://schemas.microsoft.com/office/drawing/2014/main" xmlns="" id="{31FD972B-12B2-4663-BE83-8FEA4AE32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37" name="Line 101">
                <a:extLst>
                  <a:ext uri="{FF2B5EF4-FFF2-40B4-BE49-F238E27FC236}">
                    <a16:creationId xmlns:a16="http://schemas.microsoft.com/office/drawing/2014/main" xmlns="" id="{15F4A4A7-5230-4257-AC1E-1B6511FE2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6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38" name="Line 102">
                <a:extLst>
                  <a:ext uri="{FF2B5EF4-FFF2-40B4-BE49-F238E27FC236}">
                    <a16:creationId xmlns:a16="http://schemas.microsoft.com/office/drawing/2014/main" xmlns="" id="{D7FF6F3C-3BA8-410C-916D-76195A71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1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39" name="Line 103">
                <a:extLst>
                  <a:ext uri="{FF2B5EF4-FFF2-40B4-BE49-F238E27FC236}">
                    <a16:creationId xmlns:a16="http://schemas.microsoft.com/office/drawing/2014/main" xmlns="" id="{56E094AF-F785-4EF8-960E-8C51B5DC2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40" name="Line 104">
                <a:extLst>
                  <a:ext uri="{FF2B5EF4-FFF2-40B4-BE49-F238E27FC236}">
                    <a16:creationId xmlns:a16="http://schemas.microsoft.com/office/drawing/2014/main" xmlns="" id="{B528B548-F5D3-454E-8034-92B6C93D8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41" name="Line 105">
                <a:extLst>
                  <a:ext uri="{FF2B5EF4-FFF2-40B4-BE49-F238E27FC236}">
                    <a16:creationId xmlns:a16="http://schemas.microsoft.com/office/drawing/2014/main" xmlns="" id="{82CCE6F1-990F-4DA0-8F0F-3780D010A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9" y="2503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grpSp>
            <p:nvGrpSpPr>
              <p:cNvPr id="36942" name="Group 106">
                <a:extLst>
                  <a:ext uri="{FF2B5EF4-FFF2-40B4-BE49-F238E27FC236}">
                    <a16:creationId xmlns:a16="http://schemas.microsoft.com/office/drawing/2014/main" xmlns="" id="{1D5124B1-5E05-4424-B594-0B3015C8E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2" y="2292"/>
                <a:ext cx="3628" cy="250"/>
                <a:chOff x="577" y="1828"/>
                <a:chExt cx="5135" cy="477"/>
              </a:xfrm>
            </p:grpSpPr>
            <p:sp>
              <p:nvSpPr>
                <p:cNvPr id="36947" name="Text Box 107">
                  <a:extLst>
                    <a:ext uri="{FF2B5EF4-FFF2-40B4-BE49-F238E27FC236}">
                      <a16:creationId xmlns:a16="http://schemas.microsoft.com/office/drawing/2014/main" xmlns="" id="{D63E6AA4-C658-4987-98EB-B9E35F8D6D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0</a:t>
                  </a:r>
                </a:p>
              </p:txBody>
            </p:sp>
            <p:sp>
              <p:nvSpPr>
                <p:cNvPr id="36948" name="Text Box 108">
                  <a:extLst>
                    <a:ext uri="{FF2B5EF4-FFF2-40B4-BE49-F238E27FC236}">
                      <a16:creationId xmlns:a16="http://schemas.microsoft.com/office/drawing/2014/main" xmlns="" id="{8F69592D-E637-4563-8D61-0DAA64ED31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2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</a:t>
                  </a:r>
                </a:p>
              </p:txBody>
            </p:sp>
            <p:sp>
              <p:nvSpPr>
                <p:cNvPr id="36949" name="Text Box 109">
                  <a:extLst>
                    <a:ext uri="{FF2B5EF4-FFF2-40B4-BE49-F238E27FC236}">
                      <a16:creationId xmlns:a16="http://schemas.microsoft.com/office/drawing/2014/main" xmlns="" id="{3CEF4A24-E575-4979-8F3C-7FD253CA9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5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2</a:t>
                  </a:r>
                </a:p>
              </p:txBody>
            </p:sp>
            <p:sp>
              <p:nvSpPr>
                <p:cNvPr id="36950" name="Text Box 110">
                  <a:extLst>
                    <a:ext uri="{FF2B5EF4-FFF2-40B4-BE49-F238E27FC236}">
                      <a16:creationId xmlns:a16="http://schemas.microsoft.com/office/drawing/2014/main" xmlns="" id="{4A5D6D86-E9E6-42B3-8445-55A87F86D5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2" y="1828"/>
                  <a:ext cx="290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3</a:t>
                  </a:r>
                </a:p>
              </p:txBody>
            </p:sp>
            <p:sp>
              <p:nvSpPr>
                <p:cNvPr id="36951" name="Text Box 111">
                  <a:extLst>
                    <a:ext uri="{FF2B5EF4-FFF2-40B4-BE49-F238E27FC236}">
                      <a16:creationId xmlns:a16="http://schemas.microsoft.com/office/drawing/2014/main" xmlns="" id="{A20F4471-E9DA-43AA-8EC3-C755208F22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5" y="1828"/>
                  <a:ext cx="291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4</a:t>
                  </a:r>
                </a:p>
              </p:txBody>
            </p:sp>
            <p:sp>
              <p:nvSpPr>
                <p:cNvPr id="36952" name="Text Box 112">
                  <a:extLst>
                    <a:ext uri="{FF2B5EF4-FFF2-40B4-BE49-F238E27FC236}">
                      <a16:creationId xmlns:a16="http://schemas.microsoft.com/office/drawing/2014/main" xmlns="" id="{6E5A8CC8-922A-43E9-8936-8604EFF43D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4" y="1828"/>
                  <a:ext cx="164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6953" name="Text Box 113">
                  <a:extLst>
                    <a:ext uri="{FF2B5EF4-FFF2-40B4-BE49-F238E27FC236}">
                      <a16:creationId xmlns:a16="http://schemas.microsoft.com/office/drawing/2014/main" xmlns="" id="{F1FD9CB1-E84D-45C9-AC70-C359F0B6DA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0" y="1828"/>
                  <a:ext cx="164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6954" name="Text Box 114">
                  <a:extLst>
                    <a:ext uri="{FF2B5EF4-FFF2-40B4-BE49-F238E27FC236}">
                      <a16:creationId xmlns:a16="http://schemas.microsoft.com/office/drawing/2014/main" xmlns="" id="{92A552B1-F263-46AD-9D00-C2288AA977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19" y="1828"/>
                  <a:ext cx="164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6955" name="Text Box 115">
                  <a:extLst>
                    <a:ext uri="{FF2B5EF4-FFF2-40B4-BE49-F238E27FC236}">
                      <a16:creationId xmlns:a16="http://schemas.microsoft.com/office/drawing/2014/main" xmlns="" id="{EDB28986-F506-436D-99A9-7E29599B90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828"/>
                  <a:ext cx="416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16</a:t>
                  </a:r>
                </a:p>
              </p:txBody>
            </p:sp>
            <p:sp>
              <p:nvSpPr>
                <p:cNvPr id="36956" name="Text Box 116">
                  <a:extLst>
                    <a:ext uri="{FF2B5EF4-FFF2-40B4-BE49-F238E27FC236}">
                      <a16:creationId xmlns:a16="http://schemas.microsoft.com/office/drawing/2014/main" xmlns="" id="{E7530A5B-3ED3-4542-8239-BCD826E357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45" y="1828"/>
                  <a:ext cx="416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17</a:t>
                  </a:r>
                </a:p>
              </p:txBody>
            </p:sp>
            <p:sp>
              <p:nvSpPr>
                <p:cNvPr id="36957" name="Text Box 117">
                  <a:extLst>
                    <a:ext uri="{FF2B5EF4-FFF2-40B4-BE49-F238E27FC236}">
                      <a16:creationId xmlns:a16="http://schemas.microsoft.com/office/drawing/2014/main" xmlns="" id="{9CF0EF57-3F7F-4C43-9FBC-668213A738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7" y="1828"/>
                  <a:ext cx="417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18</a:t>
                  </a:r>
                </a:p>
              </p:txBody>
            </p:sp>
            <p:sp>
              <p:nvSpPr>
                <p:cNvPr id="36958" name="Text Box 118">
                  <a:extLst>
                    <a:ext uri="{FF2B5EF4-FFF2-40B4-BE49-F238E27FC236}">
                      <a16:creationId xmlns:a16="http://schemas.microsoft.com/office/drawing/2014/main" xmlns="" id="{203674EF-68A7-4B51-8944-CA0BCE62C5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96" y="1828"/>
                  <a:ext cx="416" cy="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19</a:t>
                  </a:r>
                </a:p>
              </p:txBody>
            </p:sp>
          </p:grpSp>
          <p:grpSp>
            <p:nvGrpSpPr>
              <p:cNvPr id="36943" name="Group 119">
                <a:extLst>
                  <a:ext uri="{FF2B5EF4-FFF2-40B4-BE49-F238E27FC236}">
                    <a16:creationId xmlns:a16="http://schemas.microsoft.com/office/drawing/2014/main" xmlns="" id="{861DED5D-767D-49F0-B0AF-18389C75B0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3" y="2636"/>
                <a:ext cx="257" cy="51"/>
                <a:chOff x="3293" y="2636"/>
                <a:chExt cx="257" cy="51"/>
              </a:xfrm>
            </p:grpSpPr>
            <p:sp>
              <p:nvSpPr>
                <p:cNvPr id="36944" name="Oval 120">
                  <a:extLst>
                    <a:ext uri="{FF2B5EF4-FFF2-40B4-BE49-F238E27FC236}">
                      <a16:creationId xmlns:a16="http://schemas.microsoft.com/office/drawing/2014/main" xmlns="" id="{D8111027-6CEE-4F69-A27E-7BCF3C77A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12583">
                  <a:off x="3289" y="2643"/>
                  <a:ext cx="48" cy="3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5" name="Oval 121">
                  <a:extLst>
                    <a:ext uri="{FF2B5EF4-FFF2-40B4-BE49-F238E27FC236}">
                      <a16:creationId xmlns:a16="http://schemas.microsoft.com/office/drawing/2014/main" xmlns="" id="{5472F5AE-A5AC-4837-896C-3D734BF5BB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12583">
                  <a:off x="3396" y="2640"/>
                  <a:ext cx="48" cy="4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46" name="Oval 122">
                  <a:extLst>
                    <a:ext uri="{FF2B5EF4-FFF2-40B4-BE49-F238E27FC236}">
                      <a16:creationId xmlns:a16="http://schemas.microsoft.com/office/drawing/2014/main" xmlns="" id="{D9167FF8-514D-4285-8E78-A817BFAB3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12583">
                  <a:off x="3507" y="2642"/>
                  <a:ext cx="48" cy="3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36879" name="Group 123">
              <a:extLst>
                <a:ext uri="{FF2B5EF4-FFF2-40B4-BE49-F238E27FC236}">
                  <a16:creationId xmlns:a16="http://schemas.microsoft.com/office/drawing/2014/main" xmlns="" id="{E0A93897-6FEE-48E5-A93B-81C5D47C0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" y="1829"/>
              <a:ext cx="662" cy="817"/>
              <a:chOff x="928" y="1829"/>
              <a:chExt cx="662" cy="817"/>
            </a:xfrm>
          </p:grpSpPr>
          <p:sp>
            <p:nvSpPr>
              <p:cNvPr id="36927" name="Text Box 124">
                <a:extLst>
                  <a:ext uri="{FF2B5EF4-FFF2-40B4-BE49-F238E27FC236}">
                    <a16:creationId xmlns:a16="http://schemas.microsoft.com/office/drawing/2014/main" xmlns="" id="{1306F2AB-7E17-4BDC-A228-F1F2BBAA0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8" y="1829"/>
                <a:ext cx="6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latin typeface="Arial" panose="020B0604020202020204" pitchFamily="34" charset="0"/>
                    <a:ea typeface="MS PGothic" panose="020B0600070205080204" pitchFamily="34" charset="-128"/>
                  </a:rPr>
                  <a:t>person</a:t>
                </a:r>
              </a:p>
            </p:txBody>
          </p:sp>
          <p:sp>
            <p:nvSpPr>
              <p:cNvPr id="36928" name="Rectangle 125">
                <a:extLst>
                  <a:ext uri="{FF2B5EF4-FFF2-40B4-BE49-F238E27FC236}">
                    <a16:creationId xmlns:a16="http://schemas.microsoft.com/office/drawing/2014/main" xmlns="" id="{AD694B08-1E70-4556-A6E3-6D627FB60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061"/>
                <a:ext cx="372" cy="1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36929" name="Group 126">
                <a:extLst>
                  <a:ext uri="{FF2B5EF4-FFF2-40B4-BE49-F238E27FC236}">
                    <a16:creationId xmlns:a16="http://schemas.microsoft.com/office/drawing/2014/main" xmlns="" id="{1E4C2747-58A9-4402-B622-58F54958C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7" y="2141"/>
                <a:ext cx="220" cy="505"/>
                <a:chOff x="1217" y="2141"/>
                <a:chExt cx="220" cy="505"/>
              </a:xfrm>
            </p:grpSpPr>
            <p:sp>
              <p:nvSpPr>
                <p:cNvPr id="36930" name="Oval 127">
                  <a:extLst>
                    <a:ext uri="{FF2B5EF4-FFF2-40B4-BE49-F238E27FC236}">
                      <a16:creationId xmlns:a16="http://schemas.microsoft.com/office/drawing/2014/main" xmlns="" id="{AF38A271-61D6-479A-8BFA-9D20FFBE0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7" y="2141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931" name="Freeform 128">
                  <a:extLst>
                    <a:ext uri="{FF2B5EF4-FFF2-40B4-BE49-F238E27FC236}">
                      <a16:creationId xmlns:a16="http://schemas.microsoft.com/office/drawing/2014/main" xmlns="" id="{DEE091DC-7674-4FBD-AB46-5C3D4A5C24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7" y="2170"/>
                  <a:ext cx="200" cy="476"/>
                </a:xfrm>
                <a:custGeom>
                  <a:avLst/>
                  <a:gdLst>
                    <a:gd name="T0" fmla="*/ 1 w 200"/>
                    <a:gd name="T1" fmla="*/ 0 h 476"/>
                    <a:gd name="T2" fmla="*/ 5 w 200"/>
                    <a:gd name="T3" fmla="*/ 214 h 476"/>
                    <a:gd name="T4" fmla="*/ 30 w 200"/>
                    <a:gd name="T5" fmla="*/ 380 h 476"/>
                    <a:gd name="T6" fmla="*/ 85 w 200"/>
                    <a:gd name="T7" fmla="*/ 460 h 476"/>
                    <a:gd name="T8" fmla="*/ 200 w 200"/>
                    <a:gd name="T9" fmla="*/ 476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"/>
                    <a:gd name="T16" fmla="*/ 0 h 476"/>
                    <a:gd name="T17" fmla="*/ 200 w 200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" h="476">
                      <a:moveTo>
                        <a:pt x="1" y="0"/>
                      </a:moveTo>
                      <a:cubicBezTo>
                        <a:pt x="0" y="75"/>
                        <a:pt x="0" y="151"/>
                        <a:pt x="5" y="214"/>
                      </a:cubicBezTo>
                      <a:cubicBezTo>
                        <a:pt x="10" y="277"/>
                        <a:pt x="17" y="339"/>
                        <a:pt x="30" y="380"/>
                      </a:cubicBezTo>
                      <a:cubicBezTo>
                        <a:pt x="43" y="421"/>
                        <a:pt x="57" y="444"/>
                        <a:pt x="85" y="460"/>
                      </a:cubicBezTo>
                      <a:cubicBezTo>
                        <a:pt x="113" y="476"/>
                        <a:pt x="156" y="476"/>
                        <a:pt x="200" y="476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6880" name="Group 129">
              <a:extLst>
                <a:ext uri="{FF2B5EF4-FFF2-40B4-BE49-F238E27FC236}">
                  <a16:creationId xmlns:a16="http://schemas.microsoft.com/office/drawing/2014/main" xmlns="" id="{69A6B5A2-0C07-408E-87D7-AC805E4C2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" y="2664"/>
              <a:ext cx="97" cy="297"/>
              <a:chOff x="1709" y="2313"/>
              <a:chExt cx="97" cy="297"/>
            </a:xfrm>
          </p:grpSpPr>
          <p:sp>
            <p:nvSpPr>
              <p:cNvPr id="36923" name="Oval 130">
                <a:extLst>
                  <a:ext uri="{FF2B5EF4-FFF2-40B4-BE49-F238E27FC236}">
                    <a16:creationId xmlns:a16="http://schemas.microsoft.com/office/drawing/2014/main" xmlns="" id="{1E9CFAD6-540E-4BD9-99A2-9071C2E6A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24" name="Line 131">
                <a:extLst>
                  <a:ext uri="{FF2B5EF4-FFF2-40B4-BE49-F238E27FC236}">
                    <a16:creationId xmlns:a16="http://schemas.microsoft.com/office/drawing/2014/main" xmlns="" id="{8019E7B6-51EC-48AB-95AD-1B3B521F6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25" name="Line 132">
                <a:extLst>
                  <a:ext uri="{FF2B5EF4-FFF2-40B4-BE49-F238E27FC236}">
                    <a16:creationId xmlns:a16="http://schemas.microsoft.com/office/drawing/2014/main" xmlns="" id="{C480E7F4-97C2-4710-866D-9BFD30F5C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26" name="Line 133">
                <a:extLst>
                  <a:ext uri="{FF2B5EF4-FFF2-40B4-BE49-F238E27FC236}">
                    <a16:creationId xmlns:a16="http://schemas.microsoft.com/office/drawing/2014/main" xmlns="" id="{AA50E3F4-CFA7-4FAC-9C75-407D1FEAC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881" name="Group 134">
              <a:extLst>
                <a:ext uri="{FF2B5EF4-FFF2-40B4-BE49-F238E27FC236}">
                  <a16:creationId xmlns:a16="http://schemas.microsoft.com/office/drawing/2014/main" xmlns="" id="{ED3D9222-3964-4AB8-B237-DCF27809F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" y="2663"/>
              <a:ext cx="97" cy="297"/>
              <a:chOff x="1709" y="2313"/>
              <a:chExt cx="97" cy="297"/>
            </a:xfrm>
          </p:grpSpPr>
          <p:sp>
            <p:nvSpPr>
              <p:cNvPr id="36919" name="Oval 135">
                <a:extLst>
                  <a:ext uri="{FF2B5EF4-FFF2-40B4-BE49-F238E27FC236}">
                    <a16:creationId xmlns:a16="http://schemas.microsoft.com/office/drawing/2014/main" xmlns="" id="{CE9EC4E6-6ABE-4095-8FC8-BB898838F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20" name="Line 136">
                <a:extLst>
                  <a:ext uri="{FF2B5EF4-FFF2-40B4-BE49-F238E27FC236}">
                    <a16:creationId xmlns:a16="http://schemas.microsoft.com/office/drawing/2014/main" xmlns="" id="{1299B89C-6785-4495-8D39-F9D9A9714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21" name="Line 137">
                <a:extLst>
                  <a:ext uri="{FF2B5EF4-FFF2-40B4-BE49-F238E27FC236}">
                    <a16:creationId xmlns:a16="http://schemas.microsoft.com/office/drawing/2014/main" xmlns="" id="{83B8D18A-D68E-4CA5-8585-984E9E014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22" name="Line 138">
                <a:extLst>
                  <a:ext uri="{FF2B5EF4-FFF2-40B4-BE49-F238E27FC236}">
                    <a16:creationId xmlns:a16="http://schemas.microsoft.com/office/drawing/2014/main" xmlns="" id="{E44149FE-8192-4B56-A009-14C78A210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882" name="Group 139">
              <a:extLst>
                <a:ext uri="{FF2B5EF4-FFF2-40B4-BE49-F238E27FC236}">
                  <a16:creationId xmlns:a16="http://schemas.microsoft.com/office/drawing/2014/main" xmlns="" id="{40216A1A-2D90-459A-B61A-73FADBAEA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2664"/>
              <a:ext cx="97" cy="297"/>
              <a:chOff x="1709" y="2313"/>
              <a:chExt cx="97" cy="297"/>
            </a:xfrm>
          </p:grpSpPr>
          <p:sp>
            <p:nvSpPr>
              <p:cNvPr id="36915" name="Oval 140">
                <a:extLst>
                  <a:ext uri="{FF2B5EF4-FFF2-40B4-BE49-F238E27FC236}">
                    <a16:creationId xmlns:a16="http://schemas.microsoft.com/office/drawing/2014/main" xmlns="" id="{C16D6376-4D19-46F4-B896-4ED9AD25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16" name="Line 141">
                <a:extLst>
                  <a:ext uri="{FF2B5EF4-FFF2-40B4-BE49-F238E27FC236}">
                    <a16:creationId xmlns:a16="http://schemas.microsoft.com/office/drawing/2014/main" xmlns="" id="{C8F5EC6B-9E00-43F6-988E-06F3860C4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17" name="Line 142">
                <a:extLst>
                  <a:ext uri="{FF2B5EF4-FFF2-40B4-BE49-F238E27FC236}">
                    <a16:creationId xmlns:a16="http://schemas.microsoft.com/office/drawing/2014/main" xmlns="" id="{A66EAC29-DEB2-4F05-B0D1-88C7F9282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18" name="Line 143">
                <a:extLst>
                  <a:ext uri="{FF2B5EF4-FFF2-40B4-BE49-F238E27FC236}">
                    <a16:creationId xmlns:a16="http://schemas.microsoft.com/office/drawing/2014/main" xmlns="" id="{36C8E974-6BB7-4E12-9F3C-C177F4970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883" name="Group 144">
              <a:extLst>
                <a:ext uri="{FF2B5EF4-FFF2-40B4-BE49-F238E27FC236}">
                  <a16:creationId xmlns:a16="http://schemas.microsoft.com/office/drawing/2014/main" xmlns="" id="{8FD82F0D-D2AE-4CDA-9944-ECDB5E708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2664"/>
              <a:ext cx="97" cy="297"/>
              <a:chOff x="1709" y="2313"/>
              <a:chExt cx="97" cy="297"/>
            </a:xfrm>
          </p:grpSpPr>
          <p:sp>
            <p:nvSpPr>
              <p:cNvPr id="36911" name="Oval 145">
                <a:extLst>
                  <a:ext uri="{FF2B5EF4-FFF2-40B4-BE49-F238E27FC236}">
                    <a16:creationId xmlns:a16="http://schemas.microsoft.com/office/drawing/2014/main" xmlns="" id="{5720B4C8-87A4-4D23-8713-511C94D4C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12" name="Line 146">
                <a:extLst>
                  <a:ext uri="{FF2B5EF4-FFF2-40B4-BE49-F238E27FC236}">
                    <a16:creationId xmlns:a16="http://schemas.microsoft.com/office/drawing/2014/main" xmlns="" id="{E16D6FFA-4FF7-4E29-9B9E-792AF58CD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13" name="Line 147">
                <a:extLst>
                  <a:ext uri="{FF2B5EF4-FFF2-40B4-BE49-F238E27FC236}">
                    <a16:creationId xmlns:a16="http://schemas.microsoft.com/office/drawing/2014/main" xmlns="" id="{45FDDDF4-2E9C-4671-9A6B-EE07D6DA7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14" name="Line 148">
                <a:extLst>
                  <a:ext uri="{FF2B5EF4-FFF2-40B4-BE49-F238E27FC236}">
                    <a16:creationId xmlns:a16="http://schemas.microsoft.com/office/drawing/2014/main" xmlns="" id="{8334147A-8E85-4C0F-AAF1-0FC997A09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884" name="Group 149">
              <a:extLst>
                <a:ext uri="{FF2B5EF4-FFF2-40B4-BE49-F238E27FC236}">
                  <a16:creationId xmlns:a16="http://schemas.microsoft.com/office/drawing/2014/main" xmlns="" id="{5F7D9ACE-976A-4B17-8D27-985D3508E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7" y="2664"/>
              <a:ext cx="97" cy="297"/>
              <a:chOff x="1709" y="2313"/>
              <a:chExt cx="97" cy="297"/>
            </a:xfrm>
          </p:grpSpPr>
          <p:sp>
            <p:nvSpPr>
              <p:cNvPr id="36907" name="Oval 150">
                <a:extLst>
                  <a:ext uri="{FF2B5EF4-FFF2-40B4-BE49-F238E27FC236}">
                    <a16:creationId xmlns:a16="http://schemas.microsoft.com/office/drawing/2014/main" xmlns="" id="{DCCEA93F-C11A-427C-99EA-3D4E4CFB7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08" name="Line 151">
                <a:extLst>
                  <a:ext uri="{FF2B5EF4-FFF2-40B4-BE49-F238E27FC236}">
                    <a16:creationId xmlns:a16="http://schemas.microsoft.com/office/drawing/2014/main" xmlns="" id="{3B98D692-3468-4AE7-857C-B8200D038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09" name="Line 152">
                <a:extLst>
                  <a:ext uri="{FF2B5EF4-FFF2-40B4-BE49-F238E27FC236}">
                    <a16:creationId xmlns:a16="http://schemas.microsoft.com/office/drawing/2014/main" xmlns="" id="{79DFEB26-61E3-4D57-9072-2F8526341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10" name="Line 153">
                <a:extLst>
                  <a:ext uri="{FF2B5EF4-FFF2-40B4-BE49-F238E27FC236}">
                    <a16:creationId xmlns:a16="http://schemas.microsoft.com/office/drawing/2014/main" xmlns="" id="{A135E57B-30FE-4F0A-B9A6-EDE8BE7BF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885" name="Group 154">
              <a:extLst>
                <a:ext uri="{FF2B5EF4-FFF2-40B4-BE49-F238E27FC236}">
                  <a16:creationId xmlns:a16="http://schemas.microsoft.com/office/drawing/2014/main" xmlns="" id="{E90721FD-38AB-43A8-B68A-2FF6F8D5AE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0" y="2664"/>
              <a:ext cx="97" cy="297"/>
              <a:chOff x="1709" y="2313"/>
              <a:chExt cx="97" cy="297"/>
            </a:xfrm>
          </p:grpSpPr>
          <p:sp>
            <p:nvSpPr>
              <p:cNvPr id="36903" name="Oval 155">
                <a:extLst>
                  <a:ext uri="{FF2B5EF4-FFF2-40B4-BE49-F238E27FC236}">
                    <a16:creationId xmlns:a16="http://schemas.microsoft.com/office/drawing/2014/main" xmlns="" id="{1FB7D1B4-B08F-4095-9EE1-0DA902465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04" name="Line 156">
                <a:extLst>
                  <a:ext uri="{FF2B5EF4-FFF2-40B4-BE49-F238E27FC236}">
                    <a16:creationId xmlns:a16="http://schemas.microsoft.com/office/drawing/2014/main" xmlns="" id="{B7F94D02-2B11-44D1-B256-F7F1EC944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05" name="Line 157">
                <a:extLst>
                  <a:ext uri="{FF2B5EF4-FFF2-40B4-BE49-F238E27FC236}">
                    <a16:creationId xmlns:a16="http://schemas.microsoft.com/office/drawing/2014/main" xmlns="" id="{22E77949-E57B-48BD-9D34-B25448EF1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06" name="Line 158">
                <a:extLst>
                  <a:ext uri="{FF2B5EF4-FFF2-40B4-BE49-F238E27FC236}">
                    <a16:creationId xmlns:a16="http://schemas.microsoft.com/office/drawing/2014/main" xmlns="" id="{15487C34-E68F-4688-B5DD-338C57D16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886" name="Group 159">
              <a:extLst>
                <a:ext uri="{FF2B5EF4-FFF2-40B4-BE49-F238E27FC236}">
                  <a16:creationId xmlns:a16="http://schemas.microsoft.com/office/drawing/2014/main" xmlns="" id="{7D53C996-B005-4162-B635-8900EA161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4" y="2663"/>
              <a:ext cx="97" cy="297"/>
              <a:chOff x="1709" y="2313"/>
              <a:chExt cx="97" cy="297"/>
            </a:xfrm>
          </p:grpSpPr>
          <p:sp>
            <p:nvSpPr>
              <p:cNvPr id="36899" name="Oval 160">
                <a:extLst>
                  <a:ext uri="{FF2B5EF4-FFF2-40B4-BE49-F238E27FC236}">
                    <a16:creationId xmlns:a16="http://schemas.microsoft.com/office/drawing/2014/main" xmlns="" id="{39EE097F-0D74-4343-B5A1-3576FD8EA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00" name="Line 161">
                <a:extLst>
                  <a:ext uri="{FF2B5EF4-FFF2-40B4-BE49-F238E27FC236}">
                    <a16:creationId xmlns:a16="http://schemas.microsoft.com/office/drawing/2014/main" xmlns="" id="{3D9B8A0D-C9DD-42F6-AF9C-41F241035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01" name="Line 162">
                <a:extLst>
                  <a:ext uri="{FF2B5EF4-FFF2-40B4-BE49-F238E27FC236}">
                    <a16:creationId xmlns:a16="http://schemas.microsoft.com/office/drawing/2014/main" xmlns="" id="{F01F2FB2-92EF-41D2-8FBB-EDC05FAB3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902" name="Line 163">
                <a:extLst>
                  <a:ext uri="{FF2B5EF4-FFF2-40B4-BE49-F238E27FC236}">
                    <a16:creationId xmlns:a16="http://schemas.microsoft.com/office/drawing/2014/main" xmlns="" id="{1D7C99FB-9187-4642-8065-30B94A0B4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887" name="Group 164">
              <a:extLst>
                <a:ext uri="{FF2B5EF4-FFF2-40B4-BE49-F238E27FC236}">
                  <a16:creationId xmlns:a16="http://schemas.microsoft.com/office/drawing/2014/main" xmlns="" id="{E3CDB037-D53E-4B4A-825A-3F7C16E8D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5" y="2663"/>
              <a:ext cx="97" cy="297"/>
              <a:chOff x="1709" y="2313"/>
              <a:chExt cx="97" cy="297"/>
            </a:xfrm>
          </p:grpSpPr>
          <p:sp>
            <p:nvSpPr>
              <p:cNvPr id="36895" name="Oval 165">
                <a:extLst>
                  <a:ext uri="{FF2B5EF4-FFF2-40B4-BE49-F238E27FC236}">
                    <a16:creationId xmlns:a16="http://schemas.microsoft.com/office/drawing/2014/main" xmlns="" id="{8DACDA78-E1AF-4400-A948-4628C6FAC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313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96" name="Line 166">
                <a:extLst>
                  <a:ext uri="{FF2B5EF4-FFF2-40B4-BE49-F238E27FC236}">
                    <a16:creationId xmlns:a16="http://schemas.microsoft.com/office/drawing/2014/main" xmlns="" id="{C1763366-A0FD-4E95-8A16-F1405852F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7" y="2336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897" name="Line 167">
                <a:extLst>
                  <a:ext uri="{FF2B5EF4-FFF2-40B4-BE49-F238E27FC236}">
                    <a16:creationId xmlns:a16="http://schemas.microsoft.com/office/drawing/2014/main" xmlns="" id="{00F3C173-D2A9-4467-AE08-D4160F20C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589"/>
                <a:ext cx="6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898" name="Line 168">
                <a:extLst>
                  <a:ext uri="{FF2B5EF4-FFF2-40B4-BE49-F238E27FC236}">
                    <a16:creationId xmlns:a16="http://schemas.microsoft.com/office/drawing/2014/main" xmlns="" id="{B408B0B7-60A7-4F2C-9E7F-587C14F75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9" y="2608"/>
                <a:ext cx="97" cy="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888" name="Group 169">
              <a:extLst>
                <a:ext uri="{FF2B5EF4-FFF2-40B4-BE49-F238E27FC236}">
                  <a16:creationId xmlns:a16="http://schemas.microsoft.com/office/drawing/2014/main" xmlns="" id="{B02AF1A2-B585-46F3-97A8-163EDC17D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1" y="2665"/>
              <a:ext cx="2940" cy="1007"/>
              <a:chOff x="1154" y="2645"/>
              <a:chExt cx="2940" cy="1007"/>
            </a:xfrm>
          </p:grpSpPr>
          <p:sp>
            <p:nvSpPr>
              <p:cNvPr id="36889" name="Text Box 170">
                <a:extLst>
                  <a:ext uri="{FF2B5EF4-FFF2-40B4-BE49-F238E27FC236}">
                    <a16:creationId xmlns:a16="http://schemas.microsoft.com/office/drawing/2014/main" xmlns="" id="{74B84369-9382-4D1A-8089-9ED02DFFD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9" y="3381"/>
                <a:ext cx="191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ea typeface="MS PGothic" panose="020B0600070205080204" pitchFamily="34" charset="-128"/>
                  </a:rPr>
                  <a:t>After         is executed</a:t>
                </a:r>
                <a:endParaRPr lang="en-US" altLang="en-US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6890" name="Oval 171">
                <a:extLst>
                  <a:ext uri="{FF2B5EF4-FFF2-40B4-BE49-F238E27FC236}">
                    <a16:creationId xmlns:a16="http://schemas.microsoft.com/office/drawing/2014/main" xmlns="" id="{B17AC2C2-A71E-4295-A583-DF2C78DB9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3415"/>
                <a:ext cx="275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ja-JP" b="1">
                    <a:solidFill>
                      <a:srgbClr val="C1051B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C</a:t>
                </a:r>
                <a:endParaRPr lang="en-US" altLang="ja-JP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6891" name="AutoShape 172">
                <a:extLst>
                  <a:ext uri="{FF2B5EF4-FFF2-40B4-BE49-F238E27FC236}">
                    <a16:creationId xmlns:a16="http://schemas.microsoft.com/office/drawing/2014/main" xmlns="" id="{83692AE3-E2EF-4A1F-B2CA-33A006301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" y="3064"/>
                <a:ext cx="532" cy="559"/>
              </a:xfrm>
              <a:prstGeom prst="roundRect">
                <a:avLst>
                  <a:gd name="adj" fmla="val 324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92" name="Text Box 173">
                <a:extLst>
                  <a:ext uri="{FF2B5EF4-FFF2-40B4-BE49-F238E27FC236}">
                    <a16:creationId xmlns:a16="http://schemas.microsoft.com/office/drawing/2014/main" xmlns="" id="{48E45446-8AE6-4718-A8CC-A425BFC06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075"/>
                <a:ext cx="48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ja-JP" sz="1200" b="1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Person</a:t>
                </a:r>
                <a:endParaRPr lang="en-US" altLang="ja-JP" sz="1200">
                  <a:ea typeface="MS PGothic" panose="020B0600070205080204" pitchFamily="34" charset="-128"/>
                </a:endParaRPr>
              </a:p>
            </p:txBody>
          </p:sp>
          <p:sp>
            <p:nvSpPr>
              <p:cNvPr id="36893" name="Oval 174">
                <a:extLst>
                  <a:ext uri="{FF2B5EF4-FFF2-40B4-BE49-F238E27FC236}">
                    <a16:creationId xmlns:a16="http://schemas.microsoft.com/office/drawing/2014/main" xmlns="" id="{C1B90374-1346-4D63-BE4A-672D5387D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9" y="2645"/>
                <a:ext cx="45" cy="4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94" name="Freeform 175">
                <a:extLst>
                  <a:ext uri="{FF2B5EF4-FFF2-40B4-BE49-F238E27FC236}">
                    <a16:creationId xmlns:a16="http://schemas.microsoft.com/office/drawing/2014/main" xmlns="" id="{2F657570-5FC6-4C8E-A68E-16D9F0BDA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2672"/>
                <a:ext cx="98" cy="384"/>
              </a:xfrm>
              <a:custGeom>
                <a:avLst/>
                <a:gdLst>
                  <a:gd name="T0" fmla="*/ 92 w 98"/>
                  <a:gd name="T1" fmla="*/ 0 h 384"/>
                  <a:gd name="T2" fmla="*/ 92 w 98"/>
                  <a:gd name="T3" fmla="*/ 195 h 384"/>
                  <a:gd name="T4" fmla="*/ 54 w 98"/>
                  <a:gd name="T5" fmla="*/ 291 h 384"/>
                  <a:gd name="T6" fmla="*/ 0 w 98"/>
                  <a:gd name="T7" fmla="*/ 384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8"/>
                  <a:gd name="T13" fmla="*/ 0 h 384"/>
                  <a:gd name="T14" fmla="*/ 98 w 98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8" h="384">
                    <a:moveTo>
                      <a:pt x="92" y="0"/>
                    </a:moveTo>
                    <a:cubicBezTo>
                      <a:pt x="95" y="73"/>
                      <a:pt x="98" y="147"/>
                      <a:pt x="92" y="195"/>
                    </a:cubicBezTo>
                    <a:cubicBezTo>
                      <a:pt x="86" y="243"/>
                      <a:pt x="69" y="260"/>
                      <a:pt x="54" y="291"/>
                    </a:cubicBezTo>
                    <a:cubicBezTo>
                      <a:pt x="39" y="322"/>
                      <a:pt x="19" y="353"/>
                      <a:pt x="0" y="384"/>
                    </a:cubicBezTo>
                  </a:path>
                </a:pathLst>
              </a:custGeom>
              <a:noFill/>
              <a:ln w="1905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xmlns="" id="{80531DC7-3E57-4C42-AC99-EA111E632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55691" y="525466"/>
            <a:ext cx="8226425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Create Person objects and set up the person </a:t>
            </a:r>
            <a:r>
              <a:rPr lang="en-US" altLang="en-US" sz="2800" b="1" dirty="0" smtClean="0"/>
              <a:t>array </a:t>
            </a:r>
            <a:endParaRPr lang="en-US" altLang="en-US" sz="2800" b="1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D550819B-A977-4AEF-B0AD-47426F09B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630" y="1255713"/>
            <a:ext cx="9681028" cy="5948152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PersonArray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502920" lvl="1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00584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Person[3];</a:t>
            </a:r>
          </a:p>
          <a:p>
            <a:pPr marL="100584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0584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   String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05840" lvl="2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1508760" lvl="3" indent="0">
              <a:buNone/>
            </a:pP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name : 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508760" lvl="3" indent="0">
              <a:buNone/>
            </a:pP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age : 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508760" lvl="3" indent="0">
              <a:buNone/>
            </a:pP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Enger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gender"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508760" lvl="3" indent="0">
              <a:buNone/>
            </a:pP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1508760" lvl="3" indent="0">
              <a:buNone/>
            </a:pP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2100" b="1" dirty="0">
                <a:solidFill>
                  <a:srgbClr val="3F7F5F"/>
                </a:solidFill>
                <a:latin typeface="Consolas" panose="020B0609020204030204" pitchFamily="49" charset="0"/>
              </a:rPr>
              <a:t>// create a new Person and assign values</a:t>
            </a:r>
          </a:p>
          <a:p>
            <a:pPr marL="1508760" lvl="3" indent="0">
              <a:buNone/>
            </a:pP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508760" lvl="3" indent="0">
              <a:buNone/>
            </a:pP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508760" lvl="3" indent="0">
              <a:buNone/>
            </a:pP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setGender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0584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6">
            <a:extLst>
              <a:ext uri="{FF2B5EF4-FFF2-40B4-BE49-F238E27FC236}">
                <a16:creationId xmlns:a16="http://schemas.microsoft.com/office/drawing/2014/main" xmlns="" id="{0837DBD8-8614-4647-A6C3-C6E319013B6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49828" y="397559"/>
            <a:ext cx="8229600" cy="72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dirty="0"/>
              <a:t>Find youngest and oldest age person</a:t>
            </a:r>
          </a:p>
        </p:txBody>
      </p:sp>
      <p:sp>
        <p:nvSpPr>
          <p:cNvPr id="41987" name="Content Placeholder 7">
            <a:extLst>
              <a:ext uri="{FF2B5EF4-FFF2-40B4-BE49-F238E27FC236}">
                <a16:creationId xmlns:a16="http://schemas.microsoft.com/office/drawing/2014/main" xmlns="" id="{14B2040E-08A5-46FE-BAD4-9C0B5FDE1F1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25714" y="1589090"/>
            <a:ext cx="8853714" cy="5334223"/>
          </a:xfr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200" dirty="0"/>
              <a:t>Person youngest = person[0];</a:t>
            </a:r>
          </a:p>
          <a:p>
            <a:pPr>
              <a:buFontTx/>
              <a:buNone/>
            </a:pPr>
            <a:r>
              <a:rPr lang="en-US" altLang="en-US" sz="2200" dirty="0"/>
              <a:t>Person oldest = person[0];</a:t>
            </a:r>
          </a:p>
          <a:p>
            <a:pPr>
              <a:buFontTx/>
              <a:buNone/>
            </a:pPr>
            <a:r>
              <a:rPr lang="en-US" altLang="en-US" sz="2200" b="1" dirty="0"/>
              <a:t>for (</a:t>
            </a:r>
            <a:r>
              <a:rPr lang="en-US" altLang="en-US" sz="2200" b="1" dirty="0" err="1"/>
              <a:t>int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 = 0; 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 &lt; </a:t>
            </a:r>
            <a:r>
              <a:rPr lang="en-US" altLang="en-US" sz="2200" b="1" dirty="0" err="1"/>
              <a:t>person.length</a:t>
            </a:r>
            <a:r>
              <a:rPr lang="en-US" altLang="en-US" sz="2200" b="1" dirty="0"/>
              <a:t>; 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++) {</a:t>
            </a:r>
          </a:p>
          <a:p>
            <a:pPr>
              <a:buFontTx/>
              <a:buNone/>
            </a:pPr>
            <a:r>
              <a:rPr lang="en-US" altLang="en-US" sz="2200" b="1" dirty="0"/>
              <a:t>	if (person[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].</a:t>
            </a:r>
            <a:r>
              <a:rPr lang="en-US" altLang="en-US" sz="2200" b="1" dirty="0" err="1"/>
              <a:t>getAge</a:t>
            </a:r>
            <a:r>
              <a:rPr lang="en-US" altLang="en-US" sz="2200" b="1" dirty="0"/>
              <a:t>() &lt; </a:t>
            </a:r>
            <a:r>
              <a:rPr lang="en-US" altLang="en-US" sz="2200" b="1" dirty="0" err="1"/>
              <a:t>youngest.getAge</a:t>
            </a:r>
            <a:r>
              <a:rPr lang="en-US" altLang="en-US" sz="2200" b="1" dirty="0"/>
              <a:t>()) {</a:t>
            </a:r>
          </a:p>
          <a:p>
            <a:pPr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dirty="0" smtClean="0"/>
              <a:t>	youngest </a:t>
            </a:r>
            <a:r>
              <a:rPr lang="en-US" altLang="en-US" sz="2200" dirty="0"/>
              <a:t>= person[</a:t>
            </a:r>
            <a:r>
              <a:rPr lang="en-US" altLang="en-US" sz="2200" dirty="0" err="1"/>
              <a:t>i</a:t>
            </a:r>
            <a:r>
              <a:rPr lang="en-US" altLang="en-US" sz="2200" dirty="0"/>
              <a:t>];</a:t>
            </a:r>
          </a:p>
          <a:p>
            <a:pPr>
              <a:buFontTx/>
              <a:buNone/>
            </a:pPr>
            <a:r>
              <a:rPr lang="da-DK" altLang="en-US" sz="2200" dirty="0"/>
              <a:t>	} </a:t>
            </a:r>
            <a:r>
              <a:rPr lang="da-DK" altLang="en-US" sz="2200" b="1" dirty="0"/>
              <a:t>else if (person[i].getAge() &gt; oldest.getAge()) {</a:t>
            </a:r>
          </a:p>
          <a:p>
            <a:pPr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dirty="0" smtClean="0"/>
              <a:t>	oldest </a:t>
            </a:r>
            <a:r>
              <a:rPr lang="en-US" altLang="en-US" sz="2200" dirty="0"/>
              <a:t>= person[</a:t>
            </a:r>
            <a:r>
              <a:rPr lang="en-US" altLang="en-US" sz="2200" dirty="0" err="1"/>
              <a:t>i</a:t>
            </a:r>
            <a:r>
              <a:rPr lang="en-US" altLang="en-US" sz="2200" dirty="0"/>
              <a:t>];</a:t>
            </a:r>
          </a:p>
          <a:p>
            <a:pPr>
              <a:buFontTx/>
              <a:buNone/>
            </a:pPr>
            <a:r>
              <a:rPr lang="en-US" altLang="en-US" sz="2200" dirty="0"/>
              <a:t>	}</a:t>
            </a:r>
          </a:p>
          <a:p>
            <a:pPr>
              <a:buFontTx/>
              <a:buNone/>
            </a:pPr>
            <a:r>
              <a:rPr lang="en-US" altLang="en-US" sz="2200" dirty="0"/>
              <a:t>}</a:t>
            </a:r>
          </a:p>
          <a:p>
            <a:pPr>
              <a:buFontTx/>
              <a:buNone/>
            </a:pPr>
            <a:r>
              <a:rPr lang="en-US" altLang="en-US" sz="2200" dirty="0" err="1"/>
              <a:t>System.</a:t>
            </a:r>
            <a:r>
              <a:rPr lang="en-US" altLang="en-US" sz="2200" b="1" i="1" dirty="0" err="1"/>
              <a:t>out.println</a:t>
            </a:r>
            <a:r>
              <a:rPr lang="en-US" altLang="en-US" sz="2200" b="1" i="1" dirty="0"/>
              <a:t>(" Youngest Person Name = " + </a:t>
            </a:r>
            <a:r>
              <a:rPr lang="en-US" altLang="en-US" sz="2200" b="1" i="1" dirty="0" err="1"/>
              <a:t>youngest.getName</a:t>
            </a:r>
            <a:r>
              <a:rPr lang="en-US" altLang="en-US" sz="2200" b="1" i="1" dirty="0"/>
              <a:t>() + "  Age  : " + </a:t>
            </a:r>
            <a:r>
              <a:rPr lang="en-US" altLang="en-US" sz="2200" b="1" i="1" dirty="0" err="1"/>
              <a:t>youngest.getAge</a:t>
            </a:r>
            <a:r>
              <a:rPr lang="en-US" altLang="en-US" sz="2200" b="1" i="1" dirty="0"/>
              <a:t>());</a:t>
            </a:r>
          </a:p>
          <a:p>
            <a:pPr>
              <a:buFontTx/>
              <a:buNone/>
            </a:pPr>
            <a:r>
              <a:rPr lang="en-US" altLang="en-US" sz="2200" dirty="0" err="1"/>
              <a:t>System.</a:t>
            </a:r>
            <a:r>
              <a:rPr lang="en-US" altLang="en-US" sz="2200" b="1" i="1" dirty="0" err="1"/>
              <a:t>out.println</a:t>
            </a:r>
            <a:r>
              <a:rPr lang="en-US" altLang="en-US" sz="2200" b="1" i="1" dirty="0"/>
              <a:t>(" Oldest Person Name = " + </a:t>
            </a:r>
            <a:r>
              <a:rPr lang="en-US" altLang="en-US" sz="2200" b="1" i="1" dirty="0" err="1"/>
              <a:t>oldest.getName</a:t>
            </a:r>
            <a:r>
              <a:rPr lang="en-US" altLang="en-US" sz="2200" b="1" i="1" dirty="0"/>
              <a:t>() + "  Age : " + </a:t>
            </a:r>
            <a:r>
              <a:rPr lang="en-US" altLang="en-US" sz="2200" b="1" i="1" dirty="0" err="1"/>
              <a:t>oldest.getAge</a:t>
            </a:r>
            <a:r>
              <a:rPr lang="en-US" altLang="en-US" sz="2200" b="1" i="1" dirty="0"/>
              <a:t>());</a:t>
            </a:r>
          </a:p>
          <a:p>
            <a:pPr>
              <a:buFontTx/>
              <a:buNone/>
            </a:pPr>
            <a:endParaRPr lang="en-US" alt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6">
            <a:extLst>
              <a:ext uri="{FF2B5EF4-FFF2-40B4-BE49-F238E27FC236}">
                <a16:creationId xmlns:a16="http://schemas.microsoft.com/office/drawing/2014/main" xmlns="" id="{4DBB6455-1D40-4640-8E2B-3820FDFF65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71603" y="551766"/>
            <a:ext cx="8229600" cy="72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dirty="0"/>
              <a:t>Searching for a particular person</a:t>
            </a:r>
          </a:p>
        </p:txBody>
      </p:sp>
      <p:sp>
        <p:nvSpPr>
          <p:cNvPr id="43011" name="Content Placeholder 7">
            <a:extLst>
              <a:ext uri="{FF2B5EF4-FFF2-40B4-BE49-F238E27FC236}">
                <a16:creationId xmlns:a16="http://schemas.microsoft.com/office/drawing/2014/main" xmlns="" id="{D69FD7C3-A3B7-428C-898C-B4787771241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88978" y="1589091"/>
            <a:ext cx="8912225" cy="5276166"/>
          </a:xfr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2200" dirty="0"/>
              <a:t> </a:t>
            </a:r>
            <a:r>
              <a:rPr lang="en-US" altLang="en-US" sz="2200" b="1" dirty="0"/>
              <a:t>int 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 = 0;</a:t>
            </a:r>
          </a:p>
          <a:p>
            <a:pPr>
              <a:buFontTx/>
              <a:buNone/>
            </a:pPr>
            <a:r>
              <a:rPr lang="en-US" altLang="en-US" sz="2200" dirty="0" err="1"/>
              <a:t>System.</a:t>
            </a:r>
            <a:r>
              <a:rPr lang="en-US" altLang="en-US" sz="2200" b="1" i="1" dirty="0" err="1"/>
              <a:t>out.println</a:t>
            </a:r>
            <a:r>
              <a:rPr lang="en-US" altLang="en-US" sz="2200" b="1" i="1" dirty="0"/>
              <a:t>("Enter search Name ");</a:t>
            </a:r>
          </a:p>
          <a:p>
            <a:pPr>
              <a:buFontTx/>
              <a:buNone/>
            </a:pPr>
            <a:r>
              <a:rPr lang="en-US" altLang="en-US" sz="2200" dirty="0"/>
              <a:t>String </a:t>
            </a:r>
            <a:r>
              <a:rPr lang="en-US" altLang="en-US" sz="2200" dirty="0" err="1"/>
              <a:t>searchName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scanner.next</a:t>
            </a:r>
            <a:r>
              <a:rPr lang="en-US" altLang="en-US" sz="2200" dirty="0"/>
              <a:t>();</a:t>
            </a:r>
          </a:p>
          <a:p>
            <a:pPr>
              <a:buFontTx/>
              <a:buNone/>
            </a:pPr>
            <a:r>
              <a:rPr lang="en-US" altLang="en-US" sz="2200" b="1" dirty="0"/>
              <a:t>while (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 &lt; </a:t>
            </a:r>
            <a:r>
              <a:rPr lang="en-US" altLang="en-US" sz="2200" b="1" dirty="0" err="1"/>
              <a:t>person.length</a:t>
            </a:r>
            <a:r>
              <a:rPr lang="en-US" altLang="en-US" sz="2200" b="1" dirty="0"/>
              <a:t> &amp;&amp; !person[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].</a:t>
            </a:r>
            <a:r>
              <a:rPr lang="en-US" altLang="en-US" sz="2200" b="1" dirty="0" err="1"/>
              <a:t>getName</a:t>
            </a:r>
            <a:r>
              <a:rPr lang="en-US" altLang="en-US" sz="2200" b="1" dirty="0"/>
              <a:t>().equals(</a:t>
            </a:r>
            <a:r>
              <a:rPr lang="en-US" altLang="en-US" sz="2200" b="1" dirty="0" err="1"/>
              <a:t>searchName</a:t>
            </a:r>
            <a:r>
              <a:rPr lang="en-US" altLang="en-US" sz="2200" b="1" dirty="0"/>
              <a:t>))</a:t>
            </a:r>
          </a:p>
          <a:p>
            <a:pPr>
              <a:buFontTx/>
              <a:buNone/>
            </a:pPr>
            <a:r>
              <a:rPr lang="en-US" altLang="en-US" sz="2200" b="1" dirty="0"/>
              <a:t>	 {</a:t>
            </a:r>
          </a:p>
          <a:p>
            <a:pPr>
              <a:buFontTx/>
              <a:buNone/>
            </a:pPr>
            <a:r>
              <a:rPr lang="en-US" altLang="en-US" sz="2200" dirty="0"/>
              <a:t>		</a:t>
            </a:r>
            <a:r>
              <a:rPr lang="en-US" altLang="en-US" sz="2200" dirty="0" err="1"/>
              <a:t>i</a:t>
            </a:r>
            <a:r>
              <a:rPr lang="en-US" altLang="en-US" sz="2200" dirty="0"/>
              <a:t>++;</a:t>
            </a:r>
          </a:p>
          <a:p>
            <a:pPr>
              <a:buFontTx/>
              <a:buNone/>
            </a:pPr>
            <a:r>
              <a:rPr lang="en-US" altLang="en-US" sz="2200" dirty="0"/>
              <a:t>	 }</a:t>
            </a:r>
          </a:p>
          <a:p>
            <a:pPr>
              <a:buFontTx/>
              <a:buNone/>
            </a:pPr>
            <a:r>
              <a:rPr lang="en-US" altLang="en-US" sz="2200" b="1" dirty="0"/>
              <a:t>if (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 == </a:t>
            </a:r>
            <a:r>
              <a:rPr lang="en-US" altLang="en-US" sz="2200" b="1" dirty="0" err="1"/>
              <a:t>person.length</a:t>
            </a:r>
            <a:r>
              <a:rPr lang="en-US" altLang="en-US" sz="2200" b="1" dirty="0"/>
              <a:t>) {</a:t>
            </a:r>
          </a:p>
          <a:p>
            <a:pPr>
              <a:buFontTx/>
              <a:buNone/>
            </a:pP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System.</a:t>
            </a:r>
            <a:r>
              <a:rPr lang="en-US" altLang="en-US" sz="2200" b="1" i="1" dirty="0" err="1" smtClean="0"/>
              <a:t>out.println</a:t>
            </a:r>
            <a:r>
              <a:rPr lang="en-US" altLang="en-US" sz="2200" b="1" i="1" dirty="0" smtClean="0"/>
              <a:t>(</a:t>
            </a:r>
            <a:r>
              <a:rPr lang="en-US" altLang="en-US" sz="2200" b="1" i="1" dirty="0" err="1" smtClean="0"/>
              <a:t>searchName</a:t>
            </a:r>
            <a:r>
              <a:rPr lang="en-US" altLang="en-US" sz="2200" b="1" i="1" dirty="0" smtClean="0"/>
              <a:t> </a:t>
            </a:r>
            <a:r>
              <a:rPr lang="en-US" altLang="en-US" sz="2200" b="1" i="1" dirty="0"/>
              <a:t>+ "  was not in the person array");</a:t>
            </a:r>
          </a:p>
          <a:p>
            <a:pPr>
              <a:buFontTx/>
              <a:buNone/>
            </a:pPr>
            <a:r>
              <a:rPr lang="en-US" altLang="en-US" sz="2200" dirty="0"/>
              <a:t>} </a:t>
            </a:r>
          </a:p>
          <a:p>
            <a:pPr>
              <a:buFontTx/>
              <a:buNone/>
            </a:pPr>
            <a:r>
              <a:rPr lang="en-US" altLang="en-US" sz="2200" b="1" dirty="0"/>
              <a:t>else {</a:t>
            </a:r>
          </a:p>
          <a:p>
            <a:pPr>
              <a:buFontTx/>
              <a:buNone/>
            </a:pP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System.</a:t>
            </a:r>
            <a:r>
              <a:rPr lang="en-US" altLang="en-US" sz="2200" b="1" i="1" dirty="0" err="1" smtClean="0"/>
              <a:t>out.println</a:t>
            </a:r>
            <a:r>
              <a:rPr lang="en-US" altLang="en-US" sz="2200" b="1" i="1" dirty="0" smtClean="0"/>
              <a:t>(</a:t>
            </a:r>
            <a:r>
              <a:rPr lang="en-US" altLang="en-US" sz="2200" b="1" i="1" dirty="0" err="1" smtClean="0"/>
              <a:t>searchName</a:t>
            </a:r>
            <a:r>
              <a:rPr lang="en-US" altLang="en-US" sz="2200" b="1" i="1" dirty="0" smtClean="0"/>
              <a:t> </a:t>
            </a:r>
            <a:r>
              <a:rPr lang="en-US" altLang="en-US" sz="2200" b="1" i="1" dirty="0"/>
              <a:t>+ "   was fount at the " + </a:t>
            </a:r>
            <a:r>
              <a:rPr lang="en-US" altLang="en-US" sz="2200" b="1" i="1" dirty="0" err="1"/>
              <a:t>i</a:t>
            </a:r>
            <a:r>
              <a:rPr lang="en-US" altLang="en-US" sz="2200" b="1" i="1" dirty="0"/>
              <a:t> + "  of </a:t>
            </a:r>
            <a:r>
              <a:rPr lang="en-US" altLang="en-US" sz="2200" b="1" i="1" dirty="0" err="1"/>
              <a:t>preson</a:t>
            </a:r>
            <a:r>
              <a:rPr lang="en-US" altLang="en-US" sz="2200" b="1" i="1" dirty="0"/>
              <a:t> array");</a:t>
            </a:r>
          </a:p>
          <a:p>
            <a:pPr>
              <a:buFontTx/>
              <a:buNone/>
            </a:pPr>
            <a:r>
              <a:rPr lang="en-US" altLang="en-US" sz="2200" dirty="0"/>
              <a:t>}</a:t>
            </a:r>
          </a:p>
          <a:p>
            <a:pPr>
              <a:buFontTx/>
              <a:buNone/>
            </a:pPr>
            <a:endParaRPr lang="en-US" alt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>
            <a:extLst>
              <a:ext uri="{FF2B5EF4-FFF2-40B4-BE49-F238E27FC236}">
                <a16:creationId xmlns:a16="http://schemas.microsoft.com/office/drawing/2014/main" xmlns="" id="{C0C46A97-C673-4062-A5B0-F7388EB53F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71603" y="605054"/>
            <a:ext cx="8229600" cy="72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b="1" dirty="0"/>
              <a:t>Find out the names whose age is &gt;5</a:t>
            </a:r>
          </a:p>
        </p:txBody>
      </p:sp>
      <p:sp>
        <p:nvSpPr>
          <p:cNvPr id="44035" name="Content Placeholder 7">
            <a:extLst>
              <a:ext uri="{FF2B5EF4-FFF2-40B4-BE49-F238E27FC236}">
                <a16:creationId xmlns:a16="http://schemas.microsoft.com/office/drawing/2014/main" xmlns="" id="{2D841B53-F5D7-4B07-9D67-A62D3BFA9D3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88978" y="1589091"/>
            <a:ext cx="8912225" cy="3302223"/>
          </a:xfr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int</a:t>
            </a:r>
            <a:r>
              <a:rPr lang="en-US" altLang="en-US" sz="2200" dirty="0" smtClean="0"/>
              <a:t> </a:t>
            </a:r>
            <a:r>
              <a:rPr lang="en-US" altLang="en-US" sz="2200" u="sng" dirty="0" err="1"/>
              <a:t>givenAge</a:t>
            </a:r>
            <a:r>
              <a:rPr lang="en-US" altLang="en-US" sz="2200" u="sng" dirty="0"/>
              <a:t> = 5;</a:t>
            </a:r>
          </a:p>
          <a:p>
            <a:pPr>
              <a:buFontTx/>
              <a:buNone/>
            </a:pPr>
            <a:r>
              <a:rPr lang="en-US" altLang="en-US" sz="2200" dirty="0"/>
              <a:t>	for (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j = 0; j &lt; </a:t>
            </a:r>
            <a:r>
              <a:rPr lang="en-US" altLang="en-US" sz="2200" dirty="0" err="1"/>
              <a:t>person.length</a:t>
            </a:r>
            <a:r>
              <a:rPr lang="en-US" altLang="en-US" sz="2200" dirty="0"/>
              <a:t>; </a:t>
            </a:r>
            <a:r>
              <a:rPr lang="en-US" altLang="en-US" sz="2200" dirty="0" err="1"/>
              <a:t>j++</a:t>
            </a:r>
            <a:r>
              <a:rPr lang="en-US" altLang="en-US" sz="2200" dirty="0"/>
              <a:t>) {</a:t>
            </a:r>
          </a:p>
          <a:p>
            <a:pPr>
              <a:buFontTx/>
              <a:buNone/>
            </a:pPr>
            <a:r>
              <a:rPr lang="en-US" altLang="en-US" sz="2200" dirty="0"/>
              <a:t>		if (person[j].</a:t>
            </a:r>
            <a:r>
              <a:rPr lang="en-US" altLang="en-US" sz="2200" dirty="0" err="1"/>
              <a:t>getAge</a:t>
            </a:r>
            <a:r>
              <a:rPr lang="en-US" altLang="en-US" sz="2200" dirty="0"/>
              <a:t>() &gt; 5) {</a:t>
            </a:r>
          </a:p>
          <a:p>
            <a:pPr>
              <a:buFontTx/>
              <a:buNone/>
            </a:pPr>
            <a:r>
              <a:rPr lang="en-US" altLang="en-US" sz="2200" dirty="0"/>
              <a:t>		</a:t>
            </a:r>
            <a:r>
              <a:rPr lang="en-US" altLang="en-US" sz="2200" dirty="0" err="1"/>
              <a:t>System.</a:t>
            </a:r>
            <a:r>
              <a:rPr lang="en-US" altLang="en-US" sz="2200" i="1" dirty="0" err="1"/>
              <a:t>out.println</a:t>
            </a:r>
            <a:r>
              <a:rPr lang="en-US" altLang="en-US" sz="2200" i="1" dirty="0"/>
              <a:t>(" Name  : " + person[j].</a:t>
            </a:r>
            <a:r>
              <a:rPr lang="en-US" altLang="en-US" sz="2200" i="1" dirty="0" err="1"/>
              <a:t>getName</a:t>
            </a:r>
            <a:r>
              <a:rPr lang="en-US" altLang="en-US" sz="2200" i="1" dirty="0"/>
              <a:t>() +</a:t>
            </a:r>
          </a:p>
          <a:p>
            <a:pPr>
              <a:buFontTx/>
              <a:buNone/>
            </a:pPr>
            <a:r>
              <a:rPr lang="en-US" altLang="en-US" sz="2200" i="1" dirty="0"/>
              <a:t>		 "   Age : " + person[j].</a:t>
            </a:r>
            <a:r>
              <a:rPr lang="en-US" altLang="en-US" sz="2200" i="1" dirty="0" err="1"/>
              <a:t>getAge</a:t>
            </a:r>
            <a:r>
              <a:rPr lang="en-US" altLang="en-US" sz="2200" i="1" dirty="0"/>
              <a:t>());</a:t>
            </a:r>
          </a:p>
          <a:p>
            <a:pPr>
              <a:buFontTx/>
              <a:buNone/>
            </a:pPr>
            <a:r>
              <a:rPr lang="en-US" altLang="en-US" sz="2200" dirty="0"/>
              <a:t>	}</a:t>
            </a:r>
          </a:p>
          <a:p>
            <a:pPr>
              <a:buFontTx/>
              <a:buNone/>
            </a:pPr>
            <a:r>
              <a:rPr lang="en-US" altLang="en-US" sz="22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8">
            <a:extLst>
              <a:ext uri="{FF2B5EF4-FFF2-40B4-BE49-F238E27FC236}">
                <a16:creationId xmlns:a16="http://schemas.microsoft.com/office/drawing/2014/main" xmlns="" id="{BC1B1761-D589-49CF-822C-32570661B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6147" name="Rectangle 1029">
            <a:extLst>
              <a:ext uri="{FF2B5EF4-FFF2-40B4-BE49-F238E27FC236}">
                <a16:creationId xmlns:a16="http://schemas.microsoft.com/office/drawing/2014/main" xmlns="" id="{B070C2DB-1A4F-4BE6-861E-84CF3E49C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017" y="1557598"/>
            <a:ext cx="8675370" cy="493151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After you have read and studied this chapter, you should be able to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Manipulate a collection of data values, using an array.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Declare and use an array of primitive data types in writing a program.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Declare and use an array of objects in writing a program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Define a method that accepts an array as its parameter and a method that returns an array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Describe how a two-dimensional array is implemented as an array of arrays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Manipulate a collection of objects, using lists and maps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 advClick="0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6">
            <a:extLst>
              <a:ext uri="{FF2B5EF4-FFF2-40B4-BE49-F238E27FC236}">
                <a16:creationId xmlns:a16="http://schemas.microsoft.com/office/drawing/2014/main" xmlns="" id="{F7FD02D6-EC6D-4670-855F-3B8EA0E0FE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557216"/>
            <a:ext cx="8229600" cy="72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b="1"/>
              <a:t>Object Deletion – Approach 1</a:t>
            </a:r>
          </a:p>
        </p:txBody>
      </p:sp>
      <p:grpSp>
        <p:nvGrpSpPr>
          <p:cNvPr id="45060" name="Group 3">
            <a:extLst>
              <a:ext uri="{FF2B5EF4-FFF2-40B4-BE49-F238E27FC236}">
                <a16:creationId xmlns:a16="http://schemas.microsoft.com/office/drawing/2014/main" xmlns="" id="{AC3AD552-2EBC-4AFC-ADCC-D8DCBCCD4FED}"/>
              </a:ext>
            </a:extLst>
          </p:cNvPr>
          <p:cNvGrpSpPr>
            <a:grpSpLocks/>
          </p:cNvGrpSpPr>
          <p:nvPr/>
        </p:nvGrpSpPr>
        <p:grpSpPr bwMode="auto">
          <a:xfrm>
            <a:off x="2468566" y="1603378"/>
            <a:ext cx="4129087" cy="1171575"/>
            <a:chOff x="165" y="1025"/>
            <a:chExt cx="1295" cy="798"/>
          </a:xfrm>
        </p:grpSpPr>
        <p:sp>
          <p:nvSpPr>
            <p:cNvPr id="45141" name="Rectangle 4">
              <a:extLst>
                <a:ext uri="{FF2B5EF4-FFF2-40B4-BE49-F238E27FC236}">
                  <a16:creationId xmlns:a16="http://schemas.microsoft.com/office/drawing/2014/main" xmlns="" id="{80B95D0D-CBA2-49B2-B9B9-9EF59618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" y="1025"/>
              <a:ext cx="1295" cy="798"/>
            </a:xfrm>
            <a:prstGeom prst="rect">
              <a:avLst/>
            </a:prstGeom>
            <a:solidFill>
              <a:srgbClr val="EFFBFF"/>
            </a:solidFill>
            <a:ln w="9525">
              <a:solidFill>
                <a:srgbClr val="EAF0FE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DDDDD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5142" name="Text Box 5">
              <a:extLst>
                <a:ext uri="{FF2B5EF4-FFF2-40B4-BE49-F238E27FC236}">
                  <a16:creationId xmlns:a16="http://schemas.microsoft.com/office/drawing/2014/main" xmlns="" id="{5DA30C3B-40E7-493B-93A5-40881F0B5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1042"/>
              <a:ext cx="1169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ja-JP" sz="1400">
                  <a:solidFill>
                    <a:srgbClr val="0033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int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delIdx = 1;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delIdx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]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= </a:t>
              </a:r>
              <a:r>
                <a:rPr lang="en-US" altLang="ja-JP" sz="1400">
                  <a:solidFill>
                    <a:srgbClr val="0033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null</a:t>
              </a:r>
              <a:r>
                <a:rPr lang="en-US" altLang="ja-JP" sz="1400"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  <a:r>
                <a:rPr lang="en-US" altLang="ja-JP" sz="16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  <a:endParaRPr lang="en-US" altLang="ja-JP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45061" name="AutoShape 6">
            <a:extLst>
              <a:ext uri="{FF2B5EF4-FFF2-40B4-BE49-F238E27FC236}">
                <a16:creationId xmlns:a16="http://schemas.microsoft.com/office/drawing/2014/main" xmlns="" id="{68EA2D34-27C8-46BB-8109-97C662FB3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1646238"/>
            <a:ext cx="2392362" cy="1174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Delete </a:t>
            </a:r>
            <a:r>
              <a:rPr lang="en-US" altLang="ja-JP" sz="1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Person B</a:t>
            </a:r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by setting the reference in position 1 to </a:t>
            </a:r>
            <a:r>
              <a:rPr lang="en-US" altLang="ja-JP" sz="1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null</a:t>
            </a:r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</a:p>
        </p:txBody>
      </p:sp>
      <p:grpSp>
        <p:nvGrpSpPr>
          <p:cNvPr id="45062" name="Group 41">
            <a:extLst>
              <a:ext uri="{FF2B5EF4-FFF2-40B4-BE49-F238E27FC236}">
                <a16:creationId xmlns:a16="http://schemas.microsoft.com/office/drawing/2014/main" xmlns="" id="{180F1BC7-F856-4221-90C9-A26BD7721319}"/>
              </a:ext>
            </a:extLst>
          </p:cNvPr>
          <p:cNvGrpSpPr>
            <a:grpSpLocks/>
          </p:cNvGrpSpPr>
          <p:nvPr/>
        </p:nvGrpSpPr>
        <p:grpSpPr bwMode="auto">
          <a:xfrm>
            <a:off x="1954213" y="2043113"/>
            <a:ext cx="3702050" cy="347662"/>
            <a:chOff x="943" y="999"/>
            <a:chExt cx="2332" cy="219"/>
          </a:xfrm>
        </p:grpSpPr>
        <p:sp>
          <p:nvSpPr>
            <p:cNvPr id="45139" name="Oval 42">
              <a:extLst>
                <a:ext uri="{FF2B5EF4-FFF2-40B4-BE49-F238E27FC236}">
                  <a16:creationId xmlns:a16="http://schemas.microsoft.com/office/drawing/2014/main" xmlns="" id="{C84CFE69-9310-4166-AE25-F8D090C0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999"/>
              <a:ext cx="275" cy="2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ja-JP" b="1">
                  <a:solidFill>
                    <a:srgbClr val="C1051B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A</a:t>
              </a:r>
              <a:endParaRPr lang="en-US" altLang="ja-JP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5140" name="Rectangle 43">
              <a:extLst>
                <a:ext uri="{FF2B5EF4-FFF2-40B4-BE49-F238E27FC236}">
                  <a16:creationId xmlns:a16="http://schemas.microsoft.com/office/drawing/2014/main" xmlns="" id="{48810C4E-D2F8-45EE-AA2C-0CA59988C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1019"/>
              <a:ext cx="1959" cy="179"/>
            </a:xfrm>
            <a:prstGeom prst="rect">
              <a:avLst/>
            </a:prstGeom>
            <a:noFill/>
            <a:ln w="12700">
              <a:solidFill>
                <a:srgbClr val="D218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5063" name="Group 7">
            <a:extLst>
              <a:ext uri="{FF2B5EF4-FFF2-40B4-BE49-F238E27FC236}">
                <a16:creationId xmlns:a16="http://schemas.microsoft.com/office/drawing/2014/main" xmlns="" id="{1E8108FB-1508-4C3A-9611-10343B00C480}"/>
              </a:ext>
            </a:extLst>
          </p:cNvPr>
          <p:cNvGrpSpPr>
            <a:grpSpLocks/>
          </p:cNvGrpSpPr>
          <p:nvPr/>
        </p:nvGrpSpPr>
        <p:grpSpPr bwMode="auto">
          <a:xfrm>
            <a:off x="1004891" y="3160713"/>
            <a:ext cx="3589337" cy="2938462"/>
            <a:chOff x="345" y="1685"/>
            <a:chExt cx="2261" cy="1851"/>
          </a:xfrm>
        </p:grpSpPr>
        <p:sp>
          <p:nvSpPr>
            <p:cNvPr id="45106" name="Rectangle 8">
              <a:extLst>
                <a:ext uri="{FF2B5EF4-FFF2-40B4-BE49-F238E27FC236}">
                  <a16:creationId xmlns:a16="http://schemas.microsoft.com/office/drawing/2014/main" xmlns="" id="{3B09426E-A3B6-4DA1-9AA2-2DF6AEAA6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1685"/>
              <a:ext cx="2261" cy="1851"/>
            </a:xfrm>
            <a:prstGeom prst="rect">
              <a:avLst/>
            </a:prstGeom>
            <a:solidFill>
              <a:srgbClr val="FDFEE2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DDDDDD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45107" name="Group 9">
              <a:extLst>
                <a:ext uri="{FF2B5EF4-FFF2-40B4-BE49-F238E27FC236}">
                  <a16:creationId xmlns:a16="http://schemas.microsoft.com/office/drawing/2014/main" xmlns="" id="{E0BC78F0-41AF-464C-BBC5-B8ABA3B2A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694"/>
              <a:ext cx="1994" cy="1643"/>
              <a:chOff x="372" y="1694"/>
              <a:chExt cx="1994" cy="1643"/>
            </a:xfrm>
          </p:grpSpPr>
          <p:grpSp>
            <p:nvGrpSpPr>
              <p:cNvPr id="45108" name="Group 10">
                <a:extLst>
                  <a:ext uri="{FF2B5EF4-FFF2-40B4-BE49-F238E27FC236}">
                    <a16:creationId xmlns:a16="http://schemas.microsoft.com/office/drawing/2014/main" xmlns="" id="{8DB954E5-A05C-4D75-9A54-ABE23C9EA9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3" y="2367"/>
                <a:ext cx="1454" cy="307"/>
                <a:chOff x="903" y="2367"/>
                <a:chExt cx="1230" cy="307"/>
              </a:xfrm>
            </p:grpSpPr>
            <p:sp>
              <p:nvSpPr>
                <p:cNvPr id="45135" name="Rectangle 11">
                  <a:extLst>
                    <a:ext uri="{FF2B5EF4-FFF2-40B4-BE49-F238E27FC236}">
                      <a16:creationId xmlns:a16="http://schemas.microsoft.com/office/drawing/2014/main" xmlns="" id="{A43A44A7-73C5-4313-AC09-83CA7D68B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3" y="2367"/>
                  <a:ext cx="1230" cy="307"/>
                </a:xfrm>
                <a:prstGeom prst="rect">
                  <a:avLst/>
                </a:prstGeom>
                <a:solidFill>
                  <a:srgbClr val="F7FD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136" name="Line 12">
                  <a:extLst>
                    <a:ext uri="{FF2B5EF4-FFF2-40B4-BE49-F238E27FC236}">
                      <a16:creationId xmlns:a16="http://schemas.microsoft.com/office/drawing/2014/main" xmlns="" id="{3DEEC70F-41D0-4CB1-BB73-D128E04126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3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5137" name="Line 13">
                  <a:extLst>
                    <a:ext uri="{FF2B5EF4-FFF2-40B4-BE49-F238E27FC236}">
                      <a16:creationId xmlns:a16="http://schemas.microsoft.com/office/drawing/2014/main" xmlns="" id="{7B945C53-BE82-4D5F-BA87-23DB47BEE0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12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5138" name="Line 14">
                  <a:extLst>
                    <a:ext uri="{FF2B5EF4-FFF2-40B4-BE49-F238E27FC236}">
                      <a16:creationId xmlns:a16="http://schemas.microsoft.com/office/drawing/2014/main" xmlns="" id="{F7986326-C6AC-4DE9-99F3-1E761EF63E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1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45109" name="Text Box 15">
                <a:extLst>
                  <a:ext uri="{FF2B5EF4-FFF2-40B4-BE49-F238E27FC236}">
                    <a16:creationId xmlns:a16="http://schemas.microsoft.com/office/drawing/2014/main" xmlns="" id="{E74215E3-74D7-496C-BAF4-1340351A80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6" y="215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0</a:t>
                </a:r>
              </a:p>
            </p:txBody>
          </p:sp>
          <p:sp>
            <p:nvSpPr>
              <p:cNvPr id="45110" name="Text Box 16">
                <a:extLst>
                  <a:ext uri="{FF2B5EF4-FFF2-40B4-BE49-F238E27FC236}">
                    <a16:creationId xmlns:a16="http://schemas.microsoft.com/office/drawing/2014/main" xmlns="" id="{D1BD2E68-2BB6-481E-9630-8C59128649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2" y="215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</a:p>
            </p:txBody>
          </p:sp>
          <p:sp>
            <p:nvSpPr>
              <p:cNvPr id="45111" name="Text Box 17">
                <a:extLst>
                  <a:ext uri="{FF2B5EF4-FFF2-40B4-BE49-F238E27FC236}">
                    <a16:creationId xmlns:a16="http://schemas.microsoft.com/office/drawing/2014/main" xmlns="" id="{D21CB84C-316D-47DD-910A-4D86B497B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3" y="215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</a:p>
            </p:txBody>
          </p:sp>
          <p:sp>
            <p:nvSpPr>
              <p:cNvPr id="45112" name="Text Box 18">
                <a:extLst>
                  <a:ext uri="{FF2B5EF4-FFF2-40B4-BE49-F238E27FC236}">
                    <a16:creationId xmlns:a16="http://schemas.microsoft.com/office/drawing/2014/main" xmlns="" id="{AF0867BA-AFEC-44A1-8DF8-67AD35E52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3" y="215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</a:p>
            </p:txBody>
          </p:sp>
          <p:grpSp>
            <p:nvGrpSpPr>
              <p:cNvPr id="45113" name="Group 19">
                <a:extLst>
                  <a:ext uri="{FF2B5EF4-FFF2-40B4-BE49-F238E27FC236}">
                    <a16:creationId xmlns:a16="http://schemas.microsoft.com/office/drawing/2014/main" xmlns="" id="{29973D16-10CD-4730-BDCB-48A2784340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" y="1694"/>
                <a:ext cx="662" cy="817"/>
                <a:chOff x="928" y="1829"/>
                <a:chExt cx="662" cy="817"/>
              </a:xfrm>
            </p:grpSpPr>
            <p:sp>
              <p:nvSpPr>
                <p:cNvPr id="45130" name="Text Box 20">
                  <a:extLst>
                    <a:ext uri="{FF2B5EF4-FFF2-40B4-BE49-F238E27FC236}">
                      <a16:creationId xmlns:a16="http://schemas.microsoft.com/office/drawing/2014/main" xmlns="" id="{5147F2C7-010E-4ACF-A40C-17192A13C8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8" y="1829"/>
                  <a:ext cx="6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2000">
                      <a:latin typeface="Arial" panose="020B0604020202020204" pitchFamily="34" charset="0"/>
                      <a:ea typeface="MS PGothic" panose="020B0600070205080204" pitchFamily="34" charset="-128"/>
                    </a:rPr>
                    <a:t>person</a:t>
                  </a:r>
                </a:p>
              </p:txBody>
            </p:sp>
            <p:sp>
              <p:nvSpPr>
                <p:cNvPr id="45131" name="Rectangle 21">
                  <a:extLst>
                    <a:ext uri="{FF2B5EF4-FFF2-40B4-BE49-F238E27FC236}">
                      <a16:creationId xmlns:a16="http://schemas.microsoft.com/office/drawing/2014/main" xmlns="" id="{C98F1B6F-6975-494E-9BFC-B04BA65EB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" y="2061"/>
                  <a:ext cx="372" cy="19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45132" name="Group 22">
                  <a:extLst>
                    <a:ext uri="{FF2B5EF4-FFF2-40B4-BE49-F238E27FC236}">
                      <a16:creationId xmlns:a16="http://schemas.microsoft.com/office/drawing/2014/main" xmlns="" id="{6A9B5E43-C5EA-40F1-8270-B01A915EAB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7" y="2141"/>
                  <a:ext cx="220" cy="505"/>
                  <a:chOff x="1217" y="2141"/>
                  <a:chExt cx="220" cy="505"/>
                </a:xfrm>
              </p:grpSpPr>
              <p:sp>
                <p:nvSpPr>
                  <p:cNvPr id="45133" name="Oval 23">
                    <a:extLst>
                      <a:ext uri="{FF2B5EF4-FFF2-40B4-BE49-F238E27FC236}">
                        <a16:creationId xmlns:a16="http://schemas.microsoft.com/office/drawing/2014/main" xmlns="" id="{2C85A0F4-56F6-4631-85DA-8E1D9FEFF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141"/>
                    <a:ext cx="45" cy="45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5134" name="Freeform 24">
                    <a:extLst>
                      <a:ext uri="{FF2B5EF4-FFF2-40B4-BE49-F238E27FC236}">
                        <a16:creationId xmlns:a16="http://schemas.microsoft.com/office/drawing/2014/main" xmlns="" id="{DF785F9C-DA07-470F-A576-97A2CFB1A9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7" y="2170"/>
                    <a:ext cx="200" cy="476"/>
                  </a:xfrm>
                  <a:custGeom>
                    <a:avLst/>
                    <a:gdLst>
                      <a:gd name="T0" fmla="*/ 1 w 200"/>
                      <a:gd name="T1" fmla="*/ 0 h 476"/>
                      <a:gd name="T2" fmla="*/ 5 w 200"/>
                      <a:gd name="T3" fmla="*/ 214 h 476"/>
                      <a:gd name="T4" fmla="*/ 30 w 200"/>
                      <a:gd name="T5" fmla="*/ 380 h 476"/>
                      <a:gd name="T6" fmla="*/ 85 w 200"/>
                      <a:gd name="T7" fmla="*/ 460 h 476"/>
                      <a:gd name="T8" fmla="*/ 200 w 200"/>
                      <a:gd name="T9" fmla="*/ 476 h 4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"/>
                      <a:gd name="T16" fmla="*/ 0 h 476"/>
                      <a:gd name="T17" fmla="*/ 200 w 200"/>
                      <a:gd name="T18" fmla="*/ 476 h 47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" h="476">
                        <a:moveTo>
                          <a:pt x="1" y="0"/>
                        </a:moveTo>
                        <a:cubicBezTo>
                          <a:pt x="0" y="75"/>
                          <a:pt x="0" y="151"/>
                          <a:pt x="5" y="214"/>
                        </a:cubicBezTo>
                        <a:cubicBezTo>
                          <a:pt x="10" y="277"/>
                          <a:pt x="17" y="339"/>
                          <a:pt x="30" y="380"/>
                        </a:cubicBezTo>
                        <a:cubicBezTo>
                          <a:pt x="43" y="421"/>
                          <a:pt x="57" y="444"/>
                          <a:pt x="85" y="460"/>
                        </a:cubicBezTo>
                        <a:cubicBezTo>
                          <a:pt x="113" y="476"/>
                          <a:pt x="156" y="476"/>
                          <a:pt x="200" y="47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2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5114" name="AutoShape 25">
                <a:extLst>
                  <a:ext uri="{FF2B5EF4-FFF2-40B4-BE49-F238E27FC236}">
                    <a16:creationId xmlns:a16="http://schemas.microsoft.com/office/drawing/2014/main" xmlns="" id="{71406452-8E05-4F3E-9462-FE097B63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2932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Tahoma" panose="020B0604030504040204" pitchFamily="34" charset="0"/>
                    <a:ea typeface="MS PGothic" panose="020B0600070205080204" pitchFamily="34" charset="-128"/>
                  </a:rPr>
                  <a:t>A</a:t>
                </a:r>
              </a:p>
            </p:txBody>
          </p:sp>
          <p:grpSp>
            <p:nvGrpSpPr>
              <p:cNvPr id="45115" name="Group 26">
                <a:extLst>
                  <a:ext uri="{FF2B5EF4-FFF2-40B4-BE49-F238E27FC236}">
                    <a16:creationId xmlns:a16="http://schemas.microsoft.com/office/drawing/2014/main" xmlns="" id="{F64142AD-52D5-44FE-B7C9-843ED5D645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1" y="2530"/>
                <a:ext cx="114" cy="411"/>
                <a:chOff x="961" y="2530"/>
                <a:chExt cx="114" cy="411"/>
              </a:xfrm>
            </p:grpSpPr>
            <p:sp>
              <p:nvSpPr>
                <p:cNvPr id="45128" name="Oval 27">
                  <a:extLst>
                    <a:ext uri="{FF2B5EF4-FFF2-40B4-BE49-F238E27FC236}">
                      <a16:creationId xmlns:a16="http://schemas.microsoft.com/office/drawing/2014/main" xmlns="" id="{F7EA9A29-32F3-4779-B20A-D7AADE940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129" name="Freeform 28">
                  <a:extLst>
                    <a:ext uri="{FF2B5EF4-FFF2-40B4-BE49-F238E27FC236}">
                      <a16:creationId xmlns:a16="http://schemas.microsoft.com/office/drawing/2014/main" xmlns="" id="{EAFF28D5-CA2D-4518-8ED7-6FCA6BFC6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"/>
                    <a:gd name="T13" fmla="*/ 0 h 384"/>
                    <a:gd name="T14" fmla="*/ 98 w 98"/>
                    <a:gd name="T15" fmla="*/ 384 h 3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16" name="Group 29">
                <a:extLst>
                  <a:ext uri="{FF2B5EF4-FFF2-40B4-BE49-F238E27FC236}">
                    <a16:creationId xmlns:a16="http://schemas.microsoft.com/office/drawing/2014/main" xmlns="" id="{20664C0F-9A26-4243-B3AF-26FD400B7E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2" y="2517"/>
                <a:ext cx="114" cy="411"/>
                <a:chOff x="961" y="2530"/>
                <a:chExt cx="114" cy="411"/>
              </a:xfrm>
            </p:grpSpPr>
            <p:sp>
              <p:nvSpPr>
                <p:cNvPr id="45126" name="Oval 30">
                  <a:extLst>
                    <a:ext uri="{FF2B5EF4-FFF2-40B4-BE49-F238E27FC236}">
                      <a16:creationId xmlns:a16="http://schemas.microsoft.com/office/drawing/2014/main" xmlns="" id="{58AB4387-6E0C-401C-BCB7-08E1095C2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127" name="Freeform 31">
                  <a:extLst>
                    <a:ext uri="{FF2B5EF4-FFF2-40B4-BE49-F238E27FC236}">
                      <a16:creationId xmlns:a16="http://schemas.microsoft.com/office/drawing/2014/main" xmlns="" id="{2D9D609E-D8CA-4223-8B16-3C7A7B283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"/>
                    <a:gd name="T13" fmla="*/ 0 h 384"/>
                    <a:gd name="T14" fmla="*/ 98 w 98"/>
                    <a:gd name="T15" fmla="*/ 384 h 3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17" name="Group 32">
                <a:extLst>
                  <a:ext uri="{FF2B5EF4-FFF2-40B4-BE49-F238E27FC236}">
                    <a16:creationId xmlns:a16="http://schemas.microsoft.com/office/drawing/2014/main" xmlns="" id="{B94638E7-B854-4AA9-BCFD-25C8A53114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5" y="2523"/>
                <a:ext cx="114" cy="411"/>
                <a:chOff x="961" y="2530"/>
                <a:chExt cx="114" cy="411"/>
              </a:xfrm>
            </p:grpSpPr>
            <p:sp>
              <p:nvSpPr>
                <p:cNvPr id="45124" name="Oval 33">
                  <a:extLst>
                    <a:ext uri="{FF2B5EF4-FFF2-40B4-BE49-F238E27FC236}">
                      <a16:creationId xmlns:a16="http://schemas.microsoft.com/office/drawing/2014/main" xmlns="" id="{523058BD-ED1B-40B9-9F8C-D0E0D2A5D4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125" name="Freeform 34">
                  <a:extLst>
                    <a:ext uri="{FF2B5EF4-FFF2-40B4-BE49-F238E27FC236}">
                      <a16:creationId xmlns:a16="http://schemas.microsoft.com/office/drawing/2014/main" xmlns="" id="{5C199276-B1E2-4A86-B145-6FA142D7D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"/>
                    <a:gd name="T13" fmla="*/ 0 h 384"/>
                    <a:gd name="T14" fmla="*/ 98 w 98"/>
                    <a:gd name="T15" fmla="*/ 384 h 3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118" name="Group 35">
                <a:extLst>
                  <a:ext uri="{FF2B5EF4-FFF2-40B4-BE49-F238E27FC236}">
                    <a16:creationId xmlns:a16="http://schemas.microsoft.com/office/drawing/2014/main" xmlns="" id="{2DB6AFD4-65FA-45A1-B23F-11071929A3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2" y="2510"/>
                <a:ext cx="114" cy="411"/>
                <a:chOff x="961" y="2530"/>
                <a:chExt cx="114" cy="411"/>
              </a:xfrm>
            </p:grpSpPr>
            <p:sp>
              <p:nvSpPr>
                <p:cNvPr id="45122" name="Oval 36">
                  <a:extLst>
                    <a:ext uri="{FF2B5EF4-FFF2-40B4-BE49-F238E27FC236}">
                      <a16:creationId xmlns:a16="http://schemas.microsoft.com/office/drawing/2014/main" xmlns="" id="{3E990679-6320-4036-8C2C-F5CA637B2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123" name="Freeform 37">
                  <a:extLst>
                    <a:ext uri="{FF2B5EF4-FFF2-40B4-BE49-F238E27FC236}">
                      <a16:creationId xmlns:a16="http://schemas.microsoft.com/office/drawing/2014/main" xmlns="" id="{F3568A14-4B24-46B3-BB84-0DD9FC887A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"/>
                    <a:gd name="T13" fmla="*/ 0 h 384"/>
                    <a:gd name="T14" fmla="*/ 98 w 98"/>
                    <a:gd name="T15" fmla="*/ 384 h 3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45119" name="AutoShape 38">
                <a:extLst>
                  <a:ext uri="{FF2B5EF4-FFF2-40B4-BE49-F238E27FC236}">
                    <a16:creationId xmlns:a16="http://schemas.microsoft.com/office/drawing/2014/main" xmlns="" id="{ABC8AEC7-7D9A-4ADE-9D29-601720F38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2931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Tahoma" panose="020B0604030504040204" pitchFamily="34" charset="0"/>
                    <a:ea typeface="MS PGothic" panose="020B0600070205080204" pitchFamily="34" charset="-128"/>
                  </a:rPr>
                  <a:t>B</a:t>
                </a:r>
              </a:p>
            </p:txBody>
          </p:sp>
          <p:sp>
            <p:nvSpPr>
              <p:cNvPr id="45120" name="AutoShape 39">
                <a:extLst>
                  <a:ext uri="{FF2B5EF4-FFF2-40B4-BE49-F238E27FC236}">
                    <a16:creationId xmlns:a16="http://schemas.microsoft.com/office/drawing/2014/main" xmlns="" id="{D81B09F0-0454-42C2-9685-D235FE764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932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Tahoma" panose="020B0604030504040204" pitchFamily="34" charset="0"/>
                    <a:ea typeface="MS PGothic" panose="020B0600070205080204" pitchFamily="34" charset="-128"/>
                  </a:rPr>
                  <a:t>C</a:t>
                </a:r>
              </a:p>
            </p:txBody>
          </p:sp>
          <p:sp>
            <p:nvSpPr>
              <p:cNvPr id="45121" name="AutoShape 40">
                <a:extLst>
                  <a:ext uri="{FF2B5EF4-FFF2-40B4-BE49-F238E27FC236}">
                    <a16:creationId xmlns:a16="http://schemas.microsoft.com/office/drawing/2014/main" xmlns="" id="{4E45CF46-B6EB-4464-9BB4-8E7DE0032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931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Tahoma" panose="020B0604030504040204" pitchFamily="34" charset="0"/>
                    <a:ea typeface="MS PGothic" panose="020B0600070205080204" pitchFamily="34" charset="-128"/>
                  </a:rPr>
                  <a:t>D</a:t>
                </a:r>
              </a:p>
            </p:txBody>
          </p:sp>
        </p:grpSp>
      </p:grpSp>
      <p:grpSp>
        <p:nvGrpSpPr>
          <p:cNvPr id="45064" name="Group 44">
            <a:extLst>
              <a:ext uri="{FF2B5EF4-FFF2-40B4-BE49-F238E27FC236}">
                <a16:creationId xmlns:a16="http://schemas.microsoft.com/office/drawing/2014/main" xmlns="" id="{FC0CC1CD-65D5-4D3A-B061-F2A49BDBAC19}"/>
              </a:ext>
            </a:extLst>
          </p:cNvPr>
          <p:cNvGrpSpPr>
            <a:grpSpLocks/>
          </p:cNvGrpSpPr>
          <p:nvPr/>
        </p:nvGrpSpPr>
        <p:grpSpPr bwMode="auto">
          <a:xfrm>
            <a:off x="1485903" y="3163888"/>
            <a:ext cx="7243763" cy="3436938"/>
            <a:chOff x="648" y="1705"/>
            <a:chExt cx="4563" cy="2165"/>
          </a:xfrm>
        </p:grpSpPr>
        <p:grpSp>
          <p:nvGrpSpPr>
            <p:cNvPr id="45065" name="Group 45">
              <a:extLst>
                <a:ext uri="{FF2B5EF4-FFF2-40B4-BE49-F238E27FC236}">
                  <a16:creationId xmlns:a16="http://schemas.microsoft.com/office/drawing/2014/main" xmlns="" id="{F0642B74-EBB2-4471-90C7-59A94A2048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0" y="1705"/>
              <a:ext cx="2261" cy="1851"/>
              <a:chOff x="2950" y="1705"/>
              <a:chExt cx="2261" cy="1851"/>
            </a:xfrm>
          </p:grpSpPr>
          <p:sp>
            <p:nvSpPr>
              <p:cNvPr id="45072" name="Rectangle 46">
                <a:extLst>
                  <a:ext uri="{FF2B5EF4-FFF2-40B4-BE49-F238E27FC236}">
                    <a16:creationId xmlns:a16="http://schemas.microsoft.com/office/drawing/2014/main" xmlns="" id="{0E383B2E-892D-4A6A-8BC9-C524D609D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705"/>
                <a:ext cx="2261" cy="1851"/>
              </a:xfrm>
              <a:prstGeom prst="rect">
                <a:avLst/>
              </a:prstGeom>
              <a:solidFill>
                <a:srgbClr val="FDFEE2"/>
              </a:solidFill>
              <a:ln w="9525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dist="117088" dir="2963922" algn="ctr" rotWithShape="0">
                  <a:schemeClr val="tx1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ja-JP" altLang="en-US">
                  <a:solidFill>
                    <a:srgbClr val="DDDDDD"/>
                  </a:solidFill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45073" name="Group 47">
                <a:extLst>
                  <a:ext uri="{FF2B5EF4-FFF2-40B4-BE49-F238E27FC236}">
                    <a16:creationId xmlns:a16="http://schemas.microsoft.com/office/drawing/2014/main" xmlns="" id="{06DEA417-5AF7-4244-A463-28F8C767E6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0" y="1745"/>
                <a:ext cx="1994" cy="1643"/>
                <a:chOff x="2970" y="1745"/>
                <a:chExt cx="1994" cy="1643"/>
              </a:xfrm>
            </p:grpSpPr>
            <p:grpSp>
              <p:nvGrpSpPr>
                <p:cNvPr id="45079" name="Group 48">
                  <a:extLst>
                    <a:ext uri="{FF2B5EF4-FFF2-40B4-BE49-F238E27FC236}">
                      <a16:creationId xmlns:a16="http://schemas.microsoft.com/office/drawing/2014/main" xmlns="" id="{31E2E7EF-B40F-4F32-A2B8-02493ABBDA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1" y="2418"/>
                  <a:ext cx="1454" cy="307"/>
                  <a:chOff x="903" y="2367"/>
                  <a:chExt cx="1230" cy="307"/>
                </a:xfrm>
              </p:grpSpPr>
              <p:sp>
                <p:nvSpPr>
                  <p:cNvPr id="45102" name="Rectangle 49">
                    <a:extLst>
                      <a:ext uri="{FF2B5EF4-FFF2-40B4-BE49-F238E27FC236}">
                        <a16:creationId xmlns:a16="http://schemas.microsoft.com/office/drawing/2014/main" xmlns="" id="{A322AA79-288C-4BE1-8BE0-F987A31204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3" y="2367"/>
                    <a:ext cx="1230" cy="307"/>
                  </a:xfrm>
                  <a:prstGeom prst="rect">
                    <a:avLst/>
                  </a:prstGeom>
                  <a:solidFill>
                    <a:srgbClr val="F7FD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5103" name="Line 50">
                    <a:extLst>
                      <a:ext uri="{FF2B5EF4-FFF2-40B4-BE49-F238E27FC236}">
                        <a16:creationId xmlns:a16="http://schemas.microsoft.com/office/drawing/2014/main" xmlns="" id="{6043C0EA-BFCA-4373-9D0F-F23EBD5DEA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3" y="2368"/>
                    <a:ext cx="0" cy="3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45104" name="Line 51">
                    <a:extLst>
                      <a:ext uri="{FF2B5EF4-FFF2-40B4-BE49-F238E27FC236}">
                        <a16:creationId xmlns:a16="http://schemas.microsoft.com/office/drawing/2014/main" xmlns="" id="{9C262BC7-5029-4FD4-87BB-41A98CB9B3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12" y="2368"/>
                    <a:ext cx="0" cy="3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45105" name="Line 52">
                    <a:extLst>
                      <a:ext uri="{FF2B5EF4-FFF2-40B4-BE49-F238E27FC236}">
                        <a16:creationId xmlns:a16="http://schemas.microsoft.com/office/drawing/2014/main" xmlns="" id="{E6F38505-0719-4EE4-92CC-3E0688C230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21" y="2368"/>
                    <a:ext cx="0" cy="3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080" name="Text Box 53">
                  <a:extLst>
                    <a:ext uri="{FF2B5EF4-FFF2-40B4-BE49-F238E27FC236}">
                      <a16:creationId xmlns:a16="http://schemas.microsoft.com/office/drawing/2014/main" xmlns="" id="{104D7A05-4A38-47CD-A5F9-832790F5BD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4" y="2208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0</a:t>
                  </a:r>
                </a:p>
              </p:txBody>
            </p:sp>
            <p:sp>
              <p:nvSpPr>
                <p:cNvPr id="45081" name="Text Box 54">
                  <a:extLst>
                    <a:ext uri="{FF2B5EF4-FFF2-40B4-BE49-F238E27FC236}">
                      <a16:creationId xmlns:a16="http://schemas.microsoft.com/office/drawing/2014/main" xmlns="" id="{6B359507-9A3B-453B-BB7C-7222A82317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0" y="2208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</a:t>
                  </a:r>
                </a:p>
              </p:txBody>
            </p:sp>
            <p:sp>
              <p:nvSpPr>
                <p:cNvPr id="45082" name="Text Box 55">
                  <a:extLst>
                    <a:ext uri="{FF2B5EF4-FFF2-40B4-BE49-F238E27FC236}">
                      <a16:creationId xmlns:a16="http://schemas.microsoft.com/office/drawing/2014/main" xmlns="" id="{1704F0CB-77CF-473E-BCA1-AF7B44CE9A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01" y="2208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2</a:t>
                  </a:r>
                </a:p>
              </p:txBody>
            </p:sp>
            <p:sp>
              <p:nvSpPr>
                <p:cNvPr id="45083" name="Text Box 56">
                  <a:extLst>
                    <a:ext uri="{FF2B5EF4-FFF2-40B4-BE49-F238E27FC236}">
                      <a16:creationId xmlns:a16="http://schemas.microsoft.com/office/drawing/2014/main" xmlns="" id="{3CA8C700-3F93-4CF1-8CF4-AE768CBAD7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81" y="2208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3</a:t>
                  </a:r>
                </a:p>
              </p:txBody>
            </p:sp>
            <p:grpSp>
              <p:nvGrpSpPr>
                <p:cNvPr id="45084" name="Group 57">
                  <a:extLst>
                    <a:ext uri="{FF2B5EF4-FFF2-40B4-BE49-F238E27FC236}">
                      <a16:creationId xmlns:a16="http://schemas.microsoft.com/office/drawing/2014/main" xmlns="" id="{8AB2E5EA-C34D-4232-AB5D-992395B88D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0" y="1745"/>
                  <a:ext cx="662" cy="817"/>
                  <a:chOff x="928" y="1829"/>
                  <a:chExt cx="662" cy="817"/>
                </a:xfrm>
              </p:grpSpPr>
              <p:sp>
                <p:nvSpPr>
                  <p:cNvPr id="45097" name="Text Box 58">
                    <a:extLst>
                      <a:ext uri="{FF2B5EF4-FFF2-40B4-BE49-F238E27FC236}">
                        <a16:creationId xmlns:a16="http://schemas.microsoft.com/office/drawing/2014/main" xmlns="" id="{1D1561E0-982B-45CA-AB91-791AC0277F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1829"/>
                    <a:ext cx="66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sz="2000"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person</a:t>
                    </a:r>
                  </a:p>
                </p:txBody>
              </p:sp>
              <p:sp>
                <p:nvSpPr>
                  <p:cNvPr id="45098" name="Rectangle 59">
                    <a:extLst>
                      <a:ext uri="{FF2B5EF4-FFF2-40B4-BE49-F238E27FC236}">
                        <a16:creationId xmlns:a16="http://schemas.microsoft.com/office/drawing/2014/main" xmlns="" id="{C986EFE1-20A0-41A4-8D93-C99C08E2BB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5" y="2061"/>
                    <a:ext cx="372" cy="19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>
                      <a:ea typeface="MS PGothic" panose="020B0600070205080204" pitchFamily="34" charset="-128"/>
                    </a:endParaRPr>
                  </a:p>
                </p:txBody>
              </p:sp>
              <p:grpSp>
                <p:nvGrpSpPr>
                  <p:cNvPr id="45099" name="Group 60">
                    <a:extLst>
                      <a:ext uri="{FF2B5EF4-FFF2-40B4-BE49-F238E27FC236}">
                        <a16:creationId xmlns:a16="http://schemas.microsoft.com/office/drawing/2014/main" xmlns="" id="{78C28F31-8AC6-4879-B992-4FCD8241E64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7" y="2141"/>
                    <a:ext cx="220" cy="505"/>
                    <a:chOff x="1217" y="2141"/>
                    <a:chExt cx="220" cy="505"/>
                  </a:xfrm>
                </p:grpSpPr>
                <p:sp>
                  <p:nvSpPr>
                    <p:cNvPr id="45100" name="Oval 61">
                      <a:extLst>
                        <a:ext uri="{FF2B5EF4-FFF2-40B4-BE49-F238E27FC236}">
                          <a16:creationId xmlns:a16="http://schemas.microsoft.com/office/drawing/2014/main" xmlns="" id="{0D9031FC-C44A-4794-969D-C8A0A7881D6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7" y="2141"/>
                      <a:ext cx="45" cy="4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5101" name="Freeform 62">
                      <a:extLst>
                        <a:ext uri="{FF2B5EF4-FFF2-40B4-BE49-F238E27FC236}">
                          <a16:creationId xmlns:a16="http://schemas.microsoft.com/office/drawing/2014/main" xmlns="" id="{1F4A9780-5D9F-4A45-BF10-2E64156485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37" y="2170"/>
                      <a:ext cx="200" cy="476"/>
                    </a:xfrm>
                    <a:custGeom>
                      <a:avLst/>
                      <a:gdLst>
                        <a:gd name="T0" fmla="*/ 1 w 200"/>
                        <a:gd name="T1" fmla="*/ 0 h 476"/>
                        <a:gd name="T2" fmla="*/ 5 w 200"/>
                        <a:gd name="T3" fmla="*/ 214 h 476"/>
                        <a:gd name="T4" fmla="*/ 30 w 200"/>
                        <a:gd name="T5" fmla="*/ 380 h 476"/>
                        <a:gd name="T6" fmla="*/ 85 w 200"/>
                        <a:gd name="T7" fmla="*/ 460 h 476"/>
                        <a:gd name="T8" fmla="*/ 200 w 200"/>
                        <a:gd name="T9" fmla="*/ 476 h 47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0"/>
                        <a:gd name="T16" fmla="*/ 0 h 476"/>
                        <a:gd name="T17" fmla="*/ 200 w 200"/>
                        <a:gd name="T18" fmla="*/ 476 h 47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0" h="476">
                          <a:moveTo>
                            <a:pt x="1" y="0"/>
                          </a:moveTo>
                          <a:cubicBezTo>
                            <a:pt x="0" y="75"/>
                            <a:pt x="0" y="151"/>
                            <a:pt x="5" y="214"/>
                          </a:cubicBezTo>
                          <a:cubicBezTo>
                            <a:pt x="10" y="277"/>
                            <a:pt x="17" y="339"/>
                            <a:pt x="30" y="380"/>
                          </a:cubicBezTo>
                          <a:cubicBezTo>
                            <a:pt x="43" y="421"/>
                            <a:pt x="57" y="444"/>
                            <a:pt x="85" y="460"/>
                          </a:cubicBezTo>
                          <a:cubicBezTo>
                            <a:pt x="113" y="476"/>
                            <a:pt x="156" y="476"/>
                            <a:pt x="200" y="476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2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085" name="AutoShape 63">
                  <a:extLst>
                    <a:ext uri="{FF2B5EF4-FFF2-40B4-BE49-F238E27FC236}">
                      <a16:creationId xmlns:a16="http://schemas.microsoft.com/office/drawing/2014/main" xmlns="" id="{877D1E93-837B-49E9-83F5-A916263BA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7" y="2983"/>
                  <a:ext cx="360" cy="405"/>
                </a:xfrm>
                <a:prstGeom prst="roundRect">
                  <a:avLst>
                    <a:gd name="adj" fmla="val 32481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grpSp>
              <p:nvGrpSpPr>
                <p:cNvPr id="45086" name="Group 64">
                  <a:extLst>
                    <a:ext uri="{FF2B5EF4-FFF2-40B4-BE49-F238E27FC236}">
                      <a16:creationId xmlns:a16="http://schemas.microsoft.com/office/drawing/2014/main" xmlns="" id="{B8DE6ED2-D696-41D7-B588-993484CC71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9" y="2581"/>
                  <a:ext cx="114" cy="411"/>
                  <a:chOff x="961" y="2530"/>
                  <a:chExt cx="114" cy="411"/>
                </a:xfrm>
              </p:grpSpPr>
              <p:sp>
                <p:nvSpPr>
                  <p:cNvPr id="45095" name="Oval 65">
                    <a:extLst>
                      <a:ext uri="{FF2B5EF4-FFF2-40B4-BE49-F238E27FC236}">
                        <a16:creationId xmlns:a16="http://schemas.microsoft.com/office/drawing/2014/main" xmlns="" id="{7DE2ACF5-7423-4143-8908-B1640D9977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2530"/>
                    <a:ext cx="45" cy="45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5096" name="Freeform 66">
                    <a:extLst>
                      <a:ext uri="{FF2B5EF4-FFF2-40B4-BE49-F238E27FC236}">
                        <a16:creationId xmlns:a16="http://schemas.microsoft.com/office/drawing/2014/main" xmlns="" id="{FED107E1-DE14-4F95-997C-4CA9E26C6A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2557"/>
                    <a:ext cx="98" cy="384"/>
                  </a:xfrm>
                  <a:custGeom>
                    <a:avLst/>
                    <a:gdLst>
                      <a:gd name="T0" fmla="*/ 92 w 98"/>
                      <a:gd name="T1" fmla="*/ 0 h 384"/>
                      <a:gd name="T2" fmla="*/ 92 w 98"/>
                      <a:gd name="T3" fmla="*/ 195 h 384"/>
                      <a:gd name="T4" fmla="*/ 54 w 98"/>
                      <a:gd name="T5" fmla="*/ 291 h 384"/>
                      <a:gd name="T6" fmla="*/ 0 w 98"/>
                      <a:gd name="T7" fmla="*/ 384 h 3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8"/>
                      <a:gd name="T13" fmla="*/ 0 h 384"/>
                      <a:gd name="T14" fmla="*/ 98 w 98"/>
                      <a:gd name="T15" fmla="*/ 384 h 3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8" h="384">
                        <a:moveTo>
                          <a:pt x="92" y="0"/>
                        </a:moveTo>
                        <a:cubicBezTo>
                          <a:pt x="95" y="73"/>
                          <a:pt x="98" y="147"/>
                          <a:pt x="92" y="195"/>
                        </a:cubicBezTo>
                        <a:cubicBezTo>
                          <a:pt x="86" y="243"/>
                          <a:pt x="69" y="260"/>
                          <a:pt x="54" y="291"/>
                        </a:cubicBezTo>
                        <a:cubicBezTo>
                          <a:pt x="39" y="322"/>
                          <a:pt x="19" y="353"/>
                          <a:pt x="0" y="384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2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087" name="Group 67">
                  <a:extLst>
                    <a:ext uri="{FF2B5EF4-FFF2-40B4-BE49-F238E27FC236}">
                      <a16:creationId xmlns:a16="http://schemas.microsoft.com/office/drawing/2014/main" xmlns="" id="{B68C7793-6E9D-4823-88CB-47C177A32B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33" y="2574"/>
                  <a:ext cx="114" cy="411"/>
                  <a:chOff x="961" y="2530"/>
                  <a:chExt cx="114" cy="411"/>
                </a:xfrm>
              </p:grpSpPr>
              <p:sp>
                <p:nvSpPr>
                  <p:cNvPr id="45093" name="Oval 68">
                    <a:extLst>
                      <a:ext uri="{FF2B5EF4-FFF2-40B4-BE49-F238E27FC236}">
                        <a16:creationId xmlns:a16="http://schemas.microsoft.com/office/drawing/2014/main" xmlns="" id="{4E3EEA83-D81F-469F-9317-0D913AB93B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2530"/>
                    <a:ext cx="45" cy="45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5094" name="Freeform 69">
                    <a:extLst>
                      <a:ext uri="{FF2B5EF4-FFF2-40B4-BE49-F238E27FC236}">
                        <a16:creationId xmlns:a16="http://schemas.microsoft.com/office/drawing/2014/main" xmlns="" id="{9F8207CF-2B13-4F15-B857-7EB73500F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2557"/>
                    <a:ext cx="98" cy="384"/>
                  </a:xfrm>
                  <a:custGeom>
                    <a:avLst/>
                    <a:gdLst>
                      <a:gd name="T0" fmla="*/ 92 w 98"/>
                      <a:gd name="T1" fmla="*/ 0 h 384"/>
                      <a:gd name="T2" fmla="*/ 92 w 98"/>
                      <a:gd name="T3" fmla="*/ 195 h 384"/>
                      <a:gd name="T4" fmla="*/ 54 w 98"/>
                      <a:gd name="T5" fmla="*/ 291 h 384"/>
                      <a:gd name="T6" fmla="*/ 0 w 98"/>
                      <a:gd name="T7" fmla="*/ 384 h 3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8"/>
                      <a:gd name="T13" fmla="*/ 0 h 384"/>
                      <a:gd name="T14" fmla="*/ 98 w 98"/>
                      <a:gd name="T15" fmla="*/ 384 h 3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8" h="384">
                        <a:moveTo>
                          <a:pt x="92" y="0"/>
                        </a:moveTo>
                        <a:cubicBezTo>
                          <a:pt x="95" y="73"/>
                          <a:pt x="98" y="147"/>
                          <a:pt x="92" y="195"/>
                        </a:cubicBezTo>
                        <a:cubicBezTo>
                          <a:pt x="86" y="243"/>
                          <a:pt x="69" y="260"/>
                          <a:pt x="54" y="291"/>
                        </a:cubicBezTo>
                        <a:cubicBezTo>
                          <a:pt x="39" y="322"/>
                          <a:pt x="19" y="353"/>
                          <a:pt x="0" y="384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2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088" name="Group 70">
                  <a:extLst>
                    <a:ext uri="{FF2B5EF4-FFF2-40B4-BE49-F238E27FC236}">
                      <a16:creationId xmlns:a16="http://schemas.microsoft.com/office/drawing/2014/main" xmlns="" id="{5F876115-ED37-4855-8957-750BF1F0F4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0" y="2561"/>
                  <a:ext cx="114" cy="411"/>
                  <a:chOff x="961" y="2530"/>
                  <a:chExt cx="114" cy="411"/>
                </a:xfrm>
              </p:grpSpPr>
              <p:sp>
                <p:nvSpPr>
                  <p:cNvPr id="45091" name="Oval 71">
                    <a:extLst>
                      <a:ext uri="{FF2B5EF4-FFF2-40B4-BE49-F238E27FC236}">
                        <a16:creationId xmlns:a16="http://schemas.microsoft.com/office/drawing/2014/main" xmlns="" id="{D84E5394-78CF-4A8D-8AC1-A8851F62BD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2530"/>
                    <a:ext cx="45" cy="45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5092" name="Freeform 72">
                    <a:extLst>
                      <a:ext uri="{FF2B5EF4-FFF2-40B4-BE49-F238E27FC236}">
                        <a16:creationId xmlns:a16="http://schemas.microsoft.com/office/drawing/2014/main" xmlns="" id="{583AC87A-631C-4451-A51B-246C2A333A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2557"/>
                    <a:ext cx="98" cy="384"/>
                  </a:xfrm>
                  <a:custGeom>
                    <a:avLst/>
                    <a:gdLst>
                      <a:gd name="T0" fmla="*/ 92 w 98"/>
                      <a:gd name="T1" fmla="*/ 0 h 384"/>
                      <a:gd name="T2" fmla="*/ 92 w 98"/>
                      <a:gd name="T3" fmla="*/ 195 h 384"/>
                      <a:gd name="T4" fmla="*/ 54 w 98"/>
                      <a:gd name="T5" fmla="*/ 291 h 384"/>
                      <a:gd name="T6" fmla="*/ 0 w 98"/>
                      <a:gd name="T7" fmla="*/ 384 h 3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8"/>
                      <a:gd name="T13" fmla="*/ 0 h 384"/>
                      <a:gd name="T14" fmla="*/ 98 w 98"/>
                      <a:gd name="T15" fmla="*/ 384 h 3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8" h="384">
                        <a:moveTo>
                          <a:pt x="92" y="0"/>
                        </a:moveTo>
                        <a:cubicBezTo>
                          <a:pt x="95" y="73"/>
                          <a:pt x="98" y="147"/>
                          <a:pt x="92" y="195"/>
                        </a:cubicBezTo>
                        <a:cubicBezTo>
                          <a:pt x="86" y="243"/>
                          <a:pt x="69" y="260"/>
                          <a:pt x="54" y="291"/>
                        </a:cubicBezTo>
                        <a:cubicBezTo>
                          <a:pt x="39" y="322"/>
                          <a:pt x="19" y="353"/>
                          <a:pt x="0" y="384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2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089" name="AutoShape 73">
                  <a:extLst>
                    <a:ext uri="{FF2B5EF4-FFF2-40B4-BE49-F238E27FC236}">
                      <a16:creationId xmlns:a16="http://schemas.microsoft.com/office/drawing/2014/main" xmlns="" id="{D92AB374-9385-4390-A7C0-DCD4084C9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8" y="2983"/>
                  <a:ext cx="360" cy="405"/>
                </a:xfrm>
                <a:prstGeom prst="roundRect">
                  <a:avLst>
                    <a:gd name="adj" fmla="val 32481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C</a:t>
                  </a:r>
                </a:p>
              </p:txBody>
            </p:sp>
            <p:sp>
              <p:nvSpPr>
                <p:cNvPr id="45090" name="AutoShape 74">
                  <a:extLst>
                    <a:ext uri="{FF2B5EF4-FFF2-40B4-BE49-F238E27FC236}">
                      <a16:creationId xmlns:a16="http://schemas.microsoft.com/office/drawing/2014/main" xmlns="" id="{05D0313E-63D2-49CD-B54E-C001470AE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4" y="2982"/>
                  <a:ext cx="360" cy="405"/>
                </a:xfrm>
                <a:prstGeom prst="roundRect">
                  <a:avLst>
                    <a:gd name="adj" fmla="val 32481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D</a:t>
                  </a:r>
                </a:p>
              </p:txBody>
            </p:sp>
          </p:grpSp>
          <p:grpSp>
            <p:nvGrpSpPr>
              <p:cNvPr id="45074" name="Group 75">
                <a:extLst>
                  <a:ext uri="{FF2B5EF4-FFF2-40B4-BE49-F238E27FC236}">
                    <a16:creationId xmlns:a16="http://schemas.microsoft.com/office/drawing/2014/main" xmlns="" id="{9E73CA9F-A547-49D3-94E4-3CF3EA3637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6" y="2580"/>
                <a:ext cx="97" cy="297"/>
                <a:chOff x="1709" y="2313"/>
                <a:chExt cx="97" cy="297"/>
              </a:xfrm>
            </p:grpSpPr>
            <p:sp>
              <p:nvSpPr>
                <p:cNvPr id="45075" name="Oval 76">
                  <a:extLst>
                    <a:ext uri="{FF2B5EF4-FFF2-40B4-BE49-F238E27FC236}">
                      <a16:creationId xmlns:a16="http://schemas.microsoft.com/office/drawing/2014/main" xmlns="" id="{6CDAE3FA-5F30-4E08-BDED-2E1D747661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076" name="Line 77">
                  <a:extLst>
                    <a:ext uri="{FF2B5EF4-FFF2-40B4-BE49-F238E27FC236}">
                      <a16:creationId xmlns:a16="http://schemas.microsoft.com/office/drawing/2014/main" xmlns="" id="{EF698967-3E5D-4DE6-B8D4-C61010CF0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5077" name="Line 78">
                  <a:extLst>
                    <a:ext uri="{FF2B5EF4-FFF2-40B4-BE49-F238E27FC236}">
                      <a16:creationId xmlns:a16="http://schemas.microsoft.com/office/drawing/2014/main" xmlns="" id="{EF739C15-E887-4E5B-8D2D-DBA5D54CDA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5078" name="Line 79">
                  <a:extLst>
                    <a:ext uri="{FF2B5EF4-FFF2-40B4-BE49-F238E27FC236}">
                      <a16:creationId xmlns:a16="http://schemas.microsoft.com/office/drawing/2014/main" xmlns="" id="{57C98B22-3BEB-42A8-A6F9-4CE973A61A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066" name="Group 80">
              <a:extLst>
                <a:ext uri="{FF2B5EF4-FFF2-40B4-BE49-F238E27FC236}">
                  <a16:creationId xmlns:a16="http://schemas.microsoft.com/office/drawing/2014/main" xmlns="" id="{F76E670F-0F6F-4FEB-8D86-94CF2C373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3598"/>
              <a:ext cx="2032" cy="271"/>
              <a:chOff x="648" y="3595"/>
              <a:chExt cx="2032" cy="271"/>
            </a:xfrm>
          </p:grpSpPr>
          <p:sp>
            <p:nvSpPr>
              <p:cNvPr id="45070" name="Text Box 81">
                <a:extLst>
                  <a:ext uri="{FF2B5EF4-FFF2-40B4-BE49-F238E27FC236}">
                    <a16:creationId xmlns:a16="http://schemas.microsoft.com/office/drawing/2014/main" xmlns="" id="{7F156FF5-BB28-4CBF-BF8B-694FDC3AB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" y="3595"/>
                <a:ext cx="203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ea typeface="MS PGothic" panose="020B0600070205080204" pitchFamily="34" charset="-128"/>
                  </a:rPr>
                  <a:t>Before         is executed</a:t>
                </a:r>
                <a:endParaRPr lang="en-US" altLang="en-US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5071" name="Oval 82">
                <a:extLst>
                  <a:ext uri="{FF2B5EF4-FFF2-40B4-BE49-F238E27FC236}">
                    <a16:creationId xmlns:a16="http://schemas.microsoft.com/office/drawing/2014/main" xmlns="" id="{75567C91-82DB-4E0A-8763-C8F4A96DD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629"/>
                <a:ext cx="275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ja-JP" b="1">
                    <a:solidFill>
                      <a:srgbClr val="C1051B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A</a:t>
                </a:r>
                <a:endParaRPr lang="en-US" altLang="ja-JP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5067" name="Group 83">
              <a:extLst>
                <a:ext uri="{FF2B5EF4-FFF2-40B4-BE49-F238E27FC236}">
                  <a16:creationId xmlns:a16="http://schemas.microsoft.com/office/drawing/2014/main" xmlns="" id="{79CF7999-FD4D-42B3-BCD2-0EA913F9F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" y="3599"/>
              <a:ext cx="1915" cy="271"/>
              <a:chOff x="1486" y="2098"/>
              <a:chExt cx="1915" cy="271"/>
            </a:xfrm>
          </p:grpSpPr>
          <p:sp>
            <p:nvSpPr>
              <p:cNvPr id="45068" name="Text Box 84">
                <a:extLst>
                  <a:ext uri="{FF2B5EF4-FFF2-40B4-BE49-F238E27FC236}">
                    <a16:creationId xmlns:a16="http://schemas.microsoft.com/office/drawing/2014/main" xmlns="" id="{9AD44033-EE94-43B0-A2A5-E743A5462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" y="2098"/>
                <a:ext cx="191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ea typeface="MS PGothic" panose="020B0600070205080204" pitchFamily="34" charset="-128"/>
                  </a:rPr>
                  <a:t>After         is executed</a:t>
                </a:r>
                <a:endParaRPr lang="en-US" altLang="en-US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5069" name="Oval 85">
                <a:extLst>
                  <a:ext uri="{FF2B5EF4-FFF2-40B4-BE49-F238E27FC236}">
                    <a16:creationId xmlns:a16="http://schemas.microsoft.com/office/drawing/2014/main" xmlns="" id="{1B5938FD-107B-40BB-8F8F-3BD53244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132"/>
                <a:ext cx="275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ja-JP" b="1">
                    <a:solidFill>
                      <a:srgbClr val="C1051B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A</a:t>
                </a:r>
                <a:endParaRPr lang="en-US" altLang="ja-JP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6">
            <a:extLst>
              <a:ext uri="{FF2B5EF4-FFF2-40B4-BE49-F238E27FC236}">
                <a16:creationId xmlns:a16="http://schemas.microsoft.com/office/drawing/2014/main" xmlns="" id="{EAA3473F-80F1-431B-A803-16A55C52DF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557216"/>
            <a:ext cx="8229600" cy="72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b="1"/>
              <a:t>Object Deletion – Approach 2</a:t>
            </a:r>
          </a:p>
        </p:txBody>
      </p:sp>
      <p:grpSp>
        <p:nvGrpSpPr>
          <p:cNvPr id="46084" name="Group 3">
            <a:extLst>
              <a:ext uri="{FF2B5EF4-FFF2-40B4-BE49-F238E27FC236}">
                <a16:creationId xmlns:a16="http://schemas.microsoft.com/office/drawing/2014/main" xmlns="" id="{7D12C0E5-975D-4D21-91DB-EC6E390729F8}"/>
              </a:ext>
            </a:extLst>
          </p:cNvPr>
          <p:cNvGrpSpPr>
            <a:grpSpLocks/>
          </p:cNvGrpSpPr>
          <p:nvPr/>
        </p:nvGrpSpPr>
        <p:grpSpPr bwMode="auto">
          <a:xfrm>
            <a:off x="2468566" y="1603378"/>
            <a:ext cx="4129087" cy="1171575"/>
            <a:chOff x="165" y="1025"/>
            <a:chExt cx="1295" cy="798"/>
          </a:xfrm>
        </p:grpSpPr>
        <p:sp>
          <p:nvSpPr>
            <p:cNvPr id="46165" name="Rectangle 4">
              <a:extLst>
                <a:ext uri="{FF2B5EF4-FFF2-40B4-BE49-F238E27FC236}">
                  <a16:creationId xmlns:a16="http://schemas.microsoft.com/office/drawing/2014/main" xmlns="" id="{7F3BD2D2-B746-4256-B63A-9B425A397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" y="1025"/>
              <a:ext cx="1295" cy="798"/>
            </a:xfrm>
            <a:prstGeom prst="rect">
              <a:avLst/>
            </a:prstGeom>
            <a:solidFill>
              <a:srgbClr val="EFFBFF"/>
            </a:solidFill>
            <a:ln w="9525">
              <a:solidFill>
                <a:srgbClr val="EAF0FE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DDDDD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6166" name="Text Box 5">
              <a:extLst>
                <a:ext uri="{FF2B5EF4-FFF2-40B4-BE49-F238E27FC236}">
                  <a16:creationId xmlns:a16="http://schemas.microsoft.com/office/drawing/2014/main" xmlns="" id="{07BAB2F2-DBF5-4D82-AC32-0AA9BEDA5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1042"/>
              <a:ext cx="1169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ja-JP" sz="1400">
                  <a:solidFill>
                    <a:srgbClr val="0066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int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delIdx = 1, last = 3;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delIndex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]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= person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last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]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last</a:t>
              </a:r>
              <a:r>
                <a:rPr lang="en-US" altLang="ja-JP" sz="140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]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    = </a:t>
              </a:r>
              <a:r>
                <a:rPr lang="en-US" altLang="ja-JP" sz="1400">
                  <a:solidFill>
                    <a:srgbClr val="0066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null</a:t>
              </a:r>
              <a:r>
                <a:rPr lang="en-US" altLang="ja-JP" sz="14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  <a:r>
                <a:rPr lang="en-US" altLang="ja-JP" sz="1600">
                  <a:solidFill>
                    <a:srgbClr val="000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  <a:endParaRPr lang="en-US" altLang="ja-JP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46085" name="AutoShape 6">
            <a:extLst>
              <a:ext uri="{FF2B5EF4-FFF2-40B4-BE49-F238E27FC236}">
                <a16:creationId xmlns:a16="http://schemas.microsoft.com/office/drawing/2014/main" xmlns="" id="{B0E1780D-FD01-4E23-AD73-38DDC778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1646238"/>
            <a:ext cx="2392362" cy="1174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Delete </a:t>
            </a:r>
            <a:r>
              <a:rPr lang="en-US" altLang="ja-JP" sz="1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Person B</a:t>
            </a:r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by setting the reference in position 1 to the last person.</a:t>
            </a:r>
          </a:p>
        </p:txBody>
      </p:sp>
      <p:grpSp>
        <p:nvGrpSpPr>
          <p:cNvPr id="46086" name="Group 41">
            <a:extLst>
              <a:ext uri="{FF2B5EF4-FFF2-40B4-BE49-F238E27FC236}">
                <a16:creationId xmlns:a16="http://schemas.microsoft.com/office/drawing/2014/main" xmlns="" id="{15C759F3-D4CE-43A3-9A59-D6049059A348}"/>
              </a:ext>
            </a:extLst>
          </p:cNvPr>
          <p:cNvGrpSpPr>
            <a:grpSpLocks/>
          </p:cNvGrpSpPr>
          <p:nvPr/>
        </p:nvGrpSpPr>
        <p:grpSpPr bwMode="auto">
          <a:xfrm>
            <a:off x="1954216" y="2003425"/>
            <a:ext cx="4422775" cy="681038"/>
            <a:chOff x="943" y="974"/>
            <a:chExt cx="2786" cy="429"/>
          </a:xfrm>
        </p:grpSpPr>
        <p:sp>
          <p:nvSpPr>
            <p:cNvPr id="46163" name="Oval 42">
              <a:extLst>
                <a:ext uri="{FF2B5EF4-FFF2-40B4-BE49-F238E27FC236}">
                  <a16:creationId xmlns:a16="http://schemas.microsoft.com/office/drawing/2014/main" xmlns="" id="{A2D83271-FA8B-4EB8-B80E-D8F1D755C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999"/>
              <a:ext cx="275" cy="2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ja-JP" b="1">
                  <a:solidFill>
                    <a:srgbClr val="C1051B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A</a:t>
              </a:r>
              <a:endParaRPr lang="en-US" altLang="ja-JP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6164" name="Rectangle 43">
              <a:extLst>
                <a:ext uri="{FF2B5EF4-FFF2-40B4-BE49-F238E27FC236}">
                  <a16:creationId xmlns:a16="http://schemas.microsoft.com/office/drawing/2014/main" xmlns="" id="{C008B006-EAFC-4FD4-BEC5-4FE1BA4DC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974"/>
              <a:ext cx="2413" cy="429"/>
            </a:xfrm>
            <a:prstGeom prst="rect">
              <a:avLst/>
            </a:prstGeom>
            <a:noFill/>
            <a:ln w="12700">
              <a:solidFill>
                <a:srgbClr val="D2180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6087" name="Group 7">
            <a:extLst>
              <a:ext uri="{FF2B5EF4-FFF2-40B4-BE49-F238E27FC236}">
                <a16:creationId xmlns:a16="http://schemas.microsoft.com/office/drawing/2014/main" xmlns="" id="{504B8473-0F94-4E2F-8542-058DF6619635}"/>
              </a:ext>
            </a:extLst>
          </p:cNvPr>
          <p:cNvGrpSpPr>
            <a:grpSpLocks/>
          </p:cNvGrpSpPr>
          <p:nvPr/>
        </p:nvGrpSpPr>
        <p:grpSpPr bwMode="auto">
          <a:xfrm>
            <a:off x="1004891" y="3160713"/>
            <a:ext cx="3589337" cy="2938462"/>
            <a:chOff x="345" y="1685"/>
            <a:chExt cx="2261" cy="1851"/>
          </a:xfrm>
        </p:grpSpPr>
        <p:sp>
          <p:nvSpPr>
            <p:cNvPr id="46130" name="Rectangle 8">
              <a:extLst>
                <a:ext uri="{FF2B5EF4-FFF2-40B4-BE49-F238E27FC236}">
                  <a16:creationId xmlns:a16="http://schemas.microsoft.com/office/drawing/2014/main" xmlns="" id="{62AC9C26-1527-4BA0-AAE5-3508E6105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1685"/>
              <a:ext cx="2261" cy="1851"/>
            </a:xfrm>
            <a:prstGeom prst="rect">
              <a:avLst/>
            </a:prstGeom>
            <a:solidFill>
              <a:srgbClr val="FDFEE2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DDDDDD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46131" name="Group 9">
              <a:extLst>
                <a:ext uri="{FF2B5EF4-FFF2-40B4-BE49-F238E27FC236}">
                  <a16:creationId xmlns:a16="http://schemas.microsoft.com/office/drawing/2014/main" xmlns="" id="{D7833DF2-7FC3-4A71-8A16-1FC4AB007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694"/>
              <a:ext cx="1994" cy="1643"/>
              <a:chOff x="372" y="1694"/>
              <a:chExt cx="1994" cy="1643"/>
            </a:xfrm>
          </p:grpSpPr>
          <p:grpSp>
            <p:nvGrpSpPr>
              <p:cNvPr id="46132" name="Group 10">
                <a:extLst>
                  <a:ext uri="{FF2B5EF4-FFF2-40B4-BE49-F238E27FC236}">
                    <a16:creationId xmlns:a16="http://schemas.microsoft.com/office/drawing/2014/main" xmlns="" id="{E68BB8F2-7A47-4065-B1D5-1BC7ABC359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3" y="2367"/>
                <a:ext cx="1454" cy="307"/>
                <a:chOff x="903" y="2367"/>
                <a:chExt cx="1230" cy="307"/>
              </a:xfrm>
            </p:grpSpPr>
            <p:sp>
              <p:nvSpPr>
                <p:cNvPr id="46159" name="Rectangle 11">
                  <a:extLst>
                    <a:ext uri="{FF2B5EF4-FFF2-40B4-BE49-F238E27FC236}">
                      <a16:creationId xmlns:a16="http://schemas.microsoft.com/office/drawing/2014/main" xmlns="" id="{442EDB24-C1AD-428B-B7AD-A702E7818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3" y="2367"/>
                  <a:ext cx="1230" cy="307"/>
                </a:xfrm>
                <a:prstGeom prst="rect">
                  <a:avLst/>
                </a:prstGeom>
                <a:solidFill>
                  <a:srgbClr val="F7FD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6160" name="Line 12">
                  <a:extLst>
                    <a:ext uri="{FF2B5EF4-FFF2-40B4-BE49-F238E27FC236}">
                      <a16:creationId xmlns:a16="http://schemas.microsoft.com/office/drawing/2014/main" xmlns="" id="{13263B29-AD6A-4C50-B8F1-1343BEE05A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3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161" name="Line 13">
                  <a:extLst>
                    <a:ext uri="{FF2B5EF4-FFF2-40B4-BE49-F238E27FC236}">
                      <a16:creationId xmlns:a16="http://schemas.microsoft.com/office/drawing/2014/main" xmlns="" id="{8C3886FF-34EF-45B0-B586-D0C65F89E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12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162" name="Line 14">
                  <a:extLst>
                    <a:ext uri="{FF2B5EF4-FFF2-40B4-BE49-F238E27FC236}">
                      <a16:creationId xmlns:a16="http://schemas.microsoft.com/office/drawing/2014/main" xmlns="" id="{976668DD-2E46-41CB-9281-1711B66A5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1" y="2368"/>
                  <a:ext cx="0" cy="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46133" name="Text Box 15">
                <a:extLst>
                  <a:ext uri="{FF2B5EF4-FFF2-40B4-BE49-F238E27FC236}">
                    <a16:creationId xmlns:a16="http://schemas.microsoft.com/office/drawing/2014/main" xmlns="" id="{D7FBD4EA-6212-4E73-B578-D8129950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6" y="215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0</a:t>
                </a:r>
              </a:p>
            </p:txBody>
          </p:sp>
          <p:sp>
            <p:nvSpPr>
              <p:cNvPr id="46134" name="Text Box 16">
                <a:extLst>
                  <a:ext uri="{FF2B5EF4-FFF2-40B4-BE49-F238E27FC236}">
                    <a16:creationId xmlns:a16="http://schemas.microsoft.com/office/drawing/2014/main" xmlns="" id="{B829EA19-7B1A-4CF8-AF5E-6E08D756E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2" y="215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</a:p>
            </p:txBody>
          </p:sp>
          <p:sp>
            <p:nvSpPr>
              <p:cNvPr id="46135" name="Text Box 17">
                <a:extLst>
                  <a:ext uri="{FF2B5EF4-FFF2-40B4-BE49-F238E27FC236}">
                    <a16:creationId xmlns:a16="http://schemas.microsoft.com/office/drawing/2014/main" xmlns="" id="{CF5A7FB8-32FF-4E55-B45B-75B99D11C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3" y="215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</a:p>
            </p:txBody>
          </p:sp>
          <p:sp>
            <p:nvSpPr>
              <p:cNvPr id="46136" name="Text Box 18">
                <a:extLst>
                  <a:ext uri="{FF2B5EF4-FFF2-40B4-BE49-F238E27FC236}">
                    <a16:creationId xmlns:a16="http://schemas.microsoft.com/office/drawing/2014/main" xmlns="" id="{A7E6A9A4-C1C1-4525-B00D-FACE9C58B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3" y="215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</a:p>
            </p:txBody>
          </p:sp>
          <p:grpSp>
            <p:nvGrpSpPr>
              <p:cNvPr id="46137" name="Group 19">
                <a:extLst>
                  <a:ext uri="{FF2B5EF4-FFF2-40B4-BE49-F238E27FC236}">
                    <a16:creationId xmlns:a16="http://schemas.microsoft.com/office/drawing/2014/main" xmlns="" id="{99E2E1F1-1D60-4A2B-92D7-83FE0F527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" y="1694"/>
                <a:ext cx="662" cy="817"/>
                <a:chOff x="928" y="1829"/>
                <a:chExt cx="662" cy="817"/>
              </a:xfrm>
            </p:grpSpPr>
            <p:sp>
              <p:nvSpPr>
                <p:cNvPr id="46154" name="Text Box 20">
                  <a:extLst>
                    <a:ext uri="{FF2B5EF4-FFF2-40B4-BE49-F238E27FC236}">
                      <a16:creationId xmlns:a16="http://schemas.microsoft.com/office/drawing/2014/main" xmlns="" id="{53D5DB5A-4ECA-4E7A-92CB-8BE0E8916A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8" y="1829"/>
                  <a:ext cx="6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2000">
                      <a:latin typeface="Arial" panose="020B0604020202020204" pitchFamily="34" charset="0"/>
                      <a:ea typeface="MS PGothic" panose="020B0600070205080204" pitchFamily="34" charset="-128"/>
                    </a:rPr>
                    <a:t>person</a:t>
                  </a:r>
                </a:p>
              </p:txBody>
            </p:sp>
            <p:sp>
              <p:nvSpPr>
                <p:cNvPr id="46155" name="Rectangle 21">
                  <a:extLst>
                    <a:ext uri="{FF2B5EF4-FFF2-40B4-BE49-F238E27FC236}">
                      <a16:creationId xmlns:a16="http://schemas.microsoft.com/office/drawing/2014/main" xmlns="" id="{3556318E-F028-499F-A957-0278CDB92F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" y="2061"/>
                  <a:ext cx="372" cy="19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46156" name="Group 22">
                  <a:extLst>
                    <a:ext uri="{FF2B5EF4-FFF2-40B4-BE49-F238E27FC236}">
                      <a16:creationId xmlns:a16="http://schemas.microsoft.com/office/drawing/2014/main" xmlns="" id="{95A5BD70-2F3F-40F0-920A-1D66D0F64F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7" y="2141"/>
                  <a:ext cx="220" cy="505"/>
                  <a:chOff x="1217" y="2141"/>
                  <a:chExt cx="220" cy="505"/>
                </a:xfrm>
              </p:grpSpPr>
              <p:sp>
                <p:nvSpPr>
                  <p:cNvPr id="46157" name="Oval 23">
                    <a:extLst>
                      <a:ext uri="{FF2B5EF4-FFF2-40B4-BE49-F238E27FC236}">
                        <a16:creationId xmlns:a16="http://schemas.microsoft.com/office/drawing/2014/main" xmlns="" id="{2C7FBFD8-B7CA-427E-9929-CF4FD69075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141"/>
                    <a:ext cx="45" cy="45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158" name="Freeform 24">
                    <a:extLst>
                      <a:ext uri="{FF2B5EF4-FFF2-40B4-BE49-F238E27FC236}">
                        <a16:creationId xmlns:a16="http://schemas.microsoft.com/office/drawing/2014/main" xmlns="" id="{45FA2A57-6A0C-448A-A16B-ABF6D3EEC4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7" y="2170"/>
                    <a:ext cx="200" cy="476"/>
                  </a:xfrm>
                  <a:custGeom>
                    <a:avLst/>
                    <a:gdLst>
                      <a:gd name="T0" fmla="*/ 1 w 200"/>
                      <a:gd name="T1" fmla="*/ 0 h 476"/>
                      <a:gd name="T2" fmla="*/ 5 w 200"/>
                      <a:gd name="T3" fmla="*/ 214 h 476"/>
                      <a:gd name="T4" fmla="*/ 30 w 200"/>
                      <a:gd name="T5" fmla="*/ 380 h 476"/>
                      <a:gd name="T6" fmla="*/ 85 w 200"/>
                      <a:gd name="T7" fmla="*/ 460 h 476"/>
                      <a:gd name="T8" fmla="*/ 200 w 200"/>
                      <a:gd name="T9" fmla="*/ 476 h 4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"/>
                      <a:gd name="T16" fmla="*/ 0 h 476"/>
                      <a:gd name="T17" fmla="*/ 200 w 200"/>
                      <a:gd name="T18" fmla="*/ 476 h 47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" h="476">
                        <a:moveTo>
                          <a:pt x="1" y="0"/>
                        </a:moveTo>
                        <a:cubicBezTo>
                          <a:pt x="0" y="75"/>
                          <a:pt x="0" y="151"/>
                          <a:pt x="5" y="214"/>
                        </a:cubicBezTo>
                        <a:cubicBezTo>
                          <a:pt x="10" y="277"/>
                          <a:pt x="17" y="339"/>
                          <a:pt x="30" y="380"/>
                        </a:cubicBezTo>
                        <a:cubicBezTo>
                          <a:pt x="43" y="421"/>
                          <a:pt x="57" y="444"/>
                          <a:pt x="85" y="460"/>
                        </a:cubicBezTo>
                        <a:cubicBezTo>
                          <a:pt x="113" y="476"/>
                          <a:pt x="156" y="476"/>
                          <a:pt x="200" y="47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2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6138" name="AutoShape 25">
                <a:extLst>
                  <a:ext uri="{FF2B5EF4-FFF2-40B4-BE49-F238E27FC236}">
                    <a16:creationId xmlns:a16="http://schemas.microsoft.com/office/drawing/2014/main" xmlns="" id="{ED0C502F-0D40-4377-8CB6-ED89B08B9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2932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Tahoma" panose="020B0604030504040204" pitchFamily="34" charset="0"/>
                    <a:ea typeface="MS PGothic" panose="020B0600070205080204" pitchFamily="34" charset="-128"/>
                  </a:rPr>
                  <a:t>A</a:t>
                </a:r>
              </a:p>
            </p:txBody>
          </p:sp>
          <p:grpSp>
            <p:nvGrpSpPr>
              <p:cNvPr id="46139" name="Group 26">
                <a:extLst>
                  <a:ext uri="{FF2B5EF4-FFF2-40B4-BE49-F238E27FC236}">
                    <a16:creationId xmlns:a16="http://schemas.microsoft.com/office/drawing/2014/main" xmlns="" id="{8B9F9ABA-9FBE-4D90-AAB8-B7600CAEEE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1" y="2530"/>
                <a:ext cx="114" cy="411"/>
                <a:chOff x="961" y="2530"/>
                <a:chExt cx="114" cy="411"/>
              </a:xfrm>
            </p:grpSpPr>
            <p:sp>
              <p:nvSpPr>
                <p:cNvPr id="46152" name="Oval 27">
                  <a:extLst>
                    <a:ext uri="{FF2B5EF4-FFF2-40B4-BE49-F238E27FC236}">
                      <a16:creationId xmlns:a16="http://schemas.microsoft.com/office/drawing/2014/main" xmlns="" id="{9DCF4227-1370-4995-A2B8-663113D3D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6153" name="Freeform 28">
                  <a:extLst>
                    <a:ext uri="{FF2B5EF4-FFF2-40B4-BE49-F238E27FC236}">
                      <a16:creationId xmlns:a16="http://schemas.microsoft.com/office/drawing/2014/main" xmlns="" id="{CBA11893-A5E0-4759-B901-54DDBC13BF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"/>
                    <a:gd name="T13" fmla="*/ 0 h 384"/>
                    <a:gd name="T14" fmla="*/ 98 w 98"/>
                    <a:gd name="T15" fmla="*/ 384 h 3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140" name="Group 29">
                <a:extLst>
                  <a:ext uri="{FF2B5EF4-FFF2-40B4-BE49-F238E27FC236}">
                    <a16:creationId xmlns:a16="http://schemas.microsoft.com/office/drawing/2014/main" xmlns="" id="{1F77C766-6990-46F6-91CE-158D1C5A6F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2" y="2517"/>
                <a:ext cx="114" cy="411"/>
                <a:chOff x="961" y="2530"/>
                <a:chExt cx="114" cy="411"/>
              </a:xfrm>
            </p:grpSpPr>
            <p:sp>
              <p:nvSpPr>
                <p:cNvPr id="46150" name="Oval 30">
                  <a:extLst>
                    <a:ext uri="{FF2B5EF4-FFF2-40B4-BE49-F238E27FC236}">
                      <a16:creationId xmlns:a16="http://schemas.microsoft.com/office/drawing/2014/main" xmlns="" id="{7633E104-EA4E-45F9-9F7A-9D1C70734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6151" name="Freeform 31">
                  <a:extLst>
                    <a:ext uri="{FF2B5EF4-FFF2-40B4-BE49-F238E27FC236}">
                      <a16:creationId xmlns:a16="http://schemas.microsoft.com/office/drawing/2014/main" xmlns="" id="{EF1D62B5-2F6B-46BB-939A-CB45D565F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"/>
                    <a:gd name="T13" fmla="*/ 0 h 384"/>
                    <a:gd name="T14" fmla="*/ 98 w 98"/>
                    <a:gd name="T15" fmla="*/ 384 h 3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141" name="Group 32">
                <a:extLst>
                  <a:ext uri="{FF2B5EF4-FFF2-40B4-BE49-F238E27FC236}">
                    <a16:creationId xmlns:a16="http://schemas.microsoft.com/office/drawing/2014/main" xmlns="" id="{924A0EF2-E935-451A-8683-99DAECB226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5" y="2523"/>
                <a:ext cx="114" cy="411"/>
                <a:chOff x="961" y="2530"/>
                <a:chExt cx="114" cy="411"/>
              </a:xfrm>
            </p:grpSpPr>
            <p:sp>
              <p:nvSpPr>
                <p:cNvPr id="46148" name="Oval 33">
                  <a:extLst>
                    <a:ext uri="{FF2B5EF4-FFF2-40B4-BE49-F238E27FC236}">
                      <a16:creationId xmlns:a16="http://schemas.microsoft.com/office/drawing/2014/main" xmlns="" id="{30F09D39-274D-4CC2-8BD9-CA2BBB4F2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6149" name="Freeform 34">
                  <a:extLst>
                    <a:ext uri="{FF2B5EF4-FFF2-40B4-BE49-F238E27FC236}">
                      <a16:creationId xmlns:a16="http://schemas.microsoft.com/office/drawing/2014/main" xmlns="" id="{7B66BB7F-01E9-444D-B7B8-EA748AF01E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"/>
                    <a:gd name="T13" fmla="*/ 0 h 384"/>
                    <a:gd name="T14" fmla="*/ 98 w 98"/>
                    <a:gd name="T15" fmla="*/ 384 h 3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142" name="Group 35">
                <a:extLst>
                  <a:ext uri="{FF2B5EF4-FFF2-40B4-BE49-F238E27FC236}">
                    <a16:creationId xmlns:a16="http://schemas.microsoft.com/office/drawing/2014/main" xmlns="" id="{496BE1CE-2A61-4E05-9AD4-BD3DB494D8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2" y="2510"/>
                <a:ext cx="114" cy="411"/>
                <a:chOff x="961" y="2530"/>
                <a:chExt cx="114" cy="411"/>
              </a:xfrm>
            </p:grpSpPr>
            <p:sp>
              <p:nvSpPr>
                <p:cNvPr id="46146" name="Oval 36">
                  <a:extLst>
                    <a:ext uri="{FF2B5EF4-FFF2-40B4-BE49-F238E27FC236}">
                      <a16:creationId xmlns:a16="http://schemas.microsoft.com/office/drawing/2014/main" xmlns="" id="{A57F1BE9-D7C5-4715-AFC0-D62AC3417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" y="2530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6147" name="Freeform 37">
                  <a:extLst>
                    <a:ext uri="{FF2B5EF4-FFF2-40B4-BE49-F238E27FC236}">
                      <a16:creationId xmlns:a16="http://schemas.microsoft.com/office/drawing/2014/main" xmlns="" id="{ECEA6574-60B8-4F14-A937-84BC7DF12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" y="2557"/>
                  <a:ext cx="98" cy="384"/>
                </a:xfrm>
                <a:custGeom>
                  <a:avLst/>
                  <a:gdLst>
                    <a:gd name="T0" fmla="*/ 92 w 98"/>
                    <a:gd name="T1" fmla="*/ 0 h 384"/>
                    <a:gd name="T2" fmla="*/ 92 w 98"/>
                    <a:gd name="T3" fmla="*/ 195 h 384"/>
                    <a:gd name="T4" fmla="*/ 54 w 98"/>
                    <a:gd name="T5" fmla="*/ 291 h 384"/>
                    <a:gd name="T6" fmla="*/ 0 w 9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8"/>
                    <a:gd name="T13" fmla="*/ 0 h 384"/>
                    <a:gd name="T14" fmla="*/ 98 w 98"/>
                    <a:gd name="T15" fmla="*/ 384 h 3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8" h="384">
                      <a:moveTo>
                        <a:pt x="92" y="0"/>
                      </a:moveTo>
                      <a:cubicBezTo>
                        <a:pt x="95" y="73"/>
                        <a:pt x="98" y="147"/>
                        <a:pt x="92" y="195"/>
                      </a:cubicBezTo>
                      <a:cubicBezTo>
                        <a:pt x="86" y="243"/>
                        <a:pt x="69" y="260"/>
                        <a:pt x="54" y="291"/>
                      </a:cubicBezTo>
                      <a:cubicBezTo>
                        <a:pt x="39" y="322"/>
                        <a:pt x="19" y="353"/>
                        <a:pt x="0" y="384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46143" name="AutoShape 38">
                <a:extLst>
                  <a:ext uri="{FF2B5EF4-FFF2-40B4-BE49-F238E27FC236}">
                    <a16:creationId xmlns:a16="http://schemas.microsoft.com/office/drawing/2014/main" xmlns="" id="{57A14F7A-DA9D-4401-B19B-9F627E3C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2931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Tahoma" panose="020B0604030504040204" pitchFamily="34" charset="0"/>
                    <a:ea typeface="MS PGothic" panose="020B0600070205080204" pitchFamily="34" charset="-128"/>
                  </a:rPr>
                  <a:t>B</a:t>
                </a:r>
              </a:p>
            </p:txBody>
          </p:sp>
          <p:sp>
            <p:nvSpPr>
              <p:cNvPr id="46144" name="AutoShape 39">
                <a:extLst>
                  <a:ext uri="{FF2B5EF4-FFF2-40B4-BE49-F238E27FC236}">
                    <a16:creationId xmlns:a16="http://schemas.microsoft.com/office/drawing/2014/main" xmlns="" id="{AC9C3D4A-13E7-4689-8B95-50DB09358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932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Tahoma" panose="020B0604030504040204" pitchFamily="34" charset="0"/>
                    <a:ea typeface="MS PGothic" panose="020B0600070205080204" pitchFamily="34" charset="-128"/>
                  </a:rPr>
                  <a:t>C</a:t>
                </a:r>
              </a:p>
            </p:txBody>
          </p:sp>
          <p:sp>
            <p:nvSpPr>
              <p:cNvPr id="46145" name="AutoShape 40">
                <a:extLst>
                  <a:ext uri="{FF2B5EF4-FFF2-40B4-BE49-F238E27FC236}">
                    <a16:creationId xmlns:a16="http://schemas.microsoft.com/office/drawing/2014/main" xmlns="" id="{A12073B5-585D-4D28-A70E-167B7BD1F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931"/>
                <a:ext cx="360" cy="405"/>
              </a:xfrm>
              <a:prstGeom prst="roundRect">
                <a:avLst>
                  <a:gd name="adj" fmla="val 324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Tahoma" panose="020B0604030504040204" pitchFamily="34" charset="0"/>
                    <a:ea typeface="MS PGothic" panose="020B0600070205080204" pitchFamily="34" charset="-128"/>
                  </a:rPr>
                  <a:t>D</a:t>
                </a:r>
              </a:p>
            </p:txBody>
          </p:sp>
        </p:grpSp>
      </p:grpSp>
      <p:grpSp>
        <p:nvGrpSpPr>
          <p:cNvPr id="46088" name="Group 44">
            <a:extLst>
              <a:ext uri="{FF2B5EF4-FFF2-40B4-BE49-F238E27FC236}">
                <a16:creationId xmlns:a16="http://schemas.microsoft.com/office/drawing/2014/main" xmlns="" id="{08E19BD6-0AE4-4C8F-B4CB-2CAED904B20D}"/>
              </a:ext>
            </a:extLst>
          </p:cNvPr>
          <p:cNvGrpSpPr>
            <a:grpSpLocks/>
          </p:cNvGrpSpPr>
          <p:nvPr/>
        </p:nvGrpSpPr>
        <p:grpSpPr bwMode="auto">
          <a:xfrm>
            <a:off x="1485903" y="3163888"/>
            <a:ext cx="7243763" cy="3436938"/>
            <a:chOff x="648" y="1705"/>
            <a:chExt cx="4563" cy="2165"/>
          </a:xfrm>
        </p:grpSpPr>
        <p:grpSp>
          <p:nvGrpSpPr>
            <p:cNvPr id="46089" name="Group 45">
              <a:extLst>
                <a:ext uri="{FF2B5EF4-FFF2-40B4-BE49-F238E27FC236}">
                  <a16:creationId xmlns:a16="http://schemas.microsoft.com/office/drawing/2014/main" xmlns="" id="{1102573A-464A-4620-9A45-15C808E6A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0" y="1705"/>
              <a:ext cx="2261" cy="1851"/>
              <a:chOff x="2950" y="1705"/>
              <a:chExt cx="2261" cy="1851"/>
            </a:xfrm>
          </p:grpSpPr>
          <p:sp>
            <p:nvSpPr>
              <p:cNvPr id="46096" name="Rectangle 46">
                <a:extLst>
                  <a:ext uri="{FF2B5EF4-FFF2-40B4-BE49-F238E27FC236}">
                    <a16:creationId xmlns:a16="http://schemas.microsoft.com/office/drawing/2014/main" xmlns="" id="{1EB0B725-DC5E-4DA3-ACE3-0178ED7CD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1705"/>
                <a:ext cx="2261" cy="1851"/>
              </a:xfrm>
              <a:prstGeom prst="rect">
                <a:avLst/>
              </a:prstGeom>
              <a:solidFill>
                <a:srgbClr val="FDFEE2"/>
              </a:solidFill>
              <a:ln w="9525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dist="117088" dir="2963922" algn="ctr" rotWithShape="0">
                  <a:schemeClr val="tx1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ja-JP" altLang="en-US">
                  <a:solidFill>
                    <a:srgbClr val="DDDDDD"/>
                  </a:solidFill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46097" name="Group 47">
                <a:extLst>
                  <a:ext uri="{FF2B5EF4-FFF2-40B4-BE49-F238E27FC236}">
                    <a16:creationId xmlns:a16="http://schemas.microsoft.com/office/drawing/2014/main" xmlns="" id="{9D0C6B1E-79C2-4A16-AAC5-17D5C747D1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0" y="1745"/>
                <a:ext cx="1985" cy="1649"/>
                <a:chOff x="2970" y="1745"/>
                <a:chExt cx="1985" cy="1649"/>
              </a:xfrm>
            </p:grpSpPr>
            <p:grpSp>
              <p:nvGrpSpPr>
                <p:cNvPr id="46103" name="Group 48">
                  <a:extLst>
                    <a:ext uri="{FF2B5EF4-FFF2-40B4-BE49-F238E27FC236}">
                      <a16:creationId xmlns:a16="http://schemas.microsoft.com/office/drawing/2014/main" xmlns="" id="{0C2B4753-B622-49EA-9104-401DCDD6CA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1" y="2418"/>
                  <a:ext cx="1454" cy="307"/>
                  <a:chOff x="903" y="2367"/>
                  <a:chExt cx="1230" cy="307"/>
                </a:xfrm>
              </p:grpSpPr>
              <p:sp>
                <p:nvSpPr>
                  <p:cNvPr id="46126" name="Rectangle 49">
                    <a:extLst>
                      <a:ext uri="{FF2B5EF4-FFF2-40B4-BE49-F238E27FC236}">
                        <a16:creationId xmlns:a16="http://schemas.microsoft.com/office/drawing/2014/main" xmlns="" id="{945C8520-CAA6-4999-ABE8-2AE7BB9938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3" y="2367"/>
                    <a:ext cx="1230" cy="307"/>
                  </a:xfrm>
                  <a:prstGeom prst="rect">
                    <a:avLst/>
                  </a:prstGeom>
                  <a:solidFill>
                    <a:srgbClr val="F7FD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127" name="Line 50">
                    <a:extLst>
                      <a:ext uri="{FF2B5EF4-FFF2-40B4-BE49-F238E27FC236}">
                        <a16:creationId xmlns:a16="http://schemas.microsoft.com/office/drawing/2014/main" xmlns="" id="{FABC7106-1437-4B7E-A97F-C0CD63A18E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3" y="2368"/>
                    <a:ext cx="0" cy="3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46128" name="Line 51">
                    <a:extLst>
                      <a:ext uri="{FF2B5EF4-FFF2-40B4-BE49-F238E27FC236}">
                        <a16:creationId xmlns:a16="http://schemas.microsoft.com/office/drawing/2014/main" xmlns="" id="{0D29124F-E070-4A53-A329-0293377C6E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12" y="2368"/>
                    <a:ext cx="0" cy="3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46129" name="Line 52">
                    <a:extLst>
                      <a:ext uri="{FF2B5EF4-FFF2-40B4-BE49-F238E27FC236}">
                        <a16:creationId xmlns:a16="http://schemas.microsoft.com/office/drawing/2014/main" xmlns="" id="{4C8339F4-0D1E-4628-9316-84CA338504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21" y="2368"/>
                    <a:ext cx="0" cy="3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104" name="Text Box 53">
                  <a:extLst>
                    <a:ext uri="{FF2B5EF4-FFF2-40B4-BE49-F238E27FC236}">
                      <a16:creationId xmlns:a16="http://schemas.microsoft.com/office/drawing/2014/main" xmlns="" id="{D87A7BEF-8035-4DFE-864F-0BE88013B0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4" y="2208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0</a:t>
                  </a:r>
                </a:p>
              </p:txBody>
            </p:sp>
            <p:sp>
              <p:nvSpPr>
                <p:cNvPr id="46105" name="Text Box 54">
                  <a:extLst>
                    <a:ext uri="{FF2B5EF4-FFF2-40B4-BE49-F238E27FC236}">
                      <a16:creationId xmlns:a16="http://schemas.microsoft.com/office/drawing/2014/main" xmlns="" id="{4D30E883-9802-4992-9701-613DD42661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0" y="2208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</a:t>
                  </a:r>
                </a:p>
              </p:txBody>
            </p:sp>
            <p:sp>
              <p:nvSpPr>
                <p:cNvPr id="46106" name="Text Box 55">
                  <a:extLst>
                    <a:ext uri="{FF2B5EF4-FFF2-40B4-BE49-F238E27FC236}">
                      <a16:creationId xmlns:a16="http://schemas.microsoft.com/office/drawing/2014/main" xmlns="" id="{A7C477DB-60DB-4C60-A1BC-32E4E7561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01" y="2208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2</a:t>
                  </a:r>
                </a:p>
              </p:txBody>
            </p:sp>
            <p:sp>
              <p:nvSpPr>
                <p:cNvPr id="46107" name="Text Box 56">
                  <a:extLst>
                    <a:ext uri="{FF2B5EF4-FFF2-40B4-BE49-F238E27FC236}">
                      <a16:creationId xmlns:a16="http://schemas.microsoft.com/office/drawing/2014/main" xmlns="" id="{5F0F07B4-6745-4158-8B9C-EA1EB78149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81" y="2208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3</a:t>
                  </a:r>
                </a:p>
              </p:txBody>
            </p:sp>
            <p:grpSp>
              <p:nvGrpSpPr>
                <p:cNvPr id="46108" name="Group 57">
                  <a:extLst>
                    <a:ext uri="{FF2B5EF4-FFF2-40B4-BE49-F238E27FC236}">
                      <a16:creationId xmlns:a16="http://schemas.microsoft.com/office/drawing/2014/main" xmlns="" id="{99F9B51E-7B25-447D-97AC-1DE3EED948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0" y="1745"/>
                  <a:ext cx="662" cy="817"/>
                  <a:chOff x="928" y="1829"/>
                  <a:chExt cx="662" cy="817"/>
                </a:xfrm>
              </p:grpSpPr>
              <p:sp>
                <p:nvSpPr>
                  <p:cNvPr id="46121" name="Text Box 58">
                    <a:extLst>
                      <a:ext uri="{FF2B5EF4-FFF2-40B4-BE49-F238E27FC236}">
                        <a16:creationId xmlns:a16="http://schemas.microsoft.com/office/drawing/2014/main" xmlns="" id="{D90D556D-C520-43AF-A249-CE01071EFA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1829"/>
                    <a:ext cx="66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sz="2000">
                        <a:latin typeface="Arial" panose="020B0604020202020204" pitchFamily="34" charset="0"/>
                        <a:ea typeface="MS PGothic" panose="020B0600070205080204" pitchFamily="34" charset="-128"/>
                      </a:rPr>
                      <a:t>person</a:t>
                    </a:r>
                  </a:p>
                </p:txBody>
              </p:sp>
              <p:sp>
                <p:nvSpPr>
                  <p:cNvPr id="46122" name="Rectangle 59">
                    <a:extLst>
                      <a:ext uri="{FF2B5EF4-FFF2-40B4-BE49-F238E27FC236}">
                        <a16:creationId xmlns:a16="http://schemas.microsoft.com/office/drawing/2014/main" xmlns="" id="{9F513E47-E563-4817-9048-5415BE25DE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5" y="2061"/>
                    <a:ext cx="372" cy="19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n-US" altLang="en-US">
                      <a:ea typeface="MS PGothic" panose="020B0600070205080204" pitchFamily="34" charset="-128"/>
                    </a:endParaRPr>
                  </a:p>
                </p:txBody>
              </p:sp>
              <p:grpSp>
                <p:nvGrpSpPr>
                  <p:cNvPr id="46123" name="Group 60">
                    <a:extLst>
                      <a:ext uri="{FF2B5EF4-FFF2-40B4-BE49-F238E27FC236}">
                        <a16:creationId xmlns:a16="http://schemas.microsoft.com/office/drawing/2014/main" xmlns="" id="{B32B2C7C-7042-46AD-85FA-122D97509D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7" y="2141"/>
                    <a:ext cx="220" cy="505"/>
                    <a:chOff x="1217" y="2141"/>
                    <a:chExt cx="220" cy="505"/>
                  </a:xfrm>
                </p:grpSpPr>
                <p:sp>
                  <p:nvSpPr>
                    <p:cNvPr id="46124" name="Oval 61">
                      <a:extLst>
                        <a:ext uri="{FF2B5EF4-FFF2-40B4-BE49-F238E27FC236}">
                          <a16:creationId xmlns:a16="http://schemas.microsoft.com/office/drawing/2014/main" xmlns="" id="{66574681-591D-47EA-B156-53CEC9A0C6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7" y="2141"/>
                      <a:ext cx="45" cy="4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6125" name="Freeform 62">
                      <a:extLst>
                        <a:ext uri="{FF2B5EF4-FFF2-40B4-BE49-F238E27FC236}">
                          <a16:creationId xmlns:a16="http://schemas.microsoft.com/office/drawing/2014/main" xmlns="" id="{6794F606-00BE-488B-8760-7D1698B5610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37" y="2170"/>
                      <a:ext cx="200" cy="476"/>
                    </a:xfrm>
                    <a:custGeom>
                      <a:avLst/>
                      <a:gdLst>
                        <a:gd name="T0" fmla="*/ 1 w 200"/>
                        <a:gd name="T1" fmla="*/ 0 h 476"/>
                        <a:gd name="T2" fmla="*/ 5 w 200"/>
                        <a:gd name="T3" fmla="*/ 214 h 476"/>
                        <a:gd name="T4" fmla="*/ 30 w 200"/>
                        <a:gd name="T5" fmla="*/ 380 h 476"/>
                        <a:gd name="T6" fmla="*/ 85 w 200"/>
                        <a:gd name="T7" fmla="*/ 460 h 476"/>
                        <a:gd name="T8" fmla="*/ 200 w 200"/>
                        <a:gd name="T9" fmla="*/ 476 h 47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0"/>
                        <a:gd name="T16" fmla="*/ 0 h 476"/>
                        <a:gd name="T17" fmla="*/ 200 w 200"/>
                        <a:gd name="T18" fmla="*/ 476 h 47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0" h="476">
                          <a:moveTo>
                            <a:pt x="1" y="0"/>
                          </a:moveTo>
                          <a:cubicBezTo>
                            <a:pt x="0" y="75"/>
                            <a:pt x="0" y="151"/>
                            <a:pt x="5" y="214"/>
                          </a:cubicBezTo>
                          <a:cubicBezTo>
                            <a:pt x="10" y="277"/>
                            <a:pt x="17" y="339"/>
                            <a:pt x="30" y="380"/>
                          </a:cubicBezTo>
                          <a:cubicBezTo>
                            <a:pt x="43" y="421"/>
                            <a:pt x="57" y="444"/>
                            <a:pt x="85" y="460"/>
                          </a:cubicBezTo>
                          <a:cubicBezTo>
                            <a:pt x="113" y="476"/>
                            <a:pt x="156" y="476"/>
                            <a:pt x="200" y="476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2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6109" name="AutoShape 63">
                  <a:extLst>
                    <a:ext uri="{FF2B5EF4-FFF2-40B4-BE49-F238E27FC236}">
                      <a16:creationId xmlns:a16="http://schemas.microsoft.com/office/drawing/2014/main" xmlns="" id="{54CE6A9E-AE51-4FFC-A761-D7E1CF8569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7" y="2983"/>
                  <a:ext cx="360" cy="405"/>
                </a:xfrm>
                <a:prstGeom prst="roundRect">
                  <a:avLst>
                    <a:gd name="adj" fmla="val 32481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grpSp>
              <p:nvGrpSpPr>
                <p:cNvPr id="46110" name="Group 64">
                  <a:extLst>
                    <a:ext uri="{FF2B5EF4-FFF2-40B4-BE49-F238E27FC236}">
                      <a16:creationId xmlns:a16="http://schemas.microsoft.com/office/drawing/2014/main" xmlns="" id="{D389C9F5-2B99-4077-A27F-C8509E21D4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9" y="2581"/>
                  <a:ext cx="114" cy="411"/>
                  <a:chOff x="961" y="2530"/>
                  <a:chExt cx="114" cy="411"/>
                </a:xfrm>
              </p:grpSpPr>
              <p:sp>
                <p:nvSpPr>
                  <p:cNvPr id="46119" name="Oval 65">
                    <a:extLst>
                      <a:ext uri="{FF2B5EF4-FFF2-40B4-BE49-F238E27FC236}">
                        <a16:creationId xmlns:a16="http://schemas.microsoft.com/office/drawing/2014/main" xmlns="" id="{30731806-1ADC-4E43-AB16-6328EBD6A0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2530"/>
                    <a:ext cx="45" cy="45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120" name="Freeform 66">
                    <a:extLst>
                      <a:ext uri="{FF2B5EF4-FFF2-40B4-BE49-F238E27FC236}">
                        <a16:creationId xmlns:a16="http://schemas.microsoft.com/office/drawing/2014/main" xmlns="" id="{2C66B88B-F47D-4586-AA50-55D99AC782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2557"/>
                    <a:ext cx="98" cy="384"/>
                  </a:xfrm>
                  <a:custGeom>
                    <a:avLst/>
                    <a:gdLst>
                      <a:gd name="T0" fmla="*/ 92 w 98"/>
                      <a:gd name="T1" fmla="*/ 0 h 384"/>
                      <a:gd name="T2" fmla="*/ 92 w 98"/>
                      <a:gd name="T3" fmla="*/ 195 h 384"/>
                      <a:gd name="T4" fmla="*/ 54 w 98"/>
                      <a:gd name="T5" fmla="*/ 291 h 384"/>
                      <a:gd name="T6" fmla="*/ 0 w 98"/>
                      <a:gd name="T7" fmla="*/ 384 h 3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8"/>
                      <a:gd name="T13" fmla="*/ 0 h 384"/>
                      <a:gd name="T14" fmla="*/ 98 w 98"/>
                      <a:gd name="T15" fmla="*/ 384 h 3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8" h="384">
                        <a:moveTo>
                          <a:pt x="92" y="0"/>
                        </a:moveTo>
                        <a:cubicBezTo>
                          <a:pt x="95" y="73"/>
                          <a:pt x="98" y="147"/>
                          <a:pt x="92" y="195"/>
                        </a:cubicBezTo>
                        <a:cubicBezTo>
                          <a:pt x="86" y="243"/>
                          <a:pt x="69" y="260"/>
                          <a:pt x="54" y="291"/>
                        </a:cubicBezTo>
                        <a:cubicBezTo>
                          <a:pt x="39" y="322"/>
                          <a:pt x="19" y="353"/>
                          <a:pt x="0" y="384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2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1" name="Group 67">
                  <a:extLst>
                    <a:ext uri="{FF2B5EF4-FFF2-40B4-BE49-F238E27FC236}">
                      <a16:creationId xmlns:a16="http://schemas.microsoft.com/office/drawing/2014/main" xmlns="" id="{3A9337B3-664D-4E98-A298-D32207A52E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33" y="2574"/>
                  <a:ext cx="114" cy="411"/>
                  <a:chOff x="961" y="2530"/>
                  <a:chExt cx="114" cy="411"/>
                </a:xfrm>
              </p:grpSpPr>
              <p:sp>
                <p:nvSpPr>
                  <p:cNvPr id="46117" name="Oval 68">
                    <a:extLst>
                      <a:ext uri="{FF2B5EF4-FFF2-40B4-BE49-F238E27FC236}">
                        <a16:creationId xmlns:a16="http://schemas.microsoft.com/office/drawing/2014/main" xmlns="" id="{CFF86C64-F566-49A0-A996-D8E0A43D8E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2530"/>
                    <a:ext cx="45" cy="45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118" name="Freeform 69">
                    <a:extLst>
                      <a:ext uri="{FF2B5EF4-FFF2-40B4-BE49-F238E27FC236}">
                        <a16:creationId xmlns:a16="http://schemas.microsoft.com/office/drawing/2014/main" xmlns="" id="{355527C1-1931-43BF-961E-3CCBC5F425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2557"/>
                    <a:ext cx="98" cy="384"/>
                  </a:xfrm>
                  <a:custGeom>
                    <a:avLst/>
                    <a:gdLst>
                      <a:gd name="T0" fmla="*/ 92 w 98"/>
                      <a:gd name="T1" fmla="*/ 0 h 384"/>
                      <a:gd name="T2" fmla="*/ 92 w 98"/>
                      <a:gd name="T3" fmla="*/ 195 h 384"/>
                      <a:gd name="T4" fmla="*/ 54 w 98"/>
                      <a:gd name="T5" fmla="*/ 291 h 384"/>
                      <a:gd name="T6" fmla="*/ 0 w 98"/>
                      <a:gd name="T7" fmla="*/ 384 h 3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8"/>
                      <a:gd name="T13" fmla="*/ 0 h 384"/>
                      <a:gd name="T14" fmla="*/ 98 w 98"/>
                      <a:gd name="T15" fmla="*/ 384 h 3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8" h="384">
                        <a:moveTo>
                          <a:pt x="92" y="0"/>
                        </a:moveTo>
                        <a:cubicBezTo>
                          <a:pt x="95" y="73"/>
                          <a:pt x="98" y="147"/>
                          <a:pt x="92" y="195"/>
                        </a:cubicBezTo>
                        <a:cubicBezTo>
                          <a:pt x="86" y="243"/>
                          <a:pt x="69" y="260"/>
                          <a:pt x="54" y="291"/>
                        </a:cubicBezTo>
                        <a:cubicBezTo>
                          <a:pt x="39" y="322"/>
                          <a:pt x="19" y="353"/>
                          <a:pt x="0" y="384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2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2" name="Group 70">
                  <a:extLst>
                    <a:ext uri="{FF2B5EF4-FFF2-40B4-BE49-F238E27FC236}">
                      <a16:creationId xmlns:a16="http://schemas.microsoft.com/office/drawing/2014/main" xmlns="" id="{F441AAEA-6767-4392-B836-B05342D099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56" y="2574"/>
                  <a:ext cx="114" cy="411"/>
                  <a:chOff x="961" y="2530"/>
                  <a:chExt cx="114" cy="411"/>
                </a:xfrm>
              </p:grpSpPr>
              <p:sp>
                <p:nvSpPr>
                  <p:cNvPr id="46115" name="Oval 71">
                    <a:extLst>
                      <a:ext uri="{FF2B5EF4-FFF2-40B4-BE49-F238E27FC236}">
                        <a16:creationId xmlns:a16="http://schemas.microsoft.com/office/drawing/2014/main" xmlns="" id="{F0670911-5A2D-459A-8B3F-1975C9A0DD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2530"/>
                    <a:ext cx="45" cy="45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20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116" name="Freeform 72">
                    <a:extLst>
                      <a:ext uri="{FF2B5EF4-FFF2-40B4-BE49-F238E27FC236}">
                        <a16:creationId xmlns:a16="http://schemas.microsoft.com/office/drawing/2014/main" xmlns="" id="{DBADD8BE-179C-41A0-9C81-B2A8D2AE92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2557"/>
                    <a:ext cx="98" cy="384"/>
                  </a:xfrm>
                  <a:custGeom>
                    <a:avLst/>
                    <a:gdLst>
                      <a:gd name="T0" fmla="*/ 92 w 98"/>
                      <a:gd name="T1" fmla="*/ 0 h 384"/>
                      <a:gd name="T2" fmla="*/ 92 w 98"/>
                      <a:gd name="T3" fmla="*/ 195 h 384"/>
                      <a:gd name="T4" fmla="*/ 54 w 98"/>
                      <a:gd name="T5" fmla="*/ 291 h 384"/>
                      <a:gd name="T6" fmla="*/ 0 w 98"/>
                      <a:gd name="T7" fmla="*/ 384 h 3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8"/>
                      <a:gd name="T13" fmla="*/ 0 h 384"/>
                      <a:gd name="T14" fmla="*/ 98 w 98"/>
                      <a:gd name="T15" fmla="*/ 384 h 3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8" h="384">
                        <a:moveTo>
                          <a:pt x="92" y="0"/>
                        </a:moveTo>
                        <a:cubicBezTo>
                          <a:pt x="95" y="73"/>
                          <a:pt x="98" y="147"/>
                          <a:pt x="92" y="195"/>
                        </a:cubicBezTo>
                        <a:cubicBezTo>
                          <a:pt x="86" y="243"/>
                          <a:pt x="69" y="260"/>
                          <a:pt x="54" y="291"/>
                        </a:cubicBezTo>
                        <a:cubicBezTo>
                          <a:pt x="39" y="322"/>
                          <a:pt x="19" y="353"/>
                          <a:pt x="0" y="384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2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113" name="AutoShape 73">
                  <a:extLst>
                    <a:ext uri="{FF2B5EF4-FFF2-40B4-BE49-F238E27FC236}">
                      <a16:creationId xmlns:a16="http://schemas.microsoft.com/office/drawing/2014/main" xmlns="" id="{0716D370-8FAC-42C8-8C15-589A018E2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8" y="2983"/>
                  <a:ext cx="360" cy="405"/>
                </a:xfrm>
                <a:prstGeom prst="roundRect">
                  <a:avLst>
                    <a:gd name="adj" fmla="val 32481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C</a:t>
                  </a:r>
                </a:p>
              </p:txBody>
            </p:sp>
            <p:sp>
              <p:nvSpPr>
                <p:cNvPr id="46114" name="AutoShape 74">
                  <a:extLst>
                    <a:ext uri="{FF2B5EF4-FFF2-40B4-BE49-F238E27FC236}">
                      <a16:creationId xmlns:a16="http://schemas.microsoft.com/office/drawing/2014/main" xmlns="" id="{E8FBBB71-B648-4558-B1BE-1A7F29844D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8" y="2989"/>
                  <a:ext cx="360" cy="405"/>
                </a:xfrm>
                <a:prstGeom prst="roundRect">
                  <a:avLst>
                    <a:gd name="adj" fmla="val 32481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1320" dir="3080412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D</a:t>
                  </a:r>
                </a:p>
              </p:txBody>
            </p:sp>
          </p:grpSp>
          <p:grpSp>
            <p:nvGrpSpPr>
              <p:cNvPr id="46098" name="Group 75">
                <a:extLst>
                  <a:ext uri="{FF2B5EF4-FFF2-40B4-BE49-F238E27FC236}">
                    <a16:creationId xmlns:a16="http://schemas.microsoft.com/office/drawing/2014/main" xmlns="" id="{4469B743-5F27-4BB0-B1ED-E89D7CBF90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8" y="2593"/>
                <a:ext cx="97" cy="297"/>
                <a:chOff x="1709" y="2313"/>
                <a:chExt cx="97" cy="297"/>
              </a:xfrm>
            </p:grpSpPr>
            <p:sp>
              <p:nvSpPr>
                <p:cNvPr id="46099" name="Oval 76">
                  <a:extLst>
                    <a:ext uri="{FF2B5EF4-FFF2-40B4-BE49-F238E27FC236}">
                      <a16:creationId xmlns:a16="http://schemas.microsoft.com/office/drawing/2014/main" xmlns="" id="{06425B8D-4E50-4C72-AF34-6FB0342C2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5" y="2313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rebuchet MS" panose="020B0603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6100" name="Line 77">
                  <a:extLst>
                    <a:ext uri="{FF2B5EF4-FFF2-40B4-BE49-F238E27FC236}">
                      <a16:creationId xmlns:a16="http://schemas.microsoft.com/office/drawing/2014/main" xmlns="" id="{729893FD-BA70-407E-B823-7102A4BA0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7" y="2336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101" name="Line 78">
                  <a:extLst>
                    <a:ext uri="{FF2B5EF4-FFF2-40B4-BE49-F238E27FC236}">
                      <a16:creationId xmlns:a16="http://schemas.microsoft.com/office/drawing/2014/main" xmlns="" id="{60922221-0DB0-4670-B9D7-611F684598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4" y="2589"/>
                  <a:ext cx="6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102" name="Line 79">
                  <a:extLst>
                    <a:ext uri="{FF2B5EF4-FFF2-40B4-BE49-F238E27FC236}">
                      <a16:creationId xmlns:a16="http://schemas.microsoft.com/office/drawing/2014/main" xmlns="" id="{78E7A667-EF87-4439-92D4-6C1C4CF38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9" y="2608"/>
                  <a:ext cx="97" cy="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090" name="Group 80">
              <a:extLst>
                <a:ext uri="{FF2B5EF4-FFF2-40B4-BE49-F238E27FC236}">
                  <a16:creationId xmlns:a16="http://schemas.microsoft.com/office/drawing/2014/main" xmlns="" id="{0D31F538-BF08-450D-ACDE-4298C3565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3598"/>
              <a:ext cx="2032" cy="271"/>
              <a:chOff x="648" y="3595"/>
              <a:chExt cx="2032" cy="271"/>
            </a:xfrm>
          </p:grpSpPr>
          <p:sp>
            <p:nvSpPr>
              <p:cNvPr id="46094" name="Text Box 81">
                <a:extLst>
                  <a:ext uri="{FF2B5EF4-FFF2-40B4-BE49-F238E27FC236}">
                    <a16:creationId xmlns:a16="http://schemas.microsoft.com/office/drawing/2014/main" xmlns="" id="{037976E2-8FB0-4F1A-8CAC-2E3DE513AB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" y="3595"/>
                <a:ext cx="203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ea typeface="MS PGothic" panose="020B0600070205080204" pitchFamily="34" charset="-128"/>
                  </a:rPr>
                  <a:t>Before         is executed</a:t>
                </a:r>
                <a:endParaRPr lang="en-US" altLang="en-US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6095" name="Oval 82">
                <a:extLst>
                  <a:ext uri="{FF2B5EF4-FFF2-40B4-BE49-F238E27FC236}">
                    <a16:creationId xmlns:a16="http://schemas.microsoft.com/office/drawing/2014/main" xmlns="" id="{C4401A11-CEC9-4A8C-8816-FA6EBACF4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629"/>
                <a:ext cx="275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ja-JP" b="1">
                    <a:solidFill>
                      <a:srgbClr val="C1051B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A</a:t>
                </a:r>
                <a:endParaRPr lang="en-US" altLang="ja-JP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6091" name="Group 83">
              <a:extLst>
                <a:ext uri="{FF2B5EF4-FFF2-40B4-BE49-F238E27FC236}">
                  <a16:creationId xmlns:a16="http://schemas.microsoft.com/office/drawing/2014/main" xmlns="" id="{B7CFD97F-4666-441E-AF3C-9F6A48A472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" y="3599"/>
              <a:ext cx="1915" cy="271"/>
              <a:chOff x="1486" y="2098"/>
              <a:chExt cx="1915" cy="271"/>
            </a:xfrm>
          </p:grpSpPr>
          <p:sp>
            <p:nvSpPr>
              <p:cNvPr id="46092" name="Text Box 84">
                <a:extLst>
                  <a:ext uri="{FF2B5EF4-FFF2-40B4-BE49-F238E27FC236}">
                    <a16:creationId xmlns:a16="http://schemas.microsoft.com/office/drawing/2014/main" xmlns="" id="{FD83E3E0-3ED6-422E-8861-4909BB16B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" y="2098"/>
                <a:ext cx="191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ea typeface="MS PGothic" panose="020B0600070205080204" pitchFamily="34" charset="-128"/>
                  </a:rPr>
                  <a:t>After         is executed</a:t>
                </a:r>
                <a:endParaRPr lang="en-US" altLang="en-US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6093" name="Oval 85">
                <a:extLst>
                  <a:ext uri="{FF2B5EF4-FFF2-40B4-BE49-F238E27FC236}">
                    <a16:creationId xmlns:a16="http://schemas.microsoft.com/office/drawing/2014/main" xmlns="" id="{7FFDA98E-CB39-465B-A0D9-D5D1EBFE3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132"/>
                <a:ext cx="275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ja-JP" b="1">
                    <a:solidFill>
                      <a:srgbClr val="C1051B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A</a:t>
                </a:r>
                <a:endParaRPr lang="en-US" altLang="ja-JP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xmlns="" id="{1CB1B01D-0C04-4025-B3EC-B16142AB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1666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For-Each Loop</a:t>
            </a: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xmlns="" id="{33DB6D5F-DB1E-46C9-AD1B-C89FC998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52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>
              <a:latin typeface="Palatino-Roman"/>
            </a:endParaRPr>
          </a:p>
        </p:txBody>
      </p:sp>
      <p:sp>
        <p:nvSpPr>
          <p:cNvPr id="47108" name="Text Box 6">
            <a:extLst>
              <a:ext uri="{FF2B5EF4-FFF2-40B4-BE49-F238E27FC236}">
                <a16:creationId xmlns:a16="http://schemas.microsoft.com/office/drawing/2014/main" xmlns="" id="{393F2E87-CE35-4674-897E-F4CC22761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8" y="1952628"/>
            <a:ext cx="8723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9" name="Text Box 7">
            <a:extLst>
              <a:ext uri="{FF2B5EF4-FFF2-40B4-BE49-F238E27FC236}">
                <a16:creationId xmlns:a16="http://schemas.microsoft.com/office/drawing/2014/main" xmlns="" id="{4593652D-D2F8-47D2-9811-91616ED1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705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/>
          </a:p>
        </p:txBody>
      </p:sp>
      <p:sp>
        <p:nvSpPr>
          <p:cNvPr id="47111" name="Content Placeholder 11">
            <a:extLst>
              <a:ext uri="{FF2B5EF4-FFF2-40B4-BE49-F238E27FC236}">
                <a16:creationId xmlns:a16="http://schemas.microsoft.com/office/drawing/2014/main" xmlns="" id="{FF54CB34-D56A-4F69-BFE4-3A2F78A140E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914400" y="1531941"/>
            <a:ext cx="8229600" cy="5051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This new for loop is available from Java 5.0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The for-each loop simplifies the processing of elements in a collection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Here we show examples of processing elements in an array </a:t>
            </a:r>
          </a:p>
          <a:p>
            <a:pPr algn="just"/>
            <a:endParaRPr lang="en-US" altLang="en-US" sz="2200" dirty="0"/>
          </a:p>
        </p:txBody>
      </p:sp>
      <p:grpSp>
        <p:nvGrpSpPr>
          <p:cNvPr id="47112" name="Group 12">
            <a:extLst>
              <a:ext uri="{FF2B5EF4-FFF2-40B4-BE49-F238E27FC236}">
                <a16:creationId xmlns:a16="http://schemas.microsoft.com/office/drawing/2014/main" xmlns="" id="{69B0B1F2-3991-4881-B27D-3504CD3458BF}"/>
              </a:ext>
            </a:extLst>
          </p:cNvPr>
          <p:cNvGrpSpPr>
            <a:grpSpLocks/>
          </p:cNvGrpSpPr>
          <p:nvPr/>
        </p:nvGrpSpPr>
        <p:grpSpPr bwMode="auto">
          <a:xfrm>
            <a:off x="594398" y="3227390"/>
            <a:ext cx="4776787" cy="2536823"/>
            <a:chOff x="241" y="2206"/>
            <a:chExt cx="3009" cy="1419"/>
          </a:xfrm>
        </p:grpSpPr>
        <p:grpSp>
          <p:nvGrpSpPr>
            <p:cNvPr id="47119" name="Group 4">
              <a:extLst>
                <a:ext uri="{FF2B5EF4-FFF2-40B4-BE49-F238E27FC236}">
                  <a16:creationId xmlns:a16="http://schemas.microsoft.com/office/drawing/2014/main" xmlns="" id="{26E64A58-AAAE-4A80-A0BE-3A0385C6E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" y="2206"/>
              <a:ext cx="3009" cy="975"/>
              <a:chOff x="611" y="1067"/>
              <a:chExt cx="4744" cy="2598"/>
            </a:xfrm>
          </p:grpSpPr>
          <p:sp>
            <p:nvSpPr>
              <p:cNvPr id="47121" name="Rectangle 5">
                <a:extLst>
                  <a:ext uri="{FF2B5EF4-FFF2-40B4-BE49-F238E27FC236}">
                    <a16:creationId xmlns:a16="http://schemas.microsoft.com/office/drawing/2014/main" xmlns="" id="{CE442365-0FB1-41B3-8C92-83DD3D17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1067"/>
                <a:ext cx="4744" cy="25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2" name="Rectangle 6">
                <a:extLst>
                  <a:ext uri="{FF2B5EF4-FFF2-40B4-BE49-F238E27FC236}">
                    <a16:creationId xmlns:a16="http://schemas.microsoft.com/office/drawing/2014/main" xmlns="" id="{CE26F277-D4AF-409F-BFE3-9C17B7533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147"/>
                <a:ext cx="4562" cy="2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 dirty="0" err="1">
                    <a:solidFill>
                      <a:srgbClr val="0033CC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int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sum = 0;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altLang="en-US" sz="1400" dirty="0">
                    <a:solidFill>
                      <a:srgbClr val="0033CC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int</a:t>
                </a:r>
                <a:r>
                  <a:rPr lang="pt-BR" altLang="en-US" sz="1400" b="1" dirty="0"/>
                  <a:t> </a:t>
                </a:r>
                <a:r>
                  <a:rPr lang="pt-BR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number[] = { 1, 2, 3, 4, 5, 6, </a:t>
                </a:r>
                <a:r>
                  <a:rPr lang="pt-BR" altLang="en-US" sz="1400" dirty="0" smtClean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7};</a:t>
                </a:r>
                <a:endParaRPr lang="en-US" altLang="en-US" sz="1400" dirty="0">
                  <a:latin typeface="Courier New" panose="02070309020205020404" pitchFamily="49" charset="0"/>
                  <a:ea typeface="MS PGothic" panose="020B0600070205080204" pitchFamily="34" charset="-128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 dirty="0">
                    <a:solidFill>
                      <a:srgbClr val="0033CC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for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</a:t>
                </a:r>
                <a:r>
                  <a:rPr lang="en-US" altLang="en-US" sz="140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(</a:t>
                </a:r>
                <a:r>
                  <a:rPr lang="en-US" altLang="en-US" sz="1400" dirty="0" err="1">
                    <a:solidFill>
                      <a:srgbClr val="0033CC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int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</a:t>
                </a:r>
                <a:r>
                  <a:rPr lang="en-US" altLang="en-US" sz="1400" dirty="0" err="1">
                    <a:latin typeface="Courier New" panose="02070309020205020404" pitchFamily="49" charset="0"/>
                    <a:ea typeface="MS PGothic" panose="020B0600070205080204" pitchFamily="34" charset="-128"/>
                  </a:rPr>
                  <a:t>i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= 0; </a:t>
                </a:r>
                <a:r>
                  <a:rPr lang="en-US" altLang="en-US" sz="1400" dirty="0" err="1">
                    <a:latin typeface="Courier New" panose="02070309020205020404" pitchFamily="49" charset="0"/>
                    <a:ea typeface="MS PGothic" panose="020B0600070205080204" pitchFamily="34" charset="-128"/>
                  </a:rPr>
                  <a:t>i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&lt; </a:t>
                </a:r>
                <a:r>
                  <a:rPr lang="en-US" altLang="en-US" sz="1400" dirty="0" err="1">
                    <a:latin typeface="Courier New" panose="02070309020205020404" pitchFamily="49" charset="0"/>
                    <a:ea typeface="MS PGothic" panose="020B0600070205080204" pitchFamily="34" charset="-128"/>
                  </a:rPr>
                  <a:t>number.length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; </a:t>
                </a:r>
                <a:r>
                  <a:rPr lang="en-US" altLang="en-US" sz="1400" dirty="0" err="1">
                    <a:latin typeface="Courier New" panose="02070309020205020404" pitchFamily="49" charset="0"/>
                    <a:ea typeface="MS PGothic" panose="020B0600070205080204" pitchFamily="34" charset="-128"/>
                  </a:rPr>
                  <a:t>i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++</a:t>
                </a:r>
                <a:r>
                  <a:rPr lang="en-US" altLang="en-US" sz="140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) {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	sum = sum + number</a:t>
                </a:r>
                <a:r>
                  <a:rPr lang="en-US" altLang="en-US" sz="1400" dirty="0">
                    <a:solidFill>
                      <a:srgbClr val="990033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[</a:t>
                </a:r>
                <a:r>
                  <a:rPr lang="en-US" altLang="en-US" sz="1400" dirty="0" err="1">
                    <a:latin typeface="Courier New" panose="02070309020205020404" pitchFamily="49" charset="0"/>
                    <a:ea typeface="MS PGothic" panose="020B0600070205080204" pitchFamily="34" charset="-128"/>
                  </a:rPr>
                  <a:t>i</a:t>
                </a:r>
                <a:r>
                  <a:rPr lang="en-US" altLang="en-US" sz="1400" dirty="0">
                    <a:solidFill>
                      <a:srgbClr val="990033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]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}</a:t>
                </a:r>
              </a:p>
            </p:txBody>
          </p:sp>
        </p:grpSp>
        <p:sp>
          <p:nvSpPr>
            <p:cNvPr id="47120" name="Text Box 10">
              <a:extLst>
                <a:ext uri="{FF2B5EF4-FFF2-40B4-BE49-F238E27FC236}">
                  <a16:creationId xmlns:a16="http://schemas.microsoft.com/office/drawing/2014/main" xmlns="" id="{9DDFD6FD-55E5-4BAF-B33C-679EDD379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354"/>
              <a:ext cx="14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standard for loop</a:t>
              </a:r>
            </a:p>
          </p:txBody>
        </p:sp>
      </p:grpSp>
      <p:grpSp>
        <p:nvGrpSpPr>
          <p:cNvPr id="47113" name="Group 13">
            <a:extLst>
              <a:ext uri="{FF2B5EF4-FFF2-40B4-BE49-F238E27FC236}">
                <a16:creationId xmlns:a16="http://schemas.microsoft.com/office/drawing/2014/main" xmlns="" id="{798AB448-C8B7-479E-BDC0-60B88BC100CE}"/>
              </a:ext>
            </a:extLst>
          </p:cNvPr>
          <p:cNvGrpSpPr>
            <a:grpSpLocks/>
          </p:cNvGrpSpPr>
          <p:nvPr/>
        </p:nvGrpSpPr>
        <p:grpSpPr bwMode="auto">
          <a:xfrm>
            <a:off x="5564229" y="3245651"/>
            <a:ext cx="4494171" cy="2518562"/>
            <a:chOff x="3575" y="2205"/>
            <a:chExt cx="2114" cy="1425"/>
          </a:xfrm>
        </p:grpSpPr>
        <p:grpSp>
          <p:nvGrpSpPr>
            <p:cNvPr id="47115" name="Group 18">
              <a:extLst>
                <a:ext uri="{FF2B5EF4-FFF2-40B4-BE49-F238E27FC236}">
                  <a16:creationId xmlns:a16="http://schemas.microsoft.com/office/drawing/2014/main" xmlns="" id="{D6895F5C-EEE2-4958-8DF1-D6BD4A733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5" y="2205"/>
              <a:ext cx="2114" cy="974"/>
              <a:chOff x="610" y="1067"/>
              <a:chExt cx="4920" cy="2598"/>
            </a:xfrm>
          </p:grpSpPr>
          <p:sp>
            <p:nvSpPr>
              <p:cNvPr id="47117" name="Rectangle 8">
                <a:extLst>
                  <a:ext uri="{FF2B5EF4-FFF2-40B4-BE49-F238E27FC236}">
                    <a16:creationId xmlns:a16="http://schemas.microsoft.com/office/drawing/2014/main" xmlns="" id="{AE30E115-483B-4EE0-86FF-DDCE9A2AB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1067"/>
                <a:ext cx="4744" cy="25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8" name="Rectangle 9">
                <a:extLst>
                  <a:ext uri="{FF2B5EF4-FFF2-40B4-BE49-F238E27FC236}">
                    <a16:creationId xmlns:a16="http://schemas.microsoft.com/office/drawing/2014/main" xmlns="" id="{73C09291-AD4E-479D-8106-DDC12730F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1147"/>
                <a:ext cx="4920" cy="2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 dirty="0" err="1">
                    <a:solidFill>
                      <a:srgbClr val="0033CC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int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sum = 0;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altLang="en-US" sz="1400" dirty="0">
                    <a:solidFill>
                      <a:srgbClr val="0033CC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int</a:t>
                </a:r>
                <a:r>
                  <a:rPr lang="pt-BR" altLang="en-US" sz="1400" b="1" dirty="0"/>
                  <a:t> </a:t>
                </a:r>
                <a:r>
                  <a:rPr lang="pt-BR" altLang="en-US" sz="1400" dirty="0" smtClean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number[] </a:t>
                </a:r>
                <a:r>
                  <a:rPr lang="pt-BR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= { 1, 2, 3, 4, 5, 6, </a:t>
                </a:r>
                <a:r>
                  <a:rPr lang="pt-BR" altLang="en-US" sz="1400" dirty="0" smtClean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7};</a:t>
                </a:r>
                <a:endParaRPr lang="pt-BR" altLang="en-US" sz="1400" dirty="0">
                  <a:latin typeface="Courier New" panose="02070309020205020404" pitchFamily="49" charset="0"/>
                  <a:ea typeface="MS PGothic" panose="020B0600070205080204" pitchFamily="34" charset="-128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endParaRPr lang="en-US" altLang="en-US" sz="1400" dirty="0">
                  <a:latin typeface="Courier New" panose="02070309020205020404" pitchFamily="49" charset="0"/>
                  <a:ea typeface="MS PGothic" panose="020B0600070205080204" pitchFamily="34" charset="-128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 dirty="0">
                    <a:solidFill>
                      <a:srgbClr val="0033CC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for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</a:t>
                </a:r>
                <a:r>
                  <a:rPr lang="en-US" altLang="en-US" sz="140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(</a:t>
                </a:r>
                <a:r>
                  <a:rPr lang="en-US" altLang="en-US" sz="1400" dirty="0" err="1">
                    <a:solidFill>
                      <a:srgbClr val="0033CC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int</a:t>
                </a: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value : number</a:t>
                </a:r>
                <a:r>
                  <a:rPr lang="en-US" altLang="en-US" sz="140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) {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 dirty="0">
                    <a:latin typeface="Courier New" panose="02070309020205020404" pitchFamily="49" charset="0"/>
                    <a:ea typeface="MS PGothic" panose="020B0600070205080204" pitchFamily="34" charset="-128"/>
                  </a:rPr>
                  <a:t>	sum = sum + value;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}</a:t>
                </a:r>
              </a:p>
            </p:txBody>
          </p:sp>
        </p:grpSp>
        <p:sp>
          <p:nvSpPr>
            <p:cNvPr id="47116" name="Text Box 11">
              <a:extLst>
                <a:ext uri="{FF2B5EF4-FFF2-40B4-BE49-F238E27FC236}">
                  <a16:creationId xmlns:a16="http://schemas.microsoft.com/office/drawing/2014/main" xmlns="" id="{FE07FBA9-A69A-4814-A5AF-47533125D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3359"/>
              <a:ext cx="115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for-each loop</a:t>
              </a:r>
            </a:p>
          </p:txBody>
        </p:sp>
      </p:grpSp>
      <p:pic>
        <p:nvPicPr>
          <p:cNvPr id="47114" name="Picture 10">
            <a:extLst>
              <a:ext uri="{FF2B5EF4-FFF2-40B4-BE49-F238E27FC236}">
                <a16:creationId xmlns:a16="http://schemas.microsoft.com/office/drawing/2014/main" xmlns="" id="{1F44CED7-977E-40FF-B5ED-9E8FF5159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5999560"/>
            <a:ext cx="52292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xmlns="" id="{5A6E91DF-1ADE-4DA0-BCDE-A58755845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795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/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xmlns="" id="{ABA65988-C93E-45AF-95AF-9071DC7E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773113"/>
            <a:ext cx="881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/>
              <a:t>          Processing an Array of Objects with For-Each</a:t>
            </a: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xmlns="" id="{0E94ED55-AD0E-438C-9600-AF9346B7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52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>
              <a:latin typeface="Palatino-Roman"/>
            </a:endParaRPr>
          </a:p>
        </p:txBody>
      </p:sp>
      <p:sp>
        <p:nvSpPr>
          <p:cNvPr id="50181" name="Text Box 7">
            <a:extLst>
              <a:ext uri="{FF2B5EF4-FFF2-40B4-BE49-F238E27FC236}">
                <a16:creationId xmlns:a16="http://schemas.microsoft.com/office/drawing/2014/main" xmlns="" id="{86E90EAB-2499-4CF6-8FA6-A0887A86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705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/>
          </a:p>
        </p:txBody>
      </p:sp>
      <p:grpSp>
        <p:nvGrpSpPr>
          <p:cNvPr id="50183" name="Group 16">
            <a:extLst>
              <a:ext uri="{FF2B5EF4-FFF2-40B4-BE49-F238E27FC236}">
                <a16:creationId xmlns:a16="http://schemas.microsoft.com/office/drawing/2014/main" xmlns="" id="{6C29EFC4-B757-4229-878C-AE552DC60A54}"/>
              </a:ext>
            </a:extLst>
          </p:cNvPr>
          <p:cNvGrpSpPr>
            <a:grpSpLocks/>
          </p:cNvGrpSpPr>
          <p:nvPr/>
        </p:nvGrpSpPr>
        <p:grpSpPr bwMode="auto">
          <a:xfrm>
            <a:off x="2273300" y="1790703"/>
            <a:ext cx="5746750" cy="722313"/>
            <a:chOff x="611" y="1067"/>
            <a:chExt cx="4744" cy="2598"/>
          </a:xfrm>
        </p:grpSpPr>
        <p:sp>
          <p:nvSpPr>
            <p:cNvPr id="50194" name="Rectangle 17">
              <a:extLst>
                <a:ext uri="{FF2B5EF4-FFF2-40B4-BE49-F238E27FC236}">
                  <a16:creationId xmlns:a16="http://schemas.microsoft.com/office/drawing/2014/main" xmlns="" id="{EAAB2C41-5AD7-460D-855E-EEB4CBA67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067"/>
              <a:ext cx="4744" cy="25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5" name="Rectangle 18">
              <a:extLst>
                <a:ext uri="{FF2B5EF4-FFF2-40B4-BE49-F238E27FC236}">
                  <a16:creationId xmlns:a16="http://schemas.microsoft.com/office/drawing/2014/main" xmlns="" id="{A53E224E-6A5F-4D06-AD59-7BCC6F94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1147"/>
              <a:ext cx="4564" cy="1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</a:t>
              </a:r>
              <a:r>
                <a:rPr lang="en-US" altLang="en-US" sz="1400">
                  <a:solidFill>
                    <a:srgbClr val="990033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[]</a:t>
              </a: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person = </a:t>
              </a:r>
              <a:r>
                <a:rPr lang="en-US" altLang="en-US" sz="1400">
                  <a:solidFill>
                    <a:srgbClr val="003399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new</a:t>
              </a: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Person</a:t>
              </a:r>
              <a:r>
                <a:rPr lang="en-US" altLang="en-US" sz="1400">
                  <a:solidFill>
                    <a:srgbClr val="990033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</a:t>
              </a: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100</a:t>
              </a:r>
              <a:r>
                <a:rPr lang="en-US" altLang="en-US" sz="1400">
                  <a:solidFill>
                    <a:srgbClr val="990033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]</a:t>
              </a: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solidFill>
                    <a:srgbClr val="008000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//create person[0] to person[99]</a:t>
              </a:r>
            </a:p>
          </p:txBody>
        </p:sp>
      </p:grpSp>
      <p:grpSp>
        <p:nvGrpSpPr>
          <p:cNvPr id="50184" name="Group 20">
            <a:extLst>
              <a:ext uri="{FF2B5EF4-FFF2-40B4-BE49-F238E27FC236}">
                <a16:creationId xmlns:a16="http://schemas.microsoft.com/office/drawing/2014/main" xmlns="" id="{727D9F67-9EA0-4311-AABE-32A8E5A6E94D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933703"/>
            <a:ext cx="8064500" cy="1547813"/>
            <a:chOff x="156" y="1560"/>
            <a:chExt cx="5080" cy="975"/>
          </a:xfrm>
        </p:grpSpPr>
        <p:grpSp>
          <p:nvGrpSpPr>
            <p:cNvPr id="50190" name="Group 5">
              <a:extLst>
                <a:ext uri="{FF2B5EF4-FFF2-40B4-BE49-F238E27FC236}">
                  <a16:creationId xmlns:a16="http://schemas.microsoft.com/office/drawing/2014/main" xmlns="" id="{4617C3E1-C079-40FA-972F-B2DADC6D4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" y="1560"/>
              <a:ext cx="3248" cy="975"/>
              <a:chOff x="611" y="1067"/>
              <a:chExt cx="4744" cy="2598"/>
            </a:xfrm>
          </p:grpSpPr>
          <p:sp>
            <p:nvSpPr>
              <p:cNvPr id="50192" name="Rectangle 6">
                <a:extLst>
                  <a:ext uri="{FF2B5EF4-FFF2-40B4-BE49-F238E27FC236}">
                    <a16:creationId xmlns:a16="http://schemas.microsoft.com/office/drawing/2014/main" xmlns="" id="{E1F11746-714A-475E-B67B-14DD2C155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1067"/>
                <a:ext cx="4744" cy="25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193" name="Rectangle 7">
                <a:extLst>
                  <a:ext uri="{FF2B5EF4-FFF2-40B4-BE49-F238E27FC236}">
                    <a16:creationId xmlns:a16="http://schemas.microsoft.com/office/drawing/2014/main" xmlns="" id="{C79F6678-6846-4CB7-BAD0-A47956F71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147"/>
                <a:ext cx="4562" cy="1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endParaRPr lang="en-US" altLang="en-US" sz="1400">
                  <a:latin typeface="Courier New" panose="02070309020205020404" pitchFamily="49" charset="0"/>
                  <a:ea typeface="MS PGothic" panose="020B0600070205080204" pitchFamily="34" charset="-128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>
                    <a:solidFill>
                      <a:srgbClr val="0033CC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for</a:t>
                </a:r>
                <a:r>
                  <a:rPr lang="en-US" altLang="en-US" sz="140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</a:t>
                </a:r>
                <a:r>
                  <a:rPr lang="en-US" altLang="en-US" sz="140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(</a:t>
                </a:r>
                <a:r>
                  <a:rPr lang="en-US" altLang="en-US" sz="1400">
                    <a:solidFill>
                      <a:srgbClr val="0033CC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int</a:t>
                </a:r>
                <a:r>
                  <a:rPr lang="en-US" altLang="en-US" sz="140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i = 0; i &lt; person.length; i++</a:t>
                </a:r>
                <a:r>
                  <a:rPr lang="en-US" altLang="en-US" sz="140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) {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>
                    <a:latin typeface="Courier New" panose="02070309020205020404" pitchFamily="49" charset="0"/>
                    <a:ea typeface="MS PGothic" panose="020B0600070205080204" pitchFamily="34" charset="-128"/>
                  </a:rPr>
                  <a:t>	System.out.println(person</a:t>
                </a:r>
                <a:r>
                  <a:rPr lang="en-US" altLang="en-US" sz="1400">
                    <a:solidFill>
                      <a:srgbClr val="990033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[</a:t>
                </a:r>
                <a:r>
                  <a:rPr lang="en-US" altLang="en-US" sz="1400">
                    <a:latin typeface="Courier New" panose="02070309020205020404" pitchFamily="49" charset="0"/>
                    <a:ea typeface="MS PGothic" panose="020B0600070205080204" pitchFamily="34" charset="-128"/>
                  </a:rPr>
                  <a:t>i</a:t>
                </a:r>
                <a:r>
                  <a:rPr lang="en-US" altLang="en-US" sz="1400">
                    <a:solidFill>
                      <a:srgbClr val="990033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]</a:t>
                </a:r>
                <a:r>
                  <a:rPr lang="en-US" altLang="en-US" sz="1400">
                    <a:latin typeface="Courier New" panose="02070309020205020404" pitchFamily="49" charset="0"/>
                    <a:ea typeface="MS PGothic" panose="020B0600070205080204" pitchFamily="34" charset="-128"/>
                  </a:rPr>
                  <a:t>.getName</a:t>
                </a:r>
                <a:r>
                  <a:rPr lang="en-US" altLang="en-US" sz="1400">
                    <a:solidFill>
                      <a:srgbClr val="990033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())</a:t>
                </a:r>
                <a:r>
                  <a:rPr lang="en-US" altLang="en-US" sz="1400">
                    <a:latin typeface="Courier New" panose="02070309020205020404" pitchFamily="49" charset="0"/>
                    <a:ea typeface="MS PGothic" panose="020B0600070205080204" pitchFamily="34" charset="-128"/>
                  </a:rPr>
                  <a:t>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}</a:t>
                </a:r>
              </a:p>
            </p:txBody>
          </p:sp>
        </p:grpSp>
        <p:sp>
          <p:nvSpPr>
            <p:cNvPr id="50191" name="Text Box 8">
              <a:extLst>
                <a:ext uri="{FF2B5EF4-FFF2-40B4-BE49-F238E27FC236}">
                  <a16:creationId xmlns:a16="http://schemas.microsoft.com/office/drawing/2014/main" xmlns="" id="{9A43F191-00A0-4991-AC64-BCEA26A7D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1886"/>
              <a:ext cx="14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standard for loop</a:t>
              </a:r>
            </a:p>
          </p:txBody>
        </p:sp>
      </p:grpSp>
      <p:grpSp>
        <p:nvGrpSpPr>
          <p:cNvPr id="50185" name="Group 21">
            <a:extLst>
              <a:ext uri="{FF2B5EF4-FFF2-40B4-BE49-F238E27FC236}">
                <a16:creationId xmlns:a16="http://schemas.microsoft.com/office/drawing/2014/main" xmlns="" id="{95A82261-9765-4EBE-A621-93D5AB3F6F0E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4694238"/>
            <a:ext cx="7786688" cy="1547812"/>
            <a:chOff x="162" y="2697"/>
            <a:chExt cx="4905" cy="975"/>
          </a:xfrm>
        </p:grpSpPr>
        <p:grpSp>
          <p:nvGrpSpPr>
            <p:cNvPr id="50186" name="Group 10">
              <a:extLst>
                <a:ext uri="{FF2B5EF4-FFF2-40B4-BE49-F238E27FC236}">
                  <a16:creationId xmlns:a16="http://schemas.microsoft.com/office/drawing/2014/main" xmlns="" id="{F784F7E6-1C53-4C47-A47C-CE1E06F2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" y="2697"/>
              <a:ext cx="3247" cy="975"/>
              <a:chOff x="611" y="1067"/>
              <a:chExt cx="4744" cy="2598"/>
            </a:xfrm>
          </p:grpSpPr>
          <p:sp>
            <p:nvSpPr>
              <p:cNvPr id="50188" name="Rectangle 11">
                <a:extLst>
                  <a:ext uri="{FF2B5EF4-FFF2-40B4-BE49-F238E27FC236}">
                    <a16:creationId xmlns:a16="http://schemas.microsoft.com/office/drawing/2014/main" xmlns="" id="{20D4585F-30F5-48B2-8A38-ED5C8475E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1067"/>
                <a:ext cx="4744" cy="25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189" name="Rectangle 12">
                <a:extLst>
                  <a:ext uri="{FF2B5EF4-FFF2-40B4-BE49-F238E27FC236}">
                    <a16:creationId xmlns:a16="http://schemas.microsoft.com/office/drawing/2014/main" xmlns="" id="{24988A25-5538-4AA4-838F-815018E61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147"/>
                <a:ext cx="4562" cy="1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endParaRPr lang="en-US" altLang="en-US" sz="1400">
                  <a:latin typeface="Courier New" panose="02070309020205020404" pitchFamily="49" charset="0"/>
                  <a:ea typeface="MS PGothic" panose="020B0600070205080204" pitchFamily="34" charset="-128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>
                    <a:solidFill>
                      <a:srgbClr val="0033CC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for</a:t>
                </a:r>
                <a:r>
                  <a:rPr lang="en-US" altLang="en-US" sz="1400">
                    <a:latin typeface="Courier New" panose="02070309020205020404" pitchFamily="49" charset="0"/>
                    <a:ea typeface="MS PGothic" panose="020B0600070205080204" pitchFamily="34" charset="-128"/>
                  </a:rPr>
                  <a:t> </a:t>
                </a:r>
                <a:r>
                  <a:rPr lang="en-US" altLang="en-US" sz="140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(</a:t>
                </a:r>
                <a:r>
                  <a:rPr lang="en-US" altLang="en-US" sz="1400">
                    <a:latin typeface="Courier New" panose="02070309020205020404" pitchFamily="49" charset="0"/>
                    <a:ea typeface="MS PGothic" panose="020B0600070205080204" pitchFamily="34" charset="-128"/>
                  </a:rPr>
                  <a:t>Person p : person</a:t>
                </a:r>
                <a:r>
                  <a:rPr lang="en-US" altLang="en-US" sz="140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) {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>
                    <a:latin typeface="Courier New" panose="02070309020205020404" pitchFamily="49" charset="0"/>
                    <a:ea typeface="MS PGothic" panose="020B0600070205080204" pitchFamily="34" charset="-128"/>
                  </a:rPr>
                  <a:t>	System.out.println(p.getName</a:t>
                </a:r>
                <a:r>
                  <a:rPr lang="en-US" altLang="en-US" sz="1400">
                    <a:solidFill>
                      <a:srgbClr val="990033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())</a:t>
                </a:r>
                <a:r>
                  <a:rPr lang="en-US" altLang="en-US" sz="1400">
                    <a:latin typeface="Courier New" panose="02070309020205020404" pitchFamily="49" charset="0"/>
                    <a:ea typeface="MS PGothic" panose="020B0600070205080204" pitchFamily="34" charset="-128"/>
                  </a:rPr>
                  <a:t>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400">
                    <a:solidFill>
                      <a:srgbClr val="A50021"/>
                    </a:solidFill>
                    <a:latin typeface="Courier New" panose="02070309020205020404" pitchFamily="49" charset="0"/>
                    <a:ea typeface="MS PGothic" panose="020B0600070205080204" pitchFamily="34" charset="-128"/>
                  </a:rPr>
                  <a:t>}</a:t>
                </a:r>
              </a:p>
            </p:txBody>
          </p:sp>
        </p:grpSp>
        <p:sp>
          <p:nvSpPr>
            <p:cNvPr id="50187" name="Text Box 13">
              <a:extLst>
                <a:ext uri="{FF2B5EF4-FFF2-40B4-BE49-F238E27FC236}">
                  <a16:creationId xmlns:a16="http://schemas.microsoft.com/office/drawing/2014/main" xmlns="" id="{4B183DBE-7B28-4CD6-AC07-5D3FE0355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2952"/>
              <a:ext cx="115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for-each loop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xmlns="" id="{CF7C5B66-E8C1-4418-AF81-912F9895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795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/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xmlns="" id="{6A522287-83AF-4013-AF72-CF203838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40" y="779463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For-Each: Key Points to Remember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xmlns="" id="{EBF4D355-60A4-4838-80E0-546323E0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52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>
              <a:latin typeface="Palatino-Roman"/>
            </a:endParaRPr>
          </a:p>
        </p:txBody>
      </p:sp>
      <p:sp>
        <p:nvSpPr>
          <p:cNvPr id="52229" name="Text Box 7">
            <a:extLst>
              <a:ext uri="{FF2B5EF4-FFF2-40B4-BE49-F238E27FC236}">
                <a16:creationId xmlns:a16="http://schemas.microsoft.com/office/drawing/2014/main" xmlns="" id="{99925ADA-0ECC-43D6-9099-D825C7324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705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/>
          </a:p>
        </p:txBody>
      </p:sp>
      <p:sp>
        <p:nvSpPr>
          <p:cNvPr id="52231" name="Rectangle 9">
            <a:extLst>
              <a:ext uri="{FF2B5EF4-FFF2-40B4-BE49-F238E27FC236}">
                <a16:creationId xmlns:a16="http://schemas.microsoft.com/office/drawing/2014/main" xmlns="" id="{8E59A94C-8541-4BC4-AF31-BC8FDE8A9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008379"/>
            <a:ext cx="8820624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for-each loop supports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access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only. The elements cannot be changed.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for-each loop allows access to a single array only, i.e., you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access multiple arrays with a single for-each loop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for-each loop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iterates over every element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collection from the first to the last element. You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skip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or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 backward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05744E97-6D7D-48F4-AD66-12D000465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12778"/>
            <a:ext cx="777240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b="1" dirty="0"/>
              <a:t>Passing Arrays to </a:t>
            </a:r>
            <a:r>
              <a:rPr lang="en-US" altLang="en-US" sz="3600" b="1" dirty="0" smtClean="0"/>
              <a:t>Methods</a:t>
            </a:r>
            <a:endParaRPr lang="en-US" altLang="en-US" sz="3600" b="1" dirty="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5D5594FF-E37A-40A8-AA72-6E0E65EB4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89088"/>
            <a:ext cx="9144000" cy="5384800"/>
          </a:xfr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SearchMinimum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numarray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02920" lvl="1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numarray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marL="502920" lvl="1" indent="0">
              <a:buNone/>
            </a:pP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numarray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502920" lvl="1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numarray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02920" lvl="1" indent="0">
              <a:buNone/>
            </a:pP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min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5029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1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02920" lvl="1" indent="0">
              <a:buNone/>
            </a:pPr>
            <a:r>
              <a:rPr lang="pt-B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 4, 5, 6, 7, 1, 2 };</a:t>
            </a:r>
          </a:p>
          <a:p>
            <a:pPr marL="502920" lvl="1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searchMin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2920" lvl="1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"Minimum number :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48BC7F0A-8B4A-4CD0-A82A-21A3A0886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12778"/>
            <a:ext cx="777240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b="1"/>
              <a:t>Two-Dimensional Arrays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3F0722FE-A166-4BFC-A888-554CDD7D6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138" y="1414466"/>
            <a:ext cx="8882062" cy="555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200" dirty="0"/>
              <a:t>Two-dimensional arrays are useful in representing tabular information.</a:t>
            </a:r>
          </a:p>
          <a:p>
            <a:endParaRPr lang="en-US" altLang="en-US" sz="2200" dirty="0"/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xmlns="" id="{2DBF1A78-B365-4093-86EC-C712AE34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2209800"/>
            <a:ext cx="5843588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5">
            <a:extLst>
              <a:ext uri="{FF2B5EF4-FFF2-40B4-BE49-F238E27FC236}">
                <a16:creationId xmlns:a16="http://schemas.microsoft.com/office/drawing/2014/main" xmlns="" id="{58A47D92-14E0-4A7F-B451-9A0538B3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4191003"/>
            <a:ext cx="40894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6">
            <a:extLst>
              <a:ext uri="{FF2B5EF4-FFF2-40B4-BE49-F238E27FC236}">
                <a16:creationId xmlns:a16="http://schemas.microsoft.com/office/drawing/2014/main" xmlns="" id="{9399FC14-1E19-4341-BC69-7B395E18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6" y="4495800"/>
            <a:ext cx="38512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D13723B3-2E50-4304-BBB4-8A165BCA4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12778"/>
            <a:ext cx="777240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b="1"/>
              <a:t>Declaring and Creating a 2-D Array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31E38E2B-54A4-40E7-9902-3C223A57F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14466"/>
            <a:ext cx="9144000" cy="555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65000"/>
              </a:lnSpc>
              <a:spcBef>
                <a:spcPct val="100000"/>
              </a:spcBef>
              <a:buClr>
                <a:srgbClr val="724063"/>
              </a:buClr>
              <a:buSzPct val="90000"/>
            </a:pPr>
            <a:r>
              <a:rPr lang="en-US" altLang="en-US" sz="2200" dirty="0">
                <a:solidFill>
                  <a:srgbClr val="0033CC"/>
                </a:solidFill>
                <a:ea typeface="MS PGothic" panose="020B0600070205080204" pitchFamily="34" charset="-128"/>
              </a:rPr>
              <a:t>Declaration</a:t>
            </a:r>
            <a:r>
              <a:rPr lang="en-US" altLang="en-US" sz="2200" dirty="0">
                <a:ea typeface="MS PGothic" panose="020B0600070205080204" pitchFamily="34" charset="-128"/>
              </a:rPr>
              <a:t/>
            </a:r>
            <a:br>
              <a:rPr lang="en-US" altLang="en-US" sz="2200" dirty="0">
                <a:ea typeface="MS PGothic" panose="020B0600070205080204" pitchFamily="34" charset="-128"/>
              </a:rPr>
            </a:br>
            <a:endParaRPr lang="en-US" altLang="en-US" sz="22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  <a:buSzPct val="70000"/>
            </a:pPr>
            <a:r>
              <a:rPr lang="en-US" altLang="en-US" b="1" dirty="0">
                <a:ea typeface="MS PGothic" panose="020B0600070205080204" pitchFamily="34" charset="-128"/>
              </a:rPr>
              <a:t>&lt;data type&gt; [][] &lt;variable&gt;</a:t>
            </a:r>
            <a:r>
              <a:rPr lang="en-US" altLang="en-US" b="1" dirty="0">
                <a:solidFill>
                  <a:srgbClr val="7F7F7F"/>
                </a:solidFill>
                <a:ea typeface="MS PGothic" panose="020B0600070205080204" pitchFamily="34" charset="-128"/>
              </a:rPr>
              <a:t>	</a:t>
            </a:r>
            <a:r>
              <a:rPr lang="en-US" altLang="en-US" b="1" dirty="0">
                <a:ea typeface="MS PGothic" panose="020B0600070205080204" pitchFamily="34" charset="-128"/>
              </a:rPr>
              <a:t> //variation 1</a:t>
            </a:r>
          </a:p>
          <a:p>
            <a:pPr lvl="3">
              <a:lnSpc>
                <a:spcPct val="90000"/>
              </a:lnSpc>
              <a:buSzPct val="70000"/>
            </a:pPr>
            <a:r>
              <a:rPr lang="en-US" altLang="en-US" b="1" dirty="0">
                <a:ea typeface="MS PGothic" panose="020B0600070205080204" pitchFamily="34" charset="-128"/>
              </a:rPr>
              <a:t>&lt;data type&gt;   &lt;variable&gt;[][]</a:t>
            </a:r>
            <a:r>
              <a:rPr lang="en-US" altLang="en-US" b="1" dirty="0">
                <a:solidFill>
                  <a:srgbClr val="7F7F7F"/>
                </a:solidFill>
                <a:ea typeface="MS PGothic" panose="020B0600070205080204" pitchFamily="34" charset="-128"/>
              </a:rPr>
              <a:t>	</a:t>
            </a:r>
            <a:r>
              <a:rPr lang="en-US" altLang="en-US" b="1" dirty="0">
                <a:ea typeface="MS PGothic" panose="020B0600070205080204" pitchFamily="34" charset="-128"/>
              </a:rPr>
              <a:t> //variation 2</a:t>
            </a:r>
          </a:p>
          <a:p>
            <a:pPr>
              <a:lnSpc>
                <a:spcPct val="65000"/>
              </a:lnSpc>
              <a:spcBef>
                <a:spcPct val="100000"/>
              </a:spcBef>
              <a:buClr>
                <a:srgbClr val="724063"/>
              </a:buClr>
              <a:buSzPct val="90000"/>
            </a:pPr>
            <a:r>
              <a:rPr lang="en-US" altLang="en-US" sz="2200" dirty="0">
                <a:solidFill>
                  <a:srgbClr val="0033CC"/>
                </a:solidFill>
                <a:ea typeface="MS PGothic" panose="020B0600070205080204" pitchFamily="34" charset="-128"/>
              </a:rPr>
              <a:t>Creation</a:t>
            </a:r>
            <a:endParaRPr lang="en-US" altLang="en-US" sz="2200" dirty="0">
              <a:ea typeface="MS PGothic" panose="020B0600070205080204" pitchFamily="34" charset="-128"/>
            </a:endParaRPr>
          </a:p>
          <a:p>
            <a:pPr lvl="2">
              <a:lnSpc>
                <a:spcPct val="65000"/>
              </a:lnSpc>
              <a:spcBef>
                <a:spcPct val="100000"/>
              </a:spcBef>
              <a:buClr>
                <a:srgbClr val="724063"/>
              </a:buClr>
              <a:buSzPct val="90000"/>
            </a:pPr>
            <a:r>
              <a:rPr lang="en-US" altLang="en-US" b="1" dirty="0">
                <a:ea typeface="MS PGothic" panose="020B0600070205080204" pitchFamily="34" charset="-128"/>
              </a:rPr>
              <a:t>&lt;variable&gt;  = new &lt;data type&gt;[ &lt;size1&gt; ][ &lt;size2&gt; ]</a:t>
            </a:r>
          </a:p>
          <a:p>
            <a:pPr>
              <a:lnSpc>
                <a:spcPct val="65000"/>
              </a:lnSpc>
              <a:spcBef>
                <a:spcPct val="100000"/>
              </a:spcBef>
              <a:buClr>
                <a:srgbClr val="724063"/>
              </a:buClr>
              <a:buSzPct val="90000"/>
            </a:pPr>
            <a:r>
              <a:rPr lang="en-US" altLang="en-US" sz="2200" dirty="0">
                <a:solidFill>
                  <a:srgbClr val="0033CC"/>
                </a:solidFill>
                <a:ea typeface="MS PGothic" panose="020B0600070205080204" pitchFamily="34" charset="-128"/>
              </a:rPr>
              <a:t>Example</a:t>
            </a:r>
            <a:r>
              <a:rPr lang="en-US" altLang="en-US" sz="2200" dirty="0">
                <a:ea typeface="MS PGothic" panose="020B0600070205080204" pitchFamily="34" charset="-128"/>
              </a:rPr>
              <a:t> </a:t>
            </a:r>
            <a:r>
              <a:rPr lang="en-US" altLang="en-US" sz="2200" dirty="0">
                <a:solidFill>
                  <a:srgbClr val="7F7F7F"/>
                </a:solidFill>
                <a:ea typeface="MS PGothic" panose="020B0600070205080204" pitchFamily="34" charset="-128"/>
              </a:rPr>
              <a:t>	</a:t>
            </a:r>
          </a:p>
          <a:p>
            <a:endParaRPr lang="en-US" altLang="en-US" sz="2200" dirty="0"/>
          </a:p>
        </p:txBody>
      </p:sp>
      <p:grpSp>
        <p:nvGrpSpPr>
          <p:cNvPr id="58373" name="Group 4">
            <a:extLst>
              <a:ext uri="{FF2B5EF4-FFF2-40B4-BE49-F238E27FC236}">
                <a16:creationId xmlns:a16="http://schemas.microsoft.com/office/drawing/2014/main" xmlns="" id="{5DBC8F5C-9B76-410C-8D1A-1CF9DBF397AC}"/>
              </a:ext>
            </a:extLst>
          </p:cNvPr>
          <p:cNvGrpSpPr>
            <a:grpSpLocks/>
          </p:cNvGrpSpPr>
          <p:nvPr/>
        </p:nvGrpSpPr>
        <p:grpSpPr bwMode="auto">
          <a:xfrm>
            <a:off x="779466" y="4992688"/>
            <a:ext cx="3589337" cy="1422400"/>
            <a:chOff x="1375" y="2368"/>
            <a:chExt cx="2895" cy="661"/>
          </a:xfrm>
        </p:grpSpPr>
        <p:sp>
          <p:nvSpPr>
            <p:cNvPr id="58433" name="Rectangle 5">
              <a:extLst>
                <a:ext uri="{FF2B5EF4-FFF2-40B4-BE49-F238E27FC236}">
                  <a16:creationId xmlns:a16="http://schemas.microsoft.com/office/drawing/2014/main" xmlns="" id="{F71D7256-1452-42A1-A451-EF8FCC689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368"/>
              <a:ext cx="2895" cy="6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34" name="Rectangle 6">
              <a:extLst>
                <a:ext uri="{FF2B5EF4-FFF2-40B4-BE49-F238E27FC236}">
                  <a16:creationId xmlns:a16="http://schemas.microsoft.com/office/drawing/2014/main" xmlns="" id="{9828BE4F-4FE9-4EE8-9B9E-199A279D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431"/>
              <a:ext cx="2732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457200" algn="l"/>
                  <a:tab pos="974725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974725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974725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974725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974725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74725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74725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74725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74725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Courier New" panose="02070309020205020404" pitchFamily="49" charset="0"/>
                  <a:ea typeface="MS PGothic" panose="020B0600070205080204" pitchFamily="34" charset="-128"/>
                </a:rPr>
                <a:t>double[][] payScaleTable;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Courier New" panose="02070309020205020404" pitchFamily="49" charset="0"/>
                  <a:ea typeface="MS PGothic" panose="020B0600070205080204" pitchFamily="34" charset="-128"/>
                </a:rPr>
                <a:t>payScaleTable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Courier New" panose="02070309020205020404" pitchFamily="49" charset="0"/>
                  <a:ea typeface="MS PGothic" panose="020B0600070205080204" pitchFamily="34" charset="-128"/>
                </a:rPr>
                <a:t>	= new double[4][5];</a:t>
              </a:r>
            </a:p>
          </p:txBody>
        </p:sp>
      </p:grpSp>
      <p:grpSp>
        <p:nvGrpSpPr>
          <p:cNvPr id="58374" name="Group 7">
            <a:extLst>
              <a:ext uri="{FF2B5EF4-FFF2-40B4-BE49-F238E27FC236}">
                <a16:creationId xmlns:a16="http://schemas.microsoft.com/office/drawing/2014/main" xmlns="" id="{54A8070F-2B61-4C85-A09F-03A373BD776C}"/>
              </a:ext>
            </a:extLst>
          </p:cNvPr>
          <p:cNvGrpSpPr>
            <a:grpSpLocks/>
          </p:cNvGrpSpPr>
          <p:nvPr/>
        </p:nvGrpSpPr>
        <p:grpSpPr bwMode="auto">
          <a:xfrm>
            <a:off x="4452938" y="4271963"/>
            <a:ext cx="4457700" cy="2228850"/>
            <a:chOff x="2517" y="2403"/>
            <a:chExt cx="2808" cy="1404"/>
          </a:xfrm>
        </p:grpSpPr>
        <p:sp>
          <p:nvSpPr>
            <p:cNvPr id="58375" name="Rectangle 8">
              <a:extLst>
                <a:ext uri="{FF2B5EF4-FFF2-40B4-BE49-F238E27FC236}">
                  <a16:creationId xmlns:a16="http://schemas.microsoft.com/office/drawing/2014/main" xmlns="" id="{05972C9B-BD72-4B7A-8588-52D14771C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3565"/>
              <a:ext cx="35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76" name="Rectangle 9">
              <a:extLst>
                <a:ext uri="{FF2B5EF4-FFF2-40B4-BE49-F238E27FC236}">
                  <a16:creationId xmlns:a16="http://schemas.microsoft.com/office/drawing/2014/main" xmlns="" id="{B2C0BBD1-60AB-4DE6-9CA0-AD9782816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65"/>
              <a:ext cx="35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77" name="Rectangle 10">
              <a:extLst>
                <a:ext uri="{FF2B5EF4-FFF2-40B4-BE49-F238E27FC236}">
                  <a16:creationId xmlns:a16="http://schemas.microsoft.com/office/drawing/2014/main" xmlns="" id="{75E28CB2-6AF0-41BF-B756-6B8318957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3565"/>
              <a:ext cx="35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78" name="Rectangle 11">
              <a:extLst>
                <a:ext uri="{FF2B5EF4-FFF2-40B4-BE49-F238E27FC236}">
                  <a16:creationId xmlns:a16="http://schemas.microsoft.com/office/drawing/2014/main" xmlns="" id="{1FAEF577-F3AE-447D-9433-6D5662B73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3565"/>
              <a:ext cx="35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79" name="Rectangle 12">
              <a:extLst>
                <a:ext uri="{FF2B5EF4-FFF2-40B4-BE49-F238E27FC236}">
                  <a16:creationId xmlns:a16="http://schemas.microsoft.com/office/drawing/2014/main" xmlns="" id="{B1B5FE67-1C97-4A47-9BA8-18A2C83AC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565"/>
              <a:ext cx="35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80" name="Rectangle 13">
              <a:extLst>
                <a:ext uri="{FF2B5EF4-FFF2-40B4-BE49-F238E27FC236}">
                  <a16:creationId xmlns:a16="http://schemas.microsoft.com/office/drawing/2014/main" xmlns="" id="{B1D73259-AB94-4CBA-8469-E6E941D2A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3565"/>
              <a:ext cx="35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800">
                  <a:solidFill>
                    <a:srgbClr val="003399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8381" name="Rectangle 14">
              <a:extLst>
                <a:ext uri="{FF2B5EF4-FFF2-40B4-BE49-F238E27FC236}">
                  <a16:creationId xmlns:a16="http://schemas.microsoft.com/office/drawing/2014/main" xmlns="" id="{275C9CE8-F65F-4162-9BC9-7DDAE4978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3313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82" name="Rectangle 15">
              <a:extLst>
                <a:ext uri="{FF2B5EF4-FFF2-40B4-BE49-F238E27FC236}">
                  <a16:creationId xmlns:a16="http://schemas.microsoft.com/office/drawing/2014/main" xmlns="" id="{05CB9ADE-527D-4EC8-B7B6-4058B58B2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313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83" name="Rectangle 16">
              <a:extLst>
                <a:ext uri="{FF2B5EF4-FFF2-40B4-BE49-F238E27FC236}">
                  <a16:creationId xmlns:a16="http://schemas.microsoft.com/office/drawing/2014/main" xmlns="" id="{8CC3149C-9FE4-421D-A509-691C7639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3313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84" name="Rectangle 17">
              <a:extLst>
                <a:ext uri="{FF2B5EF4-FFF2-40B4-BE49-F238E27FC236}">
                  <a16:creationId xmlns:a16="http://schemas.microsoft.com/office/drawing/2014/main" xmlns="" id="{D9275143-1AD9-4CBC-9D4D-E32BA9DBA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3313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85" name="Rectangle 18">
              <a:extLst>
                <a:ext uri="{FF2B5EF4-FFF2-40B4-BE49-F238E27FC236}">
                  <a16:creationId xmlns:a16="http://schemas.microsoft.com/office/drawing/2014/main" xmlns="" id="{37F03C2E-CE70-4084-84E1-15A33463D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313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86" name="Rectangle 19">
              <a:extLst>
                <a:ext uri="{FF2B5EF4-FFF2-40B4-BE49-F238E27FC236}">
                  <a16:creationId xmlns:a16="http://schemas.microsoft.com/office/drawing/2014/main" xmlns="" id="{A1195E5D-547E-4193-9B75-587144F25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3313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800">
                  <a:solidFill>
                    <a:srgbClr val="003399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8387" name="Rectangle 20">
              <a:extLst>
                <a:ext uri="{FF2B5EF4-FFF2-40B4-BE49-F238E27FC236}">
                  <a16:creationId xmlns:a16="http://schemas.microsoft.com/office/drawing/2014/main" xmlns="" id="{6A76A98D-F601-40A2-93B2-F70663DA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3060"/>
              <a:ext cx="35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88" name="Rectangle 21">
              <a:extLst>
                <a:ext uri="{FF2B5EF4-FFF2-40B4-BE49-F238E27FC236}">
                  <a16:creationId xmlns:a16="http://schemas.microsoft.com/office/drawing/2014/main" xmlns="" id="{1C7FB790-9E92-4977-919D-C46005289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060"/>
              <a:ext cx="35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89" name="Rectangle 22">
              <a:extLst>
                <a:ext uri="{FF2B5EF4-FFF2-40B4-BE49-F238E27FC236}">
                  <a16:creationId xmlns:a16="http://schemas.microsoft.com/office/drawing/2014/main" xmlns="" id="{D75D4144-5122-4AB9-987C-824CE3829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3060"/>
              <a:ext cx="35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0" name="Rectangle 23">
              <a:extLst>
                <a:ext uri="{FF2B5EF4-FFF2-40B4-BE49-F238E27FC236}">
                  <a16:creationId xmlns:a16="http://schemas.microsoft.com/office/drawing/2014/main" xmlns="" id="{C2885F5B-A0A6-4B8A-A53D-25F7D8483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3060"/>
              <a:ext cx="35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1" name="Rectangle 24">
              <a:extLst>
                <a:ext uri="{FF2B5EF4-FFF2-40B4-BE49-F238E27FC236}">
                  <a16:creationId xmlns:a16="http://schemas.microsoft.com/office/drawing/2014/main" xmlns="" id="{2CD9444E-5212-4854-BF4D-D9D5A8D1A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060"/>
              <a:ext cx="35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2" name="Rectangle 25">
              <a:extLst>
                <a:ext uri="{FF2B5EF4-FFF2-40B4-BE49-F238E27FC236}">
                  <a16:creationId xmlns:a16="http://schemas.microsoft.com/office/drawing/2014/main" xmlns="" id="{66E2456B-2330-4A93-B53A-D7FD47CCB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3060"/>
              <a:ext cx="35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800">
                  <a:solidFill>
                    <a:srgbClr val="003399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8393" name="Rectangle 26">
              <a:extLst>
                <a:ext uri="{FF2B5EF4-FFF2-40B4-BE49-F238E27FC236}">
                  <a16:creationId xmlns:a16="http://schemas.microsoft.com/office/drawing/2014/main" xmlns="" id="{E53E4AB6-49CC-4999-BBAE-9E7B8CE14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2808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4" name="Rectangle 27">
              <a:extLst>
                <a:ext uri="{FF2B5EF4-FFF2-40B4-BE49-F238E27FC236}">
                  <a16:creationId xmlns:a16="http://schemas.microsoft.com/office/drawing/2014/main" xmlns="" id="{D17284C6-6BA1-468F-837A-0158972A5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808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5" name="Rectangle 28">
              <a:extLst>
                <a:ext uri="{FF2B5EF4-FFF2-40B4-BE49-F238E27FC236}">
                  <a16:creationId xmlns:a16="http://schemas.microsoft.com/office/drawing/2014/main" xmlns="" id="{858D0EDF-5114-42CF-8C44-EE4E0D06D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808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6" name="Rectangle 29">
              <a:extLst>
                <a:ext uri="{FF2B5EF4-FFF2-40B4-BE49-F238E27FC236}">
                  <a16:creationId xmlns:a16="http://schemas.microsoft.com/office/drawing/2014/main" xmlns="" id="{436B8F8B-4937-4710-A88C-4C2AB1356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2808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7" name="Rectangle 30">
              <a:extLst>
                <a:ext uri="{FF2B5EF4-FFF2-40B4-BE49-F238E27FC236}">
                  <a16:creationId xmlns:a16="http://schemas.microsoft.com/office/drawing/2014/main" xmlns="" id="{99087B8B-8BF5-46EE-916A-64DAB327F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808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398" name="Rectangle 31">
              <a:extLst>
                <a:ext uri="{FF2B5EF4-FFF2-40B4-BE49-F238E27FC236}">
                  <a16:creationId xmlns:a16="http://schemas.microsoft.com/office/drawing/2014/main" xmlns="" id="{20E77A99-6E9D-404F-9393-3E196327E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808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800">
                  <a:solidFill>
                    <a:srgbClr val="003399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8399" name="Rectangle 32">
              <a:extLst>
                <a:ext uri="{FF2B5EF4-FFF2-40B4-BE49-F238E27FC236}">
                  <a16:creationId xmlns:a16="http://schemas.microsoft.com/office/drawing/2014/main" xmlns="" id="{A126E891-C565-4477-B48B-2389875B6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2556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800">
                  <a:solidFill>
                    <a:srgbClr val="003399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8400" name="Rectangle 33">
              <a:extLst>
                <a:ext uri="{FF2B5EF4-FFF2-40B4-BE49-F238E27FC236}">
                  <a16:creationId xmlns:a16="http://schemas.microsoft.com/office/drawing/2014/main" xmlns="" id="{4A7947B8-61C5-49A2-BD83-B2479057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556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800">
                  <a:solidFill>
                    <a:srgbClr val="003399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8401" name="Rectangle 34">
              <a:extLst>
                <a:ext uri="{FF2B5EF4-FFF2-40B4-BE49-F238E27FC236}">
                  <a16:creationId xmlns:a16="http://schemas.microsoft.com/office/drawing/2014/main" xmlns="" id="{305335A5-DDD1-457C-8730-DD43BC66A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556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800">
                  <a:solidFill>
                    <a:srgbClr val="003399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8402" name="Rectangle 35">
              <a:extLst>
                <a:ext uri="{FF2B5EF4-FFF2-40B4-BE49-F238E27FC236}">
                  <a16:creationId xmlns:a16="http://schemas.microsoft.com/office/drawing/2014/main" xmlns="" id="{D99F5D3D-3890-4E73-A0FD-AB9BB4A25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2556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800">
                  <a:solidFill>
                    <a:srgbClr val="003399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8403" name="Rectangle 36">
              <a:extLst>
                <a:ext uri="{FF2B5EF4-FFF2-40B4-BE49-F238E27FC236}">
                  <a16:creationId xmlns:a16="http://schemas.microsoft.com/office/drawing/2014/main" xmlns="" id="{19953FAB-64CB-497D-9D73-4C2B612E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556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800">
                  <a:solidFill>
                    <a:srgbClr val="003399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8404" name="Rectangle 37">
              <a:extLst>
                <a:ext uri="{FF2B5EF4-FFF2-40B4-BE49-F238E27FC236}">
                  <a16:creationId xmlns:a16="http://schemas.microsoft.com/office/drawing/2014/main" xmlns="" id="{F382897C-4559-418B-8552-58F05D9CA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556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405" name="Line 38">
              <a:extLst>
                <a:ext uri="{FF2B5EF4-FFF2-40B4-BE49-F238E27FC236}">
                  <a16:creationId xmlns:a16="http://schemas.microsoft.com/office/drawing/2014/main" xmlns="" id="{55DE2035-A87C-4A66-ACA5-DB0CB57DA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556"/>
              <a:ext cx="3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06" name="Line 39">
              <a:extLst>
                <a:ext uri="{FF2B5EF4-FFF2-40B4-BE49-F238E27FC236}">
                  <a16:creationId xmlns:a16="http://schemas.microsoft.com/office/drawing/2014/main" xmlns="" id="{EF862614-5C6B-4F87-AC93-1FCB53560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556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07" name="Line 40">
              <a:extLst>
                <a:ext uri="{FF2B5EF4-FFF2-40B4-BE49-F238E27FC236}">
                  <a16:creationId xmlns:a16="http://schemas.microsoft.com/office/drawing/2014/main" xmlns="" id="{913C2E70-DF9C-4A60-A08E-12696E4AF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5" y="2556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08" name="Line 41">
              <a:extLst>
                <a:ext uri="{FF2B5EF4-FFF2-40B4-BE49-F238E27FC236}">
                  <a16:creationId xmlns:a16="http://schemas.microsoft.com/office/drawing/2014/main" xmlns="" id="{6B833414-F72E-4C51-B717-8094C2EC0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2556"/>
              <a:ext cx="3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09" name="Line 42">
              <a:extLst>
                <a:ext uri="{FF2B5EF4-FFF2-40B4-BE49-F238E27FC236}">
                  <a16:creationId xmlns:a16="http://schemas.microsoft.com/office/drawing/2014/main" xmlns="" id="{17EE1B18-8956-459B-B4A5-79BEA0700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808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10" name="Line 43">
              <a:extLst>
                <a:ext uri="{FF2B5EF4-FFF2-40B4-BE49-F238E27FC236}">
                  <a16:creationId xmlns:a16="http://schemas.microsoft.com/office/drawing/2014/main" xmlns="" id="{8F2BC00F-D063-4C72-85A6-4BF68E97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2556"/>
              <a:ext cx="3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11" name="Line 44">
              <a:extLst>
                <a:ext uri="{FF2B5EF4-FFF2-40B4-BE49-F238E27FC236}">
                  <a16:creationId xmlns:a16="http://schemas.microsoft.com/office/drawing/2014/main" xmlns="" id="{35B60079-A0AD-4240-A47B-9449CCC31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2556"/>
              <a:ext cx="3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12" name="Line 45">
              <a:extLst>
                <a:ext uri="{FF2B5EF4-FFF2-40B4-BE49-F238E27FC236}">
                  <a16:creationId xmlns:a16="http://schemas.microsoft.com/office/drawing/2014/main" xmlns="" id="{FFF64E35-8D68-4E8E-B256-4A6D1617E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2808"/>
              <a:ext cx="0" cy="9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13" name="Line 46">
              <a:extLst>
                <a:ext uri="{FF2B5EF4-FFF2-40B4-BE49-F238E27FC236}">
                  <a16:creationId xmlns:a16="http://schemas.microsoft.com/office/drawing/2014/main" xmlns="" id="{56D6A43B-27E5-4AE6-BF12-63F0D7027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556"/>
              <a:ext cx="3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14" name="Line 47">
              <a:extLst>
                <a:ext uri="{FF2B5EF4-FFF2-40B4-BE49-F238E27FC236}">
                  <a16:creationId xmlns:a16="http://schemas.microsoft.com/office/drawing/2014/main" xmlns="" id="{422FF1A7-7F12-46E9-8827-399B541F3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2808"/>
              <a:ext cx="0" cy="9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15" name="Line 48">
              <a:extLst>
                <a:ext uri="{FF2B5EF4-FFF2-40B4-BE49-F238E27FC236}">
                  <a16:creationId xmlns:a16="http://schemas.microsoft.com/office/drawing/2014/main" xmlns="" id="{ED66A32E-EF60-4471-AD4F-F5C096CA5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1" y="2556"/>
              <a:ext cx="3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16" name="Line 49">
              <a:extLst>
                <a:ext uri="{FF2B5EF4-FFF2-40B4-BE49-F238E27FC236}">
                  <a16:creationId xmlns:a16="http://schemas.microsoft.com/office/drawing/2014/main" xmlns="" id="{EC0BDFF4-5478-45CA-B153-C024D66A3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808"/>
              <a:ext cx="0" cy="9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17" name="Line 50">
              <a:extLst>
                <a:ext uri="{FF2B5EF4-FFF2-40B4-BE49-F238E27FC236}">
                  <a16:creationId xmlns:a16="http://schemas.microsoft.com/office/drawing/2014/main" xmlns="" id="{CB9D3AB4-CCF0-4927-B168-CE5124529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1" y="2808"/>
              <a:ext cx="0" cy="9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18" name="Line 51">
              <a:extLst>
                <a:ext uri="{FF2B5EF4-FFF2-40B4-BE49-F238E27FC236}">
                  <a16:creationId xmlns:a16="http://schemas.microsoft.com/office/drawing/2014/main" xmlns="" id="{B1C59028-9360-4CF6-8DD6-F46317644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3060"/>
              <a:ext cx="0" cy="2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19" name="Line 52">
              <a:extLst>
                <a:ext uri="{FF2B5EF4-FFF2-40B4-BE49-F238E27FC236}">
                  <a16:creationId xmlns:a16="http://schemas.microsoft.com/office/drawing/2014/main" xmlns="" id="{A15A38B9-9997-4627-9916-2E85B383C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060"/>
              <a:ext cx="17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20" name="Line 53">
              <a:extLst>
                <a:ext uri="{FF2B5EF4-FFF2-40B4-BE49-F238E27FC236}">
                  <a16:creationId xmlns:a16="http://schemas.microsoft.com/office/drawing/2014/main" xmlns="" id="{C75E7672-BCE1-431B-8BD7-B9FD6169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3313"/>
              <a:ext cx="0" cy="2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21" name="Line 54">
              <a:extLst>
                <a:ext uri="{FF2B5EF4-FFF2-40B4-BE49-F238E27FC236}">
                  <a16:creationId xmlns:a16="http://schemas.microsoft.com/office/drawing/2014/main" xmlns="" id="{46DD0F1C-2570-43CE-899F-3F82967DE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313"/>
              <a:ext cx="17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22" name="Line 55">
              <a:extLst>
                <a:ext uri="{FF2B5EF4-FFF2-40B4-BE49-F238E27FC236}">
                  <a16:creationId xmlns:a16="http://schemas.microsoft.com/office/drawing/2014/main" xmlns="" id="{2BFF5A9E-8D18-4A0B-9B66-6E44AD34E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3565"/>
              <a:ext cx="0" cy="24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23" name="Line 56">
              <a:extLst>
                <a:ext uri="{FF2B5EF4-FFF2-40B4-BE49-F238E27FC236}">
                  <a16:creationId xmlns:a16="http://schemas.microsoft.com/office/drawing/2014/main" xmlns="" id="{FCB17E69-2637-4FA2-9221-F59135F99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565"/>
              <a:ext cx="17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24" name="Line 57">
              <a:extLst>
                <a:ext uri="{FF2B5EF4-FFF2-40B4-BE49-F238E27FC236}">
                  <a16:creationId xmlns:a16="http://schemas.microsoft.com/office/drawing/2014/main" xmlns="" id="{5C04E905-EB9F-49B3-83F1-CDAB13846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807"/>
              <a:ext cx="177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25" name="Line 58">
              <a:extLst>
                <a:ext uri="{FF2B5EF4-FFF2-40B4-BE49-F238E27FC236}">
                  <a16:creationId xmlns:a16="http://schemas.microsoft.com/office/drawing/2014/main" xmlns="" id="{F29273D5-8D5A-4180-863B-ACA032245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2808"/>
              <a:ext cx="177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26" name="Line 59">
              <a:extLst>
                <a:ext uri="{FF2B5EF4-FFF2-40B4-BE49-F238E27FC236}">
                  <a16:creationId xmlns:a16="http://schemas.microsoft.com/office/drawing/2014/main" xmlns="" id="{234229E6-598E-416F-98AA-FECDB3019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5" y="2808"/>
              <a:ext cx="0" cy="99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27" name="Line 60">
              <a:extLst>
                <a:ext uri="{FF2B5EF4-FFF2-40B4-BE49-F238E27FC236}">
                  <a16:creationId xmlns:a16="http://schemas.microsoft.com/office/drawing/2014/main" xmlns="" id="{94DB6DC7-4553-4F78-BA0B-31B19D0F2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2808"/>
              <a:ext cx="0" cy="99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28" name="Line 61">
              <a:extLst>
                <a:ext uri="{FF2B5EF4-FFF2-40B4-BE49-F238E27FC236}">
                  <a16:creationId xmlns:a16="http://schemas.microsoft.com/office/drawing/2014/main" xmlns="" id="{F49E3C87-1529-451F-90C8-8712430E7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3807"/>
              <a:ext cx="3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29" name="Text Box 62">
              <a:extLst>
                <a:ext uri="{FF2B5EF4-FFF2-40B4-BE49-F238E27FC236}">
                  <a16:creationId xmlns:a16="http://schemas.microsoft.com/office/drawing/2014/main" xmlns="" id="{D0E748F6-4A3B-43A3-B5D2-2718C1E7B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403"/>
              <a:ext cx="9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latin typeface="Arial" panose="020B0604020202020204" pitchFamily="34" charset="0"/>
                  <a:ea typeface="MS PGothic" panose="020B0600070205080204" pitchFamily="34" charset="-128"/>
                </a:rPr>
                <a:t>payScaleTable</a:t>
              </a:r>
            </a:p>
          </p:txBody>
        </p:sp>
        <p:sp>
          <p:nvSpPr>
            <p:cNvPr id="58430" name="Rectangle 63">
              <a:extLst>
                <a:ext uri="{FF2B5EF4-FFF2-40B4-BE49-F238E27FC236}">
                  <a16:creationId xmlns:a16="http://schemas.microsoft.com/office/drawing/2014/main" xmlns="" id="{2FCEC24F-8F54-4E52-8989-14D767837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598"/>
              <a:ext cx="372" cy="1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ea typeface="MS PGothic" panose="020B0600070205080204" pitchFamily="34" charset="-128"/>
              </a:endParaRPr>
            </a:p>
          </p:txBody>
        </p:sp>
        <p:sp>
          <p:nvSpPr>
            <p:cNvPr id="58431" name="Oval 64">
              <a:extLst>
                <a:ext uri="{FF2B5EF4-FFF2-40B4-BE49-F238E27FC236}">
                  <a16:creationId xmlns:a16="http://schemas.microsoft.com/office/drawing/2014/main" xmlns="" id="{FC5A7526-D97F-426B-95C3-0BD5DE70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675"/>
              <a:ext cx="60" cy="4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32" name="Freeform 65">
              <a:extLst>
                <a:ext uri="{FF2B5EF4-FFF2-40B4-BE49-F238E27FC236}">
                  <a16:creationId xmlns:a16="http://schemas.microsoft.com/office/drawing/2014/main" xmlns="" id="{2C04A23E-6DB9-4D9D-8C62-C65FA156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" y="2707"/>
              <a:ext cx="291" cy="205"/>
            </a:xfrm>
            <a:custGeom>
              <a:avLst/>
              <a:gdLst>
                <a:gd name="T0" fmla="*/ 1 w 200"/>
                <a:gd name="T1" fmla="*/ 0 h 476"/>
                <a:gd name="T2" fmla="*/ 306 w 200"/>
                <a:gd name="T3" fmla="*/ 0 h 476"/>
                <a:gd name="T4" fmla="*/ 1861 w 200"/>
                <a:gd name="T5" fmla="*/ 0 h 476"/>
                <a:gd name="T6" fmla="*/ 5258 w 200"/>
                <a:gd name="T7" fmla="*/ 0 h 476"/>
                <a:gd name="T8" fmla="*/ 12353 w 200"/>
                <a:gd name="T9" fmla="*/ 0 h 4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476"/>
                <a:gd name="T17" fmla="*/ 200 w 200"/>
                <a:gd name="T18" fmla="*/ 476 h 4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476">
                  <a:moveTo>
                    <a:pt x="1" y="0"/>
                  </a:moveTo>
                  <a:cubicBezTo>
                    <a:pt x="0" y="75"/>
                    <a:pt x="0" y="151"/>
                    <a:pt x="5" y="214"/>
                  </a:cubicBezTo>
                  <a:cubicBezTo>
                    <a:pt x="10" y="277"/>
                    <a:pt x="17" y="339"/>
                    <a:pt x="30" y="380"/>
                  </a:cubicBezTo>
                  <a:cubicBezTo>
                    <a:pt x="43" y="421"/>
                    <a:pt x="57" y="444"/>
                    <a:pt x="85" y="460"/>
                  </a:cubicBezTo>
                  <a:cubicBezTo>
                    <a:pt x="113" y="476"/>
                    <a:pt x="156" y="476"/>
                    <a:pt x="200" y="476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97FF4C98-01C8-45B4-A15D-9A08E6EDE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313642"/>
            <a:ext cx="819785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/>
            <a:r>
              <a:rPr lang="en-US" altLang="en-US" dirty="0"/>
              <a:t>Accessing an Element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26B093AC-2A69-4918-B146-472B775DD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14466"/>
            <a:ext cx="9144000" cy="555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/>
              <a:t>An element in a two-dimensional array is accessed by its row and column index.</a:t>
            </a:r>
          </a:p>
          <a:p>
            <a:endParaRPr lang="en-US" altLang="en-US" sz="2200" b="1" dirty="0">
              <a:cs typeface="Times New Roman" panose="02020603050405020304" pitchFamily="18" charset="0"/>
            </a:endParaRPr>
          </a:p>
        </p:txBody>
      </p:sp>
      <p:pic>
        <p:nvPicPr>
          <p:cNvPr id="60421" name="Picture 4" descr="wu18847_1016">
            <a:extLst>
              <a:ext uri="{FF2B5EF4-FFF2-40B4-BE49-F238E27FC236}">
                <a16:creationId xmlns:a16="http://schemas.microsoft.com/office/drawing/2014/main" xmlns="" id="{3058005E-670A-4AC6-A627-9E47538A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6523038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32E696A1-C37A-4480-B9DD-2D6CBAD3DB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7A1FAA-9C82-4425-B537-E835CEF0440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7210D72D-FF5C-46BC-96DA-F657E9E7B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0220" y="412893"/>
            <a:ext cx="7040880" cy="880110"/>
          </a:xfrm>
          <a:noFill/>
          <a:ln/>
        </p:spPr>
        <p:txBody>
          <a:bodyPr/>
          <a:lstStyle/>
          <a:p>
            <a:r>
              <a:rPr lang="en-US" altLang="en-US" dirty="0"/>
              <a:t>Two-dimensional Array Illustration</a:t>
            </a:r>
            <a:endParaRPr lang="en-US" altLang="en-US" b="1" dirty="0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xmlns="" id="{5D82510C-C47B-4F3B-BCD6-68895AE2D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683" y="3100388"/>
            <a:ext cx="7543800" cy="32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485"/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xmlns="" id="{4ED0EFE4-8E08-41D9-BC72-FD8368171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1984534"/>
          <a:ext cx="7543800" cy="324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icture" r:id="rId3" imgW="4495680" imgH="1981080" progId="Word.Picture.8">
                  <p:embed/>
                </p:oleObj>
              </mc:Choice>
              <mc:Fallback>
                <p:oleObj name="Picture" r:id="rId3" imgW="4495680" imgH="1981080" progId="Word.Picture.8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xmlns="" id="{4ED0EFE4-8E08-41D9-BC72-FD8368171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984534"/>
                        <a:ext cx="7543800" cy="32440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>
            <a:extLst>
              <a:ext uri="{FF2B5EF4-FFF2-40B4-BE49-F238E27FC236}">
                <a16:creationId xmlns:a16="http://schemas.microsoft.com/office/drawing/2014/main" xmlns="" id="{CB6993D4-5FD1-45DC-AB7C-A6B3A532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978" y="5375316"/>
            <a:ext cx="2263140" cy="72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50" dirty="0" err="1"/>
              <a:t>array.length</a:t>
            </a:r>
            <a:r>
              <a:rPr lang="en-US" altLang="en-US" sz="1650" dirty="0"/>
              <a:t>?  4</a:t>
            </a:r>
          </a:p>
          <a:p>
            <a:pPr>
              <a:spcBef>
                <a:spcPct val="50000"/>
              </a:spcBef>
            </a:pPr>
            <a:r>
              <a:rPr lang="en-US" altLang="en-US" sz="1650" dirty="0"/>
              <a:t>array[0].length? 3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xmlns="" id="{FA5D489E-0031-4E2F-899A-0C9A1BC81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499" y="5343883"/>
            <a:ext cx="2263140" cy="72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50" dirty="0" err="1"/>
              <a:t>matrix.length</a:t>
            </a:r>
            <a:r>
              <a:rPr lang="en-US" altLang="en-US" sz="1650" dirty="0"/>
              <a:t>?  5</a:t>
            </a:r>
          </a:p>
          <a:p>
            <a:pPr>
              <a:spcBef>
                <a:spcPct val="50000"/>
              </a:spcBef>
            </a:pPr>
            <a:r>
              <a:rPr lang="en-US" altLang="en-US" sz="1650" dirty="0"/>
              <a:t>matrix[0].length?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>
            <a:extLst>
              <a:ext uri="{FF2B5EF4-FFF2-40B4-BE49-F238E27FC236}">
                <a16:creationId xmlns:a16="http://schemas.microsoft.com/office/drawing/2014/main" xmlns="" id="{73628DAF-2182-4123-BD88-386280816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Array Basics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7453F5D3-A31A-4DB1-8146-C37C09C3B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ja-JP" dirty="0">
              <a:ea typeface="ＭＳ Ｐゴシック" panose="020B0600070205080204" pitchFamily="34" charset="-128"/>
            </a:endParaRPr>
          </a:p>
          <a:p>
            <a:pPr algn="just" eaLnBrk="1" hangingPunct="1"/>
            <a:r>
              <a:rPr lang="en-US" altLang="ja-JP" sz="2400" dirty="0">
                <a:ea typeface="ＭＳ Ｐゴシック" panose="020B0600070205080204" pitchFamily="34" charset="-128"/>
              </a:rPr>
              <a:t>An </a:t>
            </a:r>
            <a:r>
              <a:rPr lang="en-US" altLang="ja-JP" sz="2400" dirty="0">
                <a:solidFill>
                  <a:srgbClr val="990033"/>
                </a:solidFill>
                <a:ea typeface="ＭＳ Ｐゴシック" panose="020B0600070205080204" pitchFamily="34" charset="-128"/>
              </a:rPr>
              <a:t>array</a:t>
            </a:r>
            <a:r>
              <a:rPr lang="en-US" altLang="ja-JP" sz="2400" dirty="0">
                <a:ea typeface="ＭＳ Ｐゴシック" panose="020B0600070205080204" pitchFamily="34" charset="-128"/>
              </a:rPr>
              <a:t> is a collection of data values. </a:t>
            </a:r>
          </a:p>
          <a:p>
            <a:pPr algn="just" eaLnBrk="1" hangingPunct="1"/>
            <a:r>
              <a:rPr lang="en-US" altLang="ja-JP" sz="2400" dirty="0">
                <a:ea typeface="ＭＳ Ｐゴシック" panose="020B0600070205080204" pitchFamily="34" charset="-128"/>
              </a:rPr>
              <a:t>If your program needs to deal with 100 integers, 500 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objects</a:t>
            </a:r>
            <a:r>
              <a:rPr lang="en-US" altLang="ja-JP" sz="2400" dirty="0">
                <a:ea typeface="ＭＳ Ｐゴシック" panose="020B0600070205080204" pitchFamily="34" charset="-128"/>
              </a:rPr>
              <a:t>, 365 real numbers, etc., you will use an array.</a:t>
            </a:r>
          </a:p>
          <a:p>
            <a:pPr algn="just" eaLnBrk="1" hangingPunct="1"/>
            <a:r>
              <a:rPr lang="en-US" altLang="ja-JP" sz="2400" dirty="0">
                <a:ea typeface="ＭＳ Ｐゴシック" panose="020B0600070205080204" pitchFamily="34" charset="-128"/>
              </a:rPr>
              <a:t>In Java, an array is an indexed collection of data values of the same type.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 advClick="0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999EB0ED-2D8C-44E1-A55C-0CAC5F5B97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AABFD8-F391-4C0E-923C-E0456CCD0F5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xmlns="" id="{A58D2B06-DB1B-4F57-906A-1711E11D5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7093" y="398276"/>
            <a:ext cx="8662336" cy="910459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altLang="en-US" sz="2970" dirty="0"/>
              <a:t>Declaring, Creating, and Initializing Using Shorthand Notations</a:t>
            </a:r>
            <a:endParaRPr lang="en-US" altLang="en-US" sz="2970" b="1" dirty="0"/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xmlns="" id="{9B16684E-509A-464A-95A7-0F49ABAB8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6775" y="1937385"/>
            <a:ext cx="9622971" cy="942975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000" dirty="0"/>
              <a:t>You can also use an array initializer to declare, create and initialize a two-dimensional array. For example,</a:t>
            </a:r>
          </a:p>
        </p:txBody>
      </p:sp>
      <p:sp>
        <p:nvSpPr>
          <p:cNvPr id="281604" name="Rectangle 4">
            <a:extLst>
              <a:ext uri="{FF2B5EF4-FFF2-40B4-BE49-F238E27FC236}">
                <a16:creationId xmlns:a16="http://schemas.microsoft.com/office/drawing/2014/main" xmlns="" id="{9B0FD355-808C-4B7B-9CE3-BE54BCFD3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415" y="3634740"/>
            <a:ext cx="4149090" cy="1571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962" tIns="37981" rIns="75962" bIns="3798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485" dirty="0" err="1">
                <a:cs typeface="Times New Roman" panose="02020603050405020304" pitchFamily="18" charset="0"/>
              </a:rPr>
              <a:t>int</a:t>
            </a:r>
            <a:r>
              <a:rPr lang="en-US" altLang="en-US" sz="1485" dirty="0">
                <a:cs typeface="Times New Roman" panose="02020603050405020304" pitchFamily="18" charset="0"/>
              </a:rPr>
              <a:t>[][] array = new </a:t>
            </a:r>
            <a:r>
              <a:rPr lang="en-US" altLang="en-US" sz="1485" dirty="0" err="1">
                <a:cs typeface="Times New Roman" panose="02020603050405020304" pitchFamily="18" charset="0"/>
              </a:rPr>
              <a:t>int</a:t>
            </a:r>
            <a:r>
              <a:rPr lang="en-US" altLang="en-US" sz="1485" dirty="0">
                <a:cs typeface="Times New Roman" panose="02020603050405020304" pitchFamily="18" charset="0"/>
              </a:rPr>
              <a:t>[4][3];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85" dirty="0">
                <a:cs typeface="Times New Roman" panose="02020603050405020304" pitchFamily="18" charset="0"/>
              </a:rPr>
              <a:t>array[0][0] = 1; array[0][1] = 2; array[0][2] = 3;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85" dirty="0">
                <a:cs typeface="Times New Roman" panose="02020603050405020304" pitchFamily="18" charset="0"/>
              </a:rPr>
              <a:t>array[1][0] = 4; array[1][1] = 5; array[1][2] = 6;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85" dirty="0">
                <a:cs typeface="Times New Roman" panose="02020603050405020304" pitchFamily="18" charset="0"/>
              </a:rPr>
              <a:t>array[2][0] = 7; array[2][1] = 8; array[2][2] = 9;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85" dirty="0">
                <a:cs typeface="Times New Roman" panose="02020603050405020304" pitchFamily="18" charset="0"/>
              </a:rPr>
              <a:t>array[3][0] = 10; array[3][1] = 11; array[3][2] = 12;</a:t>
            </a:r>
            <a:r>
              <a:rPr lang="en-US" altLang="en-US" sz="1485" dirty="0">
                <a:latin typeface="Courier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1605" name="Rectangle 5">
            <a:extLst>
              <a:ext uri="{FF2B5EF4-FFF2-40B4-BE49-F238E27FC236}">
                <a16:creationId xmlns:a16="http://schemas.microsoft.com/office/drawing/2014/main" xmlns="" id="{A555CF37-249A-43DA-BC36-49D47625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95" y="3509010"/>
            <a:ext cx="1508760" cy="1885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962" tIns="37981" rIns="75962" bIns="3798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650">
                <a:cs typeface="Times New Roman" panose="02020603050405020304" pitchFamily="18" charset="0"/>
              </a:rPr>
              <a:t>int[][] array =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50">
                <a:cs typeface="Times New Roman" panose="02020603050405020304" pitchFamily="18" charset="0"/>
              </a:rPr>
              <a:t>  {1, 2, 3},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50">
                <a:cs typeface="Times New Roman" panose="02020603050405020304" pitchFamily="18" charset="0"/>
              </a:rPr>
              <a:t>  {4, 5, 6},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50">
                <a:cs typeface="Times New Roman" panose="02020603050405020304" pitchFamily="18" charset="0"/>
              </a:rPr>
              <a:t>  {7, 8, 9},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50">
                <a:cs typeface="Times New Roman" panose="02020603050405020304" pitchFamily="18" charset="0"/>
              </a:rPr>
              <a:t>  {10, 11, 12}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50">
                <a:cs typeface="Times New Roman" panose="02020603050405020304" pitchFamily="18" charset="0"/>
              </a:rPr>
              <a:t>};</a:t>
            </a:r>
            <a:endParaRPr lang="en-US" altLang="en-US" sz="1320">
              <a:latin typeface="Courier" pitchFamily="49" charset="0"/>
              <a:cs typeface="Times New Roman" panose="02020603050405020304" pitchFamily="18" charset="0"/>
            </a:endParaRPr>
          </a:p>
        </p:txBody>
      </p:sp>
      <p:sp>
        <p:nvSpPr>
          <p:cNvPr id="281606" name="Line 6">
            <a:extLst>
              <a:ext uri="{FF2B5EF4-FFF2-40B4-BE49-F238E27FC236}">
                <a16:creationId xmlns:a16="http://schemas.microsoft.com/office/drawing/2014/main" xmlns="" id="{32CC9A65-84B5-4235-8511-BB1561511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520" y="4514850"/>
            <a:ext cx="132016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85"/>
          </a:p>
        </p:txBody>
      </p:sp>
      <p:sp>
        <p:nvSpPr>
          <p:cNvPr id="281607" name="Rectangle 7">
            <a:extLst>
              <a:ext uri="{FF2B5EF4-FFF2-40B4-BE49-F238E27FC236}">
                <a16:creationId xmlns:a16="http://schemas.microsoft.com/office/drawing/2014/main" xmlns="" id="{6B1A5D20-77B5-4678-B3FA-45567E1FB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980" y="4074795"/>
            <a:ext cx="113157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962" tIns="37981" rIns="75962" bIns="3798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980"/>
              <a:t>Same as</a:t>
            </a:r>
          </a:p>
        </p:txBody>
      </p:sp>
      <p:sp>
        <p:nvSpPr>
          <p:cNvPr id="281608" name="Line 8">
            <a:extLst>
              <a:ext uri="{FF2B5EF4-FFF2-40B4-BE49-F238E27FC236}">
                <a16:creationId xmlns:a16="http://schemas.microsoft.com/office/drawing/2014/main" xmlns="" id="{4F7F0A60-F83B-468B-A641-BF50E8ABC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520" y="4451985"/>
            <a:ext cx="132016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8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913" y="319314"/>
            <a:ext cx="7929971" cy="87085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80" dirty="0" smtClean="0"/>
              <a:t>Ragged </a:t>
            </a:r>
            <a:r>
              <a:rPr lang="en-US" sz="3080" dirty="0"/>
              <a:t>Arrays</a:t>
            </a:r>
          </a:p>
        </p:txBody>
      </p:sp>
      <p:sp>
        <p:nvSpPr>
          <p:cNvPr id="471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" y="1371600"/>
            <a:ext cx="9387840" cy="2671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Subarrays</a:t>
            </a:r>
            <a:r>
              <a:rPr lang="en-US" dirty="0" smtClean="0"/>
              <a:t> may be different lengths. </a:t>
            </a:r>
          </a:p>
          <a:p>
            <a:r>
              <a:rPr lang="en-US" altLang="en-US" dirty="0"/>
              <a:t>Such an array is known as </a:t>
            </a:r>
            <a:r>
              <a:rPr lang="en-US" altLang="en-US" i="1" dirty="0"/>
              <a:t>a ragged </a:t>
            </a:r>
            <a:r>
              <a:rPr lang="en-US" altLang="en-US" i="1" dirty="0" smtClean="0"/>
              <a:t>array.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Executing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980" dirty="0" err="1">
                <a:latin typeface="Courier New" panose="02070309020205020404" pitchFamily="49" charset="0"/>
              </a:rPr>
              <a:t>triangularArray</a:t>
            </a:r>
            <a:r>
              <a:rPr lang="en-US" sz="1980" dirty="0">
                <a:latin typeface="Courier New" panose="02070309020205020404" pitchFamily="49" charset="0"/>
              </a:rPr>
              <a:t> = new double[4][ ];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980" dirty="0">
                <a:latin typeface="Courier New" panose="02070309020205020404" pitchFamily="49" charset="0"/>
              </a:rPr>
              <a:t>for (</a:t>
            </a:r>
            <a:r>
              <a:rPr lang="en-US" sz="1980" dirty="0" err="1">
                <a:latin typeface="Courier New" panose="02070309020205020404" pitchFamily="49" charset="0"/>
              </a:rPr>
              <a:t>int</a:t>
            </a:r>
            <a:r>
              <a:rPr lang="en-US" sz="1980" dirty="0">
                <a:latin typeface="Courier New" panose="02070309020205020404" pitchFamily="49" charset="0"/>
              </a:rPr>
              <a:t> </a:t>
            </a:r>
            <a:r>
              <a:rPr lang="en-US" sz="1980" dirty="0" err="1">
                <a:latin typeface="Courier New" panose="02070309020205020404" pitchFamily="49" charset="0"/>
              </a:rPr>
              <a:t>i</a:t>
            </a:r>
            <a:r>
              <a:rPr lang="en-US" sz="1980" dirty="0">
                <a:latin typeface="Courier New" panose="02070309020205020404" pitchFamily="49" charset="0"/>
              </a:rPr>
              <a:t> = 0; </a:t>
            </a:r>
            <a:r>
              <a:rPr lang="en-US" sz="1980" dirty="0" err="1">
                <a:latin typeface="Courier New" panose="02070309020205020404" pitchFamily="49" charset="0"/>
              </a:rPr>
              <a:t>i</a:t>
            </a:r>
            <a:r>
              <a:rPr lang="en-US" sz="1980" dirty="0">
                <a:latin typeface="Courier New" panose="02070309020205020404" pitchFamily="49" charset="0"/>
              </a:rPr>
              <a:t> &lt; 4; </a:t>
            </a:r>
            <a:r>
              <a:rPr lang="en-US" sz="1980" dirty="0" err="1">
                <a:latin typeface="Courier New" panose="02070309020205020404" pitchFamily="49" charset="0"/>
              </a:rPr>
              <a:t>i</a:t>
            </a:r>
            <a:r>
              <a:rPr lang="en-US" sz="1980" dirty="0">
                <a:latin typeface="Courier New" panose="02070309020205020404" pitchFamily="49" charset="0"/>
              </a:rPr>
              <a:t>++)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980" dirty="0">
                <a:solidFill>
                  <a:srgbClr val="7F7F7F"/>
                </a:solidFill>
                <a:latin typeface="Courier New" panose="02070309020205020404" pitchFamily="49" charset="0"/>
              </a:rPr>
              <a:t>	</a:t>
            </a:r>
            <a:r>
              <a:rPr lang="en-US" sz="1980" dirty="0" err="1">
                <a:latin typeface="Courier New" panose="02070309020205020404" pitchFamily="49" charset="0"/>
              </a:rPr>
              <a:t>triangularArray</a:t>
            </a:r>
            <a:r>
              <a:rPr lang="en-US" sz="1980" dirty="0">
                <a:latin typeface="Courier New" panose="02070309020205020404" pitchFamily="49" charset="0"/>
              </a:rPr>
              <a:t>[</a:t>
            </a:r>
            <a:r>
              <a:rPr lang="en-US" sz="1980" dirty="0" err="1">
                <a:latin typeface="Courier New" panose="02070309020205020404" pitchFamily="49" charset="0"/>
              </a:rPr>
              <a:t>i</a:t>
            </a:r>
            <a:r>
              <a:rPr lang="en-US" sz="1980" dirty="0">
                <a:latin typeface="Courier New" panose="02070309020205020404" pitchFamily="49" charset="0"/>
              </a:rPr>
              <a:t>] = new double [</a:t>
            </a:r>
            <a:r>
              <a:rPr lang="en-US" sz="1980" dirty="0" err="1">
                <a:latin typeface="Courier New" panose="02070309020205020404" pitchFamily="49" charset="0"/>
              </a:rPr>
              <a:t>i</a:t>
            </a:r>
            <a:r>
              <a:rPr lang="en-US" sz="1980" dirty="0">
                <a:latin typeface="Courier New" panose="02070309020205020404" pitchFamily="49" charset="0"/>
              </a:rPr>
              <a:t> + 1];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7F7F7F"/>
                </a:solidFill>
              </a:rPr>
              <a:t>	</a:t>
            </a:r>
            <a:r>
              <a:rPr lang="en-US" dirty="0" smtClean="0"/>
              <a:t>results in an array that looks like: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471046" name="Picture 4" descr="wu18847_un100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5500" y="3886200"/>
            <a:ext cx="5720715" cy="2956402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9809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5CA74389-54A8-4A7B-A27E-87565BBD9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329512"/>
            <a:ext cx="819785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/>
            <a:r>
              <a:rPr lang="en-US" altLang="en-US" sz="2800" b="1" dirty="0"/>
              <a:t>Sample 2-D Array Processing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2B262FF6-6CF9-4554-8C17-56B035668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30338"/>
            <a:ext cx="9144000" cy="554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sz="2400" dirty="0"/>
              <a:t>The table contains the hourly rate of programmers based on their skill</a:t>
            </a:r>
          </a:p>
          <a:p>
            <a:pPr algn="just">
              <a:buFontTx/>
              <a:buNone/>
            </a:pPr>
            <a:r>
              <a:rPr lang="en-US" altLang="en-US" sz="2400" dirty="0"/>
              <a:t>	level. The rows (horizontal) represent the grade levels, and the columns (vertical) represent the steps within a grade level. Reading the table, we know a programmer with skill grade level 2, step 1 earns $36.50 per hour.</a:t>
            </a:r>
          </a:p>
          <a:p>
            <a:pPr algn="just"/>
            <a:r>
              <a:rPr lang="en-US" altLang="en-US" sz="2400" dirty="0"/>
              <a:t>Find the average of each </a:t>
            </a:r>
            <a:r>
              <a:rPr lang="en-US" altLang="en-US" sz="2400" dirty="0" smtClean="0"/>
              <a:t>grade level. </a:t>
            </a:r>
            <a:endParaRPr lang="en-US" altLang="en-US" sz="2400" dirty="0"/>
          </a:p>
          <a:p>
            <a:pPr algn="just"/>
            <a:endParaRPr lang="en-US" altLang="en-US" sz="2200" b="1" dirty="0">
              <a:cs typeface="Times New Roman" panose="02020603050405020304" pitchFamily="18" charset="0"/>
            </a:endParaRPr>
          </a:p>
        </p:txBody>
      </p:sp>
      <p:pic>
        <p:nvPicPr>
          <p:cNvPr id="62469" name="Picture 7">
            <a:extLst>
              <a:ext uri="{FF2B5EF4-FFF2-40B4-BE49-F238E27FC236}">
                <a16:creationId xmlns:a16="http://schemas.microsoft.com/office/drawing/2014/main" xmlns="" id="{8269BFB9-7734-425A-B10A-ABBDC2FD5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6" y="4262438"/>
            <a:ext cx="7356475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xmlns="" id="{8340F0C0-18F0-485A-917A-D3B0F0E723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98286"/>
            <a:ext cx="9180286" cy="6589485"/>
          </a:xfr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PayScaleTable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payScale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[][] =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{ { 10.50, 12.0, 14.50, 16.75, 18.00 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20.50, 22.25, 24.00, 26.25, 28.00 }, 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34.00, 36.50, 38.00, 40.35, 43.00 },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50.00, 60.00, 70.00, 80.00, 99.99 } };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payScale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005840" lvl="2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payScale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005840" lvl="2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average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payScale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1005840" lvl="2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05840" lvl="2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payScale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05840" lvl="2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Average of Grade Level 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Employees: 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502920" lvl="1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CC027012-E6DA-4DFE-8E10-C1D4B5338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6950" y="641353"/>
            <a:ext cx="819785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/>
              <a:t>Collection Classes: Lists and Maps</a:t>
            </a:r>
            <a:endParaRPr lang="en-US" altLang="en-US" sz="2800" b="1">
              <a:cs typeface="Times New Roman" panose="02020603050405020304" pitchFamily="18" charset="0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5AF2DDB2-1B7A-4882-B2D6-5B807BFAF6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04978"/>
            <a:ext cx="9144000" cy="5268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b="1" dirty="0" err="1"/>
              <a:t>java.util</a:t>
            </a:r>
            <a:r>
              <a:rPr lang="en-US" altLang="en-US" dirty="0"/>
              <a:t> standard package contains different types of classes for maintaining a collection of objects.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These classes are collectively referred to as the </a:t>
            </a:r>
            <a:r>
              <a:rPr lang="en-US" altLang="en-US" i="1" dirty="0">
                <a:solidFill>
                  <a:srgbClr val="B2311C"/>
                </a:solidFill>
              </a:rPr>
              <a:t>Java Collection Framework (JCF).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JCF includes classes that maintain collections of objects as sets, lists, or maps.</a:t>
            </a:r>
            <a:endParaRPr lang="en-US" altLang="en-US" i="1" dirty="0">
              <a:solidFill>
                <a:srgbClr val="B2311C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en-US" b="1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207D5E71-F06D-4FCB-8EA2-0C469ED84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6950" y="641353"/>
            <a:ext cx="819785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/>
              <a:t>Java Interface</a:t>
            </a:r>
            <a:endParaRPr lang="en-US" altLang="en-US" sz="2800" b="1">
              <a:cs typeface="Times New Roman" panose="02020603050405020304" pitchFamily="18" charset="0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232362DE-F80C-4119-B5A0-39BC9BF90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41715"/>
            <a:ext cx="9144000" cy="3499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200" dirty="0"/>
              <a:t>A Java interface defines only the behavior of objects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/>
              <a:t>It includes only public methods with no method bodies.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/>
              <a:t>It does not include any data members except public constants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/>
              <a:t>No instances of a Java interface can be created</a:t>
            </a:r>
          </a:p>
          <a:p>
            <a:pPr algn="just">
              <a:lnSpc>
                <a:spcPct val="150000"/>
              </a:lnSpc>
            </a:pPr>
            <a:endParaRPr lang="en-US" altLang="en-US" sz="2200" b="1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CEAA7665-65B4-4D3D-A776-655A808B1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69035" y="442496"/>
            <a:ext cx="819785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 dirty="0"/>
              <a:t>JCF Lists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345D8A48-9A01-47B7-8F4D-27BD071D7C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019869"/>
            <a:ext cx="9144000" cy="33437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/>
              <a:t>JCF includes the </a:t>
            </a:r>
            <a:r>
              <a:rPr lang="en-US" altLang="en-US" b="1" dirty="0"/>
              <a:t>List</a:t>
            </a:r>
            <a:r>
              <a:rPr lang="en-US" altLang="en-US" dirty="0"/>
              <a:t> interface that supports methods to maintain a collection of objects as a linear list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7F7F7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dirty="0">
                <a:latin typeface="Courier New" panose="02070309020205020404" pitchFamily="49" charset="0"/>
              </a:rPr>
              <a:t>L = (l</a:t>
            </a:r>
            <a:r>
              <a:rPr lang="en-US" altLang="en-US" baseline="-25000" dirty="0">
                <a:latin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</a:rPr>
              <a:t>, l</a:t>
            </a:r>
            <a:r>
              <a:rPr lang="en-US" altLang="en-US" baseline="-25000" dirty="0">
                <a:latin typeface="Courier New" panose="02070309020205020404" pitchFamily="49" charset="0"/>
              </a:rPr>
              <a:t>1</a:t>
            </a:r>
            <a:r>
              <a:rPr lang="en-US" altLang="en-US" dirty="0">
                <a:latin typeface="Courier New" panose="02070309020205020404" pitchFamily="49" charset="0"/>
              </a:rPr>
              <a:t>, l</a:t>
            </a:r>
            <a:r>
              <a:rPr lang="en-US" altLang="en-US" baseline="-25000" dirty="0">
                <a:latin typeface="Courier New" panose="02070309020205020404" pitchFamily="49" charset="0"/>
              </a:rPr>
              <a:t>2</a:t>
            </a:r>
            <a:r>
              <a:rPr lang="en-US" altLang="en-US" dirty="0">
                <a:latin typeface="Courier New" panose="02070309020205020404" pitchFamily="49" charset="0"/>
              </a:rPr>
              <a:t>, . . . , </a:t>
            </a:r>
            <a:r>
              <a:rPr lang="en-US" altLang="en-US" dirty="0" err="1">
                <a:latin typeface="Courier New" panose="02070309020205020404" pitchFamily="49" charset="0"/>
              </a:rPr>
              <a:t>l</a:t>
            </a:r>
            <a:r>
              <a:rPr lang="en-US" altLang="en-US" baseline="-25000" dirty="0" err="1">
                <a:latin typeface="Courier New" panose="02070309020205020404" pitchFamily="49" charset="0"/>
              </a:rPr>
              <a:t>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We can add to, remove from, and retrieve objects in a given list.</a:t>
            </a:r>
          </a:p>
          <a:p>
            <a:pPr eaLnBrk="1" hangingPunct="1"/>
            <a:r>
              <a:rPr lang="en-US" altLang="en-US" dirty="0"/>
              <a:t>A list does not have a set limit to the number of objects we can add to it.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dirty="0"/>
          </a:p>
          <a:p>
            <a:pPr algn="just">
              <a:lnSpc>
                <a:spcPct val="150000"/>
              </a:lnSpc>
            </a:pPr>
            <a:endParaRPr lang="en-US" altLang="en-US" b="1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47780EB7-7314-4577-AC85-DEE439266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6950" y="641353"/>
            <a:ext cx="819785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/>
              <a:t>List Methods</a:t>
            </a:r>
            <a:endParaRPr lang="en-US" altLang="en-US" sz="2800" b="1">
              <a:cs typeface="Times New Roman" panose="02020603050405020304" pitchFamily="18" charset="0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1BD654AF-49AF-45E8-B06A-3A9A77B19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04978"/>
            <a:ext cx="9144000" cy="5268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/>
              <a:t>Here are five of the 25 list methods:</a:t>
            </a:r>
          </a:p>
          <a:p>
            <a:pPr algn="just">
              <a:lnSpc>
                <a:spcPct val="150000"/>
              </a:lnSpc>
            </a:pPr>
            <a:endParaRPr lang="en-US" altLang="en-US" sz="2200" b="1">
              <a:cs typeface="Times New Roman" panose="02020603050405020304" pitchFamily="18" charset="0"/>
            </a:endParaRP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xmlns="" id="{C1E42865-5DF5-4324-8823-DBB75C2FD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41585"/>
              </p:ext>
            </p:extLst>
          </p:nvPr>
        </p:nvGraphicFramePr>
        <p:xfrm>
          <a:off x="1249363" y="2470150"/>
          <a:ext cx="6096000" cy="426720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452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an object o to the 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  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      )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452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Clears this list, i.e., make the list 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452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element at position idx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452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element at position idx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   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        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452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number of elements in the 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6829" name="Text Box 28">
            <a:extLst>
              <a:ext uri="{FF2B5EF4-FFF2-40B4-BE49-F238E27FC236}">
                <a16:creationId xmlns:a16="http://schemas.microsoft.com/office/drawing/2014/main" xmlns="" id="{0B6CA453-0A46-4D01-A337-B298B79B6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2909891"/>
            <a:ext cx="1898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hlink"/>
                </a:solidFill>
                <a:latin typeface="Arial" panose="020B0604020202020204" pitchFamily="34" charset="0"/>
              </a:rPr>
              <a:t>E</a:t>
            </a:r>
            <a:r>
              <a:rPr lang="en-US" altLang="en-US" sz="1800" dirty="0">
                <a:latin typeface="Arial" panose="020B0604020202020204" pitchFamily="34" charset="0"/>
              </a:rPr>
              <a:t> is a generic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class. 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Replace </a:t>
            </a:r>
            <a:r>
              <a:rPr lang="en-US" altLang="en-US" sz="1800" dirty="0">
                <a:solidFill>
                  <a:schemeClr val="hlink"/>
                </a:solidFill>
                <a:latin typeface="Arial" panose="020B0604020202020204" pitchFamily="34" charset="0"/>
              </a:rPr>
              <a:t>E</a:t>
            </a:r>
            <a:r>
              <a:rPr lang="en-US" altLang="en-US" sz="1800" dirty="0">
                <a:latin typeface="Arial" panose="020B0604020202020204" pitchFamily="34" charset="0"/>
              </a:rPr>
              <a:t> with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a concrete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4F9E5817-FE2A-4275-8005-B4FB8B9EB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6950" y="641353"/>
            <a:ext cx="819785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 dirty="0"/>
              <a:t>Using Lists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D95DD5EC-19EB-4FBF-AE3B-1C56F7B59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04978"/>
            <a:ext cx="9144000" cy="526891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25425" indent="-225425">
              <a:defRPr/>
            </a:pPr>
            <a:r>
              <a:rPr lang="en-US" sz="2200" dirty="0"/>
              <a:t>To use a list in a program, we must create an instance of a class that implements the List interface.</a:t>
            </a:r>
          </a:p>
          <a:p>
            <a:pPr marL="225425" indent="-225425">
              <a:defRPr/>
            </a:pPr>
            <a:r>
              <a:rPr lang="en-US" sz="2200" dirty="0"/>
              <a:t>Two classes that implement the </a:t>
            </a:r>
            <a:r>
              <a:rPr lang="en-US" sz="2200" b="1" dirty="0"/>
              <a:t>List</a:t>
            </a:r>
            <a:r>
              <a:rPr lang="en-US" sz="2200" dirty="0"/>
              <a:t> interface:</a:t>
            </a:r>
          </a:p>
          <a:p>
            <a:pPr marL="576263" lvl="1" indent="-236538">
              <a:defRPr/>
            </a:pPr>
            <a:r>
              <a:rPr lang="en-US" sz="2200" b="1" dirty="0" err="1"/>
              <a:t>ArrayList</a:t>
            </a:r>
            <a:endParaRPr lang="en-US" sz="2200" b="1" dirty="0"/>
          </a:p>
          <a:p>
            <a:pPr marL="576263" lvl="1" indent="-236538">
              <a:defRPr/>
            </a:pPr>
            <a:r>
              <a:rPr lang="en-US" sz="2200" b="1" dirty="0" err="1"/>
              <a:t>LinkedList</a:t>
            </a:r>
            <a:endParaRPr lang="en-US" sz="2200" b="1" dirty="0"/>
          </a:p>
          <a:p>
            <a:pPr marL="576263" lvl="1" indent="-236538">
              <a:defRPr/>
            </a:pPr>
            <a:endParaRPr lang="en-US" sz="2200" dirty="0"/>
          </a:p>
          <a:p>
            <a:pPr marL="225425" indent="-225425">
              <a:defRPr/>
            </a:pPr>
            <a:r>
              <a:rPr lang="en-US" sz="2200" dirty="0"/>
              <a:t>The </a:t>
            </a:r>
            <a:r>
              <a:rPr lang="en-US" sz="2200" b="1" dirty="0" err="1"/>
              <a:t>ArrayList</a:t>
            </a:r>
            <a:r>
              <a:rPr lang="en-US" sz="2200" dirty="0"/>
              <a:t> class uses an array to manage data.</a:t>
            </a:r>
          </a:p>
          <a:p>
            <a:pPr marL="225425" indent="-225425">
              <a:defRPr/>
            </a:pPr>
            <a:r>
              <a:rPr lang="en-US" sz="2200" dirty="0"/>
              <a:t>The </a:t>
            </a:r>
            <a:r>
              <a:rPr lang="en-US" sz="2200" b="1" dirty="0" err="1"/>
              <a:t>LinkedList</a:t>
            </a:r>
            <a:r>
              <a:rPr lang="en-US" sz="2200" dirty="0"/>
              <a:t> class uses a technique called </a:t>
            </a:r>
            <a:r>
              <a:rPr lang="en-US" sz="2200" i="1" dirty="0">
                <a:solidFill>
                  <a:srgbClr val="B2311C"/>
                </a:solidFill>
              </a:rPr>
              <a:t>linked-node representation</a:t>
            </a:r>
            <a:r>
              <a:rPr lang="en-US" sz="2200" dirty="0"/>
              <a:t>.</a:t>
            </a:r>
          </a:p>
          <a:p>
            <a:pPr algn="just">
              <a:lnSpc>
                <a:spcPct val="150000"/>
              </a:lnSpc>
              <a:defRPr/>
            </a:pPr>
            <a:endParaRPr lang="en-US" sz="2200" b="1" dirty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AE88DBBD-C43D-4B45-B180-38783D340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6950" y="641353"/>
            <a:ext cx="819785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 dirty="0"/>
              <a:t>Homogeneous vs. Heterogeneous Collections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0CC6DD28-8A38-40E3-BA62-621E640B0B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04978"/>
            <a:ext cx="9144000" cy="5268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200" dirty="0"/>
              <a:t>Heterogeneous collections can include any types of objects (Person, Integer, Dog, etc.)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200" dirty="0"/>
              <a:t>Homogenous collections can include objects from a designated class only.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example, to declare and create a list (</a:t>
            </a:r>
            <a:r>
              <a:rPr lang="en-US" altLang="en-US" dirty="0" err="1"/>
              <a:t>ArrayList</a:t>
            </a:r>
            <a:r>
              <a:rPr lang="en-US" altLang="en-US" dirty="0"/>
              <a:t>) of Person objects, we write</a:t>
            </a:r>
          </a:p>
          <a:p>
            <a:pPr algn="just">
              <a:lnSpc>
                <a:spcPct val="150000"/>
              </a:lnSpc>
            </a:pPr>
            <a:endParaRPr lang="en-US" altLang="en-US" sz="2200" b="1" dirty="0">
              <a:cs typeface="Times New Roman" panose="02020603050405020304" pitchFamily="18" charset="0"/>
            </a:endParaRPr>
          </a:p>
        </p:txBody>
      </p:sp>
      <p:grpSp>
        <p:nvGrpSpPr>
          <p:cNvPr id="80901" name="Group 4">
            <a:extLst>
              <a:ext uri="{FF2B5EF4-FFF2-40B4-BE49-F238E27FC236}">
                <a16:creationId xmlns:a16="http://schemas.microsoft.com/office/drawing/2014/main" xmlns="" id="{4499DE45-D860-4275-B7C5-EFE1A43562E8}"/>
              </a:ext>
            </a:extLst>
          </p:cNvPr>
          <p:cNvGrpSpPr>
            <a:grpSpLocks/>
          </p:cNvGrpSpPr>
          <p:nvPr/>
        </p:nvGrpSpPr>
        <p:grpSpPr bwMode="auto">
          <a:xfrm>
            <a:off x="2106613" y="5273678"/>
            <a:ext cx="5746750" cy="1203325"/>
            <a:chOff x="611" y="1067"/>
            <a:chExt cx="4744" cy="2598"/>
          </a:xfrm>
        </p:grpSpPr>
        <p:sp>
          <p:nvSpPr>
            <p:cNvPr id="80902" name="Rectangle 5">
              <a:extLst>
                <a:ext uri="{FF2B5EF4-FFF2-40B4-BE49-F238E27FC236}">
                  <a16:creationId xmlns:a16="http://schemas.microsoft.com/office/drawing/2014/main" xmlns="" id="{43A375D6-85D2-49A0-A022-642A2A553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067"/>
              <a:ext cx="4744" cy="25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03" name="Rectangle 6">
              <a:extLst>
                <a:ext uri="{FF2B5EF4-FFF2-40B4-BE49-F238E27FC236}">
                  <a16:creationId xmlns:a16="http://schemas.microsoft.com/office/drawing/2014/main" xmlns="" id="{D20FD1D7-5235-4923-8122-9C32E4D38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1146"/>
              <a:ext cx="4564" cy="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List</a:t>
              </a:r>
              <a:r>
                <a:rPr lang="en-US" altLang="en-US" sz="1400">
                  <a:solidFill>
                    <a:srgbClr val="990033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&lt;</a:t>
              </a: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</a:t>
              </a:r>
              <a:r>
                <a:rPr lang="en-US" altLang="en-US" sz="1400">
                  <a:solidFill>
                    <a:srgbClr val="990033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&gt;</a:t>
              </a: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friends;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…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friends = </a:t>
              </a:r>
              <a:r>
                <a:rPr lang="en-US" altLang="en-US" sz="1400">
                  <a:solidFill>
                    <a:srgbClr val="003399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new</a:t>
              </a: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ArrayList</a:t>
              </a:r>
              <a:r>
                <a:rPr lang="en-US" altLang="en-US" sz="1400">
                  <a:solidFill>
                    <a:srgbClr val="990033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&lt;</a:t>
              </a: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Person</a:t>
              </a:r>
              <a:r>
                <a:rPr lang="en-US" altLang="en-US" sz="1400">
                  <a:solidFill>
                    <a:srgbClr val="990033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&gt;( )</a:t>
              </a:r>
              <a:r>
                <a:rPr lang="en-US" altLang="en-US" sz="140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;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2DC3C8C0-D795-47F2-A211-F06336791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of Primitive Data Types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731B6EB9-A1CC-4704-A14E-6EB62A8E4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" y="1706880"/>
            <a:ext cx="9387840" cy="31537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40" dirty="0"/>
              <a:t>Array Declaration</a:t>
            </a:r>
            <a:br>
              <a:rPr lang="en-US" altLang="en-US" sz="2640" dirty="0"/>
            </a:br>
            <a:endParaRPr lang="en-US" altLang="en-US" sz="2640" dirty="0">
              <a:latin typeface="Courier New" panose="02070309020205020404" pitchFamily="49" charset="0"/>
            </a:endParaRP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1760" dirty="0">
                <a:latin typeface="Courier New" panose="02070309020205020404" pitchFamily="49" charset="0"/>
              </a:rPr>
              <a:t>&lt;data type&gt; </a:t>
            </a:r>
            <a:r>
              <a:rPr lang="en-US" altLang="en-US" sz="1760" dirty="0">
                <a:solidFill>
                  <a:srgbClr val="A50021"/>
                </a:solidFill>
                <a:latin typeface="Courier New" panose="02070309020205020404" pitchFamily="49" charset="0"/>
              </a:rPr>
              <a:t>[ ]</a:t>
            </a:r>
            <a:r>
              <a:rPr lang="en-US" altLang="en-US" sz="1760" dirty="0">
                <a:latin typeface="Courier New" panose="02070309020205020404" pitchFamily="49" charset="0"/>
              </a:rPr>
              <a:t> &lt;variable&gt;</a:t>
            </a:r>
            <a:r>
              <a:rPr lang="en-US" altLang="en-US" sz="1760" dirty="0">
                <a:solidFill>
                  <a:srgbClr val="7F7F7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60" dirty="0">
                <a:latin typeface="Courier New" panose="02070309020205020404" pitchFamily="49" charset="0"/>
              </a:rPr>
              <a:t> </a:t>
            </a:r>
            <a:r>
              <a:rPr lang="en-US" altLang="en-US" sz="1760" dirty="0">
                <a:solidFill>
                  <a:srgbClr val="7F7F7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60" dirty="0">
                <a:solidFill>
                  <a:srgbClr val="33CC33"/>
                </a:solidFill>
                <a:latin typeface="Courier New" panose="02070309020205020404" pitchFamily="49" charset="0"/>
              </a:rPr>
              <a:t>//variation 1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1760" dirty="0">
                <a:latin typeface="Courier New" panose="02070309020205020404" pitchFamily="49" charset="0"/>
              </a:rPr>
              <a:t>&lt;data type&gt;   &lt;variable&gt;</a:t>
            </a:r>
            <a:r>
              <a:rPr lang="en-US" altLang="en-US" sz="1760" dirty="0">
                <a:solidFill>
                  <a:srgbClr val="A50021"/>
                </a:solidFill>
                <a:latin typeface="Courier New" panose="02070309020205020404" pitchFamily="49" charset="0"/>
              </a:rPr>
              <a:t>[ ]</a:t>
            </a:r>
            <a:r>
              <a:rPr lang="en-US" altLang="en-US" sz="1760" dirty="0">
                <a:solidFill>
                  <a:srgbClr val="7F7F7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60" dirty="0">
                <a:solidFill>
                  <a:srgbClr val="33CC33"/>
                </a:solidFill>
                <a:latin typeface="Courier New" panose="02070309020205020404" pitchFamily="49" charset="0"/>
              </a:rPr>
              <a:t>//variation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40" dirty="0"/>
              <a:t>Array Creation</a:t>
            </a:r>
            <a:br>
              <a:rPr lang="en-US" altLang="en-US" sz="2640" dirty="0"/>
            </a:br>
            <a:endParaRPr lang="en-US" altLang="en-US" sz="2640" dirty="0">
              <a:latin typeface="Courier New" panose="02070309020205020404" pitchFamily="49" charset="0"/>
            </a:endParaRP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1760" dirty="0">
                <a:latin typeface="Courier New" panose="02070309020205020404" pitchFamily="49" charset="0"/>
              </a:rPr>
              <a:t>&lt;variable&gt;  = </a:t>
            </a:r>
            <a:r>
              <a:rPr lang="en-US" altLang="en-US" sz="1760" dirty="0">
                <a:solidFill>
                  <a:srgbClr val="0033CC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760" dirty="0">
                <a:latin typeface="Courier New" panose="02070309020205020404" pitchFamily="49" charset="0"/>
              </a:rPr>
              <a:t> &lt;data type&gt; </a:t>
            </a:r>
            <a:r>
              <a:rPr lang="en-US" altLang="en-US" sz="1760" dirty="0">
                <a:solidFill>
                  <a:srgbClr val="A50021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760" dirty="0">
                <a:latin typeface="Courier New" panose="02070309020205020404" pitchFamily="49" charset="0"/>
              </a:rPr>
              <a:t> &lt;size&gt; </a:t>
            </a:r>
            <a:r>
              <a:rPr lang="en-US" altLang="en-US" sz="1760" dirty="0">
                <a:solidFill>
                  <a:srgbClr val="A50021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40" dirty="0"/>
              <a:t>Example</a:t>
            </a:r>
            <a:r>
              <a:rPr lang="en-US" altLang="en-US" sz="2640" dirty="0">
                <a:solidFill>
                  <a:srgbClr val="7F7F7F"/>
                </a:solidFill>
                <a:latin typeface="Courier New" panose="02070309020205020404" pitchFamily="49" charset="0"/>
              </a:rPr>
              <a:t>	</a:t>
            </a:r>
          </a:p>
        </p:txBody>
      </p:sp>
      <p:grpSp>
        <p:nvGrpSpPr>
          <p:cNvPr id="8198" name="Group 4">
            <a:extLst>
              <a:ext uri="{FF2B5EF4-FFF2-40B4-BE49-F238E27FC236}">
                <a16:creationId xmlns:a16="http://schemas.microsoft.com/office/drawing/2014/main" xmlns="" id="{E3DD25AC-D044-4DAA-B0A0-50E8B2200533}"/>
              </a:ext>
            </a:extLst>
          </p:cNvPr>
          <p:cNvGrpSpPr>
            <a:grpSpLocks/>
          </p:cNvGrpSpPr>
          <p:nvPr/>
        </p:nvGrpSpPr>
        <p:grpSpPr bwMode="auto">
          <a:xfrm>
            <a:off x="1369061" y="4472939"/>
            <a:ext cx="3536156" cy="1844040"/>
            <a:chOff x="670" y="2502"/>
            <a:chExt cx="2025" cy="1056"/>
          </a:xfrm>
        </p:grpSpPr>
        <p:grpSp>
          <p:nvGrpSpPr>
            <p:cNvPr id="8208" name="Group 5">
              <a:extLst>
                <a:ext uri="{FF2B5EF4-FFF2-40B4-BE49-F238E27FC236}">
                  <a16:creationId xmlns:a16="http://schemas.microsoft.com/office/drawing/2014/main" xmlns="" id="{4CFFEDF8-F92E-4E22-9263-DCAEEDEF1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" y="2751"/>
              <a:ext cx="2025" cy="807"/>
              <a:chOff x="1375" y="2368"/>
              <a:chExt cx="2895" cy="661"/>
            </a:xfrm>
          </p:grpSpPr>
          <p:sp>
            <p:nvSpPr>
              <p:cNvPr id="86022" name="Rectangle 6">
                <a:extLst>
                  <a:ext uri="{FF2B5EF4-FFF2-40B4-BE49-F238E27FC236}">
                    <a16:creationId xmlns:a16="http://schemas.microsoft.com/office/drawing/2014/main" xmlns="" id="{7B8E5B16-46BE-44F1-ACEC-7952D4928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2368"/>
                <a:ext cx="2895" cy="6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980"/>
              </a:p>
            </p:txBody>
          </p:sp>
          <p:sp>
            <p:nvSpPr>
              <p:cNvPr id="8211" name="Rectangle 7">
                <a:extLst>
                  <a:ext uri="{FF2B5EF4-FFF2-40B4-BE49-F238E27FC236}">
                    <a16:creationId xmlns:a16="http://schemas.microsoft.com/office/drawing/2014/main" xmlns="" id="{E335DC57-72EA-4A72-99FD-C12752CC2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5" y="2431"/>
                <a:ext cx="2732" cy="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double</a:t>
                </a:r>
                <a:r>
                  <a:rPr lang="en-US" altLang="en-US" sz="198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[ ]</a:t>
                </a: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 rainfall;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rainfall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	= </a:t>
                </a:r>
                <a:r>
                  <a:rPr lang="en-US" altLang="en-US" sz="1980" dirty="0">
                    <a:solidFill>
                      <a:srgbClr val="0033CC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new</a:t>
                </a: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 double</a:t>
                </a:r>
                <a:r>
                  <a:rPr lang="en-US" altLang="en-US" sz="198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[</a:t>
                </a: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12</a:t>
                </a:r>
                <a:r>
                  <a:rPr lang="en-US" altLang="en-US" sz="198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]</a:t>
                </a: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;</a:t>
                </a:r>
              </a:p>
            </p:txBody>
          </p:sp>
        </p:grpSp>
        <p:sp>
          <p:nvSpPr>
            <p:cNvPr id="8209" name="Text Box 8">
              <a:extLst>
                <a:ext uri="{FF2B5EF4-FFF2-40B4-BE49-F238E27FC236}">
                  <a16:creationId xmlns:a16="http://schemas.microsoft.com/office/drawing/2014/main" xmlns="" id="{4AFFEE13-94D2-452C-A3B7-AD51C3934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502"/>
              <a:ext cx="86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Variation 1</a:t>
              </a:r>
            </a:p>
          </p:txBody>
        </p:sp>
      </p:grpSp>
      <p:grpSp>
        <p:nvGrpSpPr>
          <p:cNvPr id="8199" name="Group 9">
            <a:extLst>
              <a:ext uri="{FF2B5EF4-FFF2-40B4-BE49-F238E27FC236}">
                <a16:creationId xmlns:a16="http://schemas.microsoft.com/office/drawing/2014/main" xmlns="" id="{B322BE14-55A4-4F59-917D-935125AEB060}"/>
              </a:ext>
            </a:extLst>
          </p:cNvPr>
          <p:cNvGrpSpPr>
            <a:grpSpLocks/>
          </p:cNvGrpSpPr>
          <p:nvPr/>
        </p:nvGrpSpPr>
        <p:grpSpPr bwMode="auto">
          <a:xfrm>
            <a:off x="5767864" y="4472939"/>
            <a:ext cx="3536156" cy="1844040"/>
            <a:chOff x="670" y="2502"/>
            <a:chExt cx="2025" cy="1056"/>
          </a:xfrm>
        </p:grpSpPr>
        <p:grpSp>
          <p:nvGrpSpPr>
            <p:cNvPr id="8204" name="Group 10">
              <a:extLst>
                <a:ext uri="{FF2B5EF4-FFF2-40B4-BE49-F238E27FC236}">
                  <a16:creationId xmlns:a16="http://schemas.microsoft.com/office/drawing/2014/main" xmlns="" id="{AF348869-4424-4C89-A90A-33B06EAB6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" y="2751"/>
              <a:ext cx="2025" cy="807"/>
              <a:chOff x="1375" y="2368"/>
              <a:chExt cx="2895" cy="661"/>
            </a:xfrm>
          </p:grpSpPr>
          <p:sp>
            <p:nvSpPr>
              <p:cNvPr id="86027" name="Rectangle 11">
                <a:extLst>
                  <a:ext uri="{FF2B5EF4-FFF2-40B4-BE49-F238E27FC236}">
                    <a16:creationId xmlns:a16="http://schemas.microsoft.com/office/drawing/2014/main" xmlns="" id="{5A9C58D3-5AC9-4711-BD75-B5F8507A4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2368"/>
                <a:ext cx="2895" cy="6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980"/>
              </a:p>
            </p:txBody>
          </p:sp>
          <p:sp>
            <p:nvSpPr>
              <p:cNvPr id="8207" name="Rectangle 12">
                <a:extLst>
                  <a:ext uri="{FF2B5EF4-FFF2-40B4-BE49-F238E27FC236}">
                    <a16:creationId xmlns:a16="http://schemas.microsoft.com/office/drawing/2014/main" xmlns="" id="{62B70288-ABB3-451D-AC46-EEC8B4E9E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5" y="2431"/>
                <a:ext cx="2732" cy="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74725" algn="l"/>
                    <a:tab pos="1257300" algn="l"/>
                    <a:tab pos="1828800" algn="l"/>
                    <a:tab pos="2057400" algn="l"/>
                    <a:tab pos="2286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double </a:t>
                </a:r>
                <a:r>
                  <a:rPr lang="en-US" altLang="en-US" sz="1980" dirty="0" smtClean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rainfall</a:t>
                </a:r>
                <a:r>
                  <a:rPr lang="en-US" altLang="en-US" sz="1980" dirty="0" smtClean="0">
                    <a:solidFill>
                      <a:srgbClr val="A5002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[</a:t>
                </a:r>
                <a:r>
                  <a:rPr lang="en-US" altLang="en-US" sz="1980" dirty="0" smtClean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198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]</a:t>
                </a: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;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rainfall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	= </a:t>
                </a:r>
                <a:r>
                  <a:rPr lang="en-US" altLang="en-US" sz="1980" dirty="0">
                    <a:solidFill>
                      <a:srgbClr val="0033CC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new</a:t>
                </a: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 double</a:t>
                </a:r>
                <a:r>
                  <a:rPr lang="en-US" altLang="en-US" sz="198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[</a:t>
                </a: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12</a:t>
                </a:r>
                <a:r>
                  <a:rPr lang="en-US" altLang="en-US" sz="1980" dirty="0">
                    <a:solidFill>
                      <a:srgbClr val="A5002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]</a:t>
                </a:r>
                <a:r>
                  <a:rPr lang="en-US" altLang="en-US" sz="1980" dirty="0">
                    <a:latin typeface="Courier New" panose="02070309020205020404" pitchFamily="49" charset="0"/>
                    <a:ea typeface="ＭＳ Ｐゴシック" panose="020B0600070205080204" pitchFamily="34" charset="-128"/>
                  </a:rPr>
                  <a:t>;</a:t>
                </a:r>
              </a:p>
            </p:txBody>
          </p:sp>
        </p:grpSp>
        <p:sp>
          <p:nvSpPr>
            <p:cNvPr id="8205" name="Text Box 13">
              <a:extLst>
                <a:ext uri="{FF2B5EF4-FFF2-40B4-BE49-F238E27FC236}">
                  <a16:creationId xmlns:a16="http://schemas.microsoft.com/office/drawing/2014/main" xmlns="" id="{341239D1-F7C7-47B1-8BAC-4A7F14936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502"/>
              <a:ext cx="86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Variation 2</a:t>
              </a:r>
            </a:p>
          </p:txBody>
        </p:sp>
      </p:grpSp>
      <p:grpSp>
        <p:nvGrpSpPr>
          <p:cNvPr id="8200" name="Group 14">
            <a:extLst>
              <a:ext uri="{FF2B5EF4-FFF2-40B4-BE49-F238E27FC236}">
                <a16:creationId xmlns:a16="http://schemas.microsoft.com/office/drawing/2014/main" xmlns="" id="{4D1047D9-69DA-4A02-AF10-C8BBE0F5870F}"/>
              </a:ext>
            </a:extLst>
          </p:cNvPr>
          <p:cNvGrpSpPr>
            <a:grpSpLocks/>
          </p:cNvGrpSpPr>
          <p:nvPr/>
        </p:nvGrpSpPr>
        <p:grpSpPr bwMode="auto">
          <a:xfrm>
            <a:off x="2512855" y="6144101"/>
            <a:ext cx="4535011" cy="801528"/>
            <a:chOff x="1325" y="3418"/>
            <a:chExt cx="2597" cy="459"/>
          </a:xfrm>
        </p:grpSpPr>
        <p:sp>
          <p:nvSpPr>
            <p:cNvPr id="8201" name="Text Box 15">
              <a:extLst>
                <a:ext uri="{FF2B5EF4-FFF2-40B4-BE49-F238E27FC236}">
                  <a16:creationId xmlns:a16="http://schemas.microsoft.com/office/drawing/2014/main" xmlns="" id="{1687ADF6-871D-4401-9860-76A0C2DCA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3591"/>
              <a:ext cx="247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640" dirty="0">
                  <a:solidFill>
                    <a:schemeClr val="hlink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An array is like an object!</a:t>
              </a:r>
            </a:p>
          </p:txBody>
        </p:sp>
        <p:sp>
          <p:nvSpPr>
            <p:cNvPr id="8202" name="Freeform 16">
              <a:extLst>
                <a:ext uri="{FF2B5EF4-FFF2-40B4-BE49-F238E27FC236}">
                  <a16:creationId xmlns:a16="http://schemas.microsoft.com/office/drawing/2014/main" xmlns="" id="{69818F47-6C29-4B08-AF14-1A3DDDB11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3418"/>
              <a:ext cx="147" cy="332"/>
            </a:xfrm>
            <a:custGeom>
              <a:avLst/>
              <a:gdLst>
                <a:gd name="T0" fmla="*/ 26 w 262"/>
                <a:gd name="T1" fmla="*/ 326 h 332"/>
                <a:gd name="T2" fmla="*/ 9 w 262"/>
                <a:gd name="T3" fmla="*/ 332 h 332"/>
                <a:gd name="T4" fmla="*/ 0 w 262"/>
                <a:gd name="T5" fmla="*/ 211 h 332"/>
                <a:gd name="T6" fmla="*/ 1 w 262"/>
                <a:gd name="T7" fmla="*/ 0 h 3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332"/>
                <a:gd name="T14" fmla="*/ 262 w 262"/>
                <a:gd name="T15" fmla="*/ 332 h 3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332">
                  <a:moveTo>
                    <a:pt x="262" y="326"/>
                  </a:moveTo>
                  <a:lnTo>
                    <a:pt x="89" y="332"/>
                  </a:lnTo>
                  <a:lnTo>
                    <a:pt x="0" y="211"/>
                  </a:lnTo>
                  <a:lnTo>
                    <a:pt x="6" y="0"/>
                  </a:lnTo>
                </a:path>
              </a:pathLst>
            </a:cu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980"/>
            </a:p>
          </p:txBody>
        </p:sp>
        <p:sp>
          <p:nvSpPr>
            <p:cNvPr id="8203" name="Freeform 17">
              <a:extLst>
                <a:ext uri="{FF2B5EF4-FFF2-40B4-BE49-F238E27FC236}">
                  <a16:creationId xmlns:a16="http://schemas.microsoft.com/office/drawing/2014/main" xmlns="" id="{6EFD33C0-F92A-46E4-8E82-27A3E46D09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14" y="3430"/>
              <a:ext cx="108" cy="332"/>
            </a:xfrm>
            <a:custGeom>
              <a:avLst/>
              <a:gdLst>
                <a:gd name="T0" fmla="*/ 8 w 262"/>
                <a:gd name="T1" fmla="*/ 326 h 332"/>
                <a:gd name="T2" fmla="*/ 2 w 262"/>
                <a:gd name="T3" fmla="*/ 332 h 332"/>
                <a:gd name="T4" fmla="*/ 0 w 262"/>
                <a:gd name="T5" fmla="*/ 211 h 332"/>
                <a:gd name="T6" fmla="*/ 0 w 262"/>
                <a:gd name="T7" fmla="*/ 0 h 3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332"/>
                <a:gd name="T14" fmla="*/ 262 w 262"/>
                <a:gd name="T15" fmla="*/ 332 h 3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332">
                  <a:moveTo>
                    <a:pt x="262" y="326"/>
                  </a:moveTo>
                  <a:lnTo>
                    <a:pt x="89" y="332"/>
                  </a:lnTo>
                  <a:lnTo>
                    <a:pt x="0" y="211"/>
                  </a:lnTo>
                  <a:lnTo>
                    <a:pt x="6" y="0"/>
                  </a:lnTo>
                </a:path>
              </a:pathLst>
            </a:cu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98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 advClick="0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7A4268D6-E866-4BAB-890E-14AD844F5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6950" y="641353"/>
            <a:ext cx="819785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/>
              <a:t>Sample List Usage</a:t>
            </a:r>
            <a:endParaRPr lang="en-US" altLang="en-US" sz="2800" b="1">
              <a:cs typeface="Times New Roman" panose="02020603050405020304" pitchFamily="18" charset="0"/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E981CAE2-2E11-40BE-9D93-14478FB97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28737"/>
            <a:ext cx="9144000" cy="5875127"/>
          </a:xfr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collection_eg1 {</a:t>
            </a:r>
          </a:p>
          <a:p>
            <a:pPr marL="502920" lvl="1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005840" lvl="2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fruits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  </a:t>
            </a:r>
          </a:p>
          <a:p>
            <a:pPr marL="1005840" lvl="2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fruits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05840" lvl="2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fruits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"orange"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05840" lvl="2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fruits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"banana"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05840" lvl="2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fruits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05840" lvl="2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05840" lvl="2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marL="1005840" lvl="2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1005840" lvl="2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marL="1005840" lvl="2" indent="0">
              <a:buNone/>
            </a:pP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marL="1005840" lvl="2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(Integer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05840" lvl="2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50292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>
            <a:extLst>
              <a:ext uri="{FF2B5EF4-FFF2-40B4-BE49-F238E27FC236}">
                <a16:creationId xmlns:a16="http://schemas.microsoft.com/office/drawing/2014/main" xmlns="" id="{3DEAC0BA-4E10-486E-9D91-4ACAAFEE8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22400"/>
            <a:ext cx="9144000" cy="5551488"/>
          </a:xfr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502920" lvl="1" indent="0">
              <a:buNone/>
            </a:pP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005840" lvl="2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List&lt;Person&gt;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&lt;Person&gt;();</a:t>
            </a:r>
          </a:p>
          <a:p>
            <a:pPr marL="100584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05840" lvl="2" indent="0">
              <a:buNone/>
            </a:pPr>
            <a:r>
              <a:rPr lang="es-E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400" dirty="0">
                <a:solidFill>
                  <a:srgbClr val="2A00FF"/>
                </a:solidFill>
                <a:latin typeface="Consolas" panose="020B0609020204030204" pitchFamily="49" charset="0"/>
              </a:rPr>
              <a:t>"Su </a:t>
            </a:r>
            <a:r>
              <a:rPr lang="es-E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Su</a:t>
            </a:r>
            <a:r>
              <a:rPr lang="es-E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, 12, </a:t>
            </a:r>
            <a:r>
              <a:rPr lang="es-ES" sz="2400" dirty="0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05840" lvl="2" indent="0">
              <a:buNone/>
            </a:pP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personList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05840" lvl="2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1005840" lvl="2" indent="0">
              <a:buNone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Aung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Aung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13,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'M'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05840" lvl="2" indent="0">
              <a:buNone/>
            </a:pP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personList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05840" lvl="2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1005840" lvl="2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(Person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05840" lvl="2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"Name : 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  Age : 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.getAge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  Gender : 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.getGender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029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200" b="1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88999" y="730758"/>
            <a:ext cx="81098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/>
              <a:t>Here's an example of manipulating a list of Person objects: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5CCA9232-DF94-4BE6-921F-66073D866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6950" y="641353"/>
            <a:ext cx="819785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/>
              <a:t>JCF Maps</a:t>
            </a:r>
            <a:endParaRPr lang="en-US" altLang="en-US" sz="2800" b="1">
              <a:cs typeface="Times New Roman" panose="02020603050405020304" pitchFamily="18" charset="0"/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2380E230-015E-4C20-8BEC-4BE7FC212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04978"/>
            <a:ext cx="9144000" cy="5268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JCF includes the </a:t>
            </a:r>
            <a:r>
              <a:rPr lang="en-US" altLang="en-US" b="1" dirty="0"/>
              <a:t>Map</a:t>
            </a:r>
            <a:r>
              <a:rPr lang="en-US" altLang="en-US" dirty="0"/>
              <a:t> interface that supports methods to maintain a collection of objects (key, value) pairs called map entries.</a:t>
            </a:r>
          </a:p>
          <a:p>
            <a:pPr algn="just">
              <a:lnSpc>
                <a:spcPct val="150000"/>
              </a:lnSpc>
            </a:pPr>
            <a:endParaRPr lang="en-US" altLang="en-US" b="1" dirty="0">
              <a:cs typeface="Times New Roman" panose="02020603050405020304" pitchFamily="18" charset="0"/>
            </a:endParaRPr>
          </a:p>
        </p:txBody>
      </p:sp>
      <p:grpSp>
        <p:nvGrpSpPr>
          <p:cNvPr id="87045" name="Group 4">
            <a:extLst>
              <a:ext uri="{FF2B5EF4-FFF2-40B4-BE49-F238E27FC236}">
                <a16:creationId xmlns:a16="http://schemas.microsoft.com/office/drawing/2014/main" xmlns="" id="{EE636273-BFE6-41B2-8094-1A96021B035B}"/>
              </a:ext>
            </a:extLst>
          </p:cNvPr>
          <p:cNvGrpSpPr>
            <a:grpSpLocks/>
          </p:cNvGrpSpPr>
          <p:nvPr/>
        </p:nvGrpSpPr>
        <p:grpSpPr bwMode="auto">
          <a:xfrm>
            <a:off x="2651125" y="2895603"/>
            <a:ext cx="3792538" cy="3717925"/>
            <a:chOff x="1382" y="1759"/>
            <a:chExt cx="2389" cy="2342"/>
          </a:xfrm>
        </p:grpSpPr>
        <p:sp>
          <p:nvSpPr>
            <p:cNvPr id="87050" name="Rectangle 5">
              <a:extLst>
                <a:ext uri="{FF2B5EF4-FFF2-40B4-BE49-F238E27FC236}">
                  <a16:creationId xmlns:a16="http://schemas.microsoft.com/office/drawing/2014/main" xmlns="" id="{1A5EB6D2-7C94-4F63-8213-C31D0BC52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759"/>
              <a:ext cx="2389" cy="23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051" name="Line 6">
              <a:extLst>
                <a:ext uri="{FF2B5EF4-FFF2-40B4-BE49-F238E27FC236}">
                  <a16:creationId xmlns:a16="http://schemas.microsoft.com/office/drawing/2014/main" xmlns="" id="{B6EE0712-5E0F-4C27-831F-87E9A9AB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0" y="2104"/>
              <a:ext cx="23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2" name="Line 7">
              <a:extLst>
                <a:ext uri="{FF2B5EF4-FFF2-40B4-BE49-F238E27FC236}">
                  <a16:creationId xmlns:a16="http://schemas.microsoft.com/office/drawing/2014/main" xmlns="" id="{416081C8-2217-4C8F-8697-21860881C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1" y="1759"/>
              <a:ext cx="0" cy="2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3" name="Text Box 8">
              <a:extLst>
                <a:ext uri="{FF2B5EF4-FFF2-40B4-BE49-F238E27FC236}">
                  <a16:creationId xmlns:a16="http://schemas.microsoft.com/office/drawing/2014/main" xmlns="" id="{B38ABF7F-7267-4084-A5CD-1E73CD78D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1760"/>
              <a:ext cx="39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key</a:t>
              </a:r>
            </a:p>
          </p:txBody>
        </p:sp>
        <p:sp>
          <p:nvSpPr>
            <p:cNvPr id="87054" name="Text Box 9">
              <a:extLst>
                <a:ext uri="{FF2B5EF4-FFF2-40B4-BE49-F238E27FC236}">
                  <a16:creationId xmlns:a16="http://schemas.microsoft.com/office/drawing/2014/main" xmlns="" id="{20E8381F-FDF2-4943-B455-8EBF00A73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1798"/>
              <a:ext cx="54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value</a:t>
              </a:r>
            </a:p>
          </p:txBody>
        </p:sp>
        <p:grpSp>
          <p:nvGrpSpPr>
            <p:cNvPr id="87055" name="Group 10">
              <a:extLst>
                <a:ext uri="{FF2B5EF4-FFF2-40B4-BE49-F238E27FC236}">
                  <a16:creationId xmlns:a16="http://schemas.microsoft.com/office/drawing/2014/main" xmlns="" id="{F7AF9617-CB49-486F-9AE1-C7D3EB60D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4" y="2238"/>
              <a:ext cx="342" cy="1759"/>
              <a:chOff x="1724" y="2238"/>
              <a:chExt cx="342" cy="1759"/>
            </a:xfrm>
          </p:grpSpPr>
          <p:sp>
            <p:nvSpPr>
              <p:cNvPr id="87062" name="Text Box 11">
                <a:extLst>
                  <a:ext uri="{FF2B5EF4-FFF2-40B4-BE49-F238E27FC236}">
                    <a16:creationId xmlns:a16="http://schemas.microsoft.com/office/drawing/2014/main" xmlns="" id="{8939FA31-BE7A-440E-835C-EC67147B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4" y="223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k</a:t>
                </a:r>
                <a:r>
                  <a:rPr lang="en-US" altLang="en-US" sz="2800" baseline="-250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87063" name="Text Box 12">
                <a:extLst>
                  <a:ext uri="{FF2B5EF4-FFF2-40B4-BE49-F238E27FC236}">
                    <a16:creationId xmlns:a16="http://schemas.microsoft.com/office/drawing/2014/main" xmlns="" id="{6EEA8D1B-15AF-4776-BAF6-CB7D073B5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5" y="2626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k</a:t>
                </a:r>
                <a:r>
                  <a:rPr lang="en-US" altLang="en-US" sz="2800" baseline="-250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87064" name="Text Box 13">
                <a:extLst>
                  <a:ext uri="{FF2B5EF4-FFF2-40B4-BE49-F238E27FC236}">
                    <a16:creationId xmlns:a16="http://schemas.microsoft.com/office/drawing/2014/main" xmlns="" id="{9041C588-A3DA-4885-B6A5-D46273574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5" y="3670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k</a:t>
                </a:r>
                <a:r>
                  <a:rPr lang="en-US" altLang="en-US" sz="2800" baseline="-250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</p:grpSp>
        <p:grpSp>
          <p:nvGrpSpPr>
            <p:cNvPr id="87056" name="Group 14">
              <a:extLst>
                <a:ext uri="{FF2B5EF4-FFF2-40B4-BE49-F238E27FC236}">
                  <a16:creationId xmlns:a16="http://schemas.microsoft.com/office/drawing/2014/main" xmlns="" id="{CC924320-9A36-484F-BE64-6E83D488B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" y="2250"/>
              <a:ext cx="342" cy="1759"/>
              <a:chOff x="1724" y="2238"/>
              <a:chExt cx="342" cy="1759"/>
            </a:xfrm>
          </p:grpSpPr>
          <p:sp>
            <p:nvSpPr>
              <p:cNvPr id="87059" name="Text Box 15">
                <a:extLst>
                  <a:ext uri="{FF2B5EF4-FFF2-40B4-BE49-F238E27FC236}">
                    <a16:creationId xmlns:a16="http://schemas.microsoft.com/office/drawing/2014/main" xmlns="" id="{C2608F09-867B-461C-9F92-E21FA4697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4" y="223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v</a:t>
                </a:r>
                <a:r>
                  <a:rPr lang="en-US" altLang="en-US" sz="2800" baseline="-250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87060" name="Text Box 16">
                <a:extLst>
                  <a:ext uri="{FF2B5EF4-FFF2-40B4-BE49-F238E27FC236}">
                    <a16:creationId xmlns:a16="http://schemas.microsoft.com/office/drawing/2014/main" xmlns="" id="{B63D2A76-2C45-4D5C-B9FB-7EF7636DAB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5" y="2626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v</a:t>
                </a:r>
                <a:r>
                  <a:rPr lang="en-US" altLang="en-US" sz="2800" baseline="-250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87061" name="Text Box 17">
                <a:extLst>
                  <a:ext uri="{FF2B5EF4-FFF2-40B4-BE49-F238E27FC236}">
                    <a16:creationId xmlns:a16="http://schemas.microsoft.com/office/drawing/2014/main" xmlns="" id="{21C69C2B-565B-446F-AEC9-FC9727BE9C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5" y="3670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v</a:t>
                </a:r>
                <a:r>
                  <a:rPr lang="en-US" altLang="en-US" sz="2800" baseline="-2500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</p:grpSp>
        <p:sp>
          <p:nvSpPr>
            <p:cNvPr id="87057" name="Text Box 18">
              <a:extLst>
                <a:ext uri="{FF2B5EF4-FFF2-40B4-BE49-F238E27FC236}">
                  <a16:creationId xmlns:a16="http://schemas.microsoft.com/office/drawing/2014/main" xmlns="" id="{0633276D-790A-49E9-8E5A-4C0A2084A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" y="2943"/>
              <a:ext cx="182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.</a:t>
              </a:r>
            </a:p>
            <a:p>
              <a:pPr eaLnBrk="1" hangingPunct="1"/>
              <a:r>
                <a:rPr lang="en-US" altLang="en-US"/>
                <a:t>.</a:t>
              </a:r>
            </a:p>
            <a:p>
              <a:pPr eaLnBrk="1" hangingPunct="1"/>
              <a:r>
                <a:rPr lang="en-US" altLang="en-US"/>
                <a:t>.</a:t>
              </a:r>
            </a:p>
          </p:txBody>
        </p:sp>
        <p:sp>
          <p:nvSpPr>
            <p:cNvPr id="87058" name="Text Box 19">
              <a:extLst>
                <a:ext uri="{FF2B5EF4-FFF2-40B4-BE49-F238E27FC236}">
                  <a16:creationId xmlns:a16="http://schemas.microsoft.com/office/drawing/2014/main" xmlns="" id="{86FF67F6-EEBA-4337-890C-C8B13DAF7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970"/>
              <a:ext cx="182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.</a:t>
              </a:r>
            </a:p>
            <a:p>
              <a:pPr eaLnBrk="1" hangingPunct="1"/>
              <a:r>
                <a:rPr lang="en-US" altLang="en-US"/>
                <a:t>.</a:t>
              </a:r>
            </a:p>
            <a:p>
              <a:pPr eaLnBrk="1" hangingPunct="1"/>
              <a:r>
                <a:rPr lang="en-US" altLang="en-US"/>
                <a:t>.</a:t>
              </a:r>
            </a:p>
          </p:txBody>
        </p:sp>
      </p:grpSp>
      <p:grpSp>
        <p:nvGrpSpPr>
          <p:cNvPr id="87046" name="Group 20">
            <a:extLst>
              <a:ext uri="{FF2B5EF4-FFF2-40B4-BE49-F238E27FC236}">
                <a16:creationId xmlns:a16="http://schemas.microsoft.com/office/drawing/2014/main" xmlns="" id="{73AF8C59-7F21-4A2A-99B9-0A35CE463FD4}"/>
              </a:ext>
            </a:extLst>
          </p:cNvPr>
          <p:cNvGrpSpPr>
            <a:grpSpLocks/>
          </p:cNvGrpSpPr>
          <p:nvPr/>
        </p:nvGrpSpPr>
        <p:grpSpPr bwMode="auto">
          <a:xfrm>
            <a:off x="2944813" y="3565528"/>
            <a:ext cx="5695950" cy="695325"/>
            <a:chOff x="1567" y="2181"/>
            <a:chExt cx="3588" cy="438"/>
          </a:xfrm>
        </p:grpSpPr>
        <p:sp>
          <p:nvSpPr>
            <p:cNvPr id="87047" name="Oval 21">
              <a:extLst>
                <a:ext uri="{FF2B5EF4-FFF2-40B4-BE49-F238E27FC236}">
                  <a16:creationId xmlns:a16="http://schemas.microsoft.com/office/drawing/2014/main" xmlns="" id="{7C7F4315-C556-4475-85EE-136CD91F5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2181"/>
              <a:ext cx="2004" cy="438"/>
            </a:xfrm>
            <a:prstGeom prst="ellipse">
              <a:avLst/>
            </a:prstGeom>
            <a:noFill/>
            <a:ln w="38100" cap="rnd">
              <a:solidFill>
                <a:srgbClr val="33CC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048" name="Text Box 22">
              <a:extLst>
                <a:ext uri="{FF2B5EF4-FFF2-40B4-BE49-F238E27FC236}">
                  <a16:creationId xmlns:a16="http://schemas.microsoft.com/office/drawing/2014/main" xmlns="" id="{4316D280-06EB-4B43-9F8E-31EFE0BFE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228"/>
              <a:ext cx="85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33CC33"/>
                  </a:solidFill>
                  <a:latin typeface="Arial" panose="020B0604020202020204" pitchFamily="34" charset="0"/>
                </a:rPr>
                <a:t>one entry</a:t>
              </a:r>
            </a:p>
          </p:txBody>
        </p:sp>
        <p:sp>
          <p:nvSpPr>
            <p:cNvPr id="87049" name="Line 23">
              <a:extLst>
                <a:ext uri="{FF2B5EF4-FFF2-40B4-BE49-F238E27FC236}">
                  <a16:creationId xmlns:a16="http://schemas.microsoft.com/office/drawing/2014/main" xmlns="" id="{BD208587-2B80-44E2-90E9-D0EB81048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" y="2388"/>
              <a:ext cx="660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3371" y="413810"/>
            <a:ext cx="7973514" cy="674761"/>
          </a:xfrm>
        </p:spPr>
        <p:txBody>
          <a:bodyPr/>
          <a:lstStyle/>
          <a:p>
            <a:pPr eaLnBrk="1" hangingPunct="1"/>
            <a:r>
              <a:rPr lang="en-US" dirty="0" smtClean="0"/>
              <a:t>Map Methods</a:t>
            </a:r>
          </a:p>
        </p:txBody>
      </p:sp>
      <p:sp>
        <p:nvSpPr>
          <p:cNvPr id="479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" y="1706880"/>
            <a:ext cx="9387840" cy="5378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Here are five of the 14 list methods:</a:t>
            </a:r>
          </a:p>
        </p:txBody>
      </p:sp>
      <p:graphicFrame>
        <p:nvGraphicFramePr>
          <p:cNvPr id="55300" name="Group 4"/>
          <p:cNvGraphicFramePr>
            <a:graphicFrameLocks noGrp="1"/>
          </p:cNvGraphicFramePr>
          <p:nvPr/>
        </p:nvGraphicFramePr>
        <p:xfrm>
          <a:off x="1730535" y="2365217"/>
          <a:ext cx="7482681" cy="4206240"/>
        </p:xfrm>
        <a:graphic>
          <a:graphicData uri="http://schemas.openxmlformats.org/drawingml/2006/table">
            <a:tbl>
              <a:tblPr/>
              <a:tblGrid>
                <a:gridCol w="7482681"/>
              </a:tblGrid>
              <a:tr h="435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void   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clear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</a:rPr>
                        <a:t>(          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marL="452438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452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Clears this list, i.e., make the map empty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boolean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containsKey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</a:rPr>
                        <a:t>(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Object key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</a:rPr>
                        <a:t> )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marL="452438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452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Returns true if the map contains an entry with a given key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Object 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put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Object key, Object value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marL="452438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452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Adds the given (key, value) entry to the map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boolean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remove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Object key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marL="452438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452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Removes the entry with the given key from the map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    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size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</a:rPr>
                        <a:t>(          )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marL="452438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452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</a:rPr>
                        <a:t>Returns the number of elements in the map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61468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39B082D1-83A4-43DE-9569-B743E3C92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69035" y="420915"/>
            <a:ext cx="8197850" cy="877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 dirty="0"/>
              <a:t>Using Maps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8CB772F6-EDA4-4432-BD79-87253DFD8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04978"/>
            <a:ext cx="9144000" cy="526891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25425" indent="-225425" algn="just">
              <a:lnSpc>
                <a:spcPct val="150000"/>
              </a:lnSpc>
              <a:defRPr/>
            </a:pPr>
            <a:r>
              <a:rPr lang="en-US" sz="2200" dirty="0"/>
              <a:t>To use a map in a program, we must create an instance of a class that implements the Map interface.</a:t>
            </a:r>
          </a:p>
          <a:p>
            <a:pPr marL="225425" indent="-225425" algn="just">
              <a:lnSpc>
                <a:spcPct val="150000"/>
              </a:lnSpc>
              <a:defRPr/>
            </a:pPr>
            <a:r>
              <a:rPr lang="en-US" sz="2200" dirty="0"/>
              <a:t>Two classes that implement the </a:t>
            </a:r>
            <a:r>
              <a:rPr lang="en-US" sz="2200" b="1" dirty="0"/>
              <a:t>Map</a:t>
            </a:r>
            <a:r>
              <a:rPr lang="en-US" sz="2200" dirty="0"/>
              <a:t> interface: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b="1" dirty="0" smtClean="0"/>
              <a:t>1) </a:t>
            </a:r>
            <a:r>
              <a:rPr lang="en-US" b="1" dirty="0" err="1" smtClean="0"/>
              <a:t>HashMap</a:t>
            </a:r>
            <a:endParaRPr lang="en-US" b="1" dirty="0" smtClean="0"/>
          </a:p>
          <a:p>
            <a:pPr marL="576263" lvl="1" indent="-236538" algn="just">
              <a:lnSpc>
                <a:spcPct val="150000"/>
              </a:lnSpc>
              <a:defRPr/>
            </a:pPr>
            <a:r>
              <a:rPr lang="en-US" dirty="0" err="1"/>
              <a:t>HashMap</a:t>
            </a:r>
            <a:r>
              <a:rPr lang="en-US" dirty="0"/>
              <a:t> is the implementation of Map, but it doesn't maintain any order.</a:t>
            </a:r>
            <a:endParaRPr lang="en-US" b="1" dirty="0"/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b="1" dirty="0" smtClean="0"/>
              <a:t>2) </a:t>
            </a:r>
            <a:r>
              <a:rPr lang="en-US" b="1" dirty="0" err="1" smtClean="0"/>
              <a:t>TreeMap</a:t>
            </a:r>
            <a:endParaRPr lang="en-US" b="1" dirty="0"/>
          </a:p>
          <a:p>
            <a:pPr marL="682625" lvl="1" indent="-342900">
              <a:defRPr/>
            </a:pPr>
            <a:r>
              <a:rPr lang="en-US" dirty="0" err="1"/>
              <a:t>TreeMap</a:t>
            </a:r>
            <a:r>
              <a:rPr lang="en-US" dirty="0"/>
              <a:t> is the implementation of Map and </a:t>
            </a:r>
            <a:r>
              <a:rPr lang="en-US" dirty="0" err="1"/>
              <a:t>SortedMap</a:t>
            </a:r>
            <a:r>
              <a:rPr lang="en-US" dirty="0"/>
              <a:t>. It maintains ascending order.</a:t>
            </a:r>
            <a:endParaRPr lang="en-US" sz="2200" dirty="0"/>
          </a:p>
          <a:p>
            <a:pPr algn="just">
              <a:lnSpc>
                <a:spcPct val="150000"/>
              </a:lnSpc>
              <a:defRPr/>
            </a:pPr>
            <a:endParaRPr lang="en-US" sz="2200" b="1" dirty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5" y="227506"/>
            <a:ext cx="7873987" cy="705863"/>
          </a:xfrm>
        </p:spPr>
        <p:txBody>
          <a:bodyPr/>
          <a:lstStyle/>
          <a:p>
            <a:r>
              <a:rPr lang="en-US" altLang="en-US" dirty="0"/>
              <a:t>Sample Map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4" y="1669143"/>
            <a:ext cx="8675370" cy="5534722"/>
          </a:xfrm>
          <a:ln>
            <a:solidFill>
              <a:srgbClr val="0070C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Map_eg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029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catalog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02920" lvl="1" indent="0">
              <a:buNone/>
            </a:pP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catalog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502920" lvl="1" indent="0">
              <a:buNone/>
            </a:pPr>
            <a:r>
              <a:rPr lang="it-IT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catalog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.put(</a:t>
            </a:r>
            <a:r>
              <a:rPr lang="it-IT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"CS101"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"Intro Java Programming"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2920" lvl="1" indent="0">
              <a:buNone/>
            </a:pP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catalog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"CS301"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"Database Design"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2920" lvl="1" indent="0">
              <a:buNone/>
            </a:pP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catalog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"CS413"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"Software Design for Mobile Devices"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2920" lvl="1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502920" lvl="1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catalog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.containsKey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"CS101"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5029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"We teach Java this semester"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29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5029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"No Java courses this semester"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29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1" indent="0">
              <a:buNone/>
            </a:pPr>
            <a:endParaRPr lang="en-US" sz="1200" dirty="0" smtClean="0">
              <a:latin typeface="Consolas" panose="020B0609020204030204" pitchFamily="49" charset="0"/>
            </a:endParaRPr>
          </a:p>
          <a:p>
            <a:pPr marL="502920" lvl="1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catalog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5029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":\t"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029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497" y="1009863"/>
            <a:ext cx="5824925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Here's an example of manipulating a map:</a:t>
            </a:r>
          </a:p>
        </p:txBody>
      </p:sp>
    </p:spTree>
    <p:extLst>
      <p:ext uri="{BB962C8B-B14F-4D97-AF65-F5344CB8AC3E}">
        <p14:creationId xmlns:p14="http://schemas.microsoft.com/office/powerpoint/2010/main" val="9405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extLst>
              <a:ext uri="{FF2B5EF4-FFF2-40B4-BE49-F238E27FC236}">
                <a16:creationId xmlns:a16="http://schemas.microsoft.com/office/drawing/2014/main" xmlns="" id="{D2E60D0E-7BE5-48F4-BF34-E7E9705C02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8959" y="2826412"/>
            <a:ext cx="9144000" cy="11762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lnSpc>
                <a:spcPct val="150000"/>
              </a:lnSpc>
              <a:buFontTx/>
              <a:buNone/>
            </a:pPr>
            <a:r>
              <a:rPr lang="en-US" altLang="en-US" sz="4800" b="1" dirty="0" smtClean="0">
                <a:cs typeface="Times New Roman" panose="02020603050405020304" pitchFamily="18" charset="0"/>
              </a:rPr>
              <a:t>Exercises: No. 11, 12, 13</a:t>
            </a:r>
            <a:endParaRPr lang="en-US" altLang="en-US" sz="4800" b="1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xmlns="" id="{FF6BAE53-96AF-4C65-8430-A4C7A98E1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7930" y="236349"/>
            <a:ext cx="8675370" cy="851270"/>
          </a:xfrm>
        </p:spPr>
        <p:txBody>
          <a:bodyPr/>
          <a:lstStyle/>
          <a:p>
            <a:pPr eaLnBrk="1" hangingPunct="1"/>
            <a:r>
              <a:rPr lang="en-US" altLang="en-US" dirty="0"/>
              <a:t>Accessing Individual Elements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xmlns="" id="{056139C6-7B61-4083-9550-60191FCFD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" y="1706880"/>
            <a:ext cx="9387840" cy="75438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40" dirty="0"/>
              <a:t>Individual elements in an array accessed with the indexed expression.</a:t>
            </a:r>
          </a:p>
        </p:txBody>
      </p:sp>
      <p:grpSp>
        <p:nvGrpSpPr>
          <p:cNvPr id="9222" name="Group 4">
            <a:extLst>
              <a:ext uri="{FF2B5EF4-FFF2-40B4-BE49-F238E27FC236}">
                <a16:creationId xmlns:a16="http://schemas.microsoft.com/office/drawing/2014/main" xmlns="" id="{1CA881FD-0205-4F05-BD9D-6CD534008AAD}"/>
              </a:ext>
            </a:extLst>
          </p:cNvPr>
          <p:cNvGrpSpPr>
            <a:grpSpLocks/>
          </p:cNvGrpSpPr>
          <p:nvPr/>
        </p:nvGrpSpPr>
        <p:grpSpPr bwMode="auto">
          <a:xfrm>
            <a:off x="2266633" y="2660334"/>
            <a:ext cx="5863908" cy="516890"/>
            <a:chOff x="1375" y="2368"/>
            <a:chExt cx="2895" cy="661"/>
          </a:xfrm>
        </p:grpSpPr>
        <p:sp>
          <p:nvSpPr>
            <p:cNvPr id="88069" name="Rectangle 5">
              <a:extLst>
                <a:ext uri="{FF2B5EF4-FFF2-40B4-BE49-F238E27FC236}">
                  <a16:creationId xmlns:a16="http://schemas.microsoft.com/office/drawing/2014/main" xmlns="" id="{C9E6FB35-9050-4802-874E-8042F5CF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368"/>
              <a:ext cx="2895" cy="6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980"/>
            </a:p>
          </p:txBody>
        </p:sp>
        <p:sp>
          <p:nvSpPr>
            <p:cNvPr id="9262" name="Rectangle 6">
              <a:extLst>
                <a:ext uri="{FF2B5EF4-FFF2-40B4-BE49-F238E27FC236}">
                  <a16:creationId xmlns:a16="http://schemas.microsoft.com/office/drawing/2014/main" xmlns="" id="{901EC01E-2AD1-4366-A0B3-A1CD4D4A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430"/>
              <a:ext cx="273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257300" algn="l"/>
                  <a:tab pos="1828800" algn="l"/>
                  <a:tab pos="2057400" algn="l"/>
                  <a:tab pos="2286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980" dirty="0">
                  <a:solidFill>
                    <a:srgbClr val="0033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double</a:t>
              </a:r>
              <a:r>
                <a:rPr lang="en-US" altLang="en-US" sz="198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[]</a:t>
              </a:r>
              <a:r>
                <a:rPr lang="en-US" altLang="en-US" sz="198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rainfall = </a:t>
              </a:r>
              <a:r>
                <a:rPr lang="en-US" altLang="en-US" sz="1980" dirty="0">
                  <a:solidFill>
                    <a:srgbClr val="0033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new</a:t>
              </a:r>
              <a:r>
                <a:rPr lang="en-US" altLang="en-US" sz="198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</a:t>
              </a:r>
              <a:r>
                <a:rPr lang="en-US" altLang="en-US" sz="1980" dirty="0">
                  <a:solidFill>
                    <a:srgbClr val="0033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double</a:t>
              </a:r>
              <a:r>
                <a:rPr lang="en-US" altLang="en-US" sz="198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[</a:t>
              </a:r>
              <a:r>
                <a:rPr lang="en-US" altLang="en-US" sz="198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12</a:t>
              </a:r>
              <a:r>
                <a:rPr lang="en-US" altLang="en-US" sz="198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]</a:t>
              </a:r>
              <a:r>
                <a:rPr lang="en-US" altLang="en-US" sz="198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;</a:t>
              </a:r>
            </a:p>
          </p:txBody>
        </p:sp>
      </p:grpSp>
      <p:sp>
        <p:nvSpPr>
          <p:cNvPr id="9223" name="Text Box 7">
            <a:extLst>
              <a:ext uri="{FF2B5EF4-FFF2-40B4-BE49-F238E27FC236}">
                <a16:creationId xmlns:a16="http://schemas.microsoft.com/office/drawing/2014/main" xmlns="" id="{6AF858F9-D075-4ED3-970F-F76E2372B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" y="5478781"/>
            <a:ext cx="394050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40">
                <a:solidFill>
                  <a:schemeClr val="tx2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The index of the first</a:t>
            </a:r>
          </a:p>
          <a:p>
            <a:pPr eaLnBrk="1" hangingPunct="1"/>
            <a:r>
              <a:rPr lang="en-US" altLang="en-US" sz="2640">
                <a:solidFill>
                  <a:schemeClr val="tx2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position in an array is </a:t>
            </a:r>
            <a:r>
              <a:rPr lang="en-US" altLang="en-US" sz="2640">
                <a:solidFill>
                  <a:srgbClr val="D21804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0</a:t>
            </a:r>
            <a:r>
              <a:rPr lang="en-US" altLang="en-US" sz="2640">
                <a:solidFill>
                  <a:schemeClr val="tx2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.</a:t>
            </a:r>
          </a:p>
        </p:txBody>
      </p:sp>
      <p:grpSp>
        <p:nvGrpSpPr>
          <p:cNvPr id="9224" name="Group 8">
            <a:extLst>
              <a:ext uri="{FF2B5EF4-FFF2-40B4-BE49-F238E27FC236}">
                <a16:creationId xmlns:a16="http://schemas.microsoft.com/office/drawing/2014/main" xmlns="" id="{2FD22799-8D71-4930-8F5D-216ACCA3DCB0}"/>
              </a:ext>
            </a:extLst>
          </p:cNvPr>
          <p:cNvGrpSpPr>
            <a:grpSpLocks/>
          </p:cNvGrpSpPr>
          <p:nvPr/>
        </p:nvGrpSpPr>
        <p:grpSpPr bwMode="auto">
          <a:xfrm>
            <a:off x="265430" y="3383280"/>
            <a:ext cx="9667240" cy="1379538"/>
            <a:chOff x="152" y="1872"/>
            <a:chExt cx="5536" cy="790"/>
          </a:xfrm>
        </p:grpSpPr>
        <p:sp>
          <p:nvSpPr>
            <p:cNvPr id="9230" name="Text Box 9">
              <a:extLst>
                <a:ext uri="{FF2B5EF4-FFF2-40B4-BE49-F238E27FC236}">
                  <a16:creationId xmlns:a16="http://schemas.microsoft.com/office/drawing/2014/main" xmlns="" id="{18850CFC-2BF4-4615-A5C0-365B90725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" y="1872"/>
              <a:ext cx="67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640">
                  <a:latin typeface="Arial" panose="020B0604020202020204" pitchFamily="34" charset="0"/>
                  <a:ea typeface="ＭＳ Ｐゴシック" panose="020B0600070205080204" pitchFamily="34" charset="-128"/>
                </a:rPr>
                <a:t>rainfall</a:t>
              </a:r>
            </a:p>
          </p:txBody>
        </p:sp>
        <p:grpSp>
          <p:nvGrpSpPr>
            <p:cNvPr id="9231" name="Group 10">
              <a:extLst>
                <a:ext uri="{FF2B5EF4-FFF2-40B4-BE49-F238E27FC236}">
                  <a16:creationId xmlns:a16="http://schemas.microsoft.com/office/drawing/2014/main" xmlns="" id="{3CBEC2FB-99B7-47C0-8AD2-F964820CF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8" y="2007"/>
              <a:ext cx="4770" cy="655"/>
              <a:chOff x="474" y="1771"/>
              <a:chExt cx="5191" cy="693"/>
            </a:xfrm>
          </p:grpSpPr>
          <p:grpSp>
            <p:nvGrpSpPr>
              <p:cNvPr id="9235" name="Group 11">
                <a:extLst>
                  <a:ext uri="{FF2B5EF4-FFF2-40B4-BE49-F238E27FC236}">
                    <a16:creationId xmlns:a16="http://schemas.microsoft.com/office/drawing/2014/main" xmlns="" id="{832E105D-4F94-45CF-BDE5-EB396A415C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" y="2022"/>
                <a:ext cx="5191" cy="442"/>
                <a:chOff x="474" y="2022"/>
                <a:chExt cx="5191" cy="442"/>
              </a:xfrm>
            </p:grpSpPr>
            <p:sp>
              <p:nvSpPr>
                <p:cNvPr id="88076" name="Rectangle 12">
                  <a:extLst>
                    <a:ext uri="{FF2B5EF4-FFF2-40B4-BE49-F238E27FC236}">
                      <a16:creationId xmlns:a16="http://schemas.microsoft.com/office/drawing/2014/main" xmlns="" id="{B460CE68-BE8D-431D-98BA-D2D380078C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" y="2022"/>
                  <a:ext cx="5191" cy="442"/>
                </a:xfrm>
                <a:prstGeom prst="rect">
                  <a:avLst/>
                </a:prstGeom>
                <a:solidFill>
                  <a:srgbClr val="F7FD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980"/>
                </a:p>
              </p:txBody>
            </p:sp>
            <p:sp>
              <p:nvSpPr>
                <p:cNvPr id="9250" name="Line 13">
                  <a:extLst>
                    <a:ext uri="{FF2B5EF4-FFF2-40B4-BE49-F238E27FC236}">
                      <a16:creationId xmlns:a16="http://schemas.microsoft.com/office/drawing/2014/main" xmlns="" id="{D18263BC-7942-48CA-A400-4DA80D9AC6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6" y="2023"/>
                  <a:ext cx="0" cy="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 sz="1980"/>
                </a:p>
              </p:txBody>
            </p:sp>
            <p:sp>
              <p:nvSpPr>
                <p:cNvPr id="9251" name="Line 14">
                  <a:extLst>
                    <a:ext uri="{FF2B5EF4-FFF2-40B4-BE49-F238E27FC236}">
                      <a16:creationId xmlns:a16="http://schemas.microsoft.com/office/drawing/2014/main" xmlns="" id="{547FC04F-7595-4030-8565-5653FE995A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0" y="2023"/>
                  <a:ext cx="0" cy="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 sz="1980"/>
                </a:p>
              </p:txBody>
            </p:sp>
            <p:sp>
              <p:nvSpPr>
                <p:cNvPr id="9252" name="Line 15">
                  <a:extLst>
                    <a:ext uri="{FF2B5EF4-FFF2-40B4-BE49-F238E27FC236}">
                      <a16:creationId xmlns:a16="http://schemas.microsoft.com/office/drawing/2014/main" xmlns="" id="{DDDE0F58-0DE2-4682-8BAE-29F7D0B83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2" y="2023"/>
                  <a:ext cx="0" cy="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 sz="1980"/>
                </a:p>
              </p:txBody>
            </p:sp>
            <p:sp>
              <p:nvSpPr>
                <p:cNvPr id="9253" name="Line 16">
                  <a:extLst>
                    <a:ext uri="{FF2B5EF4-FFF2-40B4-BE49-F238E27FC236}">
                      <a16:creationId xmlns:a16="http://schemas.microsoft.com/office/drawing/2014/main" xmlns="" id="{36595360-F4B7-41E3-96D0-9B6FE35724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6" y="2023"/>
                  <a:ext cx="0" cy="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 sz="1980"/>
                </a:p>
              </p:txBody>
            </p:sp>
            <p:sp>
              <p:nvSpPr>
                <p:cNvPr id="9254" name="Line 17">
                  <a:extLst>
                    <a:ext uri="{FF2B5EF4-FFF2-40B4-BE49-F238E27FC236}">
                      <a16:creationId xmlns:a16="http://schemas.microsoft.com/office/drawing/2014/main" xmlns="" id="{869C532D-D134-413A-AC32-24FF4928F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4" y="2023"/>
                  <a:ext cx="0" cy="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 sz="1980"/>
                </a:p>
              </p:txBody>
            </p:sp>
            <p:sp>
              <p:nvSpPr>
                <p:cNvPr id="9255" name="Line 18">
                  <a:extLst>
                    <a:ext uri="{FF2B5EF4-FFF2-40B4-BE49-F238E27FC236}">
                      <a16:creationId xmlns:a16="http://schemas.microsoft.com/office/drawing/2014/main" xmlns="" id="{81C8ADA2-B45D-4BD0-957D-2509AC312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8" y="2023"/>
                  <a:ext cx="0" cy="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 sz="1980"/>
                </a:p>
              </p:txBody>
            </p:sp>
            <p:sp>
              <p:nvSpPr>
                <p:cNvPr id="9256" name="Line 19">
                  <a:extLst>
                    <a:ext uri="{FF2B5EF4-FFF2-40B4-BE49-F238E27FC236}">
                      <a16:creationId xmlns:a16="http://schemas.microsoft.com/office/drawing/2014/main" xmlns="" id="{391481A2-5150-462C-B194-CCD2706EC9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0" y="2023"/>
                  <a:ext cx="0" cy="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 sz="1980"/>
                </a:p>
              </p:txBody>
            </p:sp>
            <p:sp>
              <p:nvSpPr>
                <p:cNvPr id="9257" name="Line 20">
                  <a:extLst>
                    <a:ext uri="{FF2B5EF4-FFF2-40B4-BE49-F238E27FC236}">
                      <a16:creationId xmlns:a16="http://schemas.microsoft.com/office/drawing/2014/main" xmlns="" id="{A1A28CCA-EFBB-43ED-977C-6E2D2AD4D8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4" y="2023"/>
                  <a:ext cx="0" cy="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 sz="1980"/>
                </a:p>
              </p:txBody>
            </p:sp>
            <p:sp>
              <p:nvSpPr>
                <p:cNvPr id="9258" name="Line 21">
                  <a:extLst>
                    <a:ext uri="{FF2B5EF4-FFF2-40B4-BE49-F238E27FC236}">
                      <a16:creationId xmlns:a16="http://schemas.microsoft.com/office/drawing/2014/main" xmlns="" id="{40E1BA51-E425-4918-9E1D-80CBC50C3E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023"/>
                  <a:ext cx="0" cy="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 sz="1980"/>
                </a:p>
              </p:txBody>
            </p:sp>
            <p:sp>
              <p:nvSpPr>
                <p:cNvPr id="9259" name="Line 22">
                  <a:extLst>
                    <a:ext uri="{FF2B5EF4-FFF2-40B4-BE49-F238E27FC236}">
                      <a16:creationId xmlns:a16="http://schemas.microsoft.com/office/drawing/2014/main" xmlns="" id="{60EBB5CF-03FA-4C90-BB01-CA225BBD3E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6" y="2023"/>
                  <a:ext cx="0" cy="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 sz="1980"/>
                </a:p>
              </p:txBody>
            </p:sp>
            <p:sp>
              <p:nvSpPr>
                <p:cNvPr id="9260" name="Line 23">
                  <a:extLst>
                    <a:ext uri="{FF2B5EF4-FFF2-40B4-BE49-F238E27FC236}">
                      <a16:creationId xmlns:a16="http://schemas.microsoft.com/office/drawing/2014/main" xmlns="" id="{A107A630-0E2C-49D1-BF65-6494885B2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2" y="2023"/>
                  <a:ext cx="0" cy="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 sz="1980"/>
                </a:p>
              </p:txBody>
            </p:sp>
          </p:grpSp>
          <p:grpSp>
            <p:nvGrpSpPr>
              <p:cNvPr id="9236" name="Group 24">
                <a:extLst>
                  <a:ext uri="{FF2B5EF4-FFF2-40B4-BE49-F238E27FC236}">
                    <a16:creationId xmlns:a16="http://schemas.microsoft.com/office/drawing/2014/main" xmlns="" id="{073CA580-A51B-4A09-A094-47ECD38AB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771"/>
                <a:ext cx="5052" cy="302"/>
                <a:chOff x="576" y="1771"/>
                <a:chExt cx="5052" cy="302"/>
              </a:xfrm>
            </p:grpSpPr>
            <p:sp>
              <p:nvSpPr>
                <p:cNvPr id="9237" name="Text Box 25">
                  <a:extLst>
                    <a:ext uri="{FF2B5EF4-FFF2-40B4-BE49-F238E27FC236}">
                      <a16:creationId xmlns:a16="http://schemas.microsoft.com/office/drawing/2014/main" xmlns="" id="{EC3529F1-6328-4854-9A6D-8B35F299FB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771"/>
                  <a:ext cx="232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0</a:t>
                  </a:r>
                </a:p>
              </p:txBody>
            </p:sp>
            <p:sp>
              <p:nvSpPr>
                <p:cNvPr id="9238" name="Text Box 26">
                  <a:extLst>
                    <a:ext uri="{FF2B5EF4-FFF2-40B4-BE49-F238E27FC236}">
                      <a16:creationId xmlns:a16="http://schemas.microsoft.com/office/drawing/2014/main" xmlns="" id="{7A60D088-0991-4574-ADBD-705F06C6F0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2" y="1771"/>
                  <a:ext cx="232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1</a:t>
                  </a:r>
                </a:p>
              </p:txBody>
            </p:sp>
            <p:sp>
              <p:nvSpPr>
                <p:cNvPr id="9239" name="Text Box 27">
                  <a:extLst>
                    <a:ext uri="{FF2B5EF4-FFF2-40B4-BE49-F238E27FC236}">
                      <a16:creationId xmlns:a16="http://schemas.microsoft.com/office/drawing/2014/main" xmlns="" id="{08D3E908-1A21-47FE-8990-DEAE9C06AC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6" y="1771"/>
                  <a:ext cx="232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2</a:t>
                  </a:r>
                </a:p>
              </p:txBody>
            </p:sp>
            <p:sp>
              <p:nvSpPr>
                <p:cNvPr id="9240" name="Text Box 28">
                  <a:extLst>
                    <a:ext uri="{FF2B5EF4-FFF2-40B4-BE49-F238E27FC236}">
                      <a16:creationId xmlns:a16="http://schemas.microsoft.com/office/drawing/2014/main" xmlns="" id="{21A39BC5-B1C2-4C7D-A21C-99C772A328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2" y="1771"/>
                  <a:ext cx="232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3</a:t>
                  </a:r>
                </a:p>
              </p:txBody>
            </p:sp>
            <p:sp>
              <p:nvSpPr>
                <p:cNvPr id="9241" name="Text Box 29">
                  <a:extLst>
                    <a:ext uri="{FF2B5EF4-FFF2-40B4-BE49-F238E27FC236}">
                      <a16:creationId xmlns:a16="http://schemas.microsoft.com/office/drawing/2014/main" xmlns="" id="{EF0F918D-433B-478A-BE9F-22DAA2375C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7" y="1771"/>
                  <a:ext cx="232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4</a:t>
                  </a:r>
                </a:p>
              </p:txBody>
            </p:sp>
            <p:sp>
              <p:nvSpPr>
                <p:cNvPr id="9242" name="Text Box 30">
                  <a:extLst>
                    <a:ext uri="{FF2B5EF4-FFF2-40B4-BE49-F238E27FC236}">
                      <a16:creationId xmlns:a16="http://schemas.microsoft.com/office/drawing/2014/main" xmlns="" id="{B11952FC-F09F-41A6-9558-F8DF4FAE9F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4" y="1771"/>
                  <a:ext cx="232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5</a:t>
                  </a:r>
                </a:p>
              </p:txBody>
            </p:sp>
            <p:sp>
              <p:nvSpPr>
                <p:cNvPr id="9243" name="Text Box 31">
                  <a:extLst>
                    <a:ext uri="{FF2B5EF4-FFF2-40B4-BE49-F238E27FC236}">
                      <a16:creationId xmlns:a16="http://schemas.microsoft.com/office/drawing/2014/main" xmlns="" id="{AF26D121-77E6-4054-AA79-0C9B616455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0" y="1771"/>
                  <a:ext cx="232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6</a:t>
                  </a:r>
                </a:p>
              </p:txBody>
            </p:sp>
            <p:sp>
              <p:nvSpPr>
                <p:cNvPr id="9244" name="Text Box 32">
                  <a:extLst>
                    <a:ext uri="{FF2B5EF4-FFF2-40B4-BE49-F238E27FC236}">
                      <a16:creationId xmlns:a16="http://schemas.microsoft.com/office/drawing/2014/main" xmlns="" id="{FA2B5B31-E33A-4A30-985F-326CBE2B74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18" y="1771"/>
                  <a:ext cx="232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7</a:t>
                  </a:r>
                </a:p>
              </p:txBody>
            </p:sp>
            <p:sp>
              <p:nvSpPr>
                <p:cNvPr id="9245" name="Text Box 33">
                  <a:extLst>
                    <a:ext uri="{FF2B5EF4-FFF2-40B4-BE49-F238E27FC236}">
                      <a16:creationId xmlns:a16="http://schemas.microsoft.com/office/drawing/2014/main" xmlns="" id="{94B688BC-C8E4-4095-829C-5F35A809AE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3" y="1771"/>
                  <a:ext cx="232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8</a:t>
                  </a:r>
                </a:p>
              </p:txBody>
            </p:sp>
            <p:sp>
              <p:nvSpPr>
                <p:cNvPr id="9246" name="Text Box 34">
                  <a:extLst>
                    <a:ext uri="{FF2B5EF4-FFF2-40B4-BE49-F238E27FC236}">
                      <a16:creationId xmlns:a16="http://schemas.microsoft.com/office/drawing/2014/main" xmlns="" id="{42EFFD64-6D0C-412B-95AB-7C7D5A8B6A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45" y="1771"/>
                  <a:ext cx="232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9</a:t>
                  </a:r>
                </a:p>
              </p:txBody>
            </p:sp>
            <p:sp>
              <p:nvSpPr>
                <p:cNvPr id="9247" name="Text Box 35">
                  <a:extLst>
                    <a:ext uri="{FF2B5EF4-FFF2-40B4-BE49-F238E27FC236}">
                      <a16:creationId xmlns:a16="http://schemas.microsoft.com/office/drawing/2014/main" xmlns="" id="{7C26D337-E91D-456B-921A-D4DE5C0F5A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8" y="1771"/>
                  <a:ext cx="349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10</a:t>
                  </a:r>
                </a:p>
              </p:txBody>
            </p:sp>
            <p:sp>
              <p:nvSpPr>
                <p:cNvPr id="9248" name="Text Box 36">
                  <a:extLst>
                    <a:ext uri="{FF2B5EF4-FFF2-40B4-BE49-F238E27FC236}">
                      <a16:creationId xmlns:a16="http://schemas.microsoft.com/office/drawing/2014/main" xmlns="" id="{F878D84B-5315-41D6-B6E5-1827654951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95" y="1771"/>
                  <a:ext cx="333" cy="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64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11</a:t>
                  </a:r>
                </a:p>
              </p:txBody>
            </p:sp>
          </p:grpSp>
        </p:grpSp>
        <p:sp>
          <p:nvSpPr>
            <p:cNvPr id="9232" name="Freeform 37">
              <a:extLst>
                <a:ext uri="{FF2B5EF4-FFF2-40B4-BE49-F238E27FC236}">
                  <a16:creationId xmlns:a16="http://schemas.microsoft.com/office/drawing/2014/main" xmlns="" id="{A5E1FCAD-286B-4B2F-BC5C-706DCED5D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" y="2174"/>
              <a:ext cx="426" cy="282"/>
            </a:xfrm>
            <a:custGeom>
              <a:avLst/>
              <a:gdLst>
                <a:gd name="T0" fmla="*/ 3 w 426"/>
                <a:gd name="T1" fmla="*/ 0 h 355"/>
                <a:gd name="T2" fmla="*/ 29 w 426"/>
                <a:gd name="T3" fmla="*/ 81 h 355"/>
                <a:gd name="T4" fmla="*/ 176 w 426"/>
                <a:gd name="T5" fmla="*/ 133 h 355"/>
                <a:gd name="T6" fmla="*/ 426 w 426"/>
                <a:gd name="T7" fmla="*/ 135 h 3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6"/>
                <a:gd name="T13" fmla="*/ 0 h 355"/>
                <a:gd name="T14" fmla="*/ 426 w 426"/>
                <a:gd name="T15" fmla="*/ 355 h 3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6" h="355">
                  <a:moveTo>
                    <a:pt x="3" y="0"/>
                  </a:moveTo>
                  <a:cubicBezTo>
                    <a:pt x="1" y="75"/>
                    <a:pt x="0" y="150"/>
                    <a:pt x="29" y="205"/>
                  </a:cubicBezTo>
                  <a:cubicBezTo>
                    <a:pt x="58" y="260"/>
                    <a:pt x="110" y="311"/>
                    <a:pt x="176" y="333"/>
                  </a:cubicBezTo>
                  <a:cubicBezTo>
                    <a:pt x="242" y="355"/>
                    <a:pt x="334" y="347"/>
                    <a:pt x="426" y="3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980"/>
            </a:p>
          </p:txBody>
        </p:sp>
        <p:sp>
          <p:nvSpPr>
            <p:cNvPr id="9233" name="Rectangle 38">
              <a:extLst>
                <a:ext uri="{FF2B5EF4-FFF2-40B4-BE49-F238E27FC236}">
                  <a16:creationId xmlns:a16="http://schemas.microsoft.com/office/drawing/2014/main" xmlns="" id="{B9D1DD95-0A60-44F0-91A6-CD4D45FD0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104"/>
              <a:ext cx="537" cy="1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40"/>
            </a:p>
          </p:txBody>
        </p:sp>
        <p:sp>
          <p:nvSpPr>
            <p:cNvPr id="9234" name="Oval 39">
              <a:extLst>
                <a:ext uri="{FF2B5EF4-FFF2-40B4-BE49-F238E27FC236}">
                  <a16:creationId xmlns:a16="http://schemas.microsoft.com/office/drawing/2014/main" xmlns="" id="{AFEC9C09-5E3D-4FFA-ADF0-3A87B12D1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2158"/>
              <a:ext cx="7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40"/>
            </a:p>
          </p:txBody>
        </p:sp>
      </p:grpSp>
      <p:grpSp>
        <p:nvGrpSpPr>
          <p:cNvPr id="9225" name="Group 40">
            <a:extLst>
              <a:ext uri="{FF2B5EF4-FFF2-40B4-BE49-F238E27FC236}">
                <a16:creationId xmlns:a16="http://schemas.microsoft.com/office/drawing/2014/main" xmlns="" id="{3DB16604-AE35-4050-A21C-C7A23844D505}"/>
              </a:ext>
            </a:extLst>
          </p:cNvPr>
          <p:cNvGrpSpPr>
            <a:grpSpLocks/>
          </p:cNvGrpSpPr>
          <p:nvPr/>
        </p:nvGrpSpPr>
        <p:grpSpPr bwMode="auto">
          <a:xfrm>
            <a:off x="3036730" y="4141152"/>
            <a:ext cx="6085681" cy="1768951"/>
            <a:chOff x="1720" y="2306"/>
            <a:chExt cx="3485" cy="1013"/>
          </a:xfrm>
        </p:grpSpPr>
        <p:sp>
          <p:nvSpPr>
            <p:cNvPr id="9226" name="Text Box 41">
              <a:extLst>
                <a:ext uri="{FF2B5EF4-FFF2-40B4-BE49-F238E27FC236}">
                  <a16:creationId xmlns:a16="http://schemas.microsoft.com/office/drawing/2014/main" xmlns="" id="{C1CEC932-1397-48F3-ADBB-E24EADE45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3015"/>
              <a:ext cx="8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640">
                  <a:latin typeface="Arial" panose="020B0604020202020204" pitchFamily="34" charset="0"/>
                  <a:ea typeface="ＭＳ Ｐゴシック" panose="020B0600070205080204" pitchFamily="34" charset="-128"/>
                </a:rPr>
                <a:t>rainfall[2]</a:t>
              </a:r>
            </a:p>
          </p:txBody>
        </p:sp>
        <p:sp>
          <p:nvSpPr>
            <p:cNvPr id="88106" name="AutoShape 42">
              <a:extLst>
                <a:ext uri="{FF2B5EF4-FFF2-40B4-BE49-F238E27FC236}">
                  <a16:creationId xmlns:a16="http://schemas.microsoft.com/office/drawing/2014/main" xmlns="" id="{631389E6-013E-498A-80A5-AD9CE3C7F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68"/>
              <a:ext cx="1418" cy="45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altLang="ja-JP" sz="154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This indexed expression refers to the element at position #2</a:t>
              </a:r>
            </a:p>
          </p:txBody>
        </p:sp>
        <p:sp>
          <p:nvSpPr>
            <p:cNvPr id="9228" name="AutoShape 43">
              <a:extLst>
                <a:ext uri="{FF2B5EF4-FFF2-40B4-BE49-F238E27FC236}">
                  <a16:creationId xmlns:a16="http://schemas.microsoft.com/office/drawing/2014/main" xmlns="" id="{010CDB01-36F9-4018-9092-FE2D355D9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2306"/>
              <a:ext cx="314" cy="319"/>
            </a:xfrm>
            <a:prstGeom prst="roundRect">
              <a:avLst>
                <a:gd name="adj" fmla="val 24889"/>
              </a:avLst>
            </a:prstGeom>
            <a:noFill/>
            <a:ln w="19050" cap="rnd">
              <a:solidFill>
                <a:srgbClr val="A5002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40"/>
            </a:p>
          </p:txBody>
        </p:sp>
        <p:cxnSp>
          <p:nvCxnSpPr>
            <p:cNvPr id="9229" name="AutoShape 44">
              <a:extLst>
                <a:ext uri="{FF2B5EF4-FFF2-40B4-BE49-F238E27FC236}">
                  <a16:creationId xmlns:a16="http://schemas.microsoft.com/office/drawing/2014/main" xmlns="" id="{A9A465E8-26BE-467F-9DFB-7849FE2C2FB2}"/>
                </a:ext>
              </a:extLst>
            </p:cNvPr>
            <p:cNvCxnSpPr>
              <a:cxnSpLocks noChangeShapeType="1"/>
              <a:stCxn id="9226" idx="0"/>
              <a:endCxn id="9228" idx="3"/>
            </p:cNvCxnSpPr>
            <p:nvPr/>
          </p:nvCxnSpPr>
          <p:spPr bwMode="auto">
            <a:xfrm flipH="1" flipV="1">
              <a:off x="2034" y="2466"/>
              <a:ext cx="1305" cy="5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 advClick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829" y="413810"/>
            <a:ext cx="8017056" cy="631243"/>
          </a:xfrm>
        </p:spPr>
        <p:txBody>
          <a:bodyPr/>
          <a:lstStyle/>
          <a:p>
            <a:pPr eaLnBrk="1" hangingPunct="1"/>
            <a:r>
              <a:rPr lang="en-US" dirty="0" smtClean="0"/>
              <a:t>Array Initialization</a:t>
            </a:r>
          </a:p>
        </p:txBody>
      </p:sp>
      <p:sp>
        <p:nvSpPr>
          <p:cNvPr id="449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" y="1371600"/>
            <a:ext cx="9387840" cy="5113020"/>
          </a:xfrm>
        </p:spPr>
        <p:txBody>
          <a:bodyPr/>
          <a:lstStyle/>
          <a:p>
            <a:pPr eaLnBrk="1" hangingPunct="1"/>
            <a:r>
              <a:rPr lang="en-US" dirty="0" smtClean="0"/>
              <a:t>Like other data types, it is possible to declare and initialize an array at the same time.</a:t>
            </a:r>
          </a:p>
        </p:txBody>
      </p:sp>
      <p:grpSp>
        <p:nvGrpSpPr>
          <p:cNvPr id="449542" name="Group 4"/>
          <p:cNvGrpSpPr>
            <a:grpSpLocks/>
          </p:cNvGrpSpPr>
          <p:nvPr/>
        </p:nvGrpSpPr>
        <p:grpSpPr bwMode="auto">
          <a:xfrm>
            <a:off x="880110" y="2674303"/>
            <a:ext cx="8577580" cy="2697956"/>
            <a:chOff x="516" y="1219"/>
            <a:chExt cx="4912" cy="1545"/>
          </a:xfrm>
        </p:grpSpPr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516" y="1219"/>
              <a:ext cx="4912" cy="1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sz="2640"/>
            </a:p>
          </p:txBody>
        </p:sp>
        <p:sp>
          <p:nvSpPr>
            <p:cNvPr id="449555" name="Text Box 6"/>
            <p:cNvSpPr txBox="1">
              <a:spLocks noChangeArrowheads="1"/>
            </p:cNvSpPr>
            <p:nvPr/>
          </p:nvSpPr>
          <p:spPr bwMode="auto">
            <a:xfrm>
              <a:off x="672" y="1268"/>
              <a:ext cx="4578" cy="1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1760" dirty="0" err="1">
                  <a:solidFill>
                    <a:srgbClr val="0033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int</a:t>
              </a:r>
              <a:r>
                <a:rPr lang="en-US" sz="176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[]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number = </a:t>
              </a:r>
              <a:r>
                <a:rPr lang="en-US" sz="176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{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2, 4, 6, 8 </a:t>
              </a:r>
              <a:r>
                <a:rPr lang="en-US" sz="176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}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;</a:t>
              </a:r>
            </a:p>
            <a:p>
              <a:pPr eaLnBrk="1" hangingPunct="1"/>
              <a:endParaRPr lang="en-US" sz="1760" dirty="0"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  <a:p>
              <a:pPr eaLnBrk="1" hangingPunct="1"/>
              <a:r>
                <a:rPr lang="en-US" sz="1760" dirty="0">
                  <a:solidFill>
                    <a:srgbClr val="0033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double</a:t>
              </a:r>
              <a:r>
                <a:rPr lang="en-US" sz="176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[]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</a:t>
              </a:r>
              <a:r>
                <a:rPr lang="en-US" sz="1760" dirty="0" err="1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samplingData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= </a:t>
              </a:r>
              <a:r>
                <a:rPr lang="en-US" sz="176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{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2.443, 8.99, 12.3, 45.009, 18.2,</a:t>
              </a:r>
            </a:p>
            <a:p>
              <a:pPr eaLnBrk="1" hangingPunct="1"/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			    9.00, 3.123, 22.084, 18.08 </a:t>
              </a:r>
              <a:r>
                <a:rPr lang="en-US" sz="176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}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;</a:t>
              </a:r>
            </a:p>
            <a:p>
              <a:pPr eaLnBrk="1" hangingPunct="1"/>
              <a:endParaRPr lang="en-US" sz="1760" dirty="0"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  <a:p>
              <a:pPr eaLnBrk="1" hangingPunct="1"/>
              <a:r>
                <a:rPr lang="en-US" sz="1760" dirty="0">
                  <a:solidFill>
                    <a:srgbClr val="0033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String</a:t>
              </a:r>
              <a:r>
                <a:rPr lang="en-US" sz="176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[]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</a:t>
              </a:r>
              <a:r>
                <a:rPr lang="en-US" sz="1760" dirty="0" err="1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monthName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= </a:t>
              </a:r>
              <a:r>
                <a:rPr lang="en-US" sz="176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{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	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"January"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, 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"February"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, 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"March"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,</a:t>
              </a:r>
            </a:p>
            <a:p>
              <a:pPr eaLnBrk="1" hangingPunct="1"/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			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"April"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, 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"May"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, 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"June"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, 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"July"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,</a:t>
              </a:r>
            </a:p>
            <a:p>
              <a:pPr eaLnBrk="1" hangingPunct="1"/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			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"August"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, 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"September"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, 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"October"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,</a:t>
              </a:r>
            </a:p>
            <a:p>
              <a:pPr eaLnBrk="1" hangingPunct="1"/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			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"November"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, </a:t>
              </a:r>
              <a:r>
                <a:rPr lang="en-US" sz="1760" dirty="0">
                  <a:solidFill>
                    <a:srgbClr val="0066CC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"December"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 </a:t>
              </a:r>
              <a:r>
                <a:rPr lang="en-US" sz="1760" dirty="0">
                  <a:solidFill>
                    <a:srgbClr val="A5002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}</a:t>
              </a:r>
              <a:r>
                <a:rPr lang="en-US" sz="1760" dirty="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;</a:t>
              </a:r>
            </a:p>
          </p:txBody>
        </p:sp>
      </p:grpSp>
      <p:grpSp>
        <p:nvGrpSpPr>
          <p:cNvPr id="449543" name="Group 7"/>
          <p:cNvGrpSpPr>
            <a:grpSpLocks/>
          </p:cNvGrpSpPr>
          <p:nvPr/>
        </p:nvGrpSpPr>
        <p:grpSpPr bwMode="auto">
          <a:xfrm>
            <a:off x="2346960" y="5562601"/>
            <a:ext cx="4805681" cy="1199674"/>
            <a:chOff x="1290" y="3172"/>
            <a:chExt cx="2752" cy="687"/>
          </a:xfrm>
        </p:grpSpPr>
        <p:sp>
          <p:nvSpPr>
            <p:cNvPr id="449544" name="Rectangle 8"/>
            <p:cNvSpPr>
              <a:spLocks noChangeArrowheads="1"/>
            </p:cNvSpPr>
            <p:nvPr/>
          </p:nvSpPr>
          <p:spPr bwMode="auto">
            <a:xfrm>
              <a:off x="1290" y="3197"/>
              <a:ext cx="1971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     number.length</a:t>
              </a:r>
              <a:br>
                <a:rPr lang="en-US" sz="2200">
                  <a:latin typeface="Courier New" panose="02070309020205020404" pitchFamily="49" charset="0"/>
                  <a:ea typeface="ＭＳ Ｐゴシック" panose="020B0600070205080204" pitchFamily="34" charset="-128"/>
                </a:rPr>
              </a:br>
              <a:r>
                <a:rPr lang="en-US" sz="220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samplingData.length</a:t>
              </a:r>
              <a:br>
                <a:rPr lang="en-US" sz="2200">
                  <a:latin typeface="Courier New" panose="02070309020205020404" pitchFamily="49" charset="0"/>
                  <a:ea typeface="ＭＳ Ｐゴシック" panose="020B0600070205080204" pitchFamily="34" charset="-128"/>
                </a:rPr>
              </a:br>
              <a:r>
                <a:rPr lang="en-US" sz="2200"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   monthName.length</a:t>
              </a:r>
            </a:p>
          </p:txBody>
        </p:sp>
        <p:grpSp>
          <p:nvGrpSpPr>
            <p:cNvPr id="449545" name="Group 9"/>
            <p:cNvGrpSpPr>
              <a:grpSpLocks/>
            </p:cNvGrpSpPr>
            <p:nvPr/>
          </p:nvGrpSpPr>
          <p:grpSpPr bwMode="auto">
            <a:xfrm>
              <a:off x="3255" y="3172"/>
              <a:ext cx="777" cy="286"/>
              <a:chOff x="3251" y="3266"/>
              <a:chExt cx="1058" cy="286"/>
            </a:xfrm>
          </p:grpSpPr>
          <p:sp>
            <p:nvSpPr>
              <p:cNvPr id="449552" name="Line 10"/>
              <p:cNvSpPr>
                <a:spLocks noChangeShapeType="1"/>
              </p:cNvSpPr>
              <p:nvPr/>
            </p:nvSpPr>
            <p:spPr bwMode="auto">
              <a:xfrm>
                <a:off x="3251" y="3410"/>
                <a:ext cx="595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1980"/>
              </a:p>
            </p:txBody>
          </p:sp>
          <p:sp>
            <p:nvSpPr>
              <p:cNvPr id="449553" name="Text Box 11"/>
              <p:cNvSpPr txBox="1">
                <a:spLocks noChangeArrowheads="1"/>
              </p:cNvSpPr>
              <p:nvPr/>
            </p:nvSpPr>
            <p:spPr bwMode="auto">
              <a:xfrm>
                <a:off x="3871" y="3266"/>
                <a:ext cx="43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2640" b="1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 4</a:t>
                </a:r>
              </a:p>
            </p:txBody>
          </p:sp>
        </p:grpSp>
        <p:grpSp>
          <p:nvGrpSpPr>
            <p:cNvPr id="449546" name="Group 12"/>
            <p:cNvGrpSpPr>
              <a:grpSpLocks/>
            </p:cNvGrpSpPr>
            <p:nvPr/>
          </p:nvGrpSpPr>
          <p:grpSpPr bwMode="auto">
            <a:xfrm>
              <a:off x="3256" y="3369"/>
              <a:ext cx="777" cy="286"/>
              <a:chOff x="3251" y="3266"/>
              <a:chExt cx="1058" cy="286"/>
            </a:xfrm>
          </p:grpSpPr>
          <p:sp>
            <p:nvSpPr>
              <p:cNvPr id="449550" name="Line 13"/>
              <p:cNvSpPr>
                <a:spLocks noChangeShapeType="1"/>
              </p:cNvSpPr>
              <p:nvPr/>
            </p:nvSpPr>
            <p:spPr bwMode="auto">
              <a:xfrm>
                <a:off x="3251" y="3410"/>
                <a:ext cx="595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1980"/>
              </a:p>
            </p:txBody>
          </p:sp>
          <p:sp>
            <p:nvSpPr>
              <p:cNvPr id="449551" name="Text Box 14"/>
              <p:cNvSpPr txBox="1">
                <a:spLocks noChangeArrowheads="1"/>
              </p:cNvSpPr>
              <p:nvPr/>
            </p:nvSpPr>
            <p:spPr bwMode="auto">
              <a:xfrm>
                <a:off x="3871" y="3266"/>
                <a:ext cx="43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2640" b="1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  9</a:t>
                </a:r>
              </a:p>
            </p:txBody>
          </p:sp>
        </p:grpSp>
        <p:grpSp>
          <p:nvGrpSpPr>
            <p:cNvPr id="449547" name="Group 15"/>
            <p:cNvGrpSpPr>
              <a:grpSpLocks/>
            </p:cNvGrpSpPr>
            <p:nvPr/>
          </p:nvGrpSpPr>
          <p:grpSpPr bwMode="auto">
            <a:xfrm>
              <a:off x="3265" y="3573"/>
              <a:ext cx="777" cy="286"/>
              <a:chOff x="3251" y="3266"/>
              <a:chExt cx="1057" cy="286"/>
            </a:xfrm>
          </p:grpSpPr>
          <p:sp>
            <p:nvSpPr>
              <p:cNvPr id="449548" name="Line 16"/>
              <p:cNvSpPr>
                <a:spLocks noChangeShapeType="1"/>
              </p:cNvSpPr>
              <p:nvPr/>
            </p:nvSpPr>
            <p:spPr bwMode="auto">
              <a:xfrm>
                <a:off x="3251" y="3410"/>
                <a:ext cx="595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1980"/>
              </a:p>
            </p:txBody>
          </p:sp>
          <p:sp>
            <p:nvSpPr>
              <p:cNvPr id="449549" name="Text Box 17"/>
              <p:cNvSpPr txBox="1">
                <a:spLocks noChangeArrowheads="1"/>
              </p:cNvSpPr>
              <p:nvPr/>
            </p:nvSpPr>
            <p:spPr bwMode="auto">
              <a:xfrm>
                <a:off x="3872" y="3266"/>
                <a:ext cx="436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2640" b="1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12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662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0E92780-C974-48C4-8388-0E9B3580A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/>
              <a:t/>
            </a:r>
            <a:br>
              <a:rPr lang="en-US" altLang="en-US" sz="2800" b="1"/>
            </a:br>
            <a:endParaRPr lang="en-US" altLang="en-US" sz="2800" b="1"/>
          </a:p>
        </p:txBody>
      </p:sp>
      <p:sp>
        <p:nvSpPr>
          <p:cNvPr id="13315" name="Content Placeholder 6">
            <a:extLst>
              <a:ext uri="{FF2B5EF4-FFF2-40B4-BE49-F238E27FC236}">
                <a16:creationId xmlns:a16="http://schemas.microsoft.com/office/drawing/2014/main" xmlns="" id="{3D6A6BBC-DEC7-4D07-935E-174BA6CAD97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914400" y="1865313"/>
            <a:ext cx="8229600" cy="471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200" dirty="0"/>
              <a:t>In Java, we are not limited to fixed-size array declaration. </a:t>
            </a:r>
          </a:p>
          <a:p>
            <a:pPr eaLnBrk="1" hangingPunct="1"/>
            <a:r>
              <a:rPr lang="en-US" altLang="en-US" sz="2200" dirty="0"/>
              <a:t>The following code prompts the user for the size of an array and declares an array of designated size:</a:t>
            </a:r>
          </a:p>
          <a:p>
            <a:endParaRPr lang="en-US" altLang="en-US" sz="22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B53D1643-4F0B-4269-BD90-5EFD115F0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" y="628447"/>
            <a:ext cx="7772400" cy="8479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3200" dirty="0"/>
              <a:t>Variable-size Declaration</a:t>
            </a:r>
            <a:endParaRPr lang="en-US" sz="3200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3318" name="Group 4">
            <a:extLst>
              <a:ext uri="{FF2B5EF4-FFF2-40B4-BE49-F238E27FC236}">
                <a16:creationId xmlns:a16="http://schemas.microsoft.com/office/drawing/2014/main" xmlns="" id="{7B21A867-0A0D-4486-B788-18B30118004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443288"/>
            <a:ext cx="7797800" cy="2807920"/>
            <a:chOff x="363" y="708"/>
            <a:chExt cx="4912" cy="3066"/>
          </a:xfrm>
        </p:grpSpPr>
        <p:sp>
          <p:nvSpPr>
            <p:cNvPr id="13319" name="Rectangle 5">
              <a:extLst>
                <a:ext uri="{FF2B5EF4-FFF2-40B4-BE49-F238E27FC236}">
                  <a16:creationId xmlns:a16="http://schemas.microsoft.com/office/drawing/2014/main" xmlns="" id="{9BFDA061-7DD1-4476-99A1-94B3313A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708"/>
              <a:ext cx="4912" cy="30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0" name="Rectangle 6">
              <a:extLst>
                <a:ext uri="{FF2B5EF4-FFF2-40B4-BE49-F238E27FC236}">
                  <a16:creationId xmlns:a16="http://schemas.microsoft.com/office/drawing/2014/main" xmlns="" id="{44DF5AF9-22D7-4EF3-BE98-77468878C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998"/>
              <a:ext cx="4741" cy="2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Scanner </a:t>
              </a:r>
              <a:r>
                <a:rPr lang="en-US" altLang="en-US" sz="1600" dirty="0" err="1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scanner</a:t>
              </a:r>
              <a:r>
                <a:rPr lang="en-US" altLang="en-US" sz="1600" dirty="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= </a:t>
              </a:r>
              <a:r>
                <a:rPr lang="en-US" altLang="en-US" sz="1600" dirty="0">
                  <a:solidFill>
                    <a:schemeClr val="accent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new</a:t>
              </a:r>
              <a:r>
                <a:rPr lang="en-US" altLang="en-US" sz="1600" dirty="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 Scanner</a:t>
              </a:r>
              <a:r>
                <a:rPr lang="en-US" altLang="en-US" sz="1600" dirty="0">
                  <a:solidFill>
                    <a:srgbClr val="990033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(</a:t>
              </a:r>
              <a:r>
                <a:rPr lang="en-US" altLang="en-US" sz="1600" dirty="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System.in</a:t>
              </a:r>
              <a:r>
                <a:rPr lang="en-US" altLang="en-US" sz="1600" dirty="0">
                  <a:solidFill>
                    <a:srgbClr val="990033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)</a:t>
              </a:r>
              <a:r>
                <a:rPr lang="en-US" altLang="en-US" sz="1600" dirty="0">
                  <a:solidFill>
                    <a:schemeClr val="tx2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  <a:endParaRPr lang="en-US" altLang="en-US" sz="1600" dirty="0">
                <a:solidFill>
                  <a:srgbClr val="0066CC"/>
                </a:solidFill>
                <a:latin typeface="Courier New" panose="02070309020205020404" pitchFamily="49" charset="0"/>
                <a:ea typeface="MS PGothic" panose="020B0600070205080204" pitchFamily="34" charset="-128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 dirty="0" err="1">
                  <a:solidFill>
                    <a:srgbClr val="0066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int</a:t>
              </a:r>
              <a:r>
                <a:rPr lang="en-US" altLang="en-US" sz="1600" dirty="0">
                  <a:latin typeface="Courier New" panose="02070309020205020404" pitchFamily="49" charset="0"/>
                  <a:ea typeface="MS PGothic" panose="020B0600070205080204" pitchFamily="34" charset="-128"/>
                </a:rPr>
                <a:t> size;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 dirty="0" err="1">
                  <a:solidFill>
                    <a:srgbClr val="0066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int</a:t>
              </a:r>
              <a:r>
                <a:rPr lang="en-US" altLang="en-US" sz="16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[]</a:t>
              </a:r>
              <a:r>
                <a:rPr lang="en-US" altLang="en-US" sz="1600" dirty="0">
                  <a:latin typeface="Courier New" panose="02070309020205020404" pitchFamily="49" charset="0"/>
                  <a:ea typeface="MS PGothic" panose="020B0600070205080204" pitchFamily="34" charset="-128"/>
                </a:rPr>
                <a:t> number;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en-US" altLang="en-US" sz="1600" dirty="0">
                <a:latin typeface="Courier New" panose="02070309020205020404" pitchFamily="49" charset="0"/>
                <a:ea typeface="MS PGothic" panose="020B0600070205080204" pitchFamily="34" charset="-128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 dirty="0" err="1">
                  <a:latin typeface="Courier New" panose="02070309020205020404" pitchFamily="49" charset="0"/>
                  <a:ea typeface="MS PGothic" panose="020B0600070205080204" pitchFamily="34" charset="-128"/>
                </a:rPr>
                <a:t>System.out.print</a:t>
              </a:r>
              <a:r>
                <a:rPr lang="en-US" altLang="en-US" sz="1600" dirty="0">
                  <a:latin typeface="Courier New" panose="02070309020205020404" pitchFamily="49" charset="0"/>
                  <a:ea typeface="MS PGothic" panose="020B0600070205080204" pitchFamily="34" charset="-128"/>
                </a:rPr>
                <a:t>(</a:t>
              </a:r>
              <a:r>
                <a:rPr lang="en-US" altLang="en-US" sz="1600" dirty="0">
                  <a:solidFill>
                    <a:srgbClr val="0066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"Size of an array:"</a:t>
              </a:r>
              <a:r>
                <a:rPr lang="en-US" altLang="en-US" sz="16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))</a:t>
              </a:r>
              <a:r>
                <a:rPr lang="en-US" altLang="en-US" sz="1600" dirty="0"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 dirty="0">
                  <a:latin typeface="Courier New" panose="02070309020205020404" pitchFamily="49" charset="0"/>
                  <a:ea typeface="MS PGothic" panose="020B0600070205080204" pitchFamily="34" charset="-128"/>
                </a:rPr>
                <a:t>size= </a:t>
              </a:r>
              <a:r>
                <a:rPr lang="en-US" altLang="en-US" sz="1600" dirty="0" err="1">
                  <a:latin typeface="Courier New" panose="02070309020205020404" pitchFamily="49" charset="0"/>
                  <a:ea typeface="MS PGothic" panose="020B0600070205080204" pitchFamily="34" charset="-128"/>
                </a:rPr>
                <a:t>scanner.nextInt</a:t>
              </a:r>
              <a:r>
                <a:rPr lang="en-US" altLang="en-US" sz="16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(</a:t>
              </a:r>
              <a:r>
                <a:rPr lang="en-US" altLang="en-US" sz="1600" dirty="0"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  <a:r>
                <a:rPr lang="en-US" altLang="en-US" sz="16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)</a:t>
              </a:r>
              <a:r>
                <a:rPr lang="en-US" altLang="en-US" sz="1600" dirty="0"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en-US" altLang="en-US" sz="1600" dirty="0">
                <a:latin typeface="Courier New" panose="02070309020205020404" pitchFamily="49" charset="0"/>
                <a:ea typeface="MS PGothic" panose="020B0600070205080204" pitchFamily="34" charset="-128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 dirty="0">
                  <a:latin typeface="Courier New" panose="02070309020205020404" pitchFamily="49" charset="0"/>
                  <a:ea typeface="MS PGothic" panose="020B0600070205080204" pitchFamily="34" charset="-128"/>
                </a:rPr>
                <a:t>number = </a:t>
              </a:r>
              <a:r>
                <a:rPr lang="en-US" altLang="en-US" sz="1600" dirty="0">
                  <a:solidFill>
                    <a:srgbClr val="0066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new</a:t>
              </a:r>
              <a:r>
                <a:rPr lang="en-US" altLang="en-US" sz="1600" dirty="0">
                  <a:latin typeface="Courier New" panose="02070309020205020404" pitchFamily="49" charset="0"/>
                  <a:ea typeface="MS PGothic" panose="020B0600070205080204" pitchFamily="34" charset="-128"/>
                </a:rPr>
                <a:t> </a:t>
              </a:r>
              <a:r>
                <a:rPr lang="en-US" altLang="en-US" sz="1600" dirty="0" err="1">
                  <a:solidFill>
                    <a:srgbClr val="0066CC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int</a:t>
              </a:r>
              <a:r>
                <a:rPr lang="en-US" altLang="en-US" sz="16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[</a:t>
              </a:r>
              <a:r>
                <a:rPr lang="en-US" altLang="en-US" sz="1600" dirty="0">
                  <a:latin typeface="Courier New" panose="02070309020205020404" pitchFamily="49" charset="0"/>
                  <a:ea typeface="MS PGothic" panose="020B0600070205080204" pitchFamily="34" charset="-128"/>
                </a:rPr>
                <a:t>size</a:t>
              </a:r>
              <a:r>
                <a:rPr lang="en-US" altLang="en-US" sz="1600" dirty="0">
                  <a:solidFill>
                    <a:srgbClr val="A50021"/>
                  </a:solidFill>
                  <a:latin typeface="Courier New" panose="02070309020205020404" pitchFamily="49" charset="0"/>
                  <a:ea typeface="MS PGothic" panose="020B0600070205080204" pitchFamily="34" charset="-128"/>
                </a:rPr>
                <a:t>]</a:t>
              </a:r>
              <a:r>
                <a:rPr lang="en-US" altLang="en-US" sz="1600" dirty="0">
                  <a:latin typeface="Courier New" panose="02070309020205020404" pitchFamily="49" charset="0"/>
                  <a:ea typeface="MS PGothic" panose="020B0600070205080204" pitchFamily="34" charset="-128"/>
                </a:rPr>
                <a:t>;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BF486263-6933-4A14-BA79-68BCD4F2A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60488" y="714378"/>
            <a:ext cx="777240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b="1"/>
              <a:t>Array Processing – Sample1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xmlns="" id="{2D2BFB72-D3F8-48C4-BC21-5C1103D86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687" y="1907268"/>
            <a:ext cx="9753600" cy="4967514"/>
          </a:xfr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java.util.Scanner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Rainfall {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main(String </a:t>
            </a:r>
            <a:r>
              <a:rPr lang="en-US" altLang="en-US" sz="2200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[]) {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double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[] </a:t>
            </a:r>
            <a:r>
              <a:rPr lang="en-US" altLang="en-US" sz="2200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rainfall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double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[12];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double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sum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= 0.0;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double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average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= 0.0;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Scanner </a:t>
            </a:r>
            <a:r>
              <a:rPr lang="en-US" altLang="en-US" sz="2200" u="sng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scanner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Scanner(System.</a:t>
            </a:r>
            <a:r>
              <a:rPr lang="en-US" altLang="en-US" sz="2200" b="1" i="1" dirty="0">
                <a:solidFill>
                  <a:srgbClr val="0000C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200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200" b="1" dirty="0" err="1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altLang="en-US" sz="2200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&lt; 12; </a:t>
            </a:r>
            <a:r>
              <a:rPr lang="en-US" altLang="en-US" sz="2200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altLang="en-US" sz="22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r>
              <a:rPr lang="en-US" altLang="en-US" sz="2200" b="1" i="1" dirty="0" err="1">
                <a:solidFill>
                  <a:srgbClr val="0000C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out</a:t>
            </a:r>
            <a:r>
              <a:rPr lang="en-US" altLang="en-US" sz="22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.println</a:t>
            </a:r>
            <a:r>
              <a:rPr lang="en-US" altLang="en-US" sz="22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altLang="en-US" sz="2200" dirty="0" smtClean="0">
                <a:solidFill>
                  <a:srgbClr val="2A00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“Rainfall </a:t>
            </a:r>
            <a:r>
              <a:rPr lang="en-US" altLang="en-US" sz="2200" dirty="0">
                <a:solidFill>
                  <a:srgbClr val="2A00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 Month  </a:t>
            </a:r>
            <a:r>
              <a:rPr lang="en-US" altLang="en-US" sz="2200" dirty="0" smtClean="0">
                <a:solidFill>
                  <a:srgbClr val="2A00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altLang="en-US" sz="22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+ (</a:t>
            </a:r>
            <a:r>
              <a:rPr lang="en-US" altLang="en-US" sz="2200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+ 1</a:t>
            </a:r>
            <a:r>
              <a:rPr lang="en-US" altLang="en-US" sz="22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altLang="en-US" sz="2200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rainfall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altLang="en-US" sz="2200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altLang="en-US" sz="2200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scanner</a:t>
            </a:r>
            <a:r>
              <a:rPr lang="en-US" altLang="en-US" sz="22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.nextDouble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altLang="en-US" sz="2200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sum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+= </a:t>
            </a:r>
            <a:r>
              <a:rPr lang="en-US" altLang="en-US" sz="2200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rainfall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altLang="en-US" sz="2200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200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average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200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sum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en-US" altLang="en-US" sz="2200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rainfall</a:t>
            </a:r>
            <a:r>
              <a:rPr lang="en-US" altLang="en-US" sz="22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altLang="en-US" sz="2200" dirty="0" err="1">
                <a:solidFill>
                  <a:srgbClr val="0000C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2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r>
              <a:rPr lang="en-US" altLang="en-US" sz="2200" b="1" i="1" dirty="0" err="1">
                <a:solidFill>
                  <a:srgbClr val="0000C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out</a:t>
            </a:r>
            <a:r>
              <a:rPr lang="en-US" altLang="en-US" sz="22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.println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altLang="en-US" sz="2200" dirty="0">
                <a:solidFill>
                  <a:srgbClr val="2A00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"Average Rainfall = "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2200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average</a:t>
            </a: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altLang="en-US" sz="2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AF37C0DD-D374-4E84-9671-3EC41BCE0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55641"/>
            <a:ext cx="7772400" cy="65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/>
              <a:t>Array Processing – Sample 2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71903596-1434-4DD9-B447-B8ACB4E934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3263" y="1447800"/>
            <a:ext cx="8905194" cy="6172200"/>
          </a:xfr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US" sz="2000" dirty="0"/>
              <a:t>import </a:t>
            </a:r>
            <a:r>
              <a:rPr lang="en-US" altLang="en-US" sz="2000" dirty="0" err="1"/>
              <a:t>java.util.Scanner</a:t>
            </a:r>
            <a:r>
              <a:rPr lang="en-US" altLang="en-US" sz="2000" dirty="0"/>
              <a:t>;</a:t>
            </a:r>
          </a:p>
          <a:p>
            <a:pPr>
              <a:buFontTx/>
              <a:buNone/>
            </a:pPr>
            <a:r>
              <a:rPr lang="en-US" altLang="en-US" sz="2000" dirty="0"/>
              <a:t>public class </a:t>
            </a:r>
            <a:r>
              <a:rPr lang="en-US" altLang="en-US" sz="2000" dirty="0" err="1"/>
              <a:t>RainfallMonth</a:t>
            </a:r>
            <a:r>
              <a:rPr lang="en-US" altLang="en-US" sz="2000" dirty="0"/>
              <a:t> </a:t>
            </a:r>
          </a:p>
          <a:p>
            <a:pPr>
              <a:buFontTx/>
              <a:buNone/>
            </a:pPr>
            <a:r>
              <a:rPr lang="en-US" altLang="en-US" sz="2000" dirty="0"/>
              <a:t>{</a:t>
            </a:r>
          </a:p>
          <a:p>
            <a:pPr>
              <a:buFontTx/>
              <a:buNone/>
            </a:pPr>
            <a:r>
              <a:rPr lang="en-US" altLang="en-US" sz="2000" dirty="0"/>
              <a:t>	public static void main(String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[]) </a:t>
            </a:r>
          </a:p>
          <a:p>
            <a:pPr>
              <a:buFontTx/>
              <a:buNone/>
            </a:pPr>
            <a:r>
              <a:rPr lang="en-US" altLang="en-US" sz="2000" b="1" dirty="0"/>
              <a:t>	{</a:t>
            </a:r>
          </a:p>
          <a:p>
            <a:pPr marL="0" indent="0">
              <a:buNone/>
            </a:pPr>
            <a:r>
              <a:rPr lang="en-US" altLang="en-US" sz="2000" b="1" dirty="0" smtClean="0"/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rainfall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[12];</a:t>
            </a:r>
          </a:p>
          <a:p>
            <a:pPr marL="1005840" lvl="2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monthName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"January"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"February"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"March"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05840" lvl="2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April"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"May"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"June"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"July"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05840" lvl="2" indent="0">
              <a:buNone/>
            </a:pP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	"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August"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"September"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"October"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05840" lvl="2" indent="0">
              <a:buNone/>
            </a:pP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	"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November"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"December"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1005840" lvl="2" indent="0">
              <a:buNone/>
            </a:pPr>
            <a:r>
              <a:rPr lang="fr-F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    </a:t>
            </a:r>
            <a:r>
              <a:rPr lang="fr-F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pPr marL="1005840" lvl="2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3F7F5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// </a:t>
            </a:r>
            <a:r>
              <a:rPr lang="en-US" altLang="en-US" dirty="0">
                <a:solidFill>
                  <a:srgbClr val="3F7F5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compute average rainfall </a:t>
            </a:r>
            <a:endParaRPr lang="en-US" alt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05840" lvl="2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altLang="en-US" b="1" dirty="0" err="1">
                <a:solidFill>
                  <a:srgbClr val="7F00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altLang="en-US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&lt; 12; </a:t>
            </a:r>
            <a:r>
              <a:rPr lang="en-US" altLang="en-US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</a:p>
          <a:p>
            <a:pPr marL="1005840" lvl="2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endParaRPr lang="en-US" alt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05840" lvl="2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r>
              <a:rPr lang="en-US" altLang="en-US" b="1" i="1" dirty="0" err="1">
                <a:solidFill>
                  <a:srgbClr val="0000C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.print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2A00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"Rainfall for Month   "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altLang="en-US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monthname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altLang="en-US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] + </a:t>
            </a:r>
            <a:r>
              <a:rPr lang="en-US" altLang="en-US" dirty="0">
                <a:solidFill>
                  <a:srgbClr val="2A00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 :"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alt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05840" lvl="2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rainfall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altLang="en-US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altLang="en-US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scanner</a:t>
            </a:r>
            <a:r>
              <a:rPr lang="en-US" altLang="en-US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.nextDouble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n-US" alt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05840" lvl="2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+= </a:t>
            </a:r>
            <a:r>
              <a:rPr lang="en-US" altLang="en-US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rainfall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altLang="en-US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en-US" alt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05840" lvl="2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alt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05840" lvl="2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average</a:t>
            </a:r>
            <a:r>
              <a:rPr lang="en-US" altLang="en-US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altLang="en-US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en-US" altLang="en-US" dirty="0" err="1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rainfall</a:t>
            </a:r>
            <a:r>
              <a:rPr lang="en-US" altLang="en-US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altLang="en-US" dirty="0" err="1">
                <a:solidFill>
                  <a:srgbClr val="0000C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alt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05840" lvl="2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err="1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r>
              <a:rPr lang="en-US" altLang="en-US" b="1" i="1" dirty="0" err="1" smtClean="0">
                <a:solidFill>
                  <a:srgbClr val="0000C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out</a:t>
            </a:r>
            <a:r>
              <a:rPr lang="en-US" altLang="en-US" dirty="0" err="1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2A00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"Average Rainfall = "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altLang="en-US" dirty="0">
                <a:solidFill>
                  <a:srgbClr val="6A3E3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average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alt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05840" lvl="2" indent="0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4DC6-2195-48CB-A02A-AA52B87789B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8"/>
  <p:tag name="TIMELINE" val="0.8/6.7/11.5/16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16"/>
  <p:tag name="TIMELINE" val="1.4/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4"/>
  <p:tag name="TIMELINE" val="0.6/5.9/1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2"/>
  <p:tag name="TIMELINE" val="5.9/7.6/17.7/28.5/32.0/36.7/39.4/42.5/4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704"/>
  <p:tag name="TIMELINE" val="0.6/8.1/13.7/23.7/3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.176"/>
  <p:tag name="TIMELINE" val="0.8/9.1/2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24"/>
  <p:tag name="TIMELINE" val="12.7/1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7.2"/>
  <p:tag name="TIMELINE" val="1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096"/>
  <p:tag name="TIMELINE" val="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7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2735</Words>
  <Application>Microsoft Office PowerPoint</Application>
  <PresentationFormat>Custom</PresentationFormat>
  <Paragraphs>709</Paragraphs>
  <Slides>46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Courier</vt:lpstr>
      <vt:lpstr>Monotype Sorts</vt:lpstr>
      <vt:lpstr>MS PGothic</vt:lpstr>
      <vt:lpstr>MS PGothic</vt:lpstr>
      <vt:lpstr>Palatino-Roman</vt:lpstr>
      <vt:lpstr>游ゴシック</vt:lpstr>
      <vt:lpstr>Arial</vt:lpstr>
      <vt:lpstr>Calibri</vt:lpstr>
      <vt:lpstr>Comic Sans MS</vt:lpstr>
      <vt:lpstr>Consolas</vt:lpstr>
      <vt:lpstr>Courier New</vt:lpstr>
      <vt:lpstr>Tahoma</vt:lpstr>
      <vt:lpstr>Times New Roman</vt:lpstr>
      <vt:lpstr>Trebuchet MS</vt:lpstr>
      <vt:lpstr>Office Theme</vt:lpstr>
      <vt:lpstr>Picture</vt:lpstr>
      <vt:lpstr>Chapter 10</vt:lpstr>
      <vt:lpstr>Objectives</vt:lpstr>
      <vt:lpstr>Array Basics</vt:lpstr>
      <vt:lpstr>Arrays of Primitive Data Types</vt:lpstr>
      <vt:lpstr>Accessing Individual Elements</vt:lpstr>
      <vt:lpstr>Array Initialization</vt:lpstr>
      <vt:lpstr> </vt:lpstr>
      <vt:lpstr>Array Processing – Sample1</vt:lpstr>
      <vt:lpstr>Array Processing – Sample 2</vt:lpstr>
      <vt:lpstr>Compute quarterAverage rainfall</vt:lpstr>
      <vt:lpstr>Arrays of Objects</vt:lpstr>
      <vt:lpstr>The Person Class</vt:lpstr>
      <vt:lpstr>Creating an Object Array - 1</vt:lpstr>
      <vt:lpstr>Creating an Object Array - 2</vt:lpstr>
      <vt:lpstr>Creating an Object Array - 3</vt:lpstr>
      <vt:lpstr>Create Person objects and set up the person array </vt:lpstr>
      <vt:lpstr>Find youngest and oldest age person</vt:lpstr>
      <vt:lpstr>Searching for a particular person</vt:lpstr>
      <vt:lpstr>Find out the names whose age is &gt;5</vt:lpstr>
      <vt:lpstr>Object Deletion – Approach 1</vt:lpstr>
      <vt:lpstr>Object Deletion – Approach 2</vt:lpstr>
      <vt:lpstr>PowerPoint Presentation</vt:lpstr>
      <vt:lpstr>PowerPoint Presentation</vt:lpstr>
      <vt:lpstr>PowerPoint Presentation</vt:lpstr>
      <vt:lpstr>Passing Arrays to Methods</vt:lpstr>
      <vt:lpstr>Two-Dimensional Arrays</vt:lpstr>
      <vt:lpstr>Declaring and Creating a 2-D Array</vt:lpstr>
      <vt:lpstr>Accessing an Element</vt:lpstr>
      <vt:lpstr>Two-dimensional Array Illustration</vt:lpstr>
      <vt:lpstr>Declaring, Creating, and Initializing Using Shorthand Notations</vt:lpstr>
      <vt:lpstr>Ragged Arrays</vt:lpstr>
      <vt:lpstr>Sample 2-D Array Processing</vt:lpstr>
      <vt:lpstr>PowerPoint Presentation</vt:lpstr>
      <vt:lpstr>Collection Classes: Lists and Maps</vt:lpstr>
      <vt:lpstr>Java Interface</vt:lpstr>
      <vt:lpstr>JCF Lists</vt:lpstr>
      <vt:lpstr>List Methods</vt:lpstr>
      <vt:lpstr>Using Lists</vt:lpstr>
      <vt:lpstr>Homogeneous vs. Heterogeneous Collections</vt:lpstr>
      <vt:lpstr>Sample List Usage</vt:lpstr>
      <vt:lpstr>PowerPoint Presentation</vt:lpstr>
      <vt:lpstr>JCF Maps</vt:lpstr>
      <vt:lpstr>Map Methods</vt:lpstr>
      <vt:lpstr>Using Maps</vt:lpstr>
      <vt:lpstr>Sample Map Usage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User</dc:creator>
  <cp:lastModifiedBy>USER</cp:lastModifiedBy>
  <cp:revision>60</cp:revision>
  <dcterms:created xsi:type="dcterms:W3CDTF">2020-01-25T16:12:01Z</dcterms:created>
  <dcterms:modified xsi:type="dcterms:W3CDTF">2023-01-15T08:50:55Z</dcterms:modified>
</cp:coreProperties>
</file>