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11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4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D881C-73F7-4FD8-908B-E82192096A2D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1435A-D8BB-4B84-935E-1302D7E255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05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6E881-82BB-4F0C-B5F6-0CF2FB1B334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5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C836BE-9876-4B20-8F4D-228B5F3DB806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4DC778-5B2E-4BA9-B7A7-51A5AA2B5AC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757" y="4355192"/>
            <a:ext cx="5637343" cy="98188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5624" y="4615444"/>
            <a:ext cx="1515397" cy="1443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43" y="4793994"/>
            <a:ext cx="1086158" cy="108615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817685" y="1981084"/>
            <a:ext cx="7843305" cy="162991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 – Intermediate</a:t>
            </a: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Part(4) of (4)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AC663-F1FD-4F19-8062-941EE61C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Revoking Authorization in SQL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revoke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used to revoke authorization.</a:t>
            </a:r>
          </a:p>
          <a:p>
            <a:pPr lvl="2">
              <a:lnSpc>
                <a:spcPct val="100000"/>
              </a:lnSpc>
              <a:buClrTx/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revoke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&lt;privilege list&gt;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&lt;relation or view&gt;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&lt;user list&gt;</a:t>
            </a:r>
          </a:p>
          <a:p>
            <a:pPr>
              <a:lnSpc>
                <a:spcPct val="100000"/>
              </a:lnSpc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00000"/>
              </a:lnSpc>
              <a:buClrTx/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revoke select 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0000"/>
              </a:lnSpc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privilege-list&gt; may be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revoke all privileges the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revokee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hold.</a:t>
            </a:r>
          </a:p>
          <a:p>
            <a:pPr>
              <a:lnSpc>
                <a:spcPct val="100000"/>
              </a:lnSpc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revokee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-list&gt; includes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public,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users lose the privilege except those granted it explicitly.</a:t>
            </a:r>
          </a:p>
          <a:p>
            <a:pPr>
              <a:lnSpc>
                <a:spcPct val="100000"/>
              </a:lnSpc>
              <a:buClrTx/>
              <a:buFont typeface="Wingdings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5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Revoking Authorization in SQL(Cont.)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privilege was granted twice to the same user by different grantees, the user may retain the privilege after the revocation.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All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privileges that depend on the privilege being revoked are also revoked.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4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is a way to distinguish among various users as far as what  these users can access/update in the database.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role we use: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create a role &lt;name&gt;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Example:</a:t>
            </a:r>
          </a:p>
          <a:p>
            <a:pPr lvl="2">
              <a:lnSpc>
                <a:spcPct val="100000"/>
              </a:lnSpc>
              <a:buClrTx/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instructor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Once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role is created we can assign “users” to the role using: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 &lt;role&gt; to &lt;users&gt;</a:t>
            </a: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1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Example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instructor;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grant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Privileges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granted to roles: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Roles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granted to users, as well as to other roles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teaching_assistant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teaching_assistant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>
              <a:buClrTx/>
              <a:buSzPct val="70000"/>
              <a:buFont typeface="Courier New" panose="02070309020205020404" pitchFamily="49" charset="0"/>
              <a:buChar char="o"/>
            </a:pP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inherits all privileges of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teaching_assistant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3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Example(Cont.)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Chain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roles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Satoshi;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3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19570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geo_instructor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'Geology');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grant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on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geo_instructor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geo_staff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Suppose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 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geo_staff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member issues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geo_instructor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What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geo_staff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does not have permissions 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instructor?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Creator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view did not have some permissions 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instructor?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16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Authorization Features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references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to create foreign key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reference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Mariano;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this required?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transfer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privileges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select 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grant option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revoke select 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Satoshi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revoke select 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Satoshi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more!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4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2124" y="2992780"/>
            <a:ext cx="450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End of Chapter 4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Index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in SQL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Authorization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64C31-D016-4D7D-B9D9-FB80F744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46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Creation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395226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Many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reference only a small proportion of the records in a table.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inefficient for the system to read every record to find  a record with  particular value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index with 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&lt;name&gt;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&lt;relation-name&gt; (attribute);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7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9818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Creation Example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6" y="1700808"/>
            <a:ext cx="7704856" cy="4608512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	</a:t>
            </a:r>
            <a:b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(5),</a:t>
            </a:r>
            <a:b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alt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 </a:t>
            </a:r>
            <a:r>
              <a:rPr lang="en-US" alt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  <a:b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tot_cred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(3,0)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b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studentID_index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>
              <a:buClr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select * 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from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'12345'</a:t>
            </a:r>
          </a:p>
          <a:p>
            <a:pPr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executed by using the index to find the required record,  without looking at all records of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5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7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assign a user several forms of authorizations on parts of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database.</a:t>
            </a:r>
          </a:p>
          <a:p>
            <a:pPr lvl="2"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allows reading, but not modification of data.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allows insertion of new data, but not modification of existing data.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allows modification, but not deletion of data.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allows deletion of data.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Each of these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authorizations is called a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We may authorize the user all, none, or a combination of these types of privileges on specified parts of a database, such as a relation or a view.</a:t>
            </a: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3952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Forms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authorization to modify the database schema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allows creation and deletion of indices.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allows creation of new relations.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Alteration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allows addition or deletion of attributes in a relation.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allows deletion of relations.</a:t>
            </a:r>
          </a:p>
          <a:p>
            <a:pPr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Specification in SQL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used to confer authorization</a:t>
            </a:r>
          </a:p>
          <a:p>
            <a:pPr>
              <a:lnSpc>
                <a:spcPct val="100000"/>
              </a:lnSpc>
              <a:buClrTx/>
              <a:buFont typeface="Monotype Sorts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&lt;privilege list&gt;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&lt;relation or view &gt;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&lt;user list&gt;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list&gt; is: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user-id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all valid users the privilege granted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role (more on this later)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on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Satoshi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6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Specification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SQL(Cont.)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4824"/>
            <a:ext cx="7543800" cy="4024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Granting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privilege on a view does not imply granting any privileges on the underlying relations.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grantor of the privilege must already hold the privilege on the specified item (or be the database administrator).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3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Privileges in SQL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195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select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allows read access to relation, or the ability to query using the view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grant users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authorization on the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relation:</a:t>
            </a:r>
          </a:p>
          <a:p>
            <a:pPr>
              <a:lnSpc>
                <a:spcPct val="100000"/>
              </a:lnSpc>
              <a:buClrTx/>
              <a:buFont typeface="Monotype Sorts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select 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insert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to insert tuples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update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 to update using the SQL update statement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delete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to delete tuples.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all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used as a short form for all the allowable privileges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18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heme/theme1.xml><?xml version="1.0" encoding="utf-8"?>
<a:theme xmlns:a="http://schemas.openxmlformats.org/drawingml/2006/main" name="Theme1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1040</Words>
  <Application>Microsoft Office PowerPoint</Application>
  <PresentationFormat>On-screen Show (4:3)</PresentationFormat>
  <Paragraphs>109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Monotype Sorts</vt:lpstr>
      <vt:lpstr>Arial</vt:lpstr>
      <vt:lpstr>Calibri</vt:lpstr>
      <vt:lpstr>Calibri Light</vt:lpstr>
      <vt:lpstr>Courier New</vt:lpstr>
      <vt:lpstr>Times New Roman</vt:lpstr>
      <vt:lpstr>Wingdings</vt:lpstr>
      <vt:lpstr>Theme1</vt:lpstr>
      <vt:lpstr>PowerPoint Presentation</vt:lpstr>
      <vt:lpstr>Outlines</vt:lpstr>
      <vt:lpstr>Index Creation</vt:lpstr>
      <vt:lpstr>Index Creation Example</vt:lpstr>
      <vt:lpstr>Authorization</vt:lpstr>
      <vt:lpstr>Authorization (Cont.)</vt:lpstr>
      <vt:lpstr>Authorization Specification in SQL</vt:lpstr>
      <vt:lpstr>Authorization Specification in SQL(Cont.)</vt:lpstr>
      <vt:lpstr>Privileges in SQL</vt:lpstr>
      <vt:lpstr>Revoking Authorization in SQL</vt:lpstr>
      <vt:lpstr>Revoking Authorization in SQL(Cont.)</vt:lpstr>
      <vt:lpstr>Roles</vt:lpstr>
      <vt:lpstr>Roles Example</vt:lpstr>
      <vt:lpstr>Roles Example(Cont.)</vt:lpstr>
      <vt:lpstr>Authorization on Views</vt:lpstr>
      <vt:lpstr>Other Authorization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: Intermediate SQL          (Part IV)</dc:title>
  <dc:creator>Windows User</dc:creator>
  <cp:lastModifiedBy>May Thu Kyaw</cp:lastModifiedBy>
  <cp:revision>22</cp:revision>
  <dcterms:created xsi:type="dcterms:W3CDTF">2022-01-12T07:07:21Z</dcterms:created>
  <dcterms:modified xsi:type="dcterms:W3CDTF">2022-01-17T03:22:01Z</dcterms:modified>
</cp:coreProperties>
</file>