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129C-187B-48EB-9026-7F8C14CB498D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57DE-CCA6-4638-8376-E6DBDF895E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4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D29E87-5FA7-40B7-AA9E-AE4A99C92F14}"/>
              </a:ext>
            </a:extLst>
          </p:cNvPr>
          <p:cNvSpPr txBox="1"/>
          <p:nvPr userDrawn="1"/>
        </p:nvSpPr>
        <p:spPr>
          <a:xfrm>
            <a:off x="8534424" y="64271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B80BFA-2B82-46C8-BD96-556BA9F06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5E53A-6294-4D48-AA28-5097FA5E48DB}"/>
              </a:ext>
            </a:extLst>
          </p:cNvPr>
          <p:cNvSpPr txBox="1"/>
          <p:nvPr userDrawn="1"/>
        </p:nvSpPr>
        <p:spPr>
          <a:xfrm>
            <a:off x="8534424" y="64271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B80BFA-2B82-46C8-BD96-556BA9F06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8CCFA8-7E1B-45B2-8120-95EE761CE9D3}"/>
              </a:ext>
            </a:extLst>
          </p:cNvPr>
          <p:cNvSpPr txBox="1"/>
          <p:nvPr userDrawn="1"/>
        </p:nvSpPr>
        <p:spPr>
          <a:xfrm>
            <a:off x="8534424" y="64271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B80BFA-2B82-46C8-BD96-556BA9F06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9ABAAF-F66B-47D2-9563-651DDC3C5072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DC8E6C-8B83-4EB0-8627-96693C0CCC9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B245D8-35CF-4EB0-9DA5-A98CAEBE75DD}"/>
              </a:ext>
            </a:extLst>
          </p:cNvPr>
          <p:cNvSpPr txBox="1"/>
          <p:nvPr userDrawn="1"/>
        </p:nvSpPr>
        <p:spPr>
          <a:xfrm>
            <a:off x="8534424" y="64271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B80BFA-2B82-46C8-BD96-556BA9F06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424141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19" y="4602691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– Database Design Using the E-R Model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Entity Sets --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instructor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student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616624" cy="35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63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Entity sets in ER Diagram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can be represented graphically as follows:</a:t>
            </a:r>
          </a:p>
          <a:p>
            <a:pPr marL="1097280" lvl="2" indent="-45720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Rectangles represent entity sets.</a:t>
            </a:r>
          </a:p>
          <a:p>
            <a:pPr marL="1097280" lvl="2" indent="-45720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listed inside entity rectangle</a:t>
            </a:r>
          </a:p>
          <a:p>
            <a:pPr marL="1097280" lvl="2" indent="-45720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 indicates primary key attributes</a:t>
            </a:r>
          </a:p>
          <a:p>
            <a:pPr marL="0" indent="0">
              <a:buClrTx/>
              <a:buNone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2E9F5EC-3BAF-4418-B039-C3B24360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712" y="4077072"/>
            <a:ext cx="52085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association among several entities</a:t>
            </a:r>
          </a:p>
          <a:p>
            <a:pPr>
              <a:lnSpc>
                <a:spcPct val="100000"/>
              </a:lnSpc>
              <a:buClrTx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44553 (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Peltier</a:t>
            </a:r>
            <a:r>
              <a:rPr lang="en-US" alt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22222 (</a:t>
            </a:r>
            <a:r>
              <a:rPr lang="en-US" alt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Einstein)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entity	relationship set	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entity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mathematical relation among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lnSpc>
                <a:spcPct val="100000"/>
              </a:lnSpc>
              <a:buClrTx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{(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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is a relationship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lvl="1">
              <a:lnSpc>
                <a:spcPct val="100000"/>
              </a:lnSpc>
              <a:buClrTx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	        (44553,22222) 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advisor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0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8367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define the relationship set  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denote the associations between students and the instructors who act as their advisors.</a:t>
            </a: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Pictorially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draw a line between related entities.</a:t>
            </a: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69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282154"/>
          </a:xfrm>
        </p:spPr>
        <p:txBody>
          <a:bodyPr>
            <a:no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Relationship  Sets via ER Diagrams 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925504" cy="402336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Diamonds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relationship sets.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344"/>
            <a:ext cx="7268896" cy="148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83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9818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can also be associated with a relationship set.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instance,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 between entity sets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the attribute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tracks when the student started being associated with the advisor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5514502" cy="26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 with 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468013" cy="187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34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of a relationship need not be distinct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occurrence of an entity set plays a “role” in the relationship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“</a:t>
            </a:r>
            <a:r>
              <a:rPr lang="en-US" altLang="ja-JP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US" altLang="ja-JP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61024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a Relationship Set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543800" cy="4240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Binary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involve two entity sets (or degree two).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most relationship sets in a database system are binary.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Relationships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more than two entity sets are rare.  Most relationships are binary. (More on this later.)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students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work on research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under the guidance of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proj_guide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ternary relationship between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instructor, student,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3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Non-binary Relationship Sets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Most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 are binary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 occasions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is more convenient to represent relationships as non-binary.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E-R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with a Ternary Relationship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33558"/>
            <a:ext cx="5639468" cy="217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98180"/>
          </a:xfrm>
        </p:spPr>
        <p:txBody>
          <a:bodyPr>
            <a:normAutofit/>
          </a:bodyPr>
          <a:lstStyle/>
          <a:p>
            <a:pPr algn="l"/>
            <a:r>
              <a:rPr lang="en-US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0" cy="4536504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Overview of the Design Process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Design Phases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Design Alternatives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Entity-Relationship Model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 Sets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Relationship Sets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2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Complex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Mapping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Cardinalities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Phases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Initial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-- characterize fully the data needs of the prospective database users.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Second phase  --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 a data model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Applying the concepts of the chosen data model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Translating  these requirements into a conceptual schema of the database.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fully developed conceptual schema indicates the functional requirements of the enterprise.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Describe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kinds of operations (or transactions) that will be performed on the data.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2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Phases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4176464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Final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-- Moving from an abstract data model to the implementation of the database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Logical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 –  Deciding on the database schema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    Database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 requires that we find a “good” collection of relation schemas.</a:t>
            </a:r>
          </a:p>
          <a:p>
            <a:pPr marL="1143000" lvl="2" indent="-34290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decision – What attributes should we record in the database?</a:t>
            </a:r>
          </a:p>
          <a:p>
            <a:pPr marL="1143000" lvl="2" indent="-342900"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Physical Design – Deciding on the physical layout of the database                </a:t>
            </a:r>
          </a:p>
          <a:p>
            <a:pPr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>
              <a:buClrTx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7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Alternatives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88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database schema, we must ensure that we avoid two major pitfalls: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Redundancy:  a bad design  may result in repeat information.  </a:t>
            </a:r>
          </a:p>
          <a:p>
            <a:pPr lvl="3">
              <a:lnSpc>
                <a:spcPct val="100000"/>
              </a:lnSpc>
              <a:buClrTx/>
              <a:buFont typeface="Calibri" panose="020F0502020204030204" pitchFamily="34" charset="0"/>
              <a:buChar char="ₒ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Redundant representation of information may lead to data inconsistency among the various copies of information 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Incompleteness: a bad design may make certain aspects of the enterprise difficult or impossible to model.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Avoiding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designs is not enough. There may be a  large number  of  good designs from which we must choose.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78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Model (covered in this chapter)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Models an enterprise as a collection 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entities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</a:t>
            </a:r>
          </a:p>
          <a:p>
            <a:pPr lvl="3">
              <a:lnSpc>
                <a:spcPct val="100000"/>
              </a:lnSpc>
              <a:buClrTx/>
              <a:buFont typeface="Calibri" panose="020F0502020204030204" pitchFamily="34" charset="0"/>
              <a:buChar char="ₒ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Entity: a “thing” or “object” in the enterprise that is distinguishable from other objects</a:t>
            </a:r>
          </a:p>
          <a:p>
            <a:pPr lvl="4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Described by a set 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attributes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buClrTx/>
              <a:buFont typeface="Calibri" panose="020F0502020204030204" pitchFamily="34" charset="0"/>
              <a:buChar char="ₒ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Relationship: an association among several entities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Represented diagrammatically by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entity-relationship diagram: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Normalization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(Chapter 7)</a:t>
            </a:r>
          </a:p>
          <a:p>
            <a:pPr lvl="2">
              <a:lnSpc>
                <a:spcPct val="10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Formalize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designs are bad, and test for them</a:t>
            </a:r>
          </a:p>
          <a:p>
            <a:pPr lvl="1"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Entity-Relationship Model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ER data mode was developed to facilitate database design by allowing specification of an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schema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represents the overall logical structure of a database.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ER data model employs three basic concepts: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entity sets,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 sets,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attributes.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ER model also has an associated diagrammatic  representation,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can express the overall logical structure of a database graphically.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0" cy="40242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that exists and is distinguishable from other objects.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 specific person, company, event, plant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entities of the same type that share the same properties.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set of all persons, companies, trees, holidays</a:t>
            </a:r>
          </a:p>
          <a:p>
            <a:pPr>
              <a:lnSpc>
                <a:spcPct val="15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7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Sets(Cont.)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417646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is represented by a set of attributes; i.e., descriptive properties possessed by all members of an entity set.</a:t>
            </a:r>
          </a:p>
          <a:p>
            <a:pPr lvl="2">
              <a:lnSpc>
                <a:spcPct val="16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</a:t>
            </a:r>
          </a:p>
          <a:p>
            <a:pPr lvl="1">
              <a:lnSpc>
                <a:spcPct val="160000"/>
              </a:lnSpc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 =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ID, name, salary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course=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course_id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title, credits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attributes form a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entity set; i.e., uniquely identifying each member of the set.</a:t>
            </a:r>
          </a:p>
          <a:p>
            <a:pPr>
              <a:lnSpc>
                <a:spcPct val="16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1012</Words>
  <Application>Microsoft Office PowerPoint</Application>
  <PresentationFormat>On-screen Show (4:3)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Monotype Sorts</vt:lpstr>
      <vt:lpstr>Arial</vt:lpstr>
      <vt:lpstr>Calibri</vt:lpstr>
      <vt:lpstr>Calibri Light</vt:lpstr>
      <vt:lpstr>Times New Roman</vt:lpstr>
      <vt:lpstr>Wingdings</vt:lpstr>
      <vt:lpstr>Theme1</vt:lpstr>
      <vt:lpstr>PowerPoint Presentation</vt:lpstr>
      <vt:lpstr>Outline</vt:lpstr>
      <vt:lpstr>Design Phases</vt:lpstr>
      <vt:lpstr>Design Phases (Cont.)</vt:lpstr>
      <vt:lpstr>Design Alternatives</vt:lpstr>
      <vt:lpstr>Design Approaches</vt:lpstr>
      <vt:lpstr>The Entity-Relationship Model</vt:lpstr>
      <vt:lpstr>Entity Sets</vt:lpstr>
      <vt:lpstr>Entity Sets(Cont.)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May Thu Kyaw</cp:lastModifiedBy>
  <cp:revision>53</cp:revision>
  <dcterms:created xsi:type="dcterms:W3CDTF">2022-01-12T07:51:53Z</dcterms:created>
  <dcterms:modified xsi:type="dcterms:W3CDTF">2022-01-24T12:41:01Z</dcterms:modified>
</cp:coreProperties>
</file>