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4460" r:id="rId2"/>
  </p:sldMasterIdLst>
  <p:notesMasterIdLst>
    <p:notesMasterId r:id="rId47"/>
  </p:notesMasterIdLst>
  <p:sldIdLst>
    <p:sldId id="313" r:id="rId3"/>
    <p:sldId id="257" r:id="rId4"/>
    <p:sldId id="259" r:id="rId5"/>
    <p:sldId id="260" r:id="rId6"/>
    <p:sldId id="261" r:id="rId7"/>
    <p:sldId id="262" r:id="rId8"/>
    <p:sldId id="263" r:id="rId9"/>
    <p:sldId id="299" r:id="rId10"/>
    <p:sldId id="265" r:id="rId11"/>
    <p:sldId id="309" r:id="rId12"/>
    <p:sldId id="266" r:id="rId13"/>
    <p:sldId id="300" r:id="rId14"/>
    <p:sldId id="268" r:id="rId15"/>
    <p:sldId id="269" r:id="rId16"/>
    <p:sldId id="270" r:id="rId17"/>
    <p:sldId id="271" r:id="rId18"/>
    <p:sldId id="272" r:id="rId19"/>
    <p:sldId id="273" r:id="rId20"/>
    <p:sldId id="274" r:id="rId21"/>
    <p:sldId id="275" r:id="rId22"/>
    <p:sldId id="295" r:id="rId23"/>
    <p:sldId id="296" r:id="rId24"/>
    <p:sldId id="279" r:id="rId25"/>
    <p:sldId id="311" r:id="rId26"/>
    <p:sldId id="280" r:id="rId27"/>
    <p:sldId id="281" r:id="rId28"/>
    <p:sldId id="282" r:id="rId29"/>
    <p:sldId id="283" r:id="rId30"/>
    <p:sldId id="301" r:id="rId31"/>
    <p:sldId id="284" r:id="rId32"/>
    <p:sldId id="286" r:id="rId33"/>
    <p:sldId id="287" r:id="rId34"/>
    <p:sldId id="288" r:id="rId35"/>
    <p:sldId id="289" r:id="rId36"/>
    <p:sldId id="291" r:id="rId37"/>
    <p:sldId id="298" r:id="rId38"/>
    <p:sldId id="302" r:id="rId39"/>
    <p:sldId id="303" r:id="rId40"/>
    <p:sldId id="304" r:id="rId41"/>
    <p:sldId id="305" r:id="rId42"/>
    <p:sldId id="292" r:id="rId43"/>
    <p:sldId id="293" r:id="rId44"/>
    <p:sldId id="297" r:id="rId45"/>
    <p:sldId id="307" r:id="rId46"/>
  </p:sldIdLst>
  <p:sldSz cx="9144000" cy="6858000" type="screen4x3"/>
  <p:notesSz cx="6858000" cy="9144000"/>
  <p:defaultTextStyle>
    <a:defPPr>
      <a:defRPr lang="en-GB"/>
    </a:defPPr>
    <a:lvl1pPr algn="l" defTabSz="457200" rtl="0" eaLnBrk="0" fontAlgn="base" hangingPunct="0">
      <a:spcBef>
        <a:spcPct val="0"/>
      </a:spcBef>
      <a:spcAft>
        <a:spcPct val="0"/>
      </a:spcAft>
      <a:defRPr kern="1200">
        <a:solidFill>
          <a:schemeClr val="bg1"/>
        </a:solidFill>
        <a:latin typeface="Arial" panose="020B060402020202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79" autoAdjust="0"/>
    <p:restoredTop sz="94291" autoAdjust="0"/>
  </p:normalViewPr>
  <p:slideViewPr>
    <p:cSldViewPr>
      <p:cViewPr varScale="1">
        <p:scale>
          <a:sx n="66" d="100"/>
          <a:sy n="66" d="100"/>
        </p:scale>
        <p:origin x="1392" y="66"/>
      </p:cViewPr>
      <p:guideLst>
        <p:guide orient="horz" pos="2160"/>
        <p:guide pos="2880"/>
      </p:guideLst>
    </p:cSldViewPr>
  </p:slideViewPr>
  <p:outlineViewPr>
    <p:cViewPr>
      <p:scale>
        <a:sx n="33" d="100"/>
        <a:sy n="33" d="100"/>
      </p:scale>
      <p:origin x="-784" y="-88"/>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AutoShape 1">
            <a:extLst>
              <a:ext uri="{FF2B5EF4-FFF2-40B4-BE49-F238E27FC236}">
                <a16:creationId xmlns:a16="http://schemas.microsoft.com/office/drawing/2014/main" id="{6F05BE0B-A363-279E-9929-3F5F810667F1}"/>
              </a:ext>
            </a:extLst>
          </p:cNvPr>
          <p:cNvSpPr>
            <a:spLocks noChangeArrowheads="1"/>
          </p:cNvSpPr>
          <p:nvPr/>
        </p:nvSpPr>
        <p:spPr bwMode="auto">
          <a:xfrm>
            <a:off x="0" y="0"/>
            <a:ext cx="6858000" cy="9144000"/>
          </a:xfrm>
          <a:prstGeom prst="roundRect">
            <a:avLst>
              <a:gd name="adj" fmla="val 23"/>
            </a:avLst>
          </a:prstGeom>
          <a:solidFill>
            <a:srgbClr val="FFFFFF"/>
          </a:solidFill>
          <a:ln>
            <a:noFill/>
          </a:ln>
        </p:spPr>
        <p:txBody>
          <a:bodyPr wrap="none" anchor="ct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Arial" panose="020B0604020202020204" pitchFamily="34" charset="0"/>
              </a:defRPr>
            </a:lvl9pPr>
          </a:lstStyle>
          <a:p>
            <a:pPr eaLnBrk="1" hangingPunct="1">
              <a:lnSpc>
                <a:spcPct val="93000"/>
              </a:lnSpc>
              <a:buClr>
                <a:srgbClr val="000000"/>
              </a:buClr>
              <a:buSzPct val="100000"/>
              <a:buFont typeface="Arial" panose="020B0604020202020204" pitchFamily="34" charset="0"/>
              <a:buNone/>
              <a:defRPr/>
            </a:pPr>
            <a:endParaRPr lang="en-US" altLang="en-US"/>
          </a:p>
        </p:txBody>
      </p:sp>
      <p:sp>
        <p:nvSpPr>
          <p:cNvPr id="3074" name="Rectangle 2">
            <a:extLst>
              <a:ext uri="{FF2B5EF4-FFF2-40B4-BE49-F238E27FC236}">
                <a16:creationId xmlns:a16="http://schemas.microsoft.com/office/drawing/2014/main" id="{1CF1FA95-F383-6C9A-7209-D80D4CEFAA92}"/>
              </a:ext>
            </a:extLst>
          </p:cNvPr>
          <p:cNvSpPr>
            <a:spLocks noGrp="1" noChangeArrowheads="1"/>
          </p:cNvSpPr>
          <p:nvPr>
            <p:ph type="hdr"/>
          </p:nvPr>
        </p:nvSpPr>
        <p:spPr bwMode="auto">
          <a:xfrm>
            <a:off x="0" y="0"/>
            <a:ext cx="2970213" cy="4556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eaLnBrk="1" hangingPunct="1">
              <a:lnSpc>
                <a:spcPct val="100000"/>
              </a:lnSpc>
              <a:buClr>
                <a:srgbClr val="000000"/>
              </a:buClr>
              <a:buSzPct val="45000"/>
              <a:buFont typeface="StarSymbol" charset="0"/>
              <a:buNone/>
              <a:tabLst>
                <a:tab pos="723900" algn="l"/>
                <a:tab pos="1447800" algn="l"/>
                <a:tab pos="2171700" algn="l"/>
                <a:tab pos="2895600" algn="l"/>
              </a:tabLst>
              <a:defRPr sz="1200">
                <a:solidFill>
                  <a:srgbClr val="000000"/>
                </a:solidFill>
                <a:latin typeface="Times New Roman" pitchFamily="18" charset="0"/>
                <a:ea typeface="Arial Unicode MS" pitchFamily="34" charset="-128"/>
                <a:cs typeface="Arial Unicode MS" pitchFamily="34" charset="-128"/>
              </a:defRPr>
            </a:lvl1pPr>
          </a:lstStyle>
          <a:p>
            <a:pPr>
              <a:defRPr/>
            </a:pPr>
            <a:endParaRPr lang="en-GB"/>
          </a:p>
        </p:txBody>
      </p:sp>
      <p:sp>
        <p:nvSpPr>
          <p:cNvPr id="3075" name="Rectangle 3">
            <a:extLst>
              <a:ext uri="{FF2B5EF4-FFF2-40B4-BE49-F238E27FC236}">
                <a16:creationId xmlns:a16="http://schemas.microsoft.com/office/drawing/2014/main" id="{D4D1E2C3-4024-C4F4-B66D-3FF6377C7E80}"/>
              </a:ext>
            </a:extLst>
          </p:cNvPr>
          <p:cNvSpPr>
            <a:spLocks noGrp="1" noChangeArrowheads="1"/>
          </p:cNvSpPr>
          <p:nvPr>
            <p:ph type="dt"/>
          </p:nvPr>
        </p:nvSpPr>
        <p:spPr bwMode="auto">
          <a:xfrm>
            <a:off x="3884613" y="0"/>
            <a:ext cx="2970212" cy="4556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eaLnBrk="1" hangingPunct="1">
              <a:lnSpc>
                <a:spcPct val="100000"/>
              </a:lnSpc>
              <a:buClr>
                <a:srgbClr val="000000"/>
              </a:buClr>
              <a:buSzPct val="45000"/>
              <a:buFont typeface="StarSymbol" charset="0"/>
              <a:buNone/>
              <a:tabLst>
                <a:tab pos="723900" algn="l"/>
                <a:tab pos="1447800" algn="l"/>
                <a:tab pos="2171700" algn="l"/>
                <a:tab pos="2895600" algn="l"/>
              </a:tabLst>
              <a:defRPr sz="1200">
                <a:solidFill>
                  <a:srgbClr val="000000"/>
                </a:solidFill>
                <a:latin typeface="Times New Roman" pitchFamily="18" charset="0"/>
                <a:ea typeface="Arial Unicode MS" pitchFamily="34" charset="-128"/>
                <a:cs typeface="Arial Unicode MS" pitchFamily="34" charset="-128"/>
              </a:defRPr>
            </a:lvl1pPr>
          </a:lstStyle>
          <a:p>
            <a:pPr>
              <a:defRPr/>
            </a:pPr>
            <a:endParaRPr lang="en-GB"/>
          </a:p>
        </p:txBody>
      </p:sp>
      <p:sp>
        <p:nvSpPr>
          <p:cNvPr id="17413" name="Rectangle 4">
            <a:extLst>
              <a:ext uri="{FF2B5EF4-FFF2-40B4-BE49-F238E27FC236}">
                <a16:creationId xmlns:a16="http://schemas.microsoft.com/office/drawing/2014/main" id="{A0BDE16E-BB99-E611-8C14-F26A7D2FD03F}"/>
              </a:ext>
            </a:extLst>
          </p:cNvPr>
          <p:cNvSpPr>
            <a:spLocks noGrp="1" noRot="1" noChangeAspect="1" noChangeArrowheads="1"/>
          </p:cNvSpPr>
          <p:nvPr>
            <p:ph type="sldImg"/>
          </p:nvPr>
        </p:nvSpPr>
        <p:spPr bwMode="auto">
          <a:xfrm>
            <a:off x="1143000" y="685800"/>
            <a:ext cx="4570413" cy="3427413"/>
          </a:xfrm>
          <a:prstGeom prst="rect">
            <a:avLst/>
          </a:prstGeom>
          <a:solidFill>
            <a:srgbClr val="FFFFFF"/>
          </a:solidFill>
          <a:ln w="9360">
            <a:solidFill>
              <a:srgbClr val="000000"/>
            </a:solidFill>
            <a:miter lim="800000"/>
            <a:headEnd/>
            <a:tailEnd/>
          </a:ln>
        </p:spPr>
      </p:sp>
      <p:sp>
        <p:nvSpPr>
          <p:cNvPr id="3077" name="Rectangle 5">
            <a:extLst>
              <a:ext uri="{FF2B5EF4-FFF2-40B4-BE49-F238E27FC236}">
                <a16:creationId xmlns:a16="http://schemas.microsoft.com/office/drawing/2014/main" id="{A23C681B-855F-E122-063B-8FD209D9C99C}"/>
              </a:ext>
            </a:extLst>
          </p:cNvPr>
          <p:cNvSpPr>
            <a:spLocks noGrp="1" noChangeArrowheads="1"/>
          </p:cNvSpPr>
          <p:nvPr>
            <p:ph type="body"/>
          </p:nvPr>
        </p:nvSpPr>
        <p:spPr bwMode="auto">
          <a:xfrm>
            <a:off x="685800" y="4343400"/>
            <a:ext cx="5484813" cy="41132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noProof="0"/>
          </a:p>
        </p:txBody>
      </p:sp>
      <p:sp>
        <p:nvSpPr>
          <p:cNvPr id="3078" name="Rectangle 6">
            <a:extLst>
              <a:ext uri="{FF2B5EF4-FFF2-40B4-BE49-F238E27FC236}">
                <a16:creationId xmlns:a16="http://schemas.microsoft.com/office/drawing/2014/main" id="{3DB81927-0548-023B-3868-719CFC08B3AA}"/>
              </a:ext>
            </a:extLst>
          </p:cNvPr>
          <p:cNvSpPr>
            <a:spLocks noGrp="1" noChangeArrowheads="1"/>
          </p:cNvSpPr>
          <p:nvPr>
            <p:ph type="ftr"/>
          </p:nvPr>
        </p:nvSpPr>
        <p:spPr bwMode="auto">
          <a:xfrm>
            <a:off x="0" y="8685213"/>
            <a:ext cx="2970213" cy="45561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eaLnBrk="1" hangingPunct="1">
              <a:lnSpc>
                <a:spcPct val="100000"/>
              </a:lnSpc>
              <a:buClr>
                <a:srgbClr val="000000"/>
              </a:buClr>
              <a:buSzPct val="45000"/>
              <a:buFont typeface="StarSymbol" charset="0"/>
              <a:buNone/>
              <a:tabLst>
                <a:tab pos="723900" algn="l"/>
                <a:tab pos="1447800" algn="l"/>
                <a:tab pos="2171700" algn="l"/>
                <a:tab pos="2895600" algn="l"/>
              </a:tabLst>
              <a:defRPr sz="1200">
                <a:solidFill>
                  <a:srgbClr val="000000"/>
                </a:solidFill>
                <a:latin typeface="Times New Roman" pitchFamily="18" charset="0"/>
                <a:ea typeface="Arial Unicode MS" pitchFamily="34" charset="-128"/>
                <a:cs typeface="Arial Unicode MS" pitchFamily="34" charset="-128"/>
              </a:defRPr>
            </a:lvl1pPr>
          </a:lstStyle>
          <a:p>
            <a:pPr>
              <a:defRPr/>
            </a:pPr>
            <a:endParaRPr lang="en-GB"/>
          </a:p>
        </p:txBody>
      </p:sp>
      <p:sp>
        <p:nvSpPr>
          <p:cNvPr id="3079" name="Rectangle 7">
            <a:extLst>
              <a:ext uri="{FF2B5EF4-FFF2-40B4-BE49-F238E27FC236}">
                <a16:creationId xmlns:a16="http://schemas.microsoft.com/office/drawing/2014/main" id="{2F81E061-3D50-9945-669B-2175024ACBA8}"/>
              </a:ext>
            </a:extLst>
          </p:cNvPr>
          <p:cNvSpPr>
            <a:spLocks noGrp="1" noChangeArrowheads="1"/>
          </p:cNvSpPr>
          <p:nvPr>
            <p:ph type="sldNum"/>
          </p:nvPr>
        </p:nvSpPr>
        <p:spPr bwMode="auto">
          <a:xfrm>
            <a:off x="3884613" y="8685213"/>
            <a:ext cx="2970212" cy="45561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eaLnBrk="1" hangingPunct="1">
              <a:buClr>
                <a:srgbClr val="000000"/>
              </a:buClr>
              <a:buSzPct val="45000"/>
              <a:buFont typeface="StarSymbol" charset="0"/>
              <a:buNone/>
              <a:tabLst>
                <a:tab pos="723900" algn="l"/>
                <a:tab pos="1447800" algn="l"/>
                <a:tab pos="2171700" algn="l"/>
                <a:tab pos="2895600" algn="l"/>
              </a:tabLst>
              <a:defRPr sz="1200">
                <a:solidFill>
                  <a:srgbClr val="000000"/>
                </a:solidFill>
                <a:latin typeface="Times New Roman" panose="02020603050405020304" pitchFamily="18" charset="0"/>
                <a:ea typeface="Arial Unicode MS" pitchFamily="34" charset="-128"/>
              </a:defRPr>
            </a:lvl1pPr>
          </a:lstStyle>
          <a:p>
            <a:pPr>
              <a:defRPr/>
            </a:pPr>
            <a:fld id="{19BEFBDA-A455-476A-887A-9EFEADA00CDB}"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923E5791-23F7-B5F9-EA9E-97CC2F054E1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5B4D2498-B3E5-479D-816F-FC6A46826993}" type="slidenum">
              <a:rPr lang="en-US" altLang="en-US" smtClean="0"/>
              <a:pPr>
                <a:spcBef>
                  <a:spcPct val="0"/>
                </a:spcBef>
                <a:buSzPct val="45000"/>
                <a:buFont typeface="StarSymbol" charset="0"/>
                <a:buNone/>
              </a:pPr>
              <a:t>1</a:t>
            </a:fld>
            <a:endParaRPr lang="en-US" altLang="en-US"/>
          </a:p>
        </p:txBody>
      </p:sp>
      <p:sp>
        <p:nvSpPr>
          <p:cNvPr id="19459" name="Rectangle 2">
            <a:extLst>
              <a:ext uri="{FF2B5EF4-FFF2-40B4-BE49-F238E27FC236}">
                <a16:creationId xmlns:a16="http://schemas.microsoft.com/office/drawing/2014/main" id="{022A3340-7D7D-40F7-4F50-096D4DD04331}"/>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7CD9281D-252D-4430-7525-3B5ABFAB55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es-EC"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FC1E7E10-C223-5ED2-5A3E-74567B02644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118E59A4-662B-4FBE-BC3A-946F82ABB8F0}" type="slidenum">
              <a:rPr lang="en-GB" altLang="en-US" smtClean="0"/>
              <a:pPr>
                <a:spcBef>
                  <a:spcPct val="0"/>
                </a:spcBef>
                <a:buSzPct val="45000"/>
                <a:buFont typeface="StarSymbol" charset="0"/>
                <a:buNone/>
              </a:pPr>
              <a:t>13</a:t>
            </a:fld>
            <a:endParaRPr lang="en-GB" altLang="en-US"/>
          </a:p>
        </p:txBody>
      </p:sp>
      <p:sp>
        <p:nvSpPr>
          <p:cNvPr id="40963" name="Rectangle 1">
            <a:extLst>
              <a:ext uri="{FF2B5EF4-FFF2-40B4-BE49-F238E27FC236}">
                <a16:creationId xmlns:a16="http://schemas.microsoft.com/office/drawing/2014/main" id="{C22932B1-82BD-EB28-F94B-15EB6D3D1218}"/>
              </a:ext>
            </a:extLst>
          </p:cNvPr>
          <p:cNvSpPr>
            <a:spLocks noGrp="1" noRot="1" noChangeAspect="1" noChangeArrowheads="1" noTextEdit="1"/>
          </p:cNvSpPr>
          <p:nvPr>
            <p:ph type="sldImg"/>
          </p:nvPr>
        </p:nvSpPr>
        <p:spPr>
          <a:xfrm>
            <a:off x="1143000" y="695325"/>
            <a:ext cx="4572000" cy="3429000"/>
          </a:xfrm>
          <a:ln/>
        </p:spPr>
      </p:sp>
      <p:sp>
        <p:nvSpPr>
          <p:cNvPr id="40964" name="Rectangle 2">
            <a:extLst>
              <a:ext uri="{FF2B5EF4-FFF2-40B4-BE49-F238E27FC236}">
                <a16:creationId xmlns:a16="http://schemas.microsoft.com/office/drawing/2014/main" id="{E04995A5-0B79-641F-9D55-8450900DAA9F}"/>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E2D9445B-8FDE-F345-8B27-BFFD087BFFE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75A90F51-4E5C-487D-9B73-3A844B5DFC8E}" type="slidenum">
              <a:rPr lang="en-GB" altLang="en-US" smtClean="0"/>
              <a:pPr>
                <a:spcBef>
                  <a:spcPct val="0"/>
                </a:spcBef>
                <a:buSzPct val="45000"/>
                <a:buFont typeface="StarSymbol" charset="0"/>
                <a:buNone/>
              </a:pPr>
              <a:t>14</a:t>
            </a:fld>
            <a:endParaRPr lang="en-GB" altLang="en-US"/>
          </a:p>
        </p:txBody>
      </p:sp>
      <p:sp>
        <p:nvSpPr>
          <p:cNvPr id="43011" name="Rectangle 1">
            <a:extLst>
              <a:ext uri="{FF2B5EF4-FFF2-40B4-BE49-F238E27FC236}">
                <a16:creationId xmlns:a16="http://schemas.microsoft.com/office/drawing/2014/main" id="{51157712-A80D-AE38-7E09-370D24C5D1F6}"/>
              </a:ext>
            </a:extLst>
          </p:cNvPr>
          <p:cNvSpPr>
            <a:spLocks noGrp="1" noRot="1" noChangeAspect="1" noChangeArrowheads="1" noTextEdit="1"/>
          </p:cNvSpPr>
          <p:nvPr>
            <p:ph type="sldImg"/>
          </p:nvPr>
        </p:nvSpPr>
        <p:spPr>
          <a:xfrm>
            <a:off x="1143000" y="695325"/>
            <a:ext cx="4572000" cy="3429000"/>
          </a:xfrm>
          <a:ln/>
        </p:spPr>
      </p:sp>
      <p:sp>
        <p:nvSpPr>
          <p:cNvPr id="43012" name="Rectangle 2">
            <a:extLst>
              <a:ext uri="{FF2B5EF4-FFF2-40B4-BE49-F238E27FC236}">
                <a16:creationId xmlns:a16="http://schemas.microsoft.com/office/drawing/2014/main" id="{F9160D70-D7BF-4987-C250-DA86B8FC1911}"/>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45F812CC-B028-6A23-11A6-C412EAC2B51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7AE9EFCF-F35C-451E-B015-264EA4DC35DB}" type="slidenum">
              <a:rPr lang="en-GB" altLang="en-US" smtClean="0"/>
              <a:pPr>
                <a:spcBef>
                  <a:spcPct val="0"/>
                </a:spcBef>
                <a:buSzPct val="45000"/>
                <a:buFont typeface="StarSymbol" charset="0"/>
                <a:buNone/>
              </a:pPr>
              <a:t>15</a:t>
            </a:fld>
            <a:endParaRPr lang="en-GB" altLang="en-US"/>
          </a:p>
        </p:txBody>
      </p:sp>
      <p:sp>
        <p:nvSpPr>
          <p:cNvPr id="45059" name="Rectangle 1">
            <a:extLst>
              <a:ext uri="{FF2B5EF4-FFF2-40B4-BE49-F238E27FC236}">
                <a16:creationId xmlns:a16="http://schemas.microsoft.com/office/drawing/2014/main" id="{56E89441-BADE-4DBE-B3FF-D3F5390DD944}"/>
              </a:ext>
            </a:extLst>
          </p:cNvPr>
          <p:cNvSpPr>
            <a:spLocks noGrp="1" noRot="1" noChangeAspect="1" noChangeArrowheads="1" noTextEdit="1"/>
          </p:cNvSpPr>
          <p:nvPr>
            <p:ph type="sldImg"/>
          </p:nvPr>
        </p:nvSpPr>
        <p:spPr>
          <a:xfrm>
            <a:off x="1143000" y="695325"/>
            <a:ext cx="4572000" cy="3429000"/>
          </a:xfrm>
          <a:ln/>
        </p:spPr>
      </p:sp>
      <p:sp>
        <p:nvSpPr>
          <p:cNvPr id="45060" name="Rectangle 2">
            <a:extLst>
              <a:ext uri="{FF2B5EF4-FFF2-40B4-BE49-F238E27FC236}">
                <a16:creationId xmlns:a16="http://schemas.microsoft.com/office/drawing/2014/main" id="{BDE4A412-46F9-E6F3-AC48-28353AB08AAD}"/>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62369B29-731D-9DE3-8D73-8D4EE260863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EA60C88C-748A-4398-9D9E-E5C143DCDC1C}" type="slidenum">
              <a:rPr lang="en-GB" altLang="en-US" smtClean="0"/>
              <a:pPr>
                <a:spcBef>
                  <a:spcPct val="0"/>
                </a:spcBef>
                <a:buSzPct val="45000"/>
                <a:buFont typeface="StarSymbol" charset="0"/>
                <a:buNone/>
              </a:pPr>
              <a:t>16</a:t>
            </a:fld>
            <a:endParaRPr lang="en-GB" altLang="en-US"/>
          </a:p>
        </p:txBody>
      </p:sp>
      <p:sp>
        <p:nvSpPr>
          <p:cNvPr id="47107" name="Rectangle 1">
            <a:extLst>
              <a:ext uri="{FF2B5EF4-FFF2-40B4-BE49-F238E27FC236}">
                <a16:creationId xmlns:a16="http://schemas.microsoft.com/office/drawing/2014/main" id="{978DAFD1-A56E-8405-EA27-D2D6747B8EA2}"/>
              </a:ext>
            </a:extLst>
          </p:cNvPr>
          <p:cNvSpPr>
            <a:spLocks noGrp="1" noRot="1" noChangeAspect="1" noChangeArrowheads="1" noTextEdit="1"/>
          </p:cNvSpPr>
          <p:nvPr>
            <p:ph type="sldImg"/>
          </p:nvPr>
        </p:nvSpPr>
        <p:spPr>
          <a:xfrm>
            <a:off x="1143000" y="695325"/>
            <a:ext cx="4572000" cy="3429000"/>
          </a:xfrm>
          <a:ln/>
        </p:spPr>
      </p:sp>
      <p:sp>
        <p:nvSpPr>
          <p:cNvPr id="47108" name="Rectangle 2">
            <a:extLst>
              <a:ext uri="{FF2B5EF4-FFF2-40B4-BE49-F238E27FC236}">
                <a16:creationId xmlns:a16="http://schemas.microsoft.com/office/drawing/2014/main" id="{BA74005E-8824-960D-84A5-798E221E930A}"/>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C2F57C89-9CEA-0797-B1FA-E4F471E0C05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6802888B-55BC-4D1B-AB27-0AC3AA13ACC5}" type="slidenum">
              <a:rPr lang="en-GB" altLang="en-US" smtClean="0"/>
              <a:pPr>
                <a:spcBef>
                  <a:spcPct val="0"/>
                </a:spcBef>
                <a:buSzPct val="45000"/>
                <a:buFont typeface="StarSymbol" charset="0"/>
                <a:buNone/>
              </a:pPr>
              <a:t>17</a:t>
            </a:fld>
            <a:endParaRPr lang="en-GB" altLang="en-US"/>
          </a:p>
        </p:txBody>
      </p:sp>
      <p:sp>
        <p:nvSpPr>
          <p:cNvPr id="49155" name="Rectangle 1">
            <a:extLst>
              <a:ext uri="{FF2B5EF4-FFF2-40B4-BE49-F238E27FC236}">
                <a16:creationId xmlns:a16="http://schemas.microsoft.com/office/drawing/2014/main" id="{334753C9-AA05-FAA0-C0E8-1DB710A726A4}"/>
              </a:ext>
            </a:extLst>
          </p:cNvPr>
          <p:cNvSpPr>
            <a:spLocks noGrp="1" noRot="1" noChangeAspect="1" noChangeArrowheads="1" noTextEdit="1"/>
          </p:cNvSpPr>
          <p:nvPr>
            <p:ph type="sldImg"/>
          </p:nvPr>
        </p:nvSpPr>
        <p:spPr>
          <a:xfrm>
            <a:off x="1143000" y="695325"/>
            <a:ext cx="4572000" cy="3429000"/>
          </a:xfrm>
          <a:ln/>
        </p:spPr>
      </p:sp>
      <p:sp>
        <p:nvSpPr>
          <p:cNvPr id="49156" name="Rectangle 2">
            <a:extLst>
              <a:ext uri="{FF2B5EF4-FFF2-40B4-BE49-F238E27FC236}">
                <a16:creationId xmlns:a16="http://schemas.microsoft.com/office/drawing/2014/main" id="{B9F141A4-DDB0-DE41-EC6F-1C6442BA6A0C}"/>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8948911F-C08F-3E0F-3D3C-E2DCD6EE1A5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86F76E0D-055F-4ED5-BDB6-B60BA347A9C6}" type="slidenum">
              <a:rPr lang="en-GB" altLang="en-US" smtClean="0"/>
              <a:pPr>
                <a:spcBef>
                  <a:spcPct val="0"/>
                </a:spcBef>
                <a:buSzPct val="45000"/>
                <a:buFont typeface="StarSymbol" charset="0"/>
                <a:buNone/>
              </a:pPr>
              <a:t>18</a:t>
            </a:fld>
            <a:endParaRPr lang="en-GB" altLang="en-US"/>
          </a:p>
        </p:txBody>
      </p:sp>
      <p:sp>
        <p:nvSpPr>
          <p:cNvPr id="51203" name="Rectangle 1">
            <a:extLst>
              <a:ext uri="{FF2B5EF4-FFF2-40B4-BE49-F238E27FC236}">
                <a16:creationId xmlns:a16="http://schemas.microsoft.com/office/drawing/2014/main" id="{03E2B07F-B53B-296B-FA9D-9A07269E6204}"/>
              </a:ext>
            </a:extLst>
          </p:cNvPr>
          <p:cNvSpPr>
            <a:spLocks noGrp="1" noRot="1" noChangeAspect="1" noChangeArrowheads="1" noTextEdit="1"/>
          </p:cNvSpPr>
          <p:nvPr>
            <p:ph type="sldImg"/>
          </p:nvPr>
        </p:nvSpPr>
        <p:spPr>
          <a:xfrm>
            <a:off x="1143000" y="695325"/>
            <a:ext cx="4572000" cy="3429000"/>
          </a:xfrm>
          <a:ln/>
        </p:spPr>
      </p:sp>
      <p:sp>
        <p:nvSpPr>
          <p:cNvPr id="51204" name="Rectangle 2">
            <a:extLst>
              <a:ext uri="{FF2B5EF4-FFF2-40B4-BE49-F238E27FC236}">
                <a16:creationId xmlns:a16="http://schemas.microsoft.com/office/drawing/2014/main" id="{BE2E641E-DEB4-3F11-9ED2-A4E5E70172B1}"/>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7DD8B5B2-926D-F617-52F0-B44334CAE0F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007B907F-DC66-466C-BC2F-B4B9F2755E3B}" type="slidenum">
              <a:rPr lang="en-GB" altLang="en-US" smtClean="0"/>
              <a:pPr>
                <a:spcBef>
                  <a:spcPct val="0"/>
                </a:spcBef>
                <a:buSzPct val="45000"/>
                <a:buFont typeface="StarSymbol" charset="0"/>
                <a:buNone/>
              </a:pPr>
              <a:t>19</a:t>
            </a:fld>
            <a:endParaRPr lang="en-GB" altLang="en-US"/>
          </a:p>
        </p:txBody>
      </p:sp>
      <p:sp>
        <p:nvSpPr>
          <p:cNvPr id="53251" name="Rectangle 1">
            <a:extLst>
              <a:ext uri="{FF2B5EF4-FFF2-40B4-BE49-F238E27FC236}">
                <a16:creationId xmlns:a16="http://schemas.microsoft.com/office/drawing/2014/main" id="{2188CEA2-E583-81FC-0186-AC18B4D2FF81}"/>
              </a:ext>
            </a:extLst>
          </p:cNvPr>
          <p:cNvSpPr>
            <a:spLocks noGrp="1" noRot="1" noChangeAspect="1" noChangeArrowheads="1" noTextEdit="1"/>
          </p:cNvSpPr>
          <p:nvPr>
            <p:ph type="sldImg"/>
          </p:nvPr>
        </p:nvSpPr>
        <p:spPr>
          <a:xfrm>
            <a:off x="1143000" y="695325"/>
            <a:ext cx="4572000" cy="3429000"/>
          </a:xfrm>
          <a:ln/>
        </p:spPr>
      </p:sp>
      <p:sp>
        <p:nvSpPr>
          <p:cNvPr id="53252" name="Rectangle 2">
            <a:extLst>
              <a:ext uri="{FF2B5EF4-FFF2-40B4-BE49-F238E27FC236}">
                <a16:creationId xmlns:a16="http://schemas.microsoft.com/office/drawing/2014/main" id="{300FF49D-1C4A-7972-4CAA-E3ED5071A9F7}"/>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328A0027-9DF5-192C-BFED-9041C7030363}"/>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3BFA5D4D-EFBC-41C2-A061-51BEFF6BFFDF}" type="slidenum">
              <a:rPr lang="en-GB" altLang="en-US" smtClean="0"/>
              <a:pPr>
                <a:spcBef>
                  <a:spcPct val="0"/>
                </a:spcBef>
                <a:buSzPct val="45000"/>
                <a:buFont typeface="StarSymbol" charset="0"/>
                <a:buNone/>
              </a:pPr>
              <a:t>20</a:t>
            </a:fld>
            <a:endParaRPr lang="en-GB" altLang="en-US"/>
          </a:p>
        </p:txBody>
      </p:sp>
      <p:sp>
        <p:nvSpPr>
          <p:cNvPr id="55299" name="Rectangle 1">
            <a:extLst>
              <a:ext uri="{FF2B5EF4-FFF2-40B4-BE49-F238E27FC236}">
                <a16:creationId xmlns:a16="http://schemas.microsoft.com/office/drawing/2014/main" id="{A919E580-7C26-8033-E7AB-BC6395862597}"/>
              </a:ext>
            </a:extLst>
          </p:cNvPr>
          <p:cNvSpPr>
            <a:spLocks noGrp="1" noRot="1" noChangeAspect="1" noChangeArrowheads="1" noTextEdit="1"/>
          </p:cNvSpPr>
          <p:nvPr>
            <p:ph type="sldImg"/>
          </p:nvPr>
        </p:nvSpPr>
        <p:spPr>
          <a:xfrm>
            <a:off x="1143000" y="695325"/>
            <a:ext cx="4572000" cy="3429000"/>
          </a:xfrm>
          <a:ln/>
        </p:spPr>
      </p:sp>
      <p:sp>
        <p:nvSpPr>
          <p:cNvPr id="55300" name="Rectangle 2">
            <a:extLst>
              <a:ext uri="{FF2B5EF4-FFF2-40B4-BE49-F238E27FC236}">
                <a16:creationId xmlns:a16="http://schemas.microsoft.com/office/drawing/2014/main" id="{D31283A5-4810-ECD6-2CA4-8F421B478241}"/>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BD16F605-0D7F-2A2C-14A2-2CE145ED4EA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17435733-68C1-4133-AEF2-6670339DEB43}" type="slidenum">
              <a:rPr lang="en-GB" altLang="en-US" smtClean="0"/>
              <a:pPr>
                <a:spcBef>
                  <a:spcPct val="0"/>
                </a:spcBef>
                <a:buSzPct val="45000"/>
                <a:buFont typeface="StarSymbol" charset="0"/>
                <a:buNone/>
              </a:pPr>
              <a:t>23</a:t>
            </a:fld>
            <a:endParaRPr lang="en-GB" altLang="en-US"/>
          </a:p>
        </p:txBody>
      </p:sp>
      <p:sp>
        <p:nvSpPr>
          <p:cNvPr id="59395" name="Rectangle 1">
            <a:extLst>
              <a:ext uri="{FF2B5EF4-FFF2-40B4-BE49-F238E27FC236}">
                <a16:creationId xmlns:a16="http://schemas.microsoft.com/office/drawing/2014/main" id="{2BD0CF72-88AF-6006-E28D-61FD209D47AB}"/>
              </a:ext>
            </a:extLst>
          </p:cNvPr>
          <p:cNvSpPr>
            <a:spLocks noGrp="1" noRot="1" noChangeAspect="1" noChangeArrowheads="1" noTextEdit="1"/>
          </p:cNvSpPr>
          <p:nvPr>
            <p:ph type="sldImg"/>
          </p:nvPr>
        </p:nvSpPr>
        <p:spPr>
          <a:xfrm>
            <a:off x="1143000" y="695325"/>
            <a:ext cx="4572000" cy="3429000"/>
          </a:xfrm>
          <a:ln/>
        </p:spPr>
      </p:sp>
      <p:sp>
        <p:nvSpPr>
          <p:cNvPr id="59396" name="Rectangle 2">
            <a:extLst>
              <a:ext uri="{FF2B5EF4-FFF2-40B4-BE49-F238E27FC236}">
                <a16:creationId xmlns:a16="http://schemas.microsoft.com/office/drawing/2014/main" id="{FD983000-A79B-234E-BEA7-0793B9770266}"/>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6EA54E7C-CBE7-35E2-898F-AFB1F3E09D68}"/>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4586E06C-9977-4CD7-8456-7F67E56A18B4}" type="slidenum">
              <a:rPr lang="en-GB" altLang="en-US" smtClean="0"/>
              <a:pPr>
                <a:spcBef>
                  <a:spcPct val="0"/>
                </a:spcBef>
                <a:buSzPct val="45000"/>
                <a:buFont typeface="StarSymbol" charset="0"/>
                <a:buNone/>
              </a:pPr>
              <a:t>25</a:t>
            </a:fld>
            <a:endParaRPr lang="en-GB" altLang="en-US"/>
          </a:p>
        </p:txBody>
      </p:sp>
      <p:sp>
        <p:nvSpPr>
          <p:cNvPr id="62467" name="Rectangle 1">
            <a:extLst>
              <a:ext uri="{FF2B5EF4-FFF2-40B4-BE49-F238E27FC236}">
                <a16:creationId xmlns:a16="http://schemas.microsoft.com/office/drawing/2014/main" id="{8B2982D1-7D5E-643B-4DB7-C15DDDD17635}"/>
              </a:ext>
            </a:extLst>
          </p:cNvPr>
          <p:cNvSpPr>
            <a:spLocks noGrp="1" noRot="1" noChangeAspect="1" noChangeArrowheads="1" noTextEdit="1"/>
          </p:cNvSpPr>
          <p:nvPr>
            <p:ph type="sldImg"/>
          </p:nvPr>
        </p:nvSpPr>
        <p:spPr>
          <a:xfrm>
            <a:off x="1143000" y="695325"/>
            <a:ext cx="4572000" cy="3429000"/>
          </a:xfrm>
          <a:ln/>
        </p:spPr>
      </p:sp>
      <p:sp>
        <p:nvSpPr>
          <p:cNvPr id="62468" name="Rectangle 2">
            <a:extLst>
              <a:ext uri="{FF2B5EF4-FFF2-40B4-BE49-F238E27FC236}">
                <a16:creationId xmlns:a16="http://schemas.microsoft.com/office/drawing/2014/main" id="{870DEC6E-1702-9192-723E-E186D7D97AEC}"/>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FEB4ABDF-5CD2-5C07-2EB2-648684DE087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2D782FD2-CBF0-4BB6-A98C-B49890E666FC}" type="slidenum">
              <a:rPr lang="en-GB" altLang="en-US" smtClean="0"/>
              <a:pPr>
                <a:spcBef>
                  <a:spcPct val="0"/>
                </a:spcBef>
                <a:buSzPct val="45000"/>
                <a:buFont typeface="StarSymbol" charset="0"/>
                <a:buNone/>
              </a:pPr>
              <a:t>2</a:t>
            </a:fld>
            <a:endParaRPr lang="en-GB" altLang="en-US"/>
          </a:p>
        </p:txBody>
      </p:sp>
      <p:sp>
        <p:nvSpPr>
          <p:cNvPr id="21507" name="Rectangle 1025">
            <a:extLst>
              <a:ext uri="{FF2B5EF4-FFF2-40B4-BE49-F238E27FC236}">
                <a16:creationId xmlns:a16="http://schemas.microsoft.com/office/drawing/2014/main" id="{D535E65D-896E-C984-F75E-56959B661571}"/>
              </a:ext>
            </a:extLst>
          </p:cNvPr>
          <p:cNvSpPr>
            <a:spLocks noGrp="1" noRot="1" noChangeAspect="1" noChangeArrowheads="1" noTextEdit="1"/>
          </p:cNvSpPr>
          <p:nvPr>
            <p:ph type="sldImg"/>
          </p:nvPr>
        </p:nvSpPr>
        <p:spPr>
          <a:xfrm>
            <a:off x="1143000" y="695325"/>
            <a:ext cx="4572000" cy="3429000"/>
          </a:xfrm>
          <a:ln/>
        </p:spPr>
      </p:sp>
      <p:sp>
        <p:nvSpPr>
          <p:cNvPr id="21508" name="Rectangle 1026">
            <a:extLst>
              <a:ext uri="{FF2B5EF4-FFF2-40B4-BE49-F238E27FC236}">
                <a16:creationId xmlns:a16="http://schemas.microsoft.com/office/drawing/2014/main" id="{44DF5399-464D-C0A0-0102-E8121525AD84}"/>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8EE8BEA1-9C80-B979-AB94-2936A594837C}"/>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6B59C8A6-40EC-4BAE-AD55-2255C4691F12}" type="slidenum">
              <a:rPr lang="en-GB" altLang="en-US" smtClean="0"/>
              <a:pPr>
                <a:spcBef>
                  <a:spcPct val="0"/>
                </a:spcBef>
                <a:buSzPct val="45000"/>
                <a:buFont typeface="StarSymbol" charset="0"/>
                <a:buNone/>
              </a:pPr>
              <a:t>26</a:t>
            </a:fld>
            <a:endParaRPr lang="en-GB" altLang="en-US"/>
          </a:p>
        </p:txBody>
      </p:sp>
      <p:sp>
        <p:nvSpPr>
          <p:cNvPr id="64515" name="Rectangle 1">
            <a:extLst>
              <a:ext uri="{FF2B5EF4-FFF2-40B4-BE49-F238E27FC236}">
                <a16:creationId xmlns:a16="http://schemas.microsoft.com/office/drawing/2014/main" id="{11877AB8-2B30-D443-DBAA-73B3CC23C178}"/>
              </a:ext>
            </a:extLst>
          </p:cNvPr>
          <p:cNvSpPr>
            <a:spLocks noGrp="1" noRot="1" noChangeAspect="1" noChangeArrowheads="1" noTextEdit="1"/>
          </p:cNvSpPr>
          <p:nvPr>
            <p:ph type="sldImg"/>
          </p:nvPr>
        </p:nvSpPr>
        <p:spPr>
          <a:xfrm>
            <a:off x="1143000" y="695325"/>
            <a:ext cx="4572000" cy="3429000"/>
          </a:xfrm>
          <a:ln/>
        </p:spPr>
      </p:sp>
      <p:sp>
        <p:nvSpPr>
          <p:cNvPr id="64516" name="Rectangle 2">
            <a:extLst>
              <a:ext uri="{FF2B5EF4-FFF2-40B4-BE49-F238E27FC236}">
                <a16:creationId xmlns:a16="http://schemas.microsoft.com/office/drawing/2014/main" id="{D6A5A04F-786A-710D-4E9B-B28E20A87D07}"/>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0F0B16E9-2EEA-DE2E-5F0C-1FA74C7EDC0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980858FF-19B0-466C-B13B-F26725284825}" type="slidenum">
              <a:rPr lang="en-GB" altLang="en-US" smtClean="0"/>
              <a:pPr>
                <a:spcBef>
                  <a:spcPct val="0"/>
                </a:spcBef>
                <a:buSzPct val="45000"/>
                <a:buFont typeface="StarSymbol" charset="0"/>
                <a:buNone/>
              </a:pPr>
              <a:t>27</a:t>
            </a:fld>
            <a:endParaRPr lang="en-GB" altLang="en-US"/>
          </a:p>
        </p:txBody>
      </p:sp>
      <p:sp>
        <p:nvSpPr>
          <p:cNvPr id="66563" name="Rectangle 1">
            <a:extLst>
              <a:ext uri="{FF2B5EF4-FFF2-40B4-BE49-F238E27FC236}">
                <a16:creationId xmlns:a16="http://schemas.microsoft.com/office/drawing/2014/main" id="{DE1027BD-EEAC-63F4-FBD0-E6EFCC88E3CD}"/>
              </a:ext>
            </a:extLst>
          </p:cNvPr>
          <p:cNvSpPr>
            <a:spLocks noGrp="1" noRot="1" noChangeAspect="1" noChangeArrowheads="1" noTextEdit="1"/>
          </p:cNvSpPr>
          <p:nvPr>
            <p:ph type="sldImg"/>
          </p:nvPr>
        </p:nvSpPr>
        <p:spPr>
          <a:xfrm>
            <a:off x="1143000" y="695325"/>
            <a:ext cx="4572000" cy="3429000"/>
          </a:xfrm>
          <a:ln/>
        </p:spPr>
      </p:sp>
      <p:sp>
        <p:nvSpPr>
          <p:cNvPr id="66564" name="Rectangle 2">
            <a:extLst>
              <a:ext uri="{FF2B5EF4-FFF2-40B4-BE49-F238E27FC236}">
                <a16:creationId xmlns:a16="http://schemas.microsoft.com/office/drawing/2014/main" id="{76AA80FF-9627-6D34-4990-6CA8F5580A1D}"/>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F73EEECF-687E-9543-CFBE-E94F86A4451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B80011BB-6E4C-47B8-83F1-0BC07AB7E20C}" type="slidenum">
              <a:rPr lang="en-GB" altLang="en-US" smtClean="0"/>
              <a:pPr>
                <a:spcBef>
                  <a:spcPct val="0"/>
                </a:spcBef>
                <a:buSzPct val="45000"/>
                <a:buFont typeface="StarSymbol" charset="0"/>
                <a:buNone/>
              </a:pPr>
              <a:t>28</a:t>
            </a:fld>
            <a:endParaRPr lang="en-GB" altLang="en-US"/>
          </a:p>
        </p:txBody>
      </p:sp>
      <p:sp>
        <p:nvSpPr>
          <p:cNvPr id="68611" name="Rectangle 1">
            <a:extLst>
              <a:ext uri="{FF2B5EF4-FFF2-40B4-BE49-F238E27FC236}">
                <a16:creationId xmlns:a16="http://schemas.microsoft.com/office/drawing/2014/main" id="{73BD53FA-FABC-C55A-1B33-675ED6783F60}"/>
              </a:ext>
            </a:extLst>
          </p:cNvPr>
          <p:cNvSpPr>
            <a:spLocks noGrp="1" noRot="1" noChangeAspect="1" noChangeArrowheads="1" noTextEdit="1"/>
          </p:cNvSpPr>
          <p:nvPr>
            <p:ph type="sldImg"/>
          </p:nvPr>
        </p:nvSpPr>
        <p:spPr>
          <a:xfrm>
            <a:off x="1143000" y="695325"/>
            <a:ext cx="4572000" cy="3429000"/>
          </a:xfrm>
          <a:ln/>
        </p:spPr>
      </p:sp>
      <p:sp>
        <p:nvSpPr>
          <p:cNvPr id="68612" name="Rectangle 2">
            <a:extLst>
              <a:ext uri="{FF2B5EF4-FFF2-40B4-BE49-F238E27FC236}">
                <a16:creationId xmlns:a16="http://schemas.microsoft.com/office/drawing/2014/main" id="{988FA59E-E510-CC22-A2D8-8C6AA45C1A44}"/>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303AE2EC-3A1D-65F9-32DC-91930612FD8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8A9A54C1-07CA-4145-B3CB-AE1DED428CF2}" type="slidenum">
              <a:rPr lang="en-GB" altLang="en-US" smtClean="0"/>
              <a:pPr>
                <a:spcBef>
                  <a:spcPct val="0"/>
                </a:spcBef>
                <a:buSzPct val="45000"/>
                <a:buFont typeface="StarSymbol" charset="0"/>
                <a:buNone/>
              </a:pPr>
              <a:t>30</a:t>
            </a:fld>
            <a:endParaRPr lang="en-GB" altLang="en-US"/>
          </a:p>
        </p:txBody>
      </p:sp>
      <p:sp>
        <p:nvSpPr>
          <p:cNvPr id="71683" name="Rectangle 1">
            <a:extLst>
              <a:ext uri="{FF2B5EF4-FFF2-40B4-BE49-F238E27FC236}">
                <a16:creationId xmlns:a16="http://schemas.microsoft.com/office/drawing/2014/main" id="{03067D40-66EC-41F8-FC10-017F77C05885}"/>
              </a:ext>
            </a:extLst>
          </p:cNvPr>
          <p:cNvSpPr>
            <a:spLocks noGrp="1" noRot="1" noChangeAspect="1" noChangeArrowheads="1" noTextEdit="1"/>
          </p:cNvSpPr>
          <p:nvPr>
            <p:ph type="sldImg"/>
          </p:nvPr>
        </p:nvSpPr>
        <p:spPr>
          <a:xfrm>
            <a:off x="1143000" y="695325"/>
            <a:ext cx="4572000" cy="3429000"/>
          </a:xfrm>
          <a:ln/>
        </p:spPr>
      </p:sp>
      <p:sp>
        <p:nvSpPr>
          <p:cNvPr id="71684" name="Rectangle 2">
            <a:extLst>
              <a:ext uri="{FF2B5EF4-FFF2-40B4-BE49-F238E27FC236}">
                <a16:creationId xmlns:a16="http://schemas.microsoft.com/office/drawing/2014/main" id="{3090AEAF-CE98-397B-D19A-596CF1C1C2DB}"/>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30EB6C91-0E77-D788-49C3-425EB41A17A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40A49662-A994-463B-B844-48257FB99C1F}" type="slidenum">
              <a:rPr lang="en-GB" altLang="en-US" smtClean="0"/>
              <a:pPr>
                <a:spcBef>
                  <a:spcPct val="0"/>
                </a:spcBef>
                <a:buSzPct val="45000"/>
                <a:buFont typeface="StarSymbol" charset="0"/>
                <a:buNone/>
              </a:pPr>
              <a:t>31</a:t>
            </a:fld>
            <a:endParaRPr lang="en-GB" altLang="en-US"/>
          </a:p>
        </p:txBody>
      </p:sp>
      <p:sp>
        <p:nvSpPr>
          <p:cNvPr id="73731" name="Rectangle 1">
            <a:extLst>
              <a:ext uri="{FF2B5EF4-FFF2-40B4-BE49-F238E27FC236}">
                <a16:creationId xmlns:a16="http://schemas.microsoft.com/office/drawing/2014/main" id="{7233EA52-3F6C-3632-FBC0-75C37570C85A}"/>
              </a:ext>
            </a:extLst>
          </p:cNvPr>
          <p:cNvSpPr>
            <a:spLocks noGrp="1" noRot="1" noChangeAspect="1" noChangeArrowheads="1" noTextEdit="1"/>
          </p:cNvSpPr>
          <p:nvPr>
            <p:ph type="sldImg"/>
          </p:nvPr>
        </p:nvSpPr>
        <p:spPr>
          <a:xfrm>
            <a:off x="1143000" y="695325"/>
            <a:ext cx="4572000" cy="3429000"/>
          </a:xfrm>
          <a:ln/>
        </p:spPr>
      </p:sp>
      <p:sp>
        <p:nvSpPr>
          <p:cNvPr id="73732" name="Rectangle 2">
            <a:extLst>
              <a:ext uri="{FF2B5EF4-FFF2-40B4-BE49-F238E27FC236}">
                <a16:creationId xmlns:a16="http://schemas.microsoft.com/office/drawing/2014/main" id="{45B3DC20-FE5F-BF83-0EFD-1DEF6E633018}"/>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28BD5A60-A9E4-5569-FE58-F8BA383A4963}"/>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51E8FE4D-9910-4684-A692-387E4556EB36}" type="slidenum">
              <a:rPr lang="en-GB" altLang="en-US" smtClean="0"/>
              <a:pPr>
                <a:spcBef>
                  <a:spcPct val="0"/>
                </a:spcBef>
                <a:buSzPct val="45000"/>
                <a:buFont typeface="StarSymbol" charset="0"/>
                <a:buNone/>
              </a:pPr>
              <a:t>32</a:t>
            </a:fld>
            <a:endParaRPr lang="en-GB" altLang="en-US"/>
          </a:p>
        </p:txBody>
      </p:sp>
      <p:sp>
        <p:nvSpPr>
          <p:cNvPr id="75779" name="Rectangle 1">
            <a:extLst>
              <a:ext uri="{FF2B5EF4-FFF2-40B4-BE49-F238E27FC236}">
                <a16:creationId xmlns:a16="http://schemas.microsoft.com/office/drawing/2014/main" id="{62A28611-41FC-1E4D-8CF6-A8BA8951872D}"/>
              </a:ext>
            </a:extLst>
          </p:cNvPr>
          <p:cNvSpPr>
            <a:spLocks noGrp="1" noRot="1" noChangeAspect="1" noChangeArrowheads="1" noTextEdit="1"/>
          </p:cNvSpPr>
          <p:nvPr>
            <p:ph type="sldImg"/>
          </p:nvPr>
        </p:nvSpPr>
        <p:spPr>
          <a:xfrm>
            <a:off x="1143000" y="695325"/>
            <a:ext cx="4572000" cy="3429000"/>
          </a:xfrm>
          <a:ln/>
        </p:spPr>
      </p:sp>
      <p:sp>
        <p:nvSpPr>
          <p:cNvPr id="75780" name="Rectangle 2">
            <a:extLst>
              <a:ext uri="{FF2B5EF4-FFF2-40B4-BE49-F238E27FC236}">
                <a16:creationId xmlns:a16="http://schemas.microsoft.com/office/drawing/2014/main" id="{44924DC0-2E07-D78F-2922-4EC5B5152666}"/>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F9D6B0ED-3B25-2955-EFED-BC0A6A8C6E9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C69619C3-B23A-42B1-820D-F60414386952}" type="slidenum">
              <a:rPr lang="en-GB" altLang="en-US" smtClean="0"/>
              <a:pPr>
                <a:spcBef>
                  <a:spcPct val="0"/>
                </a:spcBef>
                <a:buSzPct val="45000"/>
                <a:buFont typeface="StarSymbol" charset="0"/>
                <a:buNone/>
              </a:pPr>
              <a:t>33</a:t>
            </a:fld>
            <a:endParaRPr lang="en-GB" altLang="en-US"/>
          </a:p>
        </p:txBody>
      </p:sp>
      <p:sp>
        <p:nvSpPr>
          <p:cNvPr id="77827" name="Rectangle 1">
            <a:extLst>
              <a:ext uri="{FF2B5EF4-FFF2-40B4-BE49-F238E27FC236}">
                <a16:creationId xmlns:a16="http://schemas.microsoft.com/office/drawing/2014/main" id="{507C8D94-04B2-9601-02FE-48BEA8D4B8DA}"/>
              </a:ext>
            </a:extLst>
          </p:cNvPr>
          <p:cNvSpPr>
            <a:spLocks noGrp="1" noRot="1" noChangeAspect="1" noChangeArrowheads="1" noTextEdit="1"/>
          </p:cNvSpPr>
          <p:nvPr>
            <p:ph type="sldImg"/>
          </p:nvPr>
        </p:nvSpPr>
        <p:spPr>
          <a:xfrm>
            <a:off x="1143000" y="695325"/>
            <a:ext cx="4572000" cy="3429000"/>
          </a:xfrm>
          <a:ln/>
        </p:spPr>
      </p:sp>
      <p:sp>
        <p:nvSpPr>
          <p:cNvPr id="77828" name="Rectangle 2">
            <a:extLst>
              <a:ext uri="{FF2B5EF4-FFF2-40B4-BE49-F238E27FC236}">
                <a16:creationId xmlns:a16="http://schemas.microsoft.com/office/drawing/2014/main" id="{67EBE40E-6E98-BFD6-321E-51AEBFC4AB36}"/>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4F1AE129-065D-E145-03F9-BBEFD3B3346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9A3A5BE3-2226-48AA-8304-B241C0EFF6F4}" type="slidenum">
              <a:rPr lang="en-GB" altLang="en-US" smtClean="0"/>
              <a:pPr>
                <a:spcBef>
                  <a:spcPct val="0"/>
                </a:spcBef>
                <a:buSzPct val="45000"/>
                <a:buFont typeface="StarSymbol" charset="0"/>
                <a:buNone/>
              </a:pPr>
              <a:t>34</a:t>
            </a:fld>
            <a:endParaRPr lang="en-GB" altLang="en-US"/>
          </a:p>
        </p:txBody>
      </p:sp>
      <p:sp>
        <p:nvSpPr>
          <p:cNvPr id="79875" name="Rectangle 1">
            <a:extLst>
              <a:ext uri="{FF2B5EF4-FFF2-40B4-BE49-F238E27FC236}">
                <a16:creationId xmlns:a16="http://schemas.microsoft.com/office/drawing/2014/main" id="{181E6F1A-7B83-7D6B-3D97-5B74F836B4C6}"/>
              </a:ext>
            </a:extLst>
          </p:cNvPr>
          <p:cNvSpPr>
            <a:spLocks noGrp="1" noRot="1" noChangeAspect="1" noChangeArrowheads="1" noTextEdit="1"/>
          </p:cNvSpPr>
          <p:nvPr>
            <p:ph type="sldImg"/>
          </p:nvPr>
        </p:nvSpPr>
        <p:spPr>
          <a:xfrm>
            <a:off x="1143000" y="695325"/>
            <a:ext cx="4572000" cy="3429000"/>
          </a:xfrm>
          <a:ln/>
        </p:spPr>
      </p:sp>
      <p:sp>
        <p:nvSpPr>
          <p:cNvPr id="79876" name="Rectangle 2">
            <a:extLst>
              <a:ext uri="{FF2B5EF4-FFF2-40B4-BE49-F238E27FC236}">
                <a16:creationId xmlns:a16="http://schemas.microsoft.com/office/drawing/2014/main" id="{6DD40241-71D4-EC66-913E-FB3E8CDA0623}"/>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9D146D96-05F4-CCA3-D094-FD9E4C0BF78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1562D55E-1C78-43DB-9C52-E49AD6080257}" type="slidenum">
              <a:rPr lang="en-GB" altLang="en-US" smtClean="0"/>
              <a:pPr>
                <a:spcBef>
                  <a:spcPct val="0"/>
                </a:spcBef>
                <a:buSzPct val="45000"/>
                <a:buFont typeface="StarSymbol" charset="0"/>
                <a:buNone/>
              </a:pPr>
              <a:t>35</a:t>
            </a:fld>
            <a:endParaRPr lang="en-GB" altLang="en-US"/>
          </a:p>
        </p:txBody>
      </p:sp>
      <p:sp>
        <p:nvSpPr>
          <p:cNvPr id="81923" name="Rectangle 1">
            <a:extLst>
              <a:ext uri="{FF2B5EF4-FFF2-40B4-BE49-F238E27FC236}">
                <a16:creationId xmlns:a16="http://schemas.microsoft.com/office/drawing/2014/main" id="{9C2B57C5-BE55-71DE-67A8-BD75CEAE15C3}"/>
              </a:ext>
            </a:extLst>
          </p:cNvPr>
          <p:cNvSpPr>
            <a:spLocks noGrp="1" noRot="1" noChangeAspect="1" noChangeArrowheads="1" noTextEdit="1"/>
          </p:cNvSpPr>
          <p:nvPr>
            <p:ph type="sldImg"/>
          </p:nvPr>
        </p:nvSpPr>
        <p:spPr>
          <a:xfrm>
            <a:off x="1143000" y="695325"/>
            <a:ext cx="4572000" cy="3429000"/>
          </a:xfrm>
          <a:ln/>
        </p:spPr>
      </p:sp>
      <p:sp>
        <p:nvSpPr>
          <p:cNvPr id="81924" name="Rectangle 2">
            <a:extLst>
              <a:ext uri="{FF2B5EF4-FFF2-40B4-BE49-F238E27FC236}">
                <a16:creationId xmlns:a16="http://schemas.microsoft.com/office/drawing/2014/main" id="{AF2F2FDA-B93F-156D-61AD-6F6724980C7B}"/>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06149647-AB9D-F6BE-A3F5-7985562EF9A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171A1921-8B8F-4C4F-9843-9E66E9C93A4C}" type="slidenum">
              <a:rPr lang="en-GB" altLang="en-US" smtClean="0"/>
              <a:pPr>
                <a:spcBef>
                  <a:spcPct val="0"/>
                </a:spcBef>
                <a:buSzPct val="45000"/>
                <a:buFont typeface="StarSymbol" charset="0"/>
                <a:buNone/>
              </a:pPr>
              <a:t>36</a:t>
            </a:fld>
            <a:endParaRPr lang="en-GB" altLang="en-US"/>
          </a:p>
        </p:txBody>
      </p:sp>
      <p:sp>
        <p:nvSpPr>
          <p:cNvPr id="83971" name="Rectangle 1">
            <a:extLst>
              <a:ext uri="{FF2B5EF4-FFF2-40B4-BE49-F238E27FC236}">
                <a16:creationId xmlns:a16="http://schemas.microsoft.com/office/drawing/2014/main" id="{82ED2CC1-5E2E-04BB-4ADD-EE8DB3B3B00D}"/>
              </a:ext>
            </a:extLst>
          </p:cNvPr>
          <p:cNvSpPr>
            <a:spLocks noGrp="1" noRot="1" noChangeAspect="1" noChangeArrowheads="1" noTextEdit="1"/>
          </p:cNvSpPr>
          <p:nvPr>
            <p:ph type="sldImg"/>
          </p:nvPr>
        </p:nvSpPr>
        <p:spPr>
          <a:xfrm>
            <a:off x="1143000" y="695325"/>
            <a:ext cx="4572000" cy="3429000"/>
          </a:xfrm>
          <a:ln/>
        </p:spPr>
      </p:sp>
      <p:sp>
        <p:nvSpPr>
          <p:cNvPr id="83972" name="Rectangle 2">
            <a:extLst>
              <a:ext uri="{FF2B5EF4-FFF2-40B4-BE49-F238E27FC236}">
                <a16:creationId xmlns:a16="http://schemas.microsoft.com/office/drawing/2014/main" id="{2A18C91D-3239-1B0A-2AFF-D00D900FA615}"/>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7F5EC14E-9B48-B298-A1B8-E153CE7AD76C}"/>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774B37B3-A6C9-4853-875A-0F22B23FD064}" type="slidenum">
              <a:rPr lang="en-GB" altLang="en-US" smtClean="0"/>
              <a:pPr>
                <a:spcBef>
                  <a:spcPct val="0"/>
                </a:spcBef>
                <a:buSzPct val="45000"/>
                <a:buFont typeface="StarSymbol" charset="0"/>
                <a:buNone/>
              </a:pPr>
              <a:t>3</a:t>
            </a:fld>
            <a:endParaRPr lang="en-GB" altLang="en-US"/>
          </a:p>
        </p:txBody>
      </p:sp>
      <p:sp>
        <p:nvSpPr>
          <p:cNvPr id="23555" name="Rectangle 1025">
            <a:extLst>
              <a:ext uri="{FF2B5EF4-FFF2-40B4-BE49-F238E27FC236}">
                <a16:creationId xmlns:a16="http://schemas.microsoft.com/office/drawing/2014/main" id="{F73969FD-D5AC-479E-2555-C9D760D97E9C}"/>
              </a:ext>
            </a:extLst>
          </p:cNvPr>
          <p:cNvSpPr>
            <a:spLocks noGrp="1" noRot="1" noChangeAspect="1" noChangeArrowheads="1" noTextEdit="1"/>
          </p:cNvSpPr>
          <p:nvPr>
            <p:ph type="sldImg"/>
          </p:nvPr>
        </p:nvSpPr>
        <p:spPr>
          <a:xfrm>
            <a:off x="1143000" y="695325"/>
            <a:ext cx="4572000" cy="3429000"/>
          </a:xfrm>
          <a:ln/>
        </p:spPr>
      </p:sp>
      <p:sp>
        <p:nvSpPr>
          <p:cNvPr id="23556" name="Rectangle 1026">
            <a:extLst>
              <a:ext uri="{FF2B5EF4-FFF2-40B4-BE49-F238E27FC236}">
                <a16:creationId xmlns:a16="http://schemas.microsoft.com/office/drawing/2014/main" id="{352F8CE6-3ABF-3609-A6F6-D7678F633FA8}"/>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47FBBFC2-445E-52D3-EC1D-87242D86BF0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260C6422-E42F-4295-8483-04C8F1142539}" type="slidenum">
              <a:rPr lang="en-GB" altLang="en-US" smtClean="0"/>
              <a:pPr>
                <a:spcBef>
                  <a:spcPct val="0"/>
                </a:spcBef>
                <a:buSzPct val="45000"/>
                <a:buFont typeface="StarSymbol" charset="0"/>
                <a:buNone/>
              </a:pPr>
              <a:t>41</a:t>
            </a:fld>
            <a:endParaRPr lang="en-GB" altLang="en-US"/>
          </a:p>
        </p:txBody>
      </p:sp>
      <p:sp>
        <p:nvSpPr>
          <p:cNvPr id="90115" name="Rectangle 1">
            <a:extLst>
              <a:ext uri="{FF2B5EF4-FFF2-40B4-BE49-F238E27FC236}">
                <a16:creationId xmlns:a16="http://schemas.microsoft.com/office/drawing/2014/main" id="{CAD11B9D-04C9-0961-89A1-EA2367F3669C}"/>
              </a:ext>
            </a:extLst>
          </p:cNvPr>
          <p:cNvSpPr>
            <a:spLocks noGrp="1" noRot="1" noChangeAspect="1" noChangeArrowheads="1" noTextEdit="1"/>
          </p:cNvSpPr>
          <p:nvPr>
            <p:ph type="sldImg"/>
          </p:nvPr>
        </p:nvSpPr>
        <p:spPr>
          <a:xfrm>
            <a:off x="1143000" y="695325"/>
            <a:ext cx="4572000" cy="3429000"/>
          </a:xfrm>
          <a:ln/>
        </p:spPr>
      </p:sp>
      <p:sp>
        <p:nvSpPr>
          <p:cNvPr id="90116" name="Rectangle 2">
            <a:extLst>
              <a:ext uri="{FF2B5EF4-FFF2-40B4-BE49-F238E27FC236}">
                <a16:creationId xmlns:a16="http://schemas.microsoft.com/office/drawing/2014/main" id="{517A1467-03D8-BB7D-2465-D6927D7545BB}"/>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1A79827B-75A2-3CEE-7933-DADD15F0DAD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4EE12FAA-4EE0-4AE9-849F-B9083BD29ED4}" type="slidenum">
              <a:rPr lang="en-GB" altLang="en-US" smtClean="0"/>
              <a:pPr>
                <a:spcBef>
                  <a:spcPct val="0"/>
                </a:spcBef>
                <a:buSzPct val="45000"/>
                <a:buFont typeface="StarSymbol" charset="0"/>
                <a:buNone/>
              </a:pPr>
              <a:t>42</a:t>
            </a:fld>
            <a:endParaRPr lang="en-GB" altLang="en-US"/>
          </a:p>
        </p:txBody>
      </p:sp>
      <p:sp>
        <p:nvSpPr>
          <p:cNvPr id="92163" name="Rectangle 2">
            <a:extLst>
              <a:ext uri="{FF2B5EF4-FFF2-40B4-BE49-F238E27FC236}">
                <a16:creationId xmlns:a16="http://schemas.microsoft.com/office/drawing/2014/main" id="{6B4B1AEB-ED2A-EAD4-2F85-59FCC1C28887}"/>
              </a:ext>
            </a:extLst>
          </p:cNvPr>
          <p:cNvSpPr>
            <a:spLocks noGrp="1" noRot="1" noChangeAspect="1" noChangeArrowheads="1" noTextEdit="1"/>
          </p:cNvSpPr>
          <p:nvPr>
            <p:ph type="sldImg"/>
          </p:nvPr>
        </p:nvSpPr>
        <p:spPr>
          <a:xfrm>
            <a:off x="1143000" y="695325"/>
            <a:ext cx="4572000" cy="3429000"/>
          </a:xfrm>
          <a:ln/>
        </p:spPr>
      </p:sp>
      <p:sp>
        <p:nvSpPr>
          <p:cNvPr id="92164" name="Rectangle 3">
            <a:extLst>
              <a:ext uri="{FF2B5EF4-FFF2-40B4-BE49-F238E27FC236}">
                <a16:creationId xmlns:a16="http://schemas.microsoft.com/office/drawing/2014/main" id="{7E4C0BA1-B2CB-7AE3-F9BA-EA6F8FA52A61}"/>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870AE78B-FFAE-97C1-0085-5E9CEFD6F5E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ABCB5005-5C79-4A0B-AB95-7C19D03D7F35}" type="slidenum">
              <a:rPr lang="en-GB" altLang="en-US" smtClean="0"/>
              <a:pPr>
                <a:spcBef>
                  <a:spcPct val="0"/>
                </a:spcBef>
                <a:buSzPct val="45000"/>
                <a:buFont typeface="StarSymbol" charset="0"/>
                <a:buNone/>
              </a:pPr>
              <a:t>4</a:t>
            </a:fld>
            <a:endParaRPr lang="en-GB" altLang="en-US"/>
          </a:p>
        </p:txBody>
      </p:sp>
      <p:sp>
        <p:nvSpPr>
          <p:cNvPr id="25603" name="Rectangle 1025">
            <a:extLst>
              <a:ext uri="{FF2B5EF4-FFF2-40B4-BE49-F238E27FC236}">
                <a16:creationId xmlns:a16="http://schemas.microsoft.com/office/drawing/2014/main" id="{EF8CB2E0-0502-037E-CB80-06F35E9758D9}"/>
              </a:ext>
            </a:extLst>
          </p:cNvPr>
          <p:cNvSpPr>
            <a:spLocks noGrp="1" noRot="1" noChangeAspect="1" noChangeArrowheads="1" noTextEdit="1"/>
          </p:cNvSpPr>
          <p:nvPr>
            <p:ph type="sldImg"/>
          </p:nvPr>
        </p:nvSpPr>
        <p:spPr>
          <a:xfrm>
            <a:off x="1143000" y="695325"/>
            <a:ext cx="4572000" cy="3429000"/>
          </a:xfrm>
          <a:ln/>
        </p:spPr>
      </p:sp>
      <p:sp>
        <p:nvSpPr>
          <p:cNvPr id="25604" name="Rectangle 1026">
            <a:extLst>
              <a:ext uri="{FF2B5EF4-FFF2-40B4-BE49-F238E27FC236}">
                <a16:creationId xmlns:a16="http://schemas.microsoft.com/office/drawing/2014/main" id="{E65E0BA7-8F34-247E-781B-910B45F6695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48701D8E-CAD3-5695-EC33-67D47CAF757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F4D88613-40BC-46AC-8737-CAB80422E6E8}" type="slidenum">
              <a:rPr lang="en-GB" altLang="en-US" smtClean="0"/>
              <a:pPr>
                <a:spcBef>
                  <a:spcPct val="0"/>
                </a:spcBef>
                <a:buSzPct val="45000"/>
                <a:buFont typeface="StarSymbol" charset="0"/>
                <a:buNone/>
              </a:pPr>
              <a:t>5</a:t>
            </a:fld>
            <a:endParaRPr lang="en-GB" altLang="en-US"/>
          </a:p>
        </p:txBody>
      </p:sp>
      <p:sp>
        <p:nvSpPr>
          <p:cNvPr id="27651" name="Rectangle 1025">
            <a:extLst>
              <a:ext uri="{FF2B5EF4-FFF2-40B4-BE49-F238E27FC236}">
                <a16:creationId xmlns:a16="http://schemas.microsoft.com/office/drawing/2014/main" id="{1A37A90C-D159-C2D9-A7C1-7FA51B0B5255}"/>
              </a:ext>
            </a:extLst>
          </p:cNvPr>
          <p:cNvSpPr>
            <a:spLocks noGrp="1" noRot="1" noChangeAspect="1" noChangeArrowheads="1" noTextEdit="1"/>
          </p:cNvSpPr>
          <p:nvPr>
            <p:ph type="sldImg"/>
          </p:nvPr>
        </p:nvSpPr>
        <p:spPr>
          <a:xfrm>
            <a:off x="1143000" y="695325"/>
            <a:ext cx="4572000" cy="3429000"/>
          </a:xfrm>
          <a:ln/>
        </p:spPr>
      </p:sp>
      <p:sp>
        <p:nvSpPr>
          <p:cNvPr id="27652" name="Rectangle 1026">
            <a:extLst>
              <a:ext uri="{FF2B5EF4-FFF2-40B4-BE49-F238E27FC236}">
                <a16:creationId xmlns:a16="http://schemas.microsoft.com/office/drawing/2014/main" id="{CC2BE4BC-E683-0044-FBDA-5D6EFA6EF13A}"/>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893A1F85-EF85-9E42-0330-AEAA617C5B8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3FC7A12D-8A65-45E8-A143-3850BDC73105}" type="slidenum">
              <a:rPr lang="en-GB" altLang="en-US" smtClean="0"/>
              <a:pPr>
                <a:spcBef>
                  <a:spcPct val="0"/>
                </a:spcBef>
                <a:buSzPct val="45000"/>
                <a:buFont typeface="StarSymbol" charset="0"/>
                <a:buNone/>
              </a:pPr>
              <a:t>6</a:t>
            </a:fld>
            <a:endParaRPr lang="en-GB" altLang="en-US"/>
          </a:p>
        </p:txBody>
      </p:sp>
      <p:sp>
        <p:nvSpPr>
          <p:cNvPr id="29699" name="Rectangle 1025">
            <a:extLst>
              <a:ext uri="{FF2B5EF4-FFF2-40B4-BE49-F238E27FC236}">
                <a16:creationId xmlns:a16="http://schemas.microsoft.com/office/drawing/2014/main" id="{AABB3F4D-81F1-F30E-0539-6D4001CD275E}"/>
              </a:ext>
            </a:extLst>
          </p:cNvPr>
          <p:cNvSpPr>
            <a:spLocks noGrp="1" noRot="1" noChangeAspect="1" noChangeArrowheads="1" noTextEdit="1"/>
          </p:cNvSpPr>
          <p:nvPr>
            <p:ph type="sldImg"/>
          </p:nvPr>
        </p:nvSpPr>
        <p:spPr>
          <a:xfrm>
            <a:off x="1143000" y="695325"/>
            <a:ext cx="4572000" cy="3429000"/>
          </a:xfrm>
          <a:ln/>
        </p:spPr>
      </p:sp>
      <p:sp>
        <p:nvSpPr>
          <p:cNvPr id="29700" name="Rectangle 1026">
            <a:extLst>
              <a:ext uri="{FF2B5EF4-FFF2-40B4-BE49-F238E27FC236}">
                <a16:creationId xmlns:a16="http://schemas.microsoft.com/office/drawing/2014/main" id="{F459B445-27E4-C91E-3698-83C8215F8B3B}"/>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939B96CD-9634-03A0-5EBB-AEF98EBA202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5F35CCEF-0F59-4B7B-A960-EEB19A0D788B}" type="slidenum">
              <a:rPr lang="en-GB" altLang="en-US" smtClean="0"/>
              <a:pPr>
                <a:spcBef>
                  <a:spcPct val="0"/>
                </a:spcBef>
                <a:buSzPct val="45000"/>
                <a:buFont typeface="StarSymbol" charset="0"/>
                <a:buNone/>
              </a:pPr>
              <a:t>7</a:t>
            </a:fld>
            <a:endParaRPr lang="en-GB" altLang="en-US"/>
          </a:p>
        </p:txBody>
      </p:sp>
      <p:sp>
        <p:nvSpPr>
          <p:cNvPr id="31747" name="Rectangle 1025">
            <a:extLst>
              <a:ext uri="{FF2B5EF4-FFF2-40B4-BE49-F238E27FC236}">
                <a16:creationId xmlns:a16="http://schemas.microsoft.com/office/drawing/2014/main" id="{7E4C7013-17B3-A5FA-04C2-BBFE1F0EB0D5}"/>
              </a:ext>
            </a:extLst>
          </p:cNvPr>
          <p:cNvSpPr>
            <a:spLocks noGrp="1" noRot="1" noChangeAspect="1" noChangeArrowheads="1" noTextEdit="1"/>
          </p:cNvSpPr>
          <p:nvPr>
            <p:ph type="sldImg"/>
          </p:nvPr>
        </p:nvSpPr>
        <p:spPr>
          <a:xfrm>
            <a:off x="1143000" y="695325"/>
            <a:ext cx="4572000" cy="3429000"/>
          </a:xfrm>
          <a:ln/>
        </p:spPr>
      </p:sp>
      <p:sp>
        <p:nvSpPr>
          <p:cNvPr id="31748" name="Rectangle 1026">
            <a:extLst>
              <a:ext uri="{FF2B5EF4-FFF2-40B4-BE49-F238E27FC236}">
                <a16:creationId xmlns:a16="http://schemas.microsoft.com/office/drawing/2014/main" id="{C2A0ED08-B1A5-935E-E491-C74D7F98A8BE}"/>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D8100CF9-F105-4571-57C0-D6E0E8341868}"/>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3B7A0426-5A30-42DF-80DC-622AB0661E23}" type="slidenum">
              <a:rPr lang="en-GB" altLang="en-US" smtClean="0"/>
              <a:pPr>
                <a:spcBef>
                  <a:spcPct val="0"/>
                </a:spcBef>
                <a:buSzPct val="45000"/>
                <a:buFont typeface="StarSymbol" charset="0"/>
                <a:buNone/>
              </a:pPr>
              <a:t>9</a:t>
            </a:fld>
            <a:endParaRPr lang="en-GB" altLang="en-US"/>
          </a:p>
        </p:txBody>
      </p:sp>
      <p:sp>
        <p:nvSpPr>
          <p:cNvPr id="34819" name="Rectangle 1">
            <a:extLst>
              <a:ext uri="{FF2B5EF4-FFF2-40B4-BE49-F238E27FC236}">
                <a16:creationId xmlns:a16="http://schemas.microsoft.com/office/drawing/2014/main" id="{648CEED3-197B-A64A-2210-1D3670D88624}"/>
              </a:ext>
            </a:extLst>
          </p:cNvPr>
          <p:cNvSpPr>
            <a:spLocks noGrp="1" noRot="1" noChangeAspect="1" noChangeArrowheads="1" noTextEdit="1"/>
          </p:cNvSpPr>
          <p:nvPr>
            <p:ph type="sldImg"/>
          </p:nvPr>
        </p:nvSpPr>
        <p:spPr>
          <a:xfrm>
            <a:off x="1143000" y="695325"/>
            <a:ext cx="4572000" cy="3429000"/>
          </a:xfrm>
          <a:ln/>
        </p:spPr>
      </p:sp>
      <p:sp>
        <p:nvSpPr>
          <p:cNvPr id="34820" name="Rectangle 2">
            <a:extLst>
              <a:ext uri="{FF2B5EF4-FFF2-40B4-BE49-F238E27FC236}">
                <a16:creationId xmlns:a16="http://schemas.microsoft.com/office/drawing/2014/main" id="{FCF4C9FA-DD54-EF19-2EBC-BCF337A0024C}"/>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FA225433-B522-4994-7942-A557963B524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532C351B-901B-4E07-8D12-263DBA686248}" type="slidenum">
              <a:rPr lang="en-GB" altLang="en-US" smtClean="0"/>
              <a:pPr>
                <a:spcBef>
                  <a:spcPct val="0"/>
                </a:spcBef>
                <a:buSzPct val="45000"/>
                <a:buFont typeface="StarSymbol" charset="0"/>
                <a:buNone/>
              </a:pPr>
              <a:t>11</a:t>
            </a:fld>
            <a:endParaRPr lang="en-GB" altLang="en-US"/>
          </a:p>
        </p:txBody>
      </p:sp>
      <p:sp>
        <p:nvSpPr>
          <p:cNvPr id="37891" name="Rectangle 1">
            <a:extLst>
              <a:ext uri="{FF2B5EF4-FFF2-40B4-BE49-F238E27FC236}">
                <a16:creationId xmlns:a16="http://schemas.microsoft.com/office/drawing/2014/main" id="{70752804-0717-126E-B1CA-2258C0BAF3E9}"/>
              </a:ext>
            </a:extLst>
          </p:cNvPr>
          <p:cNvSpPr>
            <a:spLocks noGrp="1" noRot="1" noChangeAspect="1" noChangeArrowheads="1" noTextEdit="1"/>
          </p:cNvSpPr>
          <p:nvPr>
            <p:ph type="sldImg"/>
          </p:nvPr>
        </p:nvSpPr>
        <p:spPr>
          <a:xfrm>
            <a:off x="1143000" y="695325"/>
            <a:ext cx="4572000" cy="3429000"/>
          </a:xfrm>
          <a:ln/>
        </p:spPr>
      </p:sp>
      <p:sp>
        <p:nvSpPr>
          <p:cNvPr id="37892" name="Rectangle 2">
            <a:extLst>
              <a:ext uri="{FF2B5EF4-FFF2-40B4-BE49-F238E27FC236}">
                <a16:creationId xmlns:a16="http://schemas.microsoft.com/office/drawing/2014/main" id="{F24DD37A-CD02-C6F0-F267-DAF227801957}"/>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a:extLst>
              <a:ext uri="{FF2B5EF4-FFF2-40B4-BE49-F238E27FC236}">
                <a16:creationId xmlns:a16="http://schemas.microsoft.com/office/drawing/2014/main" id="{0FC72AEA-6A0D-7A62-DD8E-87FD7D8EDEC7}"/>
              </a:ext>
            </a:extLst>
          </p:cNvPr>
          <p:cNvSpPr>
            <a:spLocks noGrp="1"/>
          </p:cNvSpPr>
          <p:nvPr>
            <p:ph type="ftr" idx="10"/>
          </p:nvPr>
        </p:nvSpPr>
        <p:spPr/>
        <p:txBody>
          <a:bodyPr/>
          <a:lstStyle>
            <a:lvl1pPr>
              <a:defRPr/>
            </a:lvl1pPr>
          </a:lstStyle>
          <a:p>
            <a:pPr>
              <a:defRPr/>
            </a:pPr>
            <a:r>
              <a:rPr lang="en-US"/>
              <a:t>Ethics in Information Technology, Fourth Edition</a:t>
            </a:r>
            <a:endParaRPr lang="en-GB" sz="1800"/>
          </a:p>
        </p:txBody>
      </p:sp>
      <p:sp>
        <p:nvSpPr>
          <p:cNvPr id="5" name="Slide Number Placeholder 4">
            <a:extLst>
              <a:ext uri="{FF2B5EF4-FFF2-40B4-BE49-F238E27FC236}">
                <a16:creationId xmlns:a16="http://schemas.microsoft.com/office/drawing/2014/main" id="{ED30549A-A8DB-BD7A-06C5-E2E3ECC31F70}"/>
              </a:ext>
            </a:extLst>
          </p:cNvPr>
          <p:cNvSpPr>
            <a:spLocks noGrp="1"/>
          </p:cNvSpPr>
          <p:nvPr>
            <p:ph type="sldNum" idx="11"/>
          </p:nvPr>
        </p:nvSpPr>
        <p:spPr/>
        <p:txBody>
          <a:bodyPr/>
          <a:lstStyle>
            <a:lvl1pPr>
              <a:defRPr/>
            </a:lvl1pPr>
          </a:lstStyle>
          <a:p>
            <a:pPr>
              <a:defRPr/>
            </a:pPr>
            <a:fld id="{C6327878-9901-42BC-9DC8-ABCC5A8280C6}" type="slidenum">
              <a:rPr lang="en-GB" altLang="en-US"/>
              <a:pPr>
                <a:defRPr/>
              </a:pPr>
              <a:t>‹#›</a:t>
            </a:fld>
            <a:endParaRPr lang="en-GB" altLang="en-US" sz="1800"/>
          </a:p>
        </p:txBody>
      </p:sp>
    </p:spTree>
    <p:extLst>
      <p:ext uri="{BB962C8B-B14F-4D97-AF65-F5344CB8AC3E}">
        <p14:creationId xmlns:p14="http://schemas.microsoft.com/office/powerpoint/2010/main" val="1489760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155D2719-F1B1-7994-4C7D-2FAF5B9F8F1A}"/>
              </a:ext>
            </a:extLst>
          </p:cNvPr>
          <p:cNvSpPr>
            <a:spLocks noGrp="1"/>
          </p:cNvSpPr>
          <p:nvPr>
            <p:ph type="ftr" idx="10"/>
          </p:nvPr>
        </p:nvSpPr>
        <p:spPr/>
        <p:txBody>
          <a:bodyPr/>
          <a:lstStyle>
            <a:lvl1pPr>
              <a:defRPr/>
            </a:lvl1pPr>
          </a:lstStyle>
          <a:p>
            <a:pPr>
              <a:defRPr/>
            </a:pPr>
            <a:r>
              <a:rPr lang="en-US"/>
              <a:t>Ethics in Information Technology, Fourth Edition</a:t>
            </a:r>
            <a:endParaRPr lang="en-GB" sz="1800"/>
          </a:p>
        </p:txBody>
      </p:sp>
      <p:sp>
        <p:nvSpPr>
          <p:cNvPr id="5" name="Slide Number Placeholder 4">
            <a:extLst>
              <a:ext uri="{FF2B5EF4-FFF2-40B4-BE49-F238E27FC236}">
                <a16:creationId xmlns:a16="http://schemas.microsoft.com/office/drawing/2014/main" id="{FAF5563E-738F-086F-AD36-F50FE8C609DB}"/>
              </a:ext>
            </a:extLst>
          </p:cNvPr>
          <p:cNvSpPr>
            <a:spLocks noGrp="1"/>
          </p:cNvSpPr>
          <p:nvPr>
            <p:ph type="sldNum" idx="11"/>
          </p:nvPr>
        </p:nvSpPr>
        <p:spPr/>
        <p:txBody>
          <a:bodyPr/>
          <a:lstStyle>
            <a:lvl1pPr>
              <a:defRPr/>
            </a:lvl1pPr>
          </a:lstStyle>
          <a:p>
            <a:pPr>
              <a:defRPr/>
            </a:pPr>
            <a:fld id="{95D18C5D-18E0-4238-8461-0707D98232B7}" type="slidenum">
              <a:rPr lang="en-GB" altLang="en-US"/>
              <a:pPr>
                <a:defRPr/>
              </a:pPr>
              <a:t>‹#›</a:t>
            </a:fld>
            <a:endParaRPr lang="en-GB" altLang="en-US" sz="1800"/>
          </a:p>
        </p:txBody>
      </p:sp>
    </p:spTree>
    <p:extLst>
      <p:ext uri="{BB962C8B-B14F-4D97-AF65-F5344CB8AC3E}">
        <p14:creationId xmlns:p14="http://schemas.microsoft.com/office/powerpoint/2010/main" val="601206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5813" cy="58499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499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D60DCE6F-4DD0-9ADC-04F6-D0F2720EB86D}"/>
              </a:ext>
            </a:extLst>
          </p:cNvPr>
          <p:cNvSpPr>
            <a:spLocks noGrp="1"/>
          </p:cNvSpPr>
          <p:nvPr>
            <p:ph type="ftr" idx="10"/>
          </p:nvPr>
        </p:nvSpPr>
        <p:spPr/>
        <p:txBody>
          <a:bodyPr/>
          <a:lstStyle>
            <a:lvl1pPr>
              <a:defRPr/>
            </a:lvl1pPr>
          </a:lstStyle>
          <a:p>
            <a:pPr>
              <a:defRPr/>
            </a:pPr>
            <a:r>
              <a:rPr lang="en-US"/>
              <a:t>Ethics in Information Technology, Fourth Edition</a:t>
            </a:r>
            <a:endParaRPr lang="en-GB" sz="1800"/>
          </a:p>
        </p:txBody>
      </p:sp>
      <p:sp>
        <p:nvSpPr>
          <p:cNvPr id="5" name="Slide Number Placeholder 4">
            <a:extLst>
              <a:ext uri="{FF2B5EF4-FFF2-40B4-BE49-F238E27FC236}">
                <a16:creationId xmlns:a16="http://schemas.microsoft.com/office/drawing/2014/main" id="{BDA2D0EE-C4D3-F8B9-6CDB-77C47725078B}"/>
              </a:ext>
            </a:extLst>
          </p:cNvPr>
          <p:cNvSpPr>
            <a:spLocks noGrp="1"/>
          </p:cNvSpPr>
          <p:nvPr>
            <p:ph type="sldNum" idx="11"/>
          </p:nvPr>
        </p:nvSpPr>
        <p:spPr/>
        <p:txBody>
          <a:bodyPr/>
          <a:lstStyle>
            <a:lvl1pPr>
              <a:defRPr/>
            </a:lvl1pPr>
          </a:lstStyle>
          <a:p>
            <a:pPr>
              <a:defRPr/>
            </a:pPr>
            <a:fld id="{AF01E0B3-80CE-431F-8C07-3F98320C82D2}" type="slidenum">
              <a:rPr lang="en-GB" altLang="en-US"/>
              <a:pPr>
                <a:defRPr/>
              </a:pPr>
              <a:t>‹#›</a:t>
            </a:fld>
            <a:endParaRPr lang="en-GB" altLang="en-US" sz="1800"/>
          </a:p>
        </p:txBody>
      </p:sp>
    </p:spTree>
    <p:extLst>
      <p:ext uri="{BB962C8B-B14F-4D97-AF65-F5344CB8AC3E}">
        <p14:creationId xmlns:p14="http://schemas.microsoft.com/office/powerpoint/2010/main" val="2193988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2">
            <a:extLst>
              <a:ext uri="{FF2B5EF4-FFF2-40B4-BE49-F238E27FC236}">
                <a16:creationId xmlns:a16="http://schemas.microsoft.com/office/drawing/2014/main" id="{71442289-8A40-0B3E-C773-B85A88DEDEDC}"/>
              </a:ext>
            </a:extLst>
          </p:cNvPr>
          <p:cNvSpPr>
            <a:spLocks noGrp="1" noChangeArrowheads="1"/>
          </p:cNvSpPr>
          <p:nvPr>
            <p:ph type="dt" idx="10"/>
          </p:nvPr>
        </p:nvSpPr>
        <p:spPr>
          <a:ln/>
        </p:spPr>
        <p:txBody>
          <a:bodyPr/>
          <a:lstStyle>
            <a:lvl1pPr>
              <a:defRPr/>
            </a:lvl1pPr>
          </a:lstStyle>
          <a:p>
            <a:pPr>
              <a:defRPr/>
            </a:pPr>
            <a:endParaRPr lang="en-GB"/>
          </a:p>
        </p:txBody>
      </p:sp>
      <p:sp>
        <p:nvSpPr>
          <p:cNvPr id="5" name="Rectangle 3">
            <a:extLst>
              <a:ext uri="{FF2B5EF4-FFF2-40B4-BE49-F238E27FC236}">
                <a16:creationId xmlns:a16="http://schemas.microsoft.com/office/drawing/2014/main" id="{BACFBDDD-CD5B-F627-6165-6A6D96B0AA6B}"/>
              </a:ext>
            </a:extLst>
          </p:cNvPr>
          <p:cNvSpPr>
            <a:spLocks noGrp="1" noChangeArrowheads="1"/>
          </p:cNvSpPr>
          <p:nvPr>
            <p:ph type="ftr" idx="11"/>
          </p:nvPr>
        </p:nvSpPr>
        <p:spPr>
          <a:ln/>
        </p:spPr>
        <p:txBody>
          <a:bodyPr/>
          <a:lstStyle>
            <a:lvl1pPr>
              <a:defRPr/>
            </a:lvl1pPr>
          </a:lstStyle>
          <a:p>
            <a:pPr>
              <a:defRPr/>
            </a:pPr>
            <a:r>
              <a:rPr lang="en-US"/>
              <a:t>Ethics in Information Technology, Fourth Edition</a:t>
            </a:r>
            <a:endParaRPr lang="en-GB"/>
          </a:p>
        </p:txBody>
      </p:sp>
      <p:sp>
        <p:nvSpPr>
          <p:cNvPr id="6" name="Rectangle 4">
            <a:extLst>
              <a:ext uri="{FF2B5EF4-FFF2-40B4-BE49-F238E27FC236}">
                <a16:creationId xmlns:a16="http://schemas.microsoft.com/office/drawing/2014/main" id="{97863E67-C7DD-DB2C-7073-C15CFA9B65BF}"/>
              </a:ext>
            </a:extLst>
          </p:cNvPr>
          <p:cNvSpPr>
            <a:spLocks noGrp="1" noChangeArrowheads="1"/>
          </p:cNvSpPr>
          <p:nvPr>
            <p:ph type="sldNum" idx="12"/>
          </p:nvPr>
        </p:nvSpPr>
        <p:spPr>
          <a:ln/>
        </p:spPr>
        <p:txBody>
          <a:bodyPr/>
          <a:lstStyle>
            <a:lvl1pPr>
              <a:defRPr/>
            </a:lvl1pPr>
          </a:lstStyle>
          <a:p>
            <a:pPr>
              <a:defRPr/>
            </a:pPr>
            <a:fld id="{221DCE05-C32C-4EC4-9474-665E3EF0819A}" type="slidenum">
              <a:rPr lang="en-GB" altLang="en-US"/>
              <a:pPr>
                <a:defRPr/>
              </a:pPr>
              <a:t>‹#›</a:t>
            </a:fld>
            <a:endParaRPr lang="en-GB" altLang="en-US"/>
          </a:p>
        </p:txBody>
      </p:sp>
    </p:spTree>
    <p:extLst>
      <p:ext uri="{BB962C8B-B14F-4D97-AF65-F5344CB8AC3E}">
        <p14:creationId xmlns:p14="http://schemas.microsoft.com/office/powerpoint/2010/main" val="25018182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6357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403B3CFF-A8EA-A5C7-A869-07209ACE2E30}"/>
              </a:ext>
            </a:extLst>
          </p:cNvPr>
          <p:cNvSpPr>
            <a:spLocks noGrp="1" noChangeArrowheads="1"/>
          </p:cNvSpPr>
          <p:nvPr>
            <p:ph type="dt" idx="10"/>
          </p:nvPr>
        </p:nvSpPr>
        <p:spPr>
          <a:ln/>
        </p:spPr>
        <p:txBody>
          <a:bodyPr/>
          <a:lstStyle>
            <a:lvl1pPr>
              <a:defRPr/>
            </a:lvl1pPr>
          </a:lstStyle>
          <a:p>
            <a:pPr>
              <a:defRPr/>
            </a:pPr>
            <a:endParaRPr lang="en-GB"/>
          </a:p>
        </p:txBody>
      </p:sp>
      <p:sp>
        <p:nvSpPr>
          <p:cNvPr id="5" name="Rectangle 3">
            <a:extLst>
              <a:ext uri="{FF2B5EF4-FFF2-40B4-BE49-F238E27FC236}">
                <a16:creationId xmlns:a16="http://schemas.microsoft.com/office/drawing/2014/main" id="{4C3E524A-009E-B1D1-C823-6A1EDD42A1D3}"/>
              </a:ext>
            </a:extLst>
          </p:cNvPr>
          <p:cNvSpPr>
            <a:spLocks noGrp="1" noChangeArrowheads="1"/>
          </p:cNvSpPr>
          <p:nvPr>
            <p:ph type="ftr" idx="11"/>
          </p:nvPr>
        </p:nvSpPr>
        <p:spPr>
          <a:ln/>
        </p:spPr>
        <p:txBody>
          <a:bodyPr/>
          <a:lstStyle>
            <a:lvl1pPr>
              <a:defRPr/>
            </a:lvl1pPr>
          </a:lstStyle>
          <a:p>
            <a:pPr>
              <a:defRPr/>
            </a:pPr>
            <a:r>
              <a:rPr lang="en-US"/>
              <a:t>Ethics in Information Technology, Fourth Edition</a:t>
            </a:r>
            <a:endParaRPr lang="en-GB"/>
          </a:p>
        </p:txBody>
      </p:sp>
      <p:sp>
        <p:nvSpPr>
          <p:cNvPr id="6" name="Rectangle 4">
            <a:extLst>
              <a:ext uri="{FF2B5EF4-FFF2-40B4-BE49-F238E27FC236}">
                <a16:creationId xmlns:a16="http://schemas.microsoft.com/office/drawing/2014/main" id="{E25320E6-5AE4-6123-6E44-6283F9E64C9B}"/>
              </a:ext>
            </a:extLst>
          </p:cNvPr>
          <p:cNvSpPr>
            <a:spLocks noGrp="1" noChangeArrowheads="1"/>
          </p:cNvSpPr>
          <p:nvPr>
            <p:ph type="sldNum" idx="12"/>
          </p:nvPr>
        </p:nvSpPr>
        <p:spPr>
          <a:ln/>
        </p:spPr>
        <p:txBody>
          <a:bodyPr/>
          <a:lstStyle>
            <a:lvl1pPr>
              <a:defRPr/>
            </a:lvl1pPr>
          </a:lstStyle>
          <a:p>
            <a:pPr>
              <a:defRPr/>
            </a:pPr>
            <a:fld id="{B3D19BA3-1A7E-4BDB-8BF7-692FEC15C97E}" type="slidenum">
              <a:rPr lang="en-GB" altLang="en-US"/>
              <a:pPr>
                <a:defRPr/>
              </a:pPr>
              <a:t>‹#›</a:t>
            </a:fld>
            <a:endParaRPr lang="en-GB" altLang="en-US"/>
          </a:p>
        </p:txBody>
      </p:sp>
    </p:spTree>
    <p:extLst>
      <p:ext uri="{BB962C8B-B14F-4D97-AF65-F5344CB8AC3E}">
        <p14:creationId xmlns:p14="http://schemas.microsoft.com/office/powerpoint/2010/main" val="4102334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5B21D988-11CF-99A3-432E-3B8724B3119B}"/>
              </a:ext>
            </a:extLst>
          </p:cNvPr>
          <p:cNvSpPr>
            <a:spLocks noGrp="1" noChangeArrowheads="1"/>
          </p:cNvSpPr>
          <p:nvPr>
            <p:ph type="dt" idx="10"/>
          </p:nvPr>
        </p:nvSpPr>
        <p:spPr>
          <a:ln/>
        </p:spPr>
        <p:txBody>
          <a:bodyPr/>
          <a:lstStyle>
            <a:lvl1pPr>
              <a:defRPr/>
            </a:lvl1pPr>
          </a:lstStyle>
          <a:p>
            <a:pPr>
              <a:defRPr/>
            </a:pPr>
            <a:endParaRPr lang="en-GB"/>
          </a:p>
        </p:txBody>
      </p:sp>
      <p:sp>
        <p:nvSpPr>
          <p:cNvPr id="6" name="Rectangle 3">
            <a:extLst>
              <a:ext uri="{FF2B5EF4-FFF2-40B4-BE49-F238E27FC236}">
                <a16:creationId xmlns:a16="http://schemas.microsoft.com/office/drawing/2014/main" id="{F1CE7830-6E1E-8995-67CE-F2F9EA56C49E}"/>
              </a:ext>
            </a:extLst>
          </p:cNvPr>
          <p:cNvSpPr>
            <a:spLocks noGrp="1" noChangeArrowheads="1"/>
          </p:cNvSpPr>
          <p:nvPr>
            <p:ph type="ftr" idx="11"/>
          </p:nvPr>
        </p:nvSpPr>
        <p:spPr>
          <a:ln/>
        </p:spPr>
        <p:txBody>
          <a:bodyPr/>
          <a:lstStyle>
            <a:lvl1pPr>
              <a:defRPr/>
            </a:lvl1pPr>
          </a:lstStyle>
          <a:p>
            <a:pPr>
              <a:defRPr/>
            </a:pPr>
            <a:r>
              <a:rPr lang="en-US"/>
              <a:t>Ethics in Information Technology, Fourth Edition</a:t>
            </a:r>
            <a:endParaRPr lang="en-GB"/>
          </a:p>
        </p:txBody>
      </p:sp>
      <p:sp>
        <p:nvSpPr>
          <p:cNvPr id="7" name="Rectangle 4">
            <a:extLst>
              <a:ext uri="{FF2B5EF4-FFF2-40B4-BE49-F238E27FC236}">
                <a16:creationId xmlns:a16="http://schemas.microsoft.com/office/drawing/2014/main" id="{004DB208-583D-F04B-A400-C7FE084FE204}"/>
              </a:ext>
            </a:extLst>
          </p:cNvPr>
          <p:cNvSpPr>
            <a:spLocks noGrp="1" noChangeArrowheads="1"/>
          </p:cNvSpPr>
          <p:nvPr>
            <p:ph type="sldNum" idx="12"/>
          </p:nvPr>
        </p:nvSpPr>
        <p:spPr>
          <a:ln/>
        </p:spPr>
        <p:txBody>
          <a:bodyPr/>
          <a:lstStyle>
            <a:lvl1pPr>
              <a:defRPr/>
            </a:lvl1pPr>
          </a:lstStyle>
          <a:p>
            <a:pPr>
              <a:defRPr/>
            </a:pPr>
            <a:fld id="{0B4DB7A7-3C35-4342-A39E-DF27D0D999CB}" type="slidenum">
              <a:rPr lang="en-GB" altLang="en-US"/>
              <a:pPr>
                <a:defRPr/>
              </a:pPr>
              <a:t>‹#›</a:t>
            </a:fld>
            <a:endParaRPr lang="en-GB" altLang="en-US"/>
          </a:p>
        </p:txBody>
      </p:sp>
    </p:spTree>
    <p:extLst>
      <p:ext uri="{BB962C8B-B14F-4D97-AF65-F5344CB8AC3E}">
        <p14:creationId xmlns:p14="http://schemas.microsoft.com/office/powerpoint/2010/main" val="32073031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075C0B-B962-A6FD-E1BA-70C51B8DC93E}"/>
              </a:ext>
            </a:extLst>
          </p:cNvPr>
          <p:cNvSpPr>
            <a:spLocks noGrp="1"/>
          </p:cNvSpPr>
          <p:nvPr>
            <p:ph type="dt" idx="10"/>
          </p:nvPr>
        </p:nvSpPr>
        <p:spPr/>
        <p:txBody>
          <a:bodyPr/>
          <a:lstStyle>
            <a:lvl1pPr>
              <a:defRPr/>
            </a:lvl1pPr>
          </a:lstStyle>
          <a:p>
            <a:pPr>
              <a:defRPr/>
            </a:pPr>
            <a:endParaRPr lang="en-GB"/>
          </a:p>
        </p:txBody>
      </p:sp>
      <p:sp>
        <p:nvSpPr>
          <p:cNvPr id="8" name="Footer Placeholder 7">
            <a:extLst>
              <a:ext uri="{FF2B5EF4-FFF2-40B4-BE49-F238E27FC236}">
                <a16:creationId xmlns:a16="http://schemas.microsoft.com/office/drawing/2014/main" id="{F84F000F-88CF-F9B1-B73D-7C33D910D5DD}"/>
              </a:ext>
            </a:extLst>
          </p:cNvPr>
          <p:cNvSpPr>
            <a:spLocks noGrp="1"/>
          </p:cNvSpPr>
          <p:nvPr>
            <p:ph type="ftr" idx="11"/>
          </p:nvPr>
        </p:nvSpPr>
        <p:spPr>
          <a:xfrm>
            <a:off x="3200400" y="6402388"/>
            <a:ext cx="2894013" cy="455612"/>
          </a:xfrm>
        </p:spPr>
        <p:txBody>
          <a:bodyPr/>
          <a:lstStyle>
            <a:lvl1pPr>
              <a:defRPr/>
            </a:lvl1pPr>
          </a:lstStyle>
          <a:p>
            <a:pPr>
              <a:defRPr/>
            </a:pPr>
            <a:r>
              <a:rPr lang="en-US"/>
              <a:t>Ethics in Information Technology, Fourth Edition</a:t>
            </a:r>
            <a:endParaRPr lang="en-GB"/>
          </a:p>
        </p:txBody>
      </p:sp>
      <p:sp>
        <p:nvSpPr>
          <p:cNvPr id="9" name="Slide Number Placeholder 8">
            <a:extLst>
              <a:ext uri="{FF2B5EF4-FFF2-40B4-BE49-F238E27FC236}">
                <a16:creationId xmlns:a16="http://schemas.microsoft.com/office/drawing/2014/main" id="{31554724-047C-DFEE-6E71-288B770BD91E}"/>
              </a:ext>
            </a:extLst>
          </p:cNvPr>
          <p:cNvSpPr>
            <a:spLocks noGrp="1"/>
          </p:cNvSpPr>
          <p:nvPr>
            <p:ph type="sldNum" idx="12"/>
          </p:nvPr>
        </p:nvSpPr>
        <p:spPr/>
        <p:txBody>
          <a:bodyPr/>
          <a:lstStyle>
            <a:lvl1pPr>
              <a:defRPr/>
            </a:lvl1pPr>
          </a:lstStyle>
          <a:p>
            <a:pPr>
              <a:defRPr/>
            </a:pPr>
            <a:fld id="{2E2EE3DA-5520-4C3B-865A-CDD98F72D72A}" type="slidenum">
              <a:rPr lang="en-GB" altLang="en-US"/>
              <a:pPr>
                <a:defRPr/>
              </a:pPr>
              <a:t>‹#›</a:t>
            </a:fld>
            <a:endParaRPr lang="en-GB" altLang="en-US"/>
          </a:p>
        </p:txBody>
      </p:sp>
    </p:spTree>
    <p:extLst>
      <p:ext uri="{BB962C8B-B14F-4D97-AF65-F5344CB8AC3E}">
        <p14:creationId xmlns:p14="http://schemas.microsoft.com/office/powerpoint/2010/main" val="16275156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348878AD-77FB-72D2-83C7-09C5F479AA9B}"/>
              </a:ext>
            </a:extLst>
          </p:cNvPr>
          <p:cNvSpPr>
            <a:spLocks noGrp="1" noChangeArrowheads="1"/>
          </p:cNvSpPr>
          <p:nvPr>
            <p:ph type="dt" idx="10"/>
          </p:nvPr>
        </p:nvSpPr>
        <p:spPr>
          <a:ln/>
        </p:spPr>
        <p:txBody>
          <a:bodyPr/>
          <a:lstStyle>
            <a:lvl1pPr>
              <a:defRPr/>
            </a:lvl1pPr>
          </a:lstStyle>
          <a:p>
            <a:pPr>
              <a:defRPr/>
            </a:pPr>
            <a:endParaRPr lang="en-GB"/>
          </a:p>
        </p:txBody>
      </p:sp>
      <p:sp>
        <p:nvSpPr>
          <p:cNvPr id="4" name="Rectangle 3">
            <a:extLst>
              <a:ext uri="{FF2B5EF4-FFF2-40B4-BE49-F238E27FC236}">
                <a16:creationId xmlns:a16="http://schemas.microsoft.com/office/drawing/2014/main" id="{CA781819-EBD5-45E5-36D0-4C0CC86132C2}"/>
              </a:ext>
            </a:extLst>
          </p:cNvPr>
          <p:cNvSpPr>
            <a:spLocks noGrp="1" noChangeArrowheads="1"/>
          </p:cNvSpPr>
          <p:nvPr>
            <p:ph type="ftr" idx="11"/>
          </p:nvPr>
        </p:nvSpPr>
        <p:spPr>
          <a:ln/>
        </p:spPr>
        <p:txBody>
          <a:bodyPr/>
          <a:lstStyle>
            <a:lvl1pPr>
              <a:defRPr/>
            </a:lvl1pPr>
          </a:lstStyle>
          <a:p>
            <a:pPr>
              <a:defRPr/>
            </a:pPr>
            <a:r>
              <a:rPr lang="en-US"/>
              <a:t>Ethics in Information Technology, Fourth Edition</a:t>
            </a:r>
            <a:endParaRPr lang="en-GB"/>
          </a:p>
        </p:txBody>
      </p:sp>
      <p:sp>
        <p:nvSpPr>
          <p:cNvPr id="5" name="Rectangle 4">
            <a:extLst>
              <a:ext uri="{FF2B5EF4-FFF2-40B4-BE49-F238E27FC236}">
                <a16:creationId xmlns:a16="http://schemas.microsoft.com/office/drawing/2014/main" id="{C44057EE-3FF5-0775-9DF1-4ADF1EBBEAAD}"/>
              </a:ext>
            </a:extLst>
          </p:cNvPr>
          <p:cNvSpPr>
            <a:spLocks noGrp="1" noChangeArrowheads="1"/>
          </p:cNvSpPr>
          <p:nvPr>
            <p:ph type="sldNum" idx="12"/>
          </p:nvPr>
        </p:nvSpPr>
        <p:spPr>
          <a:ln/>
        </p:spPr>
        <p:txBody>
          <a:bodyPr/>
          <a:lstStyle>
            <a:lvl1pPr>
              <a:defRPr/>
            </a:lvl1pPr>
          </a:lstStyle>
          <a:p>
            <a:pPr>
              <a:defRPr/>
            </a:pPr>
            <a:fld id="{0B93A111-BAC9-4626-9BA9-367807DF683D}" type="slidenum">
              <a:rPr lang="en-GB" altLang="en-US"/>
              <a:pPr>
                <a:defRPr/>
              </a:pPr>
              <a:t>‹#›</a:t>
            </a:fld>
            <a:endParaRPr lang="en-GB" altLang="en-US"/>
          </a:p>
        </p:txBody>
      </p:sp>
    </p:spTree>
    <p:extLst>
      <p:ext uri="{BB962C8B-B14F-4D97-AF65-F5344CB8AC3E}">
        <p14:creationId xmlns:p14="http://schemas.microsoft.com/office/powerpoint/2010/main" val="19070448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58E6EEC-AF14-5B1D-7A05-8097BEF331D5}"/>
              </a:ext>
            </a:extLst>
          </p:cNvPr>
          <p:cNvSpPr>
            <a:spLocks noGrp="1" noChangeArrowheads="1"/>
          </p:cNvSpPr>
          <p:nvPr>
            <p:ph type="dt" idx="10"/>
          </p:nvPr>
        </p:nvSpPr>
        <p:spPr>
          <a:ln/>
        </p:spPr>
        <p:txBody>
          <a:bodyPr/>
          <a:lstStyle>
            <a:lvl1pPr>
              <a:defRPr/>
            </a:lvl1pPr>
          </a:lstStyle>
          <a:p>
            <a:pPr>
              <a:defRPr/>
            </a:pPr>
            <a:endParaRPr lang="en-GB"/>
          </a:p>
        </p:txBody>
      </p:sp>
      <p:sp>
        <p:nvSpPr>
          <p:cNvPr id="3" name="Rectangle 3">
            <a:extLst>
              <a:ext uri="{FF2B5EF4-FFF2-40B4-BE49-F238E27FC236}">
                <a16:creationId xmlns:a16="http://schemas.microsoft.com/office/drawing/2014/main" id="{5E928DB9-E992-6AB2-E524-EA65CA18864B}"/>
              </a:ext>
            </a:extLst>
          </p:cNvPr>
          <p:cNvSpPr>
            <a:spLocks noGrp="1" noChangeArrowheads="1"/>
          </p:cNvSpPr>
          <p:nvPr>
            <p:ph type="ftr" idx="11"/>
          </p:nvPr>
        </p:nvSpPr>
        <p:spPr>
          <a:ln/>
        </p:spPr>
        <p:txBody>
          <a:bodyPr/>
          <a:lstStyle>
            <a:lvl1pPr>
              <a:defRPr/>
            </a:lvl1pPr>
          </a:lstStyle>
          <a:p>
            <a:pPr>
              <a:defRPr/>
            </a:pPr>
            <a:r>
              <a:rPr lang="en-US"/>
              <a:t>Ethics in Information Technology, Fourth Edition</a:t>
            </a:r>
            <a:endParaRPr lang="en-GB"/>
          </a:p>
        </p:txBody>
      </p:sp>
      <p:sp>
        <p:nvSpPr>
          <p:cNvPr id="4" name="Rectangle 4">
            <a:extLst>
              <a:ext uri="{FF2B5EF4-FFF2-40B4-BE49-F238E27FC236}">
                <a16:creationId xmlns:a16="http://schemas.microsoft.com/office/drawing/2014/main" id="{567B5575-F95F-6350-4B8B-B19603314609}"/>
              </a:ext>
            </a:extLst>
          </p:cNvPr>
          <p:cNvSpPr>
            <a:spLocks noGrp="1" noChangeArrowheads="1"/>
          </p:cNvSpPr>
          <p:nvPr>
            <p:ph type="sldNum" idx="12"/>
          </p:nvPr>
        </p:nvSpPr>
        <p:spPr>
          <a:ln/>
        </p:spPr>
        <p:txBody>
          <a:bodyPr/>
          <a:lstStyle>
            <a:lvl1pPr>
              <a:defRPr/>
            </a:lvl1pPr>
          </a:lstStyle>
          <a:p>
            <a:pPr>
              <a:defRPr/>
            </a:pPr>
            <a:fld id="{8D91254B-705E-40E8-839C-0EEC730F3D05}" type="slidenum">
              <a:rPr lang="en-GB" altLang="en-US"/>
              <a:pPr>
                <a:defRPr/>
              </a:pPr>
              <a:t>‹#›</a:t>
            </a:fld>
            <a:endParaRPr lang="en-GB" altLang="en-US"/>
          </a:p>
        </p:txBody>
      </p:sp>
    </p:spTree>
    <p:extLst>
      <p:ext uri="{BB962C8B-B14F-4D97-AF65-F5344CB8AC3E}">
        <p14:creationId xmlns:p14="http://schemas.microsoft.com/office/powerpoint/2010/main" val="24092579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5E9F8041-5157-3444-1D9B-EDBC515BE34A}"/>
              </a:ext>
            </a:extLst>
          </p:cNvPr>
          <p:cNvSpPr>
            <a:spLocks noGrp="1" noChangeArrowheads="1"/>
          </p:cNvSpPr>
          <p:nvPr>
            <p:ph type="dt" idx="10"/>
          </p:nvPr>
        </p:nvSpPr>
        <p:spPr>
          <a:ln/>
        </p:spPr>
        <p:txBody>
          <a:bodyPr/>
          <a:lstStyle>
            <a:lvl1pPr>
              <a:defRPr/>
            </a:lvl1pPr>
          </a:lstStyle>
          <a:p>
            <a:pPr>
              <a:defRPr/>
            </a:pPr>
            <a:endParaRPr lang="en-GB"/>
          </a:p>
        </p:txBody>
      </p:sp>
      <p:sp>
        <p:nvSpPr>
          <p:cNvPr id="6" name="Rectangle 3">
            <a:extLst>
              <a:ext uri="{FF2B5EF4-FFF2-40B4-BE49-F238E27FC236}">
                <a16:creationId xmlns:a16="http://schemas.microsoft.com/office/drawing/2014/main" id="{5F857C7D-67BE-3662-C06C-2A275EEFA06F}"/>
              </a:ext>
            </a:extLst>
          </p:cNvPr>
          <p:cNvSpPr>
            <a:spLocks noGrp="1" noChangeArrowheads="1"/>
          </p:cNvSpPr>
          <p:nvPr>
            <p:ph type="ftr" idx="11"/>
          </p:nvPr>
        </p:nvSpPr>
        <p:spPr>
          <a:ln/>
        </p:spPr>
        <p:txBody>
          <a:bodyPr/>
          <a:lstStyle>
            <a:lvl1pPr>
              <a:defRPr/>
            </a:lvl1pPr>
          </a:lstStyle>
          <a:p>
            <a:pPr>
              <a:defRPr/>
            </a:pPr>
            <a:r>
              <a:rPr lang="en-US"/>
              <a:t>Ethics in Information Technology, Fourth Edition</a:t>
            </a:r>
            <a:endParaRPr lang="en-GB"/>
          </a:p>
        </p:txBody>
      </p:sp>
      <p:sp>
        <p:nvSpPr>
          <p:cNvPr id="7" name="Rectangle 4">
            <a:extLst>
              <a:ext uri="{FF2B5EF4-FFF2-40B4-BE49-F238E27FC236}">
                <a16:creationId xmlns:a16="http://schemas.microsoft.com/office/drawing/2014/main" id="{812C4CBA-903B-1095-44A1-9EB0A55B70E6}"/>
              </a:ext>
            </a:extLst>
          </p:cNvPr>
          <p:cNvSpPr>
            <a:spLocks noGrp="1" noChangeArrowheads="1"/>
          </p:cNvSpPr>
          <p:nvPr>
            <p:ph type="sldNum" idx="12"/>
          </p:nvPr>
        </p:nvSpPr>
        <p:spPr>
          <a:ln/>
        </p:spPr>
        <p:txBody>
          <a:bodyPr/>
          <a:lstStyle>
            <a:lvl1pPr>
              <a:defRPr/>
            </a:lvl1pPr>
          </a:lstStyle>
          <a:p>
            <a:pPr>
              <a:defRPr/>
            </a:pPr>
            <a:fld id="{7DDE76F7-7A32-4F40-92E5-B77DB8865C6D}" type="slidenum">
              <a:rPr lang="en-GB" altLang="en-US"/>
              <a:pPr>
                <a:defRPr/>
              </a:pPr>
              <a:t>‹#›</a:t>
            </a:fld>
            <a:endParaRPr lang="en-GB" altLang="en-US"/>
          </a:p>
        </p:txBody>
      </p:sp>
    </p:spTree>
    <p:extLst>
      <p:ext uri="{BB962C8B-B14F-4D97-AF65-F5344CB8AC3E}">
        <p14:creationId xmlns:p14="http://schemas.microsoft.com/office/powerpoint/2010/main" val="2438318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DFBE46BF-0584-29BD-45FB-DF9E41A3DB3C}"/>
              </a:ext>
            </a:extLst>
          </p:cNvPr>
          <p:cNvSpPr>
            <a:spLocks noGrp="1"/>
          </p:cNvSpPr>
          <p:nvPr>
            <p:ph type="ftr" idx="10"/>
          </p:nvPr>
        </p:nvSpPr>
        <p:spPr/>
        <p:txBody>
          <a:bodyPr/>
          <a:lstStyle>
            <a:lvl1pPr>
              <a:defRPr/>
            </a:lvl1pPr>
          </a:lstStyle>
          <a:p>
            <a:pPr>
              <a:defRPr/>
            </a:pPr>
            <a:r>
              <a:rPr lang="en-US"/>
              <a:t>Ethics in Information Technology, Fourth Edition</a:t>
            </a:r>
            <a:endParaRPr lang="en-GB" sz="1800"/>
          </a:p>
        </p:txBody>
      </p:sp>
      <p:sp>
        <p:nvSpPr>
          <p:cNvPr id="5" name="Slide Number Placeholder 4">
            <a:extLst>
              <a:ext uri="{FF2B5EF4-FFF2-40B4-BE49-F238E27FC236}">
                <a16:creationId xmlns:a16="http://schemas.microsoft.com/office/drawing/2014/main" id="{72470FED-559D-CCD2-17B8-389D4E173739}"/>
              </a:ext>
            </a:extLst>
          </p:cNvPr>
          <p:cNvSpPr>
            <a:spLocks noGrp="1"/>
          </p:cNvSpPr>
          <p:nvPr>
            <p:ph type="sldNum" idx="11"/>
          </p:nvPr>
        </p:nvSpPr>
        <p:spPr/>
        <p:txBody>
          <a:bodyPr/>
          <a:lstStyle>
            <a:lvl1pPr>
              <a:defRPr/>
            </a:lvl1pPr>
          </a:lstStyle>
          <a:p>
            <a:pPr>
              <a:defRPr/>
            </a:pPr>
            <a:fld id="{B76C61E2-DB09-4BA2-8021-2898932E3F65}" type="slidenum">
              <a:rPr lang="en-GB" altLang="en-US"/>
              <a:pPr>
                <a:defRPr/>
              </a:pPr>
              <a:t>‹#›</a:t>
            </a:fld>
            <a:endParaRPr lang="en-GB" altLang="en-US" sz="1800"/>
          </a:p>
        </p:txBody>
      </p:sp>
    </p:spTree>
    <p:extLst>
      <p:ext uri="{BB962C8B-B14F-4D97-AF65-F5344CB8AC3E}">
        <p14:creationId xmlns:p14="http://schemas.microsoft.com/office/powerpoint/2010/main" val="32075223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26F3ED67-F18F-0FEE-CE69-C3CF07EBA6F5}"/>
              </a:ext>
            </a:extLst>
          </p:cNvPr>
          <p:cNvSpPr>
            <a:spLocks noGrp="1" noChangeArrowheads="1"/>
          </p:cNvSpPr>
          <p:nvPr>
            <p:ph type="dt" idx="10"/>
          </p:nvPr>
        </p:nvSpPr>
        <p:spPr>
          <a:ln/>
        </p:spPr>
        <p:txBody>
          <a:bodyPr/>
          <a:lstStyle>
            <a:lvl1pPr>
              <a:defRPr/>
            </a:lvl1pPr>
          </a:lstStyle>
          <a:p>
            <a:pPr>
              <a:defRPr/>
            </a:pPr>
            <a:endParaRPr lang="en-GB"/>
          </a:p>
        </p:txBody>
      </p:sp>
      <p:sp>
        <p:nvSpPr>
          <p:cNvPr id="6" name="Rectangle 3">
            <a:extLst>
              <a:ext uri="{FF2B5EF4-FFF2-40B4-BE49-F238E27FC236}">
                <a16:creationId xmlns:a16="http://schemas.microsoft.com/office/drawing/2014/main" id="{5A6AA1CD-443E-08C0-ADC8-3880DE34376E}"/>
              </a:ext>
            </a:extLst>
          </p:cNvPr>
          <p:cNvSpPr>
            <a:spLocks noGrp="1" noChangeArrowheads="1"/>
          </p:cNvSpPr>
          <p:nvPr>
            <p:ph type="ftr" idx="11"/>
          </p:nvPr>
        </p:nvSpPr>
        <p:spPr>
          <a:ln/>
        </p:spPr>
        <p:txBody>
          <a:bodyPr/>
          <a:lstStyle>
            <a:lvl1pPr>
              <a:defRPr/>
            </a:lvl1pPr>
          </a:lstStyle>
          <a:p>
            <a:pPr>
              <a:defRPr/>
            </a:pPr>
            <a:r>
              <a:rPr lang="en-US"/>
              <a:t>Ethics in Information Technology, Fourth Edition</a:t>
            </a:r>
            <a:endParaRPr lang="en-GB"/>
          </a:p>
        </p:txBody>
      </p:sp>
      <p:sp>
        <p:nvSpPr>
          <p:cNvPr id="7" name="Rectangle 4">
            <a:extLst>
              <a:ext uri="{FF2B5EF4-FFF2-40B4-BE49-F238E27FC236}">
                <a16:creationId xmlns:a16="http://schemas.microsoft.com/office/drawing/2014/main" id="{55D581F5-FCFE-6A20-BFEC-903E96BBF635}"/>
              </a:ext>
            </a:extLst>
          </p:cNvPr>
          <p:cNvSpPr>
            <a:spLocks noGrp="1" noChangeArrowheads="1"/>
          </p:cNvSpPr>
          <p:nvPr>
            <p:ph type="sldNum" idx="12"/>
          </p:nvPr>
        </p:nvSpPr>
        <p:spPr>
          <a:ln/>
        </p:spPr>
        <p:txBody>
          <a:bodyPr/>
          <a:lstStyle>
            <a:lvl1pPr>
              <a:defRPr/>
            </a:lvl1pPr>
          </a:lstStyle>
          <a:p>
            <a:pPr>
              <a:defRPr/>
            </a:pPr>
            <a:fld id="{23428B84-C807-4CDF-A713-2D8F65EE65F6}" type="slidenum">
              <a:rPr lang="en-GB" altLang="en-US"/>
              <a:pPr>
                <a:defRPr/>
              </a:pPr>
              <a:t>‹#›</a:t>
            </a:fld>
            <a:endParaRPr lang="en-GB" altLang="en-US"/>
          </a:p>
        </p:txBody>
      </p:sp>
    </p:spTree>
    <p:extLst>
      <p:ext uri="{BB962C8B-B14F-4D97-AF65-F5344CB8AC3E}">
        <p14:creationId xmlns:p14="http://schemas.microsoft.com/office/powerpoint/2010/main" val="30576387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8050E749-C600-441E-1FF3-615AFD112B37}"/>
              </a:ext>
            </a:extLst>
          </p:cNvPr>
          <p:cNvSpPr>
            <a:spLocks noGrp="1" noChangeArrowheads="1"/>
          </p:cNvSpPr>
          <p:nvPr>
            <p:ph type="dt" idx="10"/>
          </p:nvPr>
        </p:nvSpPr>
        <p:spPr>
          <a:ln/>
        </p:spPr>
        <p:txBody>
          <a:bodyPr/>
          <a:lstStyle>
            <a:lvl1pPr>
              <a:defRPr/>
            </a:lvl1pPr>
          </a:lstStyle>
          <a:p>
            <a:pPr>
              <a:defRPr/>
            </a:pPr>
            <a:endParaRPr lang="en-GB"/>
          </a:p>
        </p:txBody>
      </p:sp>
      <p:sp>
        <p:nvSpPr>
          <p:cNvPr id="5" name="Rectangle 3">
            <a:extLst>
              <a:ext uri="{FF2B5EF4-FFF2-40B4-BE49-F238E27FC236}">
                <a16:creationId xmlns:a16="http://schemas.microsoft.com/office/drawing/2014/main" id="{E99AA993-954F-1325-9447-999F7274D0C8}"/>
              </a:ext>
            </a:extLst>
          </p:cNvPr>
          <p:cNvSpPr>
            <a:spLocks noGrp="1" noChangeArrowheads="1"/>
          </p:cNvSpPr>
          <p:nvPr>
            <p:ph type="ftr" idx="11"/>
          </p:nvPr>
        </p:nvSpPr>
        <p:spPr>
          <a:ln/>
        </p:spPr>
        <p:txBody>
          <a:bodyPr/>
          <a:lstStyle>
            <a:lvl1pPr>
              <a:defRPr/>
            </a:lvl1pPr>
          </a:lstStyle>
          <a:p>
            <a:pPr>
              <a:defRPr/>
            </a:pPr>
            <a:r>
              <a:rPr lang="en-US"/>
              <a:t>Ethics in Information Technology, Fourth Edition</a:t>
            </a:r>
            <a:endParaRPr lang="en-GB"/>
          </a:p>
        </p:txBody>
      </p:sp>
      <p:sp>
        <p:nvSpPr>
          <p:cNvPr id="6" name="Rectangle 4">
            <a:extLst>
              <a:ext uri="{FF2B5EF4-FFF2-40B4-BE49-F238E27FC236}">
                <a16:creationId xmlns:a16="http://schemas.microsoft.com/office/drawing/2014/main" id="{1C980051-ECEE-9FB7-13D7-79D7E3F7DB0F}"/>
              </a:ext>
            </a:extLst>
          </p:cNvPr>
          <p:cNvSpPr>
            <a:spLocks noGrp="1" noChangeArrowheads="1"/>
          </p:cNvSpPr>
          <p:nvPr>
            <p:ph type="sldNum" idx="12"/>
          </p:nvPr>
        </p:nvSpPr>
        <p:spPr>
          <a:ln/>
        </p:spPr>
        <p:txBody>
          <a:bodyPr/>
          <a:lstStyle>
            <a:lvl1pPr>
              <a:defRPr/>
            </a:lvl1pPr>
          </a:lstStyle>
          <a:p>
            <a:pPr>
              <a:defRPr/>
            </a:pPr>
            <a:fld id="{4E8A1D39-73DB-4DCA-AE52-9E8FCE8C1ACC}" type="slidenum">
              <a:rPr lang="en-GB" altLang="en-US"/>
              <a:pPr>
                <a:defRPr/>
              </a:pPr>
              <a:t>‹#›</a:t>
            </a:fld>
            <a:endParaRPr lang="en-GB" altLang="en-US"/>
          </a:p>
        </p:txBody>
      </p:sp>
    </p:spTree>
    <p:extLst>
      <p:ext uri="{BB962C8B-B14F-4D97-AF65-F5344CB8AC3E}">
        <p14:creationId xmlns:p14="http://schemas.microsoft.com/office/powerpoint/2010/main" val="30574075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04963"/>
            <a:ext cx="2055813" cy="45243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604963"/>
            <a:ext cx="6019800" cy="45243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CBC08-32B1-D95E-CBF1-15EB1543E566}"/>
              </a:ext>
            </a:extLst>
          </p:cNvPr>
          <p:cNvSpPr>
            <a:spLocks noGrp="1"/>
          </p:cNvSpPr>
          <p:nvPr>
            <p:ph type="dt"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2DD9113F-F5B5-5E4F-1560-18FAAD8DAF61}"/>
              </a:ext>
            </a:extLst>
          </p:cNvPr>
          <p:cNvSpPr>
            <a:spLocks noGrp="1"/>
          </p:cNvSpPr>
          <p:nvPr>
            <p:ph type="ftr" idx="11"/>
          </p:nvPr>
        </p:nvSpPr>
        <p:spPr>
          <a:xfrm>
            <a:off x="3124200" y="6402388"/>
            <a:ext cx="2894013" cy="455612"/>
          </a:xfrm>
        </p:spPr>
        <p:txBody>
          <a:bodyPr/>
          <a:lstStyle>
            <a:lvl1pPr>
              <a:defRPr/>
            </a:lvl1pPr>
          </a:lstStyle>
          <a:p>
            <a:pPr>
              <a:defRPr/>
            </a:pPr>
            <a:r>
              <a:rPr lang="en-US"/>
              <a:t>Ethics in Information Technology, Fourth Edition</a:t>
            </a:r>
            <a:endParaRPr lang="en-GB"/>
          </a:p>
        </p:txBody>
      </p:sp>
      <p:sp>
        <p:nvSpPr>
          <p:cNvPr id="6" name="Slide Number Placeholder 5">
            <a:extLst>
              <a:ext uri="{FF2B5EF4-FFF2-40B4-BE49-F238E27FC236}">
                <a16:creationId xmlns:a16="http://schemas.microsoft.com/office/drawing/2014/main" id="{331A9DF8-90D2-8D2C-228A-522E2661A6D7}"/>
              </a:ext>
            </a:extLst>
          </p:cNvPr>
          <p:cNvSpPr>
            <a:spLocks noGrp="1"/>
          </p:cNvSpPr>
          <p:nvPr>
            <p:ph type="sldNum" idx="12"/>
          </p:nvPr>
        </p:nvSpPr>
        <p:spPr/>
        <p:txBody>
          <a:bodyPr/>
          <a:lstStyle>
            <a:lvl1pPr>
              <a:defRPr/>
            </a:lvl1pPr>
          </a:lstStyle>
          <a:p>
            <a:pPr>
              <a:defRPr/>
            </a:pPr>
            <a:fld id="{DA29FEAE-9D47-4984-9A0B-66FEE2A679C0}" type="slidenum">
              <a:rPr lang="en-GB" altLang="en-US"/>
              <a:pPr>
                <a:defRPr/>
              </a:pPr>
              <a:t>‹#›</a:t>
            </a:fld>
            <a:endParaRPr lang="en-GB" altLang="en-US"/>
          </a:p>
        </p:txBody>
      </p:sp>
    </p:spTree>
    <p:extLst>
      <p:ext uri="{BB962C8B-B14F-4D97-AF65-F5344CB8AC3E}">
        <p14:creationId xmlns:p14="http://schemas.microsoft.com/office/powerpoint/2010/main" val="41654378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3124200"/>
            <a:ext cx="7770813" cy="838200"/>
          </a:xfrm>
        </p:spPr>
        <p:txBody>
          <a:bodyPr/>
          <a:lstStyle/>
          <a:p>
            <a:r>
              <a:rPr lang="en-US"/>
              <a:t>Click to edit Master title style</a:t>
            </a:r>
          </a:p>
        </p:txBody>
      </p:sp>
      <p:sp>
        <p:nvSpPr>
          <p:cNvPr id="3" name="Rectangle 2">
            <a:extLst>
              <a:ext uri="{FF2B5EF4-FFF2-40B4-BE49-F238E27FC236}">
                <a16:creationId xmlns:a16="http://schemas.microsoft.com/office/drawing/2014/main" id="{7524F9D9-E58A-BE67-A0D9-8988122BDEB8}"/>
              </a:ext>
            </a:extLst>
          </p:cNvPr>
          <p:cNvSpPr>
            <a:spLocks noGrp="1" noChangeArrowheads="1"/>
          </p:cNvSpPr>
          <p:nvPr>
            <p:ph type="dt" idx="10"/>
          </p:nvPr>
        </p:nvSpPr>
        <p:spPr>
          <a:ln/>
        </p:spPr>
        <p:txBody>
          <a:bodyPr/>
          <a:lstStyle>
            <a:lvl1pPr>
              <a:defRPr/>
            </a:lvl1pPr>
          </a:lstStyle>
          <a:p>
            <a:pPr>
              <a:defRPr/>
            </a:pPr>
            <a:endParaRPr lang="en-GB"/>
          </a:p>
        </p:txBody>
      </p:sp>
      <p:sp>
        <p:nvSpPr>
          <p:cNvPr id="4" name="Rectangle 3">
            <a:extLst>
              <a:ext uri="{FF2B5EF4-FFF2-40B4-BE49-F238E27FC236}">
                <a16:creationId xmlns:a16="http://schemas.microsoft.com/office/drawing/2014/main" id="{2D5D820A-5A4B-BCDD-DF08-A29F55D90F64}"/>
              </a:ext>
            </a:extLst>
          </p:cNvPr>
          <p:cNvSpPr>
            <a:spLocks noGrp="1" noChangeArrowheads="1"/>
          </p:cNvSpPr>
          <p:nvPr>
            <p:ph type="ftr" idx="11"/>
          </p:nvPr>
        </p:nvSpPr>
        <p:spPr>
          <a:ln/>
        </p:spPr>
        <p:txBody>
          <a:bodyPr/>
          <a:lstStyle>
            <a:lvl1pPr>
              <a:defRPr/>
            </a:lvl1pPr>
          </a:lstStyle>
          <a:p>
            <a:pPr>
              <a:defRPr/>
            </a:pPr>
            <a:r>
              <a:rPr lang="en-US"/>
              <a:t>Ethics in Information Technology, Fourth Edition</a:t>
            </a:r>
            <a:endParaRPr lang="en-GB"/>
          </a:p>
        </p:txBody>
      </p:sp>
      <p:sp>
        <p:nvSpPr>
          <p:cNvPr id="5" name="Rectangle 4">
            <a:extLst>
              <a:ext uri="{FF2B5EF4-FFF2-40B4-BE49-F238E27FC236}">
                <a16:creationId xmlns:a16="http://schemas.microsoft.com/office/drawing/2014/main" id="{780BBC95-018C-F93E-51B6-2A41790C7712}"/>
              </a:ext>
            </a:extLst>
          </p:cNvPr>
          <p:cNvSpPr>
            <a:spLocks noGrp="1" noChangeArrowheads="1"/>
          </p:cNvSpPr>
          <p:nvPr>
            <p:ph type="sldNum" idx="12"/>
          </p:nvPr>
        </p:nvSpPr>
        <p:spPr>
          <a:ln/>
        </p:spPr>
        <p:txBody>
          <a:bodyPr/>
          <a:lstStyle>
            <a:lvl1pPr>
              <a:defRPr/>
            </a:lvl1pPr>
          </a:lstStyle>
          <a:p>
            <a:pPr>
              <a:defRPr/>
            </a:pPr>
            <a:fld id="{71B66ABF-ACDD-46FC-92C7-C80D7961B28D}" type="slidenum">
              <a:rPr lang="en-GB" altLang="en-US"/>
              <a:pPr>
                <a:defRPr/>
              </a:pPr>
              <a:t>‹#›</a:t>
            </a:fld>
            <a:endParaRPr lang="en-GB" altLang="en-US"/>
          </a:p>
        </p:txBody>
      </p:sp>
    </p:spTree>
    <p:extLst>
      <p:ext uri="{BB962C8B-B14F-4D97-AF65-F5344CB8AC3E}">
        <p14:creationId xmlns:p14="http://schemas.microsoft.com/office/powerpoint/2010/main" val="3414578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a:extLst>
              <a:ext uri="{FF2B5EF4-FFF2-40B4-BE49-F238E27FC236}">
                <a16:creationId xmlns:a16="http://schemas.microsoft.com/office/drawing/2014/main" id="{998EEAE3-595B-B32F-23C2-53979CFABA4E}"/>
              </a:ext>
            </a:extLst>
          </p:cNvPr>
          <p:cNvSpPr>
            <a:spLocks noGrp="1"/>
          </p:cNvSpPr>
          <p:nvPr>
            <p:ph type="ftr" idx="10"/>
          </p:nvPr>
        </p:nvSpPr>
        <p:spPr/>
        <p:txBody>
          <a:bodyPr/>
          <a:lstStyle>
            <a:lvl1pPr>
              <a:defRPr/>
            </a:lvl1pPr>
          </a:lstStyle>
          <a:p>
            <a:pPr>
              <a:defRPr/>
            </a:pPr>
            <a:r>
              <a:rPr lang="en-US"/>
              <a:t>Ethics in Information Technology, Fourth Edition</a:t>
            </a:r>
            <a:endParaRPr lang="en-GB" sz="1800"/>
          </a:p>
        </p:txBody>
      </p:sp>
      <p:sp>
        <p:nvSpPr>
          <p:cNvPr id="5" name="Slide Number Placeholder 4">
            <a:extLst>
              <a:ext uri="{FF2B5EF4-FFF2-40B4-BE49-F238E27FC236}">
                <a16:creationId xmlns:a16="http://schemas.microsoft.com/office/drawing/2014/main" id="{6681B95E-FB41-A23B-576B-481410DD212F}"/>
              </a:ext>
            </a:extLst>
          </p:cNvPr>
          <p:cNvSpPr>
            <a:spLocks noGrp="1"/>
          </p:cNvSpPr>
          <p:nvPr>
            <p:ph type="sldNum" idx="11"/>
          </p:nvPr>
        </p:nvSpPr>
        <p:spPr/>
        <p:txBody>
          <a:bodyPr/>
          <a:lstStyle>
            <a:lvl1pPr>
              <a:defRPr/>
            </a:lvl1pPr>
          </a:lstStyle>
          <a:p>
            <a:pPr>
              <a:defRPr/>
            </a:pPr>
            <a:fld id="{08627B7E-F2A1-47FC-9C89-334571F53F0C}" type="slidenum">
              <a:rPr lang="en-GB" altLang="en-US"/>
              <a:pPr>
                <a:defRPr/>
              </a:pPr>
              <a:t>‹#›</a:t>
            </a:fld>
            <a:endParaRPr lang="en-GB" altLang="en-US" sz="1800"/>
          </a:p>
        </p:txBody>
      </p:sp>
    </p:spTree>
    <p:extLst>
      <p:ext uri="{BB962C8B-B14F-4D97-AF65-F5344CB8AC3E}">
        <p14:creationId xmlns:p14="http://schemas.microsoft.com/office/powerpoint/2010/main" val="3556287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A33CC43-DA32-C7B1-E219-E89678AE0D2B}"/>
              </a:ext>
            </a:extLst>
          </p:cNvPr>
          <p:cNvSpPr>
            <a:spLocks noGrp="1"/>
          </p:cNvSpPr>
          <p:nvPr>
            <p:ph type="ftr" idx="10"/>
          </p:nvPr>
        </p:nvSpPr>
        <p:spPr/>
        <p:txBody>
          <a:bodyPr/>
          <a:lstStyle>
            <a:lvl1pPr>
              <a:defRPr/>
            </a:lvl1pPr>
          </a:lstStyle>
          <a:p>
            <a:pPr>
              <a:defRPr/>
            </a:pPr>
            <a:r>
              <a:rPr lang="en-US"/>
              <a:t>Ethics in Information Technology, Fourth Edition</a:t>
            </a:r>
            <a:endParaRPr lang="en-GB" sz="1800"/>
          </a:p>
        </p:txBody>
      </p:sp>
      <p:sp>
        <p:nvSpPr>
          <p:cNvPr id="6" name="Slide Number Placeholder 5">
            <a:extLst>
              <a:ext uri="{FF2B5EF4-FFF2-40B4-BE49-F238E27FC236}">
                <a16:creationId xmlns:a16="http://schemas.microsoft.com/office/drawing/2014/main" id="{A2AE92B8-BF0D-C14F-CD9C-500914289FEE}"/>
              </a:ext>
            </a:extLst>
          </p:cNvPr>
          <p:cNvSpPr>
            <a:spLocks noGrp="1"/>
          </p:cNvSpPr>
          <p:nvPr>
            <p:ph type="sldNum" idx="11"/>
          </p:nvPr>
        </p:nvSpPr>
        <p:spPr/>
        <p:txBody>
          <a:bodyPr/>
          <a:lstStyle>
            <a:lvl1pPr>
              <a:defRPr/>
            </a:lvl1pPr>
          </a:lstStyle>
          <a:p>
            <a:pPr>
              <a:defRPr/>
            </a:pPr>
            <a:fld id="{AA1E3147-DFCF-4846-8322-1DD0923F83CE}" type="slidenum">
              <a:rPr lang="en-GB" altLang="en-US"/>
              <a:pPr>
                <a:defRPr/>
              </a:pPr>
              <a:t>‹#›</a:t>
            </a:fld>
            <a:endParaRPr lang="en-GB" altLang="en-US" sz="1800"/>
          </a:p>
        </p:txBody>
      </p:sp>
    </p:spTree>
    <p:extLst>
      <p:ext uri="{BB962C8B-B14F-4D97-AF65-F5344CB8AC3E}">
        <p14:creationId xmlns:p14="http://schemas.microsoft.com/office/powerpoint/2010/main" val="2043254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06E6F838-99DD-3E0A-DBAF-A45A95F0B63C}"/>
              </a:ext>
            </a:extLst>
          </p:cNvPr>
          <p:cNvSpPr>
            <a:spLocks noGrp="1"/>
          </p:cNvSpPr>
          <p:nvPr>
            <p:ph type="ftr" idx="10"/>
          </p:nvPr>
        </p:nvSpPr>
        <p:spPr/>
        <p:txBody>
          <a:bodyPr/>
          <a:lstStyle>
            <a:lvl1pPr>
              <a:defRPr/>
            </a:lvl1pPr>
          </a:lstStyle>
          <a:p>
            <a:pPr>
              <a:defRPr/>
            </a:pPr>
            <a:r>
              <a:rPr lang="en-US"/>
              <a:t>Ethics in Information Technology, Fourth Edition</a:t>
            </a:r>
            <a:endParaRPr lang="en-GB" sz="1800"/>
          </a:p>
        </p:txBody>
      </p:sp>
      <p:sp>
        <p:nvSpPr>
          <p:cNvPr id="8" name="Slide Number Placeholder 7">
            <a:extLst>
              <a:ext uri="{FF2B5EF4-FFF2-40B4-BE49-F238E27FC236}">
                <a16:creationId xmlns:a16="http://schemas.microsoft.com/office/drawing/2014/main" id="{AA0CB2B9-A6CA-D73B-17EF-4801FB3E404F}"/>
              </a:ext>
            </a:extLst>
          </p:cNvPr>
          <p:cNvSpPr>
            <a:spLocks noGrp="1"/>
          </p:cNvSpPr>
          <p:nvPr>
            <p:ph type="sldNum" idx="11"/>
          </p:nvPr>
        </p:nvSpPr>
        <p:spPr/>
        <p:txBody>
          <a:bodyPr/>
          <a:lstStyle>
            <a:lvl1pPr>
              <a:defRPr/>
            </a:lvl1pPr>
          </a:lstStyle>
          <a:p>
            <a:pPr>
              <a:defRPr/>
            </a:pPr>
            <a:fld id="{427F89AE-68B3-4AF8-98D5-2B4F7D7E9BB4}" type="slidenum">
              <a:rPr lang="en-GB" altLang="en-US"/>
              <a:pPr>
                <a:defRPr/>
              </a:pPr>
              <a:t>‹#›</a:t>
            </a:fld>
            <a:endParaRPr lang="en-GB" altLang="en-US" sz="1800"/>
          </a:p>
        </p:txBody>
      </p:sp>
    </p:spTree>
    <p:extLst>
      <p:ext uri="{BB962C8B-B14F-4D97-AF65-F5344CB8AC3E}">
        <p14:creationId xmlns:p14="http://schemas.microsoft.com/office/powerpoint/2010/main" val="679950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4D4D0B8F-908A-0F15-35CD-678278733985}"/>
              </a:ext>
            </a:extLst>
          </p:cNvPr>
          <p:cNvSpPr>
            <a:spLocks noGrp="1"/>
          </p:cNvSpPr>
          <p:nvPr>
            <p:ph type="ftr" idx="10"/>
          </p:nvPr>
        </p:nvSpPr>
        <p:spPr/>
        <p:txBody>
          <a:bodyPr/>
          <a:lstStyle>
            <a:lvl1pPr>
              <a:defRPr/>
            </a:lvl1pPr>
          </a:lstStyle>
          <a:p>
            <a:pPr>
              <a:defRPr/>
            </a:pPr>
            <a:r>
              <a:rPr lang="en-US"/>
              <a:t>Ethics in Information Technology, Fourth Edition</a:t>
            </a:r>
            <a:endParaRPr lang="en-GB" sz="1800"/>
          </a:p>
        </p:txBody>
      </p:sp>
      <p:sp>
        <p:nvSpPr>
          <p:cNvPr id="4" name="Slide Number Placeholder 3">
            <a:extLst>
              <a:ext uri="{FF2B5EF4-FFF2-40B4-BE49-F238E27FC236}">
                <a16:creationId xmlns:a16="http://schemas.microsoft.com/office/drawing/2014/main" id="{0D8D43FC-2CE1-437B-3785-B0A491E1CE40}"/>
              </a:ext>
            </a:extLst>
          </p:cNvPr>
          <p:cNvSpPr>
            <a:spLocks noGrp="1"/>
          </p:cNvSpPr>
          <p:nvPr>
            <p:ph type="sldNum" idx="11"/>
          </p:nvPr>
        </p:nvSpPr>
        <p:spPr/>
        <p:txBody>
          <a:bodyPr/>
          <a:lstStyle>
            <a:lvl1pPr>
              <a:defRPr/>
            </a:lvl1pPr>
          </a:lstStyle>
          <a:p>
            <a:pPr>
              <a:defRPr/>
            </a:pPr>
            <a:fld id="{6FB4D05E-C481-455A-9212-A895EFF08D34}" type="slidenum">
              <a:rPr lang="en-GB" altLang="en-US"/>
              <a:pPr>
                <a:defRPr/>
              </a:pPr>
              <a:t>‹#›</a:t>
            </a:fld>
            <a:endParaRPr lang="en-GB" altLang="en-US" sz="1800"/>
          </a:p>
        </p:txBody>
      </p:sp>
    </p:spTree>
    <p:extLst>
      <p:ext uri="{BB962C8B-B14F-4D97-AF65-F5344CB8AC3E}">
        <p14:creationId xmlns:p14="http://schemas.microsoft.com/office/powerpoint/2010/main" val="3949200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38D10D5-E290-504B-CB77-EBA2DBFA7D3F}"/>
              </a:ext>
            </a:extLst>
          </p:cNvPr>
          <p:cNvSpPr>
            <a:spLocks noGrp="1"/>
          </p:cNvSpPr>
          <p:nvPr>
            <p:ph type="ftr" idx="10"/>
          </p:nvPr>
        </p:nvSpPr>
        <p:spPr/>
        <p:txBody>
          <a:bodyPr/>
          <a:lstStyle>
            <a:lvl1pPr>
              <a:defRPr/>
            </a:lvl1pPr>
          </a:lstStyle>
          <a:p>
            <a:pPr>
              <a:defRPr/>
            </a:pPr>
            <a:r>
              <a:rPr lang="en-US"/>
              <a:t>Ethics in Information Technology, Fourth Edition</a:t>
            </a:r>
            <a:endParaRPr lang="en-GB" sz="1800"/>
          </a:p>
        </p:txBody>
      </p:sp>
      <p:sp>
        <p:nvSpPr>
          <p:cNvPr id="3" name="Slide Number Placeholder 2">
            <a:extLst>
              <a:ext uri="{FF2B5EF4-FFF2-40B4-BE49-F238E27FC236}">
                <a16:creationId xmlns:a16="http://schemas.microsoft.com/office/drawing/2014/main" id="{E23AB94C-C6DF-8CF3-185D-E8AC45F6AAAC}"/>
              </a:ext>
            </a:extLst>
          </p:cNvPr>
          <p:cNvSpPr>
            <a:spLocks noGrp="1"/>
          </p:cNvSpPr>
          <p:nvPr>
            <p:ph type="sldNum" idx="11"/>
          </p:nvPr>
        </p:nvSpPr>
        <p:spPr/>
        <p:txBody>
          <a:bodyPr/>
          <a:lstStyle>
            <a:lvl1pPr>
              <a:defRPr/>
            </a:lvl1pPr>
          </a:lstStyle>
          <a:p>
            <a:pPr>
              <a:defRPr/>
            </a:pPr>
            <a:fld id="{BAEBA4A5-BA37-48C0-97C4-214DB4102356}" type="slidenum">
              <a:rPr lang="en-GB" altLang="en-US"/>
              <a:pPr>
                <a:defRPr/>
              </a:pPr>
              <a:t>‹#›</a:t>
            </a:fld>
            <a:endParaRPr lang="en-GB" altLang="en-US" sz="1800"/>
          </a:p>
        </p:txBody>
      </p:sp>
    </p:spTree>
    <p:extLst>
      <p:ext uri="{BB962C8B-B14F-4D97-AF65-F5344CB8AC3E}">
        <p14:creationId xmlns:p14="http://schemas.microsoft.com/office/powerpoint/2010/main" val="2199054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a:extLst>
              <a:ext uri="{FF2B5EF4-FFF2-40B4-BE49-F238E27FC236}">
                <a16:creationId xmlns:a16="http://schemas.microsoft.com/office/drawing/2014/main" id="{E701503A-431E-B293-60C1-FED5BCF88131}"/>
              </a:ext>
            </a:extLst>
          </p:cNvPr>
          <p:cNvSpPr>
            <a:spLocks noGrp="1"/>
          </p:cNvSpPr>
          <p:nvPr>
            <p:ph type="ftr" idx="10"/>
          </p:nvPr>
        </p:nvSpPr>
        <p:spPr/>
        <p:txBody>
          <a:bodyPr/>
          <a:lstStyle>
            <a:lvl1pPr>
              <a:defRPr/>
            </a:lvl1pPr>
          </a:lstStyle>
          <a:p>
            <a:pPr>
              <a:defRPr/>
            </a:pPr>
            <a:r>
              <a:rPr lang="en-US"/>
              <a:t>Ethics in Information Technology, Fourth Edition</a:t>
            </a:r>
            <a:endParaRPr lang="en-GB" sz="1800"/>
          </a:p>
        </p:txBody>
      </p:sp>
      <p:sp>
        <p:nvSpPr>
          <p:cNvPr id="6" name="Slide Number Placeholder 5">
            <a:extLst>
              <a:ext uri="{FF2B5EF4-FFF2-40B4-BE49-F238E27FC236}">
                <a16:creationId xmlns:a16="http://schemas.microsoft.com/office/drawing/2014/main" id="{62CCDC66-21BD-37A6-C184-ABD800BF9DE9}"/>
              </a:ext>
            </a:extLst>
          </p:cNvPr>
          <p:cNvSpPr>
            <a:spLocks noGrp="1"/>
          </p:cNvSpPr>
          <p:nvPr>
            <p:ph type="sldNum" idx="11"/>
          </p:nvPr>
        </p:nvSpPr>
        <p:spPr/>
        <p:txBody>
          <a:bodyPr/>
          <a:lstStyle>
            <a:lvl1pPr>
              <a:defRPr/>
            </a:lvl1pPr>
          </a:lstStyle>
          <a:p>
            <a:pPr>
              <a:defRPr/>
            </a:pPr>
            <a:fld id="{D8D7C3CF-FE66-4CF6-A2CA-224C25C4856E}" type="slidenum">
              <a:rPr lang="en-GB" altLang="en-US"/>
              <a:pPr>
                <a:defRPr/>
              </a:pPr>
              <a:t>‹#›</a:t>
            </a:fld>
            <a:endParaRPr lang="en-GB" altLang="en-US" sz="1800"/>
          </a:p>
        </p:txBody>
      </p:sp>
    </p:spTree>
    <p:extLst>
      <p:ext uri="{BB962C8B-B14F-4D97-AF65-F5344CB8AC3E}">
        <p14:creationId xmlns:p14="http://schemas.microsoft.com/office/powerpoint/2010/main" val="944486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a:extLst>
              <a:ext uri="{FF2B5EF4-FFF2-40B4-BE49-F238E27FC236}">
                <a16:creationId xmlns:a16="http://schemas.microsoft.com/office/drawing/2014/main" id="{E1807174-F893-5BBD-16A0-E747B7BAB34F}"/>
              </a:ext>
            </a:extLst>
          </p:cNvPr>
          <p:cNvSpPr>
            <a:spLocks noGrp="1"/>
          </p:cNvSpPr>
          <p:nvPr>
            <p:ph type="ftr" idx="10"/>
          </p:nvPr>
        </p:nvSpPr>
        <p:spPr/>
        <p:txBody>
          <a:bodyPr/>
          <a:lstStyle>
            <a:lvl1pPr>
              <a:defRPr/>
            </a:lvl1pPr>
          </a:lstStyle>
          <a:p>
            <a:pPr>
              <a:defRPr/>
            </a:pPr>
            <a:r>
              <a:rPr lang="en-US"/>
              <a:t>Ethics in Information Technology, Fourth Edition</a:t>
            </a:r>
            <a:endParaRPr lang="en-GB" sz="1800"/>
          </a:p>
        </p:txBody>
      </p:sp>
      <p:sp>
        <p:nvSpPr>
          <p:cNvPr id="6" name="Slide Number Placeholder 5">
            <a:extLst>
              <a:ext uri="{FF2B5EF4-FFF2-40B4-BE49-F238E27FC236}">
                <a16:creationId xmlns:a16="http://schemas.microsoft.com/office/drawing/2014/main" id="{E5D08254-89B0-1015-1ACB-955B994354AE}"/>
              </a:ext>
            </a:extLst>
          </p:cNvPr>
          <p:cNvSpPr>
            <a:spLocks noGrp="1"/>
          </p:cNvSpPr>
          <p:nvPr>
            <p:ph type="sldNum" idx="11"/>
          </p:nvPr>
        </p:nvSpPr>
        <p:spPr/>
        <p:txBody>
          <a:bodyPr/>
          <a:lstStyle>
            <a:lvl1pPr>
              <a:defRPr/>
            </a:lvl1pPr>
          </a:lstStyle>
          <a:p>
            <a:pPr>
              <a:defRPr/>
            </a:pPr>
            <a:fld id="{52C21195-3B92-40AC-A5C5-AF7848C0A452}" type="slidenum">
              <a:rPr lang="en-GB" altLang="en-US"/>
              <a:pPr>
                <a:defRPr/>
              </a:pPr>
              <a:t>‹#›</a:t>
            </a:fld>
            <a:endParaRPr lang="en-GB" altLang="en-US" sz="1800"/>
          </a:p>
        </p:txBody>
      </p:sp>
    </p:spTree>
    <p:extLst>
      <p:ext uri="{BB962C8B-B14F-4D97-AF65-F5344CB8AC3E}">
        <p14:creationId xmlns:p14="http://schemas.microsoft.com/office/powerpoint/2010/main" val="3404942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D04060ED-0162-CB44-BF73-1A4E7197E931}"/>
              </a:ext>
            </a:extLst>
          </p:cNvPr>
          <p:cNvSpPr>
            <a:spLocks noGrp="1" noChangeArrowheads="1"/>
          </p:cNvSpPr>
          <p:nvPr>
            <p:ph type="title"/>
          </p:nvPr>
        </p:nvSpPr>
        <p:spPr bwMode="auto">
          <a:xfrm>
            <a:off x="457200" y="274638"/>
            <a:ext cx="8228013"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en-GB" altLang="en-US"/>
              <a:t>Click to edit Master title style</a:t>
            </a:r>
          </a:p>
        </p:txBody>
      </p:sp>
      <p:sp>
        <p:nvSpPr>
          <p:cNvPr id="1027" name="Rectangle 2">
            <a:extLst>
              <a:ext uri="{FF2B5EF4-FFF2-40B4-BE49-F238E27FC236}">
                <a16:creationId xmlns:a16="http://schemas.microsoft.com/office/drawing/2014/main" id="{8A59C7E4-30C1-7FE1-8974-B723B39A353F}"/>
              </a:ext>
            </a:extLst>
          </p:cNvPr>
          <p:cNvSpPr>
            <a:spLocks noGrp="1" noChangeArrowheads="1"/>
          </p:cNvSpPr>
          <p:nvPr>
            <p:ph type="body" idx="1"/>
          </p:nvPr>
        </p:nvSpPr>
        <p:spPr bwMode="auto">
          <a:xfrm>
            <a:off x="457200" y="1600200"/>
            <a:ext cx="82280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2" name="Rectangle 3">
            <a:extLst>
              <a:ext uri="{FF2B5EF4-FFF2-40B4-BE49-F238E27FC236}">
                <a16:creationId xmlns:a16="http://schemas.microsoft.com/office/drawing/2014/main" id="{91F27DE6-5C69-96AD-120E-2D9EB3676030}"/>
              </a:ext>
            </a:extLst>
          </p:cNvPr>
          <p:cNvSpPr>
            <a:spLocks noGrp="1" noChangeArrowheads="1"/>
          </p:cNvSpPr>
          <p:nvPr>
            <p:ph type="ftr"/>
          </p:nvPr>
        </p:nvSpPr>
        <p:spPr bwMode="auto">
          <a:xfrm>
            <a:off x="457200" y="6324600"/>
            <a:ext cx="5789613" cy="3984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eaLnBrk="1" hangingPunct="1">
              <a:lnSpc>
                <a:spcPct val="100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charset="0"/>
                <a:cs typeface="Arial" charset="0"/>
              </a:defRPr>
            </a:lvl1pPr>
          </a:lstStyle>
          <a:p>
            <a:pPr>
              <a:defRPr/>
            </a:pPr>
            <a:r>
              <a:rPr lang="en-US"/>
              <a:t>Ethics in Information Technology, Fourth Edition</a:t>
            </a:r>
            <a:endParaRPr lang="en-GB"/>
          </a:p>
        </p:txBody>
      </p:sp>
      <p:sp>
        <p:nvSpPr>
          <p:cNvPr id="1028" name="Rectangle 4">
            <a:extLst>
              <a:ext uri="{FF2B5EF4-FFF2-40B4-BE49-F238E27FC236}">
                <a16:creationId xmlns:a16="http://schemas.microsoft.com/office/drawing/2014/main" id="{AA20B13B-7E6D-5876-850C-DDE6DF99A233}"/>
              </a:ext>
            </a:extLst>
          </p:cNvPr>
          <p:cNvSpPr>
            <a:spLocks noGrp="1" noChangeArrowheads="1"/>
          </p:cNvSpPr>
          <p:nvPr>
            <p:ph type="sldNum"/>
          </p:nvPr>
        </p:nvSpPr>
        <p:spPr bwMode="auto">
          <a:xfrm>
            <a:off x="6553200" y="6400800"/>
            <a:ext cx="2132013" cy="319088"/>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eaLnBrk="1" hangingPunct="1">
              <a:buClr>
                <a:srgbClr val="000000"/>
              </a:buClr>
              <a:buSzPct val="100000"/>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defRPr>
            </a:lvl1pPr>
          </a:lstStyle>
          <a:p>
            <a:pPr>
              <a:defRPr/>
            </a:pPr>
            <a:fld id="{7A9FB0BF-E3AD-417D-9438-4102DF5315D1}"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4533" r:id="rId1"/>
    <p:sldLayoutId id="2147484534" r:id="rId2"/>
    <p:sldLayoutId id="2147484535" r:id="rId3"/>
    <p:sldLayoutId id="2147484536" r:id="rId4"/>
    <p:sldLayoutId id="2147484537" r:id="rId5"/>
    <p:sldLayoutId id="2147484538" r:id="rId6"/>
    <p:sldLayoutId id="2147484539" r:id="rId7"/>
    <p:sldLayoutId id="2147484540" r:id="rId8"/>
    <p:sldLayoutId id="2147484541" r:id="rId9"/>
    <p:sldLayoutId id="2147484542" r:id="rId10"/>
    <p:sldLayoutId id="2147484543" r:id="rId11"/>
  </p:sldLayoutIdLst>
  <p:hf hdr="0" ftr="0" dt="0"/>
  <p:txStyles>
    <p:titleStyle>
      <a:lvl1pPr algn="ctr" defTabSz="457200" rtl="0" eaLnBrk="0" fontAlgn="base" hangingPunct="0">
        <a:lnSpc>
          <a:spcPct val="93000"/>
        </a:lnSpc>
        <a:spcBef>
          <a:spcPct val="0"/>
        </a:spcBef>
        <a:spcAft>
          <a:spcPct val="0"/>
        </a:spcAft>
        <a:buClr>
          <a:srgbClr val="000000"/>
        </a:buClr>
        <a:buSzPct val="100000"/>
        <a:buFont typeface="Arial" panose="020B0604020202020204" pitchFamily="34" charset="0"/>
        <a:defRPr sz="36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Arial" panose="020B0604020202020204" pitchFamily="34" charset="0"/>
        <a:defRPr sz="3600">
          <a:solidFill>
            <a:srgbClr val="000000"/>
          </a:solidFill>
          <a:latin typeface="Arial" charset="0"/>
          <a:cs typeface="Arial" charset="0"/>
        </a:defRPr>
      </a:lvl2pPr>
      <a:lvl3pPr algn="ctr" defTabSz="457200" rtl="0" eaLnBrk="0" fontAlgn="base" hangingPunct="0">
        <a:lnSpc>
          <a:spcPct val="93000"/>
        </a:lnSpc>
        <a:spcBef>
          <a:spcPct val="0"/>
        </a:spcBef>
        <a:spcAft>
          <a:spcPct val="0"/>
        </a:spcAft>
        <a:buClr>
          <a:srgbClr val="000000"/>
        </a:buClr>
        <a:buSzPct val="100000"/>
        <a:buFont typeface="Arial" panose="020B0604020202020204" pitchFamily="34" charset="0"/>
        <a:defRPr sz="3600">
          <a:solidFill>
            <a:srgbClr val="000000"/>
          </a:solidFill>
          <a:latin typeface="Arial" charset="0"/>
          <a:cs typeface="Arial" charset="0"/>
        </a:defRPr>
      </a:lvl3pPr>
      <a:lvl4pPr algn="ctr" defTabSz="457200" rtl="0" eaLnBrk="0" fontAlgn="base" hangingPunct="0">
        <a:lnSpc>
          <a:spcPct val="93000"/>
        </a:lnSpc>
        <a:spcBef>
          <a:spcPct val="0"/>
        </a:spcBef>
        <a:spcAft>
          <a:spcPct val="0"/>
        </a:spcAft>
        <a:buClr>
          <a:srgbClr val="000000"/>
        </a:buClr>
        <a:buSzPct val="100000"/>
        <a:buFont typeface="Arial" panose="020B0604020202020204" pitchFamily="34" charset="0"/>
        <a:defRPr sz="3600">
          <a:solidFill>
            <a:srgbClr val="000000"/>
          </a:solidFill>
          <a:latin typeface="Arial" charset="0"/>
          <a:cs typeface="Arial" charset="0"/>
        </a:defRPr>
      </a:lvl4pPr>
      <a:lvl5pPr algn="ctr" defTabSz="457200" rtl="0" eaLnBrk="0" fontAlgn="base" hangingPunct="0">
        <a:lnSpc>
          <a:spcPct val="93000"/>
        </a:lnSpc>
        <a:spcBef>
          <a:spcPct val="0"/>
        </a:spcBef>
        <a:spcAft>
          <a:spcPct val="0"/>
        </a:spcAft>
        <a:buClr>
          <a:srgbClr val="000000"/>
        </a:buClr>
        <a:buSzPct val="100000"/>
        <a:buFont typeface="Arial" panose="020B0604020202020204" pitchFamily="34" charset="0"/>
        <a:defRPr sz="3600">
          <a:solidFill>
            <a:srgbClr val="000000"/>
          </a:solidFill>
          <a:latin typeface="Arial" charset="0"/>
          <a:cs typeface="Arial" charset="0"/>
        </a:defRPr>
      </a:lvl5pPr>
      <a:lvl6pPr marL="457200" algn="ctr" defTabSz="457200" rtl="0" fontAlgn="base">
        <a:lnSpc>
          <a:spcPct val="93000"/>
        </a:lnSpc>
        <a:spcBef>
          <a:spcPct val="0"/>
        </a:spcBef>
        <a:spcAft>
          <a:spcPct val="0"/>
        </a:spcAft>
        <a:buClr>
          <a:srgbClr val="000000"/>
        </a:buClr>
        <a:buSzPct val="100000"/>
        <a:buFont typeface="Arial" charset="0"/>
        <a:defRPr sz="3600">
          <a:solidFill>
            <a:srgbClr val="000000"/>
          </a:solidFill>
          <a:latin typeface="Arial" charset="0"/>
          <a:cs typeface="Arial" charset="0"/>
        </a:defRPr>
      </a:lvl6pPr>
      <a:lvl7pPr marL="914400" algn="ctr" defTabSz="457200" rtl="0" fontAlgn="base">
        <a:lnSpc>
          <a:spcPct val="93000"/>
        </a:lnSpc>
        <a:spcBef>
          <a:spcPct val="0"/>
        </a:spcBef>
        <a:spcAft>
          <a:spcPct val="0"/>
        </a:spcAft>
        <a:buClr>
          <a:srgbClr val="000000"/>
        </a:buClr>
        <a:buSzPct val="100000"/>
        <a:buFont typeface="Arial" charset="0"/>
        <a:defRPr sz="3600">
          <a:solidFill>
            <a:srgbClr val="000000"/>
          </a:solidFill>
          <a:latin typeface="Arial" charset="0"/>
          <a:cs typeface="Arial" charset="0"/>
        </a:defRPr>
      </a:lvl7pPr>
      <a:lvl8pPr marL="1371600" algn="ctr" defTabSz="457200" rtl="0" fontAlgn="base">
        <a:lnSpc>
          <a:spcPct val="93000"/>
        </a:lnSpc>
        <a:spcBef>
          <a:spcPct val="0"/>
        </a:spcBef>
        <a:spcAft>
          <a:spcPct val="0"/>
        </a:spcAft>
        <a:buClr>
          <a:srgbClr val="000000"/>
        </a:buClr>
        <a:buSzPct val="100000"/>
        <a:buFont typeface="Arial" charset="0"/>
        <a:defRPr sz="3600">
          <a:solidFill>
            <a:srgbClr val="000000"/>
          </a:solidFill>
          <a:latin typeface="Arial" charset="0"/>
          <a:cs typeface="Arial" charset="0"/>
        </a:defRPr>
      </a:lvl8pPr>
      <a:lvl9pPr marL="1828800" algn="ctr" defTabSz="457200" rtl="0" fontAlgn="base">
        <a:lnSpc>
          <a:spcPct val="93000"/>
        </a:lnSpc>
        <a:spcBef>
          <a:spcPct val="0"/>
        </a:spcBef>
        <a:spcAft>
          <a:spcPct val="0"/>
        </a:spcAft>
        <a:buClr>
          <a:srgbClr val="000000"/>
        </a:buClr>
        <a:buSzPct val="100000"/>
        <a:buFont typeface="Arial" charset="0"/>
        <a:defRPr sz="3600">
          <a:solidFill>
            <a:srgbClr val="000000"/>
          </a:solidFill>
          <a:latin typeface="Arial" charset="0"/>
          <a:cs typeface="Arial" charset="0"/>
        </a:defRPr>
      </a:lvl9pPr>
    </p:titleStyle>
    <p:bodyStyle>
      <a:lvl1pPr marL="341313" indent="-341313" algn="l" defTabSz="457200" rtl="0" eaLnBrk="0" fontAlgn="base" hangingPunct="0">
        <a:lnSpc>
          <a:spcPct val="93000"/>
        </a:lnSpc>
        <a:spcBef>
          <a:spcPts val="800"/>
        </a:spcBef>
        <a:spcAft>
          <a:spcPct val="0"/>
        </a:spcAft>
        <a:buClr>
          <a:srgbClr val="000000"/>
        </a:buClr>
        <a:buSzPct val="100000"/>
        <a:buFont typeface="Arial" panose="020B0604020202020204" pitchFamily="34" charset="0"/>
        <a:buChar char="•"/>
        <a:defRPr sz="2600">
          <a:solidFill>
            <a:srgbClr val="000000"/>
          </a:solidFill>
          <a:latin typeface="+mn-lt"/>
          <a:ea typeface="+mn-ea"/>
          <a:cs typeface="+mn-cs"/>
        </a:defRPr>
      </a:lvl1pPr>
      <a:lvl2pPr marL="741363" indent="-284163" algn="l" defTabSz="457200" rtl="0" eaLnBrk="0" fontAlgn="base" hangingPunct="0">
        <a:lnSpc>
          <a:spcPct val="93000"/>
        </a:lnSpc>
        <a:spcBef>
          <a:spcPts val="700"/>
        </a:spcBef>
        <a:spcAft>
          <a:spcPct val="0"/>
        </a:spcAft>
        <a:buClr>
          <a:srgbClr val="000000"/>
        </a:buClr>
        <a:buSzPct val="100000"/>
        <a:buFont typeface="Arial" panose="020B0604020202020204" pitchFamily="34" charset="0"/>
        <a:buChar char="–"/>
        <a:defRPr sz="2400">
          <a:solidFill>
            <a:srgbClr val="000000"/>
          </a:solidFill>
          <a:latin typeface="+mn-lt"/>
          <a:cs typeface="+mn-cs"/>
        </a:defRPr>
      </a:lvl2pPr>
      <a:lvl3pPr marL="1143000" indent="-228600" algn="l" defTabSz="457200" rtl="0" eaLnBrk="0" fontAlgn="base" hangingPunct="0">
        <a:lnSpc>
          <a:spcPct val="93000"/>
        </a:lnSpc>
        <a:spcBef>
          <a:spcPts val="600"/>
        </a:spcBef>
        <a:spcAft>
          <a:spcPct val="0"/>
        </a:spcAft>
        <a:buClr>
          <a:srgbClr val="000000"/>
        </a:buClr>
        <a:buSzPct val="100000"/>
        <a:buFont typeface="Arial" panose="020B0604020202020204" pitchFamily="34" charset="0"/>
        <a:buChar char="•"/>
        <a:defRPr sz="2400">
          <a:solidFill>
            <a:srgbClr val="000000"/>
          </a:solidFill>
          <a:latin typeface="+mn-lt"/>
          <a:cs typeface="+mn-cs"/>
        </a:defRPr>
      </a:lvl3pPr>
      <a:lvl4pPr marL="1600200" indent="-228600" algn="l" defTabSz="457200" rtl="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mn-lt"/>
          <a:cs typeface="+mn-cs"/>
        </a:defRPr>
      </a:lvl4pPr>
      <a:lvl5pPr marL="2057400" indent="-228600" algn="l" defTabSz="457200" rtl="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mn-lt"/>
          <a:cs typeface="+mn-cs"/>
        </a:defRPr>
      </a:lvl5pPr>
      <a:lvl6pPr marL="2514600" indent="-228600" algn="l" defTabSz="457200" rtl="0" fontAlgn="base">
        <a:lnSpc>
          <a:spcPct val="93000"/>
        </a:lnSpc>
        <a:spcBef>
          <a:spcPts val="500"/>
        </a:spcBef>
        <a:spcAft>
          <a:spcPct val="0"/>
        </a:spcAft>
        <a:buClr>
          <a:srgbClr val="000000"/>
        </a:buClr>
        <a:buSzPct val="100000"/>
        <a:buFont typeface="Arial" charset="0"/>
        <a:buChar char="»"/>
        <a:defRPr sz="2000">
          <a:solidFill>
            <a:srgbClr val="000000"/>
          </a:solidFill>
          <a:latin typeface="+mn-lt"/>
          <a:cs typeface="+mn-cs"/>
        </a:defRPr>
      </a:lvl6pPr>
      <a:lvl7pPr marL="2971800" indent="-228600" algn="l" defTabSz="457200" rtl="0" fontAlgn="base">
        <a:lnSpc>
          <a:spcPct val="93000"/>
        </a:lnSpc>
        <a:spcBef>
          <a:spcPts val="500"/>
        </a:spcBef>
        <a:spcAft>
          <a:spcPct val="0"/>
        </a:spcAft>
        <a:buClr>
          <a:srgbClr val="000000"/>
        </a:buClr>
        <a:buSzPct val="100000"/>
        <a:buFont typeface="Arial" charset="0"/>
        <a:buChar char="»"/>
        <a:defRPr sz="2000">
          <a:solidFill>
            <a:srgbClr val="000000"/>
          </a:solidFill>
          <a:latin typeface="+mn-lt"/>
          <a:cs typeface="+mn-cs"/>
        </a:defRPr>
      </a:lvl7pPr>
      <a:lvl8pPr marL="3429000" indent="-228600" algn="l" defTabSz="457200" rtl="0" fontAlgn="base">
        <a:lnSpc>
          <a:spcPct val="93000"/>
        </a:lnSpc>
        <a:spcBef>
          <a:spcPts val="500"/>
        </a:spcBef>
        <a:spcAft>
          <a:spcPct val="0"/>
        </a:spcAft>
        <a:buClr>
          <a:srgbClr val="000000"/>
        </a:buClr>
        <a:buSzPct val="100000"/>
        <a:buFont typeface="Arial" charset="0"/>
        <a:buChar char="»"/>
        <a:defRPr sz="2000">
          <a:solidFill>
            <a:srgbClr val="000000"/>
          </a:solidFill>
          <a:latin typeface="+mn-lt"/>
          <a:cs typeface="+mn-cs"/>
        </a:defRPr>
      </a:lvl8pPr>
      <a:lvl9pPr marL="3886200" indent="-228600" algn="l" defTabSz="457200" rtl="0" fontAlgn="base">
        <a:lnSpc>
          <a:spcPct val="93000"/>
        </a:lnSpc>
        <a:spcBef>
          <a:spcPts val="500"/>
        </a:spcBef>
        <a:spcAft>
          <a:spcPct val="0"/>
        </a:spcAft>
        <a:buClr>
          <a:srgbClr val="000000"/>
        </a:buClr>
        <a:buSzPct val="100000"/>
        <a:buFont typeface="Arial" charset="0"/>
        <a:buChar char="»"/>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1">
            <a:extLst>
              <a:ext uri="{FF2B5EF4-FFF2-40B4-BE49-F238E27FC236}">
                <a16:creationId xmlns:a16="http://schemas.microsoft.com/office/drawing/2014/main" id="{64CD653B-00C3-43E3-47CC-CF97C94BF743}"/>
              </a:ext>
            </a:extLst>
          </p:cNvPr>
          <p:cNvSpPr>
            <a:spLocks noGrp="1" noChangeArrowheads="1"/>
          </p:cNvSpPr>
          <p:nvPr>
            <p:ph type="title"/>
          </p:nvPr>
        </p:nvSpPr>
        <p:spPr bwMode="auto">
          <a:xfrm>
            <a:off x="685800" y="3124200"/>
            <a:ext cx="777081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en-GB" altLang="en-US"/>
              <a:t>Click to edit Master title style</a:t>
            </a:r>
          </a:p>
        </p:txBody>
      </p:sp>
      <p:sp>
        <p:nvSpPr>
          <p:cNvPr id="2" name="Rectangle 2">
            <a:extLst>
              <a:ext uri="{FF2B5EF4-FFF2-40B4-BE49-F238E27FC236}">
                <a16:creationId xmlns:a16="http://schemas.microsoft.com/office/drawing/2014/main" id="{02B2006A-45E6-5C1B-9D31-8F0128BD43AD}"/>
              </a:ext>
            </a:extLst>
          </p:cNvPr>
          <p:cNvSpPr>
            <a:spLocks noGrp="1" noChangeArrowheads="1"/>
          </p:cNvSpPr>
          <p:nvPr>
            <p:ph type="dt"/>
          </p:nvPr>
        </p:nvSpPr>
        <p:spPr bwMode="auto">
          <a:xfrm>
            <a:off x="685800" y="6248400"/>
            <a:ext cx="1903413" cy="4556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eaLnBrk="1" hangingPunct="1">
              <a:lnSpc>
                <a:spcPct val="100000"/>
              </a:lnSpc>
              <a:buClr>
                <a:srgbClr val="222222"/>
              </a:buClr>
              <a:buSzPct val="100000"/>
              <a:buFont typeface="Times New Roman" pitchFamily="18" charset="0"/>
              <a:buNone/>
              <a:tabLst>
                <a:tab pos="723900" algn="l"/>
                <a:tab pos="1447800" algn="l"/>
              </a:tabLst>
              <a:defRPr sz="1400">
                <a:solidFill>
                  <a:srgbClr val="222222"/>
                </a:solidFill>
                <a:latin typeface="Times New Roman" pitchFamily="18" charset="0"/>
                <a:ea typeface="+mn-ea"/>
                <a:cs typeface="+mn-cs"/>
              </a:defRPr>
            </a:lvl1pPr>
          </a:lstStyle>
          <a:p>
            <a:pPr>
              <a:defRPr/>
            </a:pPr>
            <a:endParaRPr lang="en-GB"/>
          </a:p>
        </p:txBody>
      </p:sp>
      <p:sp>
        <p:nvSpPr>
          <p:cNvPr id="2051" name="Rectangle 3">
            <a:extLst>
              <a:ext uri="{FF2B5EF4-FFF2-40B4-BE49-F238E27FC236}">
                <a16:creationId xmlns:a16="http://schemas.microsoft.com/office/drawing/2014/main" id="{45DBAA53-9DAA-1162-2EC8-F59642CF3CFD}"/>
              </a:ext>
            </a:extLst>
          </p:cNvPr>
          <p:cNvSpPr>
            <a:spLocks noGrp="1" noChangeArrowheads="1"/>
          </p:cNvSpPr>
          <p:nvPr>
            <p:ph type="ftr"/>
          </p:nvPr>
        </p:nvSpPr>
        <p:spPr bwMode="auto">
          <a:xfrm>
            <a:off x="3124200" y="6248400"/>
            <a:ext cx="2894013" cy="4556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ctr" eaLnBrk="1" hangingPunct="1">
              <a:lnSpc>
                <a:spcPct val="100000"/>
              </a:lnSpc>
              <a:buClr>
                <a:srgbClr val="222222"/>
              </a:buClr>
              <a:buSzPct val="100000"/>
              <a:buFont typeface="Times New Roman" pitchFamily="18" charset="0"/>
              <a:buNone/>
              <a:tabLst>
                <a:tab pos="723900" algn="l"/>
                <a:tab pos="1447800" algn="l"/>
                <a:tab pos="2171700" algn="l"/>
                <a:tab pos="2895600" algn="l"/>
              </a:tabLst>
              <a:defRPr>
                <a:solidFill>
                  <a:srgbClr val="222222"/>
                </a:solidFill>
                <a:latin typeface="Arial" charset="0"/>
                <a:ea typeface="+mn-ea"/>
                <a:cs typeface="+mn-cs"/>
              </a:defRPr>
            </a:lvl1pPr>
          </a:lstStyle>
          <a:p>
            <a:pPr>
              <a:defRPr/>
            </a:pPr>
            <a:r>
              <a:rPr lang="en-US"/>
              <a:t>Ethics in Information Technology, Fourth Edition</a:t>
            </a:r>
            <a:endParaRPr lang="en-GB"/>
          </a:p>
        </p:txBody>
      </p:sp>
      <p:sp>
        <p:nvSpPr>
          <p:cNvPr id="2052" name="Rectangle 4">
            <a:extLst>
              <a:ext uri="{FF2B5EF4-FFF2-40B4-BE49-F238E27FC236}">
                <a16:creationId xmlns:a16="http://schemas.microsoft.com/office/drawing/2014/main" id="{75C4BB0A-36CB-6499-B5E0-AAB3F0924D66}"/>
              </a:ext>
            </a:extLst>
          </p:cNvPr>
          <p:cNvSpPr>
            <a:spLocks noGrp="1" noChangeArrowheads="1"/>
          </p:cNvSpPr>
          <p:nvPr>
            <p:ph type="sldNum"/>
          </p:nvPr>
        </p:nvSpPr>
        <p:spPr bwMode="auto">
          <a:xfrm>
            <a:off x="6553200" y="6248400"/>
            <a:ext cx="1903413" cy="4556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eaLnBrk="1" hangingPunct="1">
              <a:buClr>
                <a:srgbClr val="222222"/>
              </a:buClr>
              <a:buSzPct val="100000"/>
              <a:buFont typeface="Times New Roman" panose="02020603050405020304" pitchFamily="18" charset="0"/>
              <a:buNone/>
              <a:tabLst>
                <a:tab pos="723900" algn="l"/>
                <a:tab pos="1447800" algn="l"/>
              </a:tabLst>
              <a:defRPr>
                <a:solidFill>
                  <a:srgbClr val="222222"/>
                </a:solidFill>
                <a:cs typeface="Arial Unicode MS" panose="020B0604020202020204" pitchFamily="34" charset="-128"/>
              </a:defRPr>
            </a:lvl1pPr>
          </a:lstStyle>
          <a:p>
            <a:pPr>
              <a:defRPr/>
            </a:pPr>
            <a:fld id="{288B0D30-B46C-4EDD-ABFC-63F150EBBAEB}" type="slidenum">
              <a:rPr lang="en-GB" altLang="en-US"/>
              <a:pPr>
                <a:defRPr/>
              </a:pPr>
              <a:t>‹#›</a:t>
            </a:fld>
            <a:endParaRPr lang="en-GB" altLang="en-US"/>
          </a:p>
        </p:txBody>
      </p:sp>
      <p:sp>
        <p:nvSpPr>
          <p:cNvPr id="2054" name="Rectangle 5">
            <a:extLst>
              <a:ext uri="{FF2B5EF4-FFF2-40B4-BE49-F238E27FC236}">
                <a16:creationId xmlns:a16="http://schemas.microsoft.com/office/drawing/2014/main" id="{465F06BA-B5AF-535B-FC89-EA516BBE5D93}"/>
              </a:ext>
            </a:extLst>
          </p:cNvPr>
          <p:cNvSpPr>
            <a:spLocks noGrp="1" noChangeArrowheads="1"/>
          </p:cNvSpPr>
          <p:nvPr>
            <p:ph type="body" idx="1"/>
          </p:nvPr>
        </p:nvSpPr>
        <p:spPr bwMode="auto">
          <a:xfrm>
            <a:off x="457200" y="1604963"/>
            <a:ext cx="82280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Tree>
  </p:cSld>
  <p:clrMap bg1="lt1" tx1="dk1" bg2="lt2" tx2="dk2" accent1="accent1" accent2="accent2" accent3="accent3" accent4="accent4" accent5="accent5" accent6="accent6" hlink="hlink" folHlink="folHlink"/>
  <p:sldLayoutIdLst>
    <p:sldLayoutId id="2147484524" r:id="rId1"/>
    <p:sldLayoutId id="2147484544" r:id="rId2"/>
    <p:sldLayoutId id="2147484525" r:id="rId3"/>
    <p:sldLayoutId id="2147484526" r:id="rId4"/>
    <p:sldLayoutId id="2147484545" r:id="rId5"/>
    <p:sldLayoutId id="2147484527" r:id="rId6"/>
    <p:sldLayoutId id="2147484528" r:id="rId7"/>
    <p:sldLayoutId id="2147484529" r:id="rId8"/>
    <p:sldLayoutId id="2147484530" r:id="rId9"/>
    <p:sldLayoutId id="2147484531" r:id="rId10"/>
    <p:sldLayoutId id="2147484546" r:id="rId11"/>
    <p:sldLayoutId id="2147484532" r:id="rId12"/>
  </p:sldLayoutIdLst>
  <p:hf hdr="0" ftr="0" dt="0"/>
  <p:txStyles>
    <p:titleStyle>
      <a:lvl1pPr algn="ctr" defTabSz="457200" rtl="0" eaLnBrk="0" fontAlgn="base" hangingPunct="0">
        <a:lnSpc>
          <a:spcPct val="93000"/>
        </a:lnSpc>
        <a:spcBef>
          <a:spcPct val="0"/>
        </a:spcBef>
        <a:spcAft>
          <a:spcPct val="0"/>
        </a:spcAft>
        <a:buClr>
          <a:srgbClr val="222222"/>
        </a:buClr>
        <a:buSzPct val="100000"/>
        <a:buFont typeface="Arial" panose="020B0604020202020204" pitchFamily="34" charset="0"/>
        <a:defRPr sz="3600">
          <a:solidFill>
            <a:srgbClr val="222222"/>
          </a:solidFill>
          <a:latin typeface="+mj-lt"/>
          <a:ea typeface="+mj-ea"/>
          <a:cs typeface="+mj-cs"/>
        </a:defRPr>
      </a:lvl1pPr>
      <a:lvl2pPr algn="ctr" defTabSz="457200" rtl="0" eaLnBrk="0" fontAlgn="base" hangingPunct="0">
        <a:lnSpc>
          <a:spcPct val="93000"/>
        </a:lnSpc>
        <a:spcBef>
          <a:spcPct val="0"/>
        </a:spcBef>
        <a:spcAft>
          <a:spcPct val="0"/>
        </a:spcAft>
        <a:buClr>
          <a:srgbClr val="222222"/>
        </a:buClr>
        <a:buSzPct val="100000"/>
        <a:buFont typeface="Arial" panose="020B0604020202020204" pitchFamily="34" charset="0"/>
        <a:defRPr sz="3600">
          <a:solidFill>
            <a:srgbClr val="222222"/>
          </a:solidFill>
          <a:latin typeface="Arial" charset="0"/>
          <a:ea typeface="Arial Unicode MS" pitchFamily="34" charset="-128"/>
          <a:cs typeface="Arial Unicode MS" pitchFamily="34" charset="-128"/>
        </a:defRPr>
      </a:lvl2pPr>
      <a:lvl3pPr algn="ctr" defTabSz="457200" rtl="0" eaLnBrk="0" fontAlgn="base" hangingPunct="0">
        <a:lnSpc>
          <a:spcPct val="93000"/>
        </a:lnSpc>
        <a:spcBef>
          <a:spcPct val="0"/>
        </a:spcBef>
        <a:spcAft>
          <a:spcPct val="0"/>
        </a:spcAft>
        <a:buClr>
          <a:srgbClr val="222222"/>
        </a:buClr>
        <a:buSzPct val="100000"/>
        <a:buFont typeface="Arial" panose="020B0604020202020204" pitchFamily="34" charset="0"/>
        <a:defRPr sz="3600">
          <a:solidFill>
            <a:srgbClr val="222222"/>
          </a:solidFill>
          <a:latin typeface="Arial" charset="0"/>
          <a:ea typeface="Arial Unicode MS" pitchFamily="34" charset="-128"/>
          <a:cs typeface="Arial Unicode MS" pitchFamily="34" charset="-128"/>
        </a:defRPr>
      </a:lvl3pPr>
      <a:lvl4pPr algn="ctr" defTabSz="457200" rtl="0" eaLnBrk="0" fontAlgn="base" hangingPunct="0">
        <a:lnSpc>
          <a:spcPct val="93000"/>
        </a:lnSpc>
        <a:spcBef>
          <a:spcPct val="0"/>
        </a:spcBef>
        <a:spcAft>
          <a:spcPct val="0"/>
        </a:spcAft>
        <a:buClr>
          <a:srgbClr val="222222"/>
        </a:buClr>
        <a:buSzPct val="100000"/>
        <a:buFont typeface="Arial" panose="020B0604020202020204" pitchFamily="34" charset="0"/>
        <a:defRPr sz="3600">
          <a:solidFill>
            <a:srgbClr val="222222"/>
          </a:solidFill>
          <a:latin typeface="Arial" charset="0"/>
          <a:ea typeface="Arial Unicode MS" pitchFamily="34" charset="-128"/>
          <a:cs typeface="Arial Unicode MS" pitchFamily="34" charset="-128"/>
        </a:defRPr>
      </a:lvl4pPr>
      <a:lvl5pPr algn="ctr" defTabSz="457200" rtl="0" eaLnBrk="0" fontAlgn="base" hangingPunct="0">
        <a:lnSpc>
          <a:spcPct val="93000"/>
        </a:lnSpc>
        <a:spcBef>
          <a:spcPct val="0"/>
        </a:spcBef>
        <a:spcAft>
          <a:spcPct val="0"/>
        </a:spcAft>
        <a:buClr>
          <a:srgbClr val="222222"/>
        </a:buClr>
        <a:buSzPct val="100000"/>
        <a:buFont typeface="Arial" panose="020B0604020202020204" pitchFamily="34" charset="0"/>
        <a:defRPr sz="3600">
          <a:solidFill>
            <a:srgbClr val="222222"/>
          </a:solidFill>
          <a:latin typeface="Arial" charset="0"/>
          <a:ea typeface="Arial Unicode MS" pitchFamily="34" charset="-128"/>
          <a:cs typeface="Arial Unicode MS" pitchFamily="34" charset="-128"/>
        </a:defRPr>
      </a:lvl5pPr>
      <a:lvl6pPr marL="457200" algn="ctr" defTabSz="457200" rtl="0" fontAlgn="base">
        <a:lnSpc>
          <a:spcPct val="93000"/>
        </a:lnSpc>
        <a:spcBef>
          <a:spcPct val="0"/>
        </a:spcBef>
        <a:spcAft>
          <a:spcPct val="0"/>
        </a:spcAft>
        <a:buClr>
          <a:srgbClr val="222222"/>
        </a:buClr>
        <a:buSzPct val="100000"/>
        <a:buFont typeface="Arial" charset="0"/>
        <a:defRPr sz="3600">
          <a:solidFill>
            <a:srgbClr val="222222"/>
          </a:solidFill>
          <a:latin typeface="Arial" charset="0"/>
          <a:ea typeface="Arial Unicode MS" pitchFamily="34" charset="-128"/>
          <a:cs typeface="Arial Unicode MS" pitchFamily="34" charset="-128"/>
        </a:defRPr>
      </a:lvl6pPr>
      <a:lvl7pPr marL="914400" algn="ctr" defTabSz="457200" rtl="0" fontAlgn="base">
        <a:lnSpc>
          <a:spcPct val="93000"/>
        </a:lnSpc>
        <a:spcBef>
          <a:spcPct val="0"/>
        </a:spcBef>
        <a:spcAft>
          <a:spcPct val="0"/>
        </a:spcAft>
        <a:buClr>
          <a:srgbClr val="222222"/>
        </a:buClr>
        <a:buSzPct val="100000"/>
        <a:buFont typeface="Arial" charset="0"/>
        <a:defRPr sz="3600">
          <a:solidFill>
            <a:srgbClr val="222222"/>
          </a:solidFill>
          <a:latin typeface="Arial" charset="0"/>
          <a:ea typeface="Arial Unicode MS" pitchFamily="34" charset="-128"/>
          <a:cs typeface="Arial Unicode MS" pitchFamily="34" charset="-128"/>
        </a:defRPr>
      </a:lvl7pPr>
      <a:lvl8pPr marL="1371600" algn="ctr" defTabSz="457200" rtl="0" fontAlgn="base">
        <a:lnSpc>
          <a:spcPct val="93000"/>
        </a:lnSpc>
        <a:spcBef>
          <a:spcPct val="0"/>
        </a:spcBef>
        <a:spcAft>
          <a:spcPct val="0"/>
        </a:spcAft>
        <a:buClr>
          <a:srgbClr val="222222"/>
        </a:buClr>
        <a:buSzPct val="100000"/>
        <a:buFont typeface="Arial" charset="0"/>
        <a:defRPr sz="3600">
          <a:solidFill>
            <a:srgbClr val="222222"/>
          </a:solidFill>
          <a:latin typeface="Arial" charset="0"/>
          <a:ea typeface="Arial Unicode MS" pitchFamily="34" charset="-128"/>
          <a:cs typeface="Arial Unicode MS" pitchFamily="34" charset="-128"/>
        </a:defRPr>
      </a:lvl8pPr>
      <a:lvl9pPr marL="1828800" algn="ctr" defTabSz="457200" rtl="0" fontAlgn="base">
        <a:lnSpc>
          <a:spcPct val="93000"/>
        </a:lnSpc>
        <a:spcBef>
          <a:spcPct val="0"/>
        </a:spcBef>
        <a:spcAft>
          <a:spcPct val="0"/>
        </a:spcAft>
        <a:buClr>
          <a:srgbClr val="222222"/>
        </a:buClr>
        <a:buSzPct val="100000"/>
        <a:buFont typeface="Arial" charset="0"/>
        <a:defRPr sz="3600">
          <a:solidFill>
            <a:srgbClr val="222222"/>
          </a:solidFill>
          <a:latin typeface="Arial" charset="0"/>
          <a:ea typeface="Arial Unicode MS" pitchFamily="34" charset="-128"/>
          <a:cs typeface="Arial Unicode MS" pitchFamily="34" charset="-128"/>
        </a:defRPr>
      </a:lvl9pPr>
    </p:titleStyle>
    <p:bodyStyle>
      <a:lvl1pPr marL="341313" indent="-341313" algn="l" defTabSz="457200" rtl="0" eaLnBrk="0" fontAlgn="base" hangingPunct="0">
        <a:lnSpc>
          <a:spcPct val="93000"/>
        </a:lnSpc>
        <a:spcBef>
          <a:spcPts val="650"/>
        </a:spcBef>
        <a:spcAft>
          <a:spcPct val="0"/>
        </a:spcAft>
        <a:buClr>
          <a:srgbClr val="222222"/>
        </a:buClr>
        <a:buSzPct val="100000"/>
        <a:buFont typeface="Arial" panose="020B0604020202020204" pitchFamily="34" charset="0"/>
        <a:buChar char="•"/>
        <a:defRPr sz="2600">
          <a:solidFill>
            <a:srgbClr val="222222"/>
          </a:solidFill>
          <a:latin typeface="+mn-lt"/>
          <a:ea typeface="+mn-ea"/>
          <a:cs typeface="+mn-cs"/>
        </a:defRPr>
      </a:lvl1pPr>
      <a:lvl2pPr marL="741363" indent="-284163" algn="l" defTabSz="457200" rtl="0" eaLnBrk="0" fontAlgn="base" hangingPunct="0">
        <a:lnSpc>
          <a:spcPct val="93000"/>
        </a:lnSpc>
        <a:spcBef>
          <a:spcPts val="600"/>
        </a:spcBef>
        <a:spcAft>
          <a:spcPct val="0"/>
        </a:spcAft>
        <a:buClr>
          <a:srgbClr val="222222"/>
        </a:buClr>
        <a:buSzPct val="100000"/>
        <a:buFont typeface="Arial" panose="020B0604020202020204" pitchFamily="34" charset="0"/>
        <a:buChar char="–"/>
        <a:defRPr sz="2400">
          <a:solidFill>
            <a:srgbClr val="222222"/>
          </a:solidFill>
          <a:latin typeface="+mn-lt"/>
          <a:ea typeface="+mn-ea"/>
          <a:cs typeface="+mn-cs"/>
        </a:defRPr>
      </a:lvl2pPr>
      <a:lvl3pPr marL="1143000" indent="-228600" algn="l" defTabSz="457200" rtl="0" eaLnBrk="0" fontAlgn="base" hangingPunct="0">
        <a:lnSpc>
          <a:spcPct val="93000"/>
        </a:lnSpc>
        <a:spcBef>
          <a:spcPts val="550"/>
        </a:spcBef>
        <a:spcAft>
          <a:spcPct val="0"/>
        </a:spcAft>
        <a:buClr>
          <a:srgbClr val="222222"/>
        </a:buClr>
        <a:buSzPct val="100000"/>
        <a:buFont typeface="Arial" panose="020B0604020202020204" pitchFamily="34" charset="0"/>
        <a:buChar char="•"/>
        <a:defRPr sz="2200">
          <a:solidFill>
            <a:srgbClr val="222222"/>
          </a:solidFill>
          <a:latin typeface="+mn-lt"/>
          <a:ea typeface="+mn-ea"/>
          <a:cs typeface="+mn-cs"/>
        </a:defRPr>
      </a:lvl3pPr>
      <a:lvl4pPr marL="1600200" indent="-228600" algn="l" defTabSz="457200" rtl="0" eaLnBrk="0" fontAlgn="base" hangingPunct="0">
        <a:lnSpc>
          <a:spcPct val="93000"/>
        </a:lnSpc>
        <a:spcBef>
          <a:spcPts val="550"/>
        </a:spcBef>
        <a:spcAft>
          <a:spcPct val="0"/>
        </a:spcAft>
        <a:buClr>
          <a:srgbClr val="222222"/>
        </a:buClr>
        <a:buSzPct val="100000"/>
        <a:buFont typeface="Arial" panose="020B0604020202020204" pitchFamily="34" charset="0"/>
        <a:buChar char="–"/>
        <a:defRPr sz="2200">
          <a:solidFill>
            <a:srgbClr val="222222"/>
          </a:solidFill>
          <a:latin typeface="+mn-lt"/>
          <a:ea typeface="+mn-ea"/>
          <a:cs typeface="+mn-cs"/>
        </a:defRPr>
      </a:lvl4pPr>
      <a:lvl5pPr marL="2057400" indent="-228600" algn="l" defTabSz="457200" rtl="0" eaLnBrk="0" fontAlgn="base" hangingPunct="0">
        <a:lnSpc>
          <a:spcPct val="95000"/>
        </a:lnSpc>
        <a:spcBef>
          <a:spcPts val="500"/>
        </a:spcBef>
        <a:spcAft>
          <a:spcPct val="0"/>
        </a:spcAft>
        <a:buClr>
          <a:srgbClr val="222222"/>
        </a:buClr>
        <a:buSzPct val="100000"/>
        <a:buFont typeface="Times New Roman" panose="02020603050405020304" pitchFamily="18" charset="0"/>
        <a:buChar char="»"/>
        <a:defRPr sz="2000">
          <a:solidFill>
            <a:srgbClr val="000000"/>
          </a:solidFill>
          <a:latin typeface="Times New Roman" pitchFamily="18" charset="0"/>
          <a:ea typeface="+mn-ea"/>
          <a:cs typeface="+mn-cs"/>
        </a:defRPr>
      </a:lvl5pPr>
      <a:lvl6pPr marL="2514600" indent="-228600" algn="l" defTabSz="457200" rtl="0" fontAlgn="base">
        <a:lnSpc>
          <a:spcPct val="95000"/>
        </a:lnSpc>
        <a:spcBef>
          <a:spcPts val="500"/>
        </a:spcBef>
        <a:spcAft>
          <a:spcPct val="0"/>
        </a:spcAft>
        <a:buClr>
          <a:srgbClr val="222222"/>
        </a:buClr>
        <a:buSzPct val="100000"/>
        <a:buFont typeface="Times New Roman" pitchFamily="18" charset="0"/>
        <a:buChar char="»"/>
        <a:defRPr sz="2000">
          <a:solidFill>
            <a:srgbClr val="000000"/>
          </a:solidFill>
          <a:latin typeface="Times New Roman" pitchFamily="18" charset="0"/>
          <a:ea typeface="+mn-ea"/>
          <a:cs typeface="+mn-cs"/>
        </a:defRPr>
      </a:lvl6pPr>
      <a:lvl7pPr marL="2971800" indent="-228600" algn="l" defTabSz="457200" rtl="0" fontAlgn="base">
        <a:lnSpc>
          <a:spcPct val="95000"/>
        </a:lnSpc>
        <a:spcBef>
          <a:spcPts val="500"/>
        </a:spcBef>
        <a:spcAft>
          <a:spcPct val="0"/>
        </a:spcAft>
        <a:buClr>
          <a:srgbClr val="222222"/>
        </a:buClr>
        <a:buSzPct val="100000"/>
        <a:buFont typeface="Times New Roman" pitchFamily="18" charset="0"/>
        <a:buChar char="»"/>
        <a:defRPr sz="2000">
          <a:solidFill>
            <a:srgbClr val="000000"/>
          </a:solidFill>
          <a:latin typeface="Times New Roman" pitchFamily="18" charset="0"/>
          <a:ea typeface="+mn-ea"/>
          <a:cs typeface="+mn-cs"/>
        </a:defRPr>
      </a:lvl7pPr>
      <a:lvl8pPr marL="3429000" indent="-228600" algn="l" defTabSz="457200" rtl="0" fontAlgn="base">
        <a:lnSpc>
          <a:spcPct val="95000"/>
        </a:lnSpc>
        <a:spcBef>
          <a:spcPts val="500"/>
        </a:spcBef>
        <a:spcAft>
          <a:spcPct val="0"/>
        </a:spcAft>
        <a:buClr>
          <a:srgbClr val="222222"/>
        </a:buClr>
        <a:buSzPct val="100000"/>
        <a:buFont typeface="Times New Roman" pitchFamily="18" charset="0"/>
        <a:buChar char="»"/>
        <a:defRPr sz="2000">
          <a:solidFill>
            <a:srgbClr val="000000"/>
          </a:solidFill>
          <a:latin typeface="Times New Roman" pitchFamily="18" charset="0"/>
          <a:ea typeface="+mn-ea"/>
          <a:cs typeface="+mn-cs"/>
        </a:defRPr>
      </a:lvl8pPr>
      <a:lvl9pPr marL="3886200" indent="-228600" algn="l" defTabSz="457200" rtl="0" fontAlgn="base">
        <a:lnSpc>
          <a:spcPct val="95000"/>
        </a:lnSpc>
        <a:spcBef>
          <a:spcPts val="500"/>
        </a:spcBef>
        <a:spcAft>
          <a:spcPct val="0"/>
        </a:spcAft>
        <a:buClr>
          <a:srgbClr val="222222"/>
        </a:buClr>
        <a:buSzPct val="100000"/>
        <a:buFont typeface="Times New Roman" pitchFamily="18" charset="0"/>
        <a:buChar char="»"/>
        <a:defRPr sz="2000">
          <a:solidFill>
            <a:srgbClr val="000000"/>
          </a:solidFill>
          <a:latin typeface="Times New Roman"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a:extLst>
              <a:ext uri="{FF2B5EF4-FFF2-40B4-BE49-F238E27FC236}">
                <a16:creationId xmlns:a16="http://schemas.microsoft.com/office/drawing/2014/main" id="{60CC95A4-A4A1-4EDA-EF1C-3FE6A76035BA}"/>
              </a:ext>
            </a:extLst>
          </p:cNvPr>
          <p:cNvSpPr>
            <a:spLocks noGrp="1" noChangeArrowheads="1"/>
          </p:cNvSpPr>
          <p:nvPr>
            <p:ph type="ctrTitle"/>
          </p:nvPr>
        </p:nvSpPr>
        <p:spPr>
          <a:xfrm>
            <a:off x="609600" y="1447800"/>
            <a:ext cx="8001000" cy="2209800"/>
          </a:xfrm>
        </p:spPr>
        <p:txBody>
          <a:bodyPr/>
          <a:lstStyle/>
          <a:p>
            <a:pPr eaLnBrk="1" hangingPunct="1"/>
            <a:r>
              <a:rPr lang="en-GB" altLang="en-US" sz="4400" b="1">
                <a:solidFill>
                  <a:schemeClr val="tx1"/>
                </a:solidFill>
                <a:latin typeface="Times New Roman" panose="02020603050405020304" pitchFamily="18" charset="0"/>
                <a:cs typeface="Times New Roman" panose="02020603050405020304" pitchFamily="18" charset="0"/>
              </a:rPr>
              <a:t>Ethics in Information Technology</a:t>
            </a:r>
            <a:endParaRPr lang="en-US" altLang="en-US" sz="3200" b="1" i="1">
              <a:solidFill>
                <a:schemeClr val="tx1"/>
              </a:solidFill>
              <a:latin typeface="Times New Roman" panose="02020603050405020304" pitchFamily="18" charset="0"/>
              <a:cs typeface="Times New Roman" panose="02020603050405020304" pitchFamily="18" charset="0"/>
            </a:endParaRPr>
          </a:p>
        </p:txBody>
      </p:sp>
      <p:sp>
        <p:nvSpPr>
          <p:cNvPr id="18435" name="Rectangle 1027">
            <a:extLst>
              <a:ext uri="{FF2B5EF4-FFF2-40B4-BE49-F238E27FC236}">
                <a16:creationId xmlns:a16="http://schemas.microsoft.com/office/drawing/2014/main" id="{2D0339F9-F587-C1BB-8CF4-22EBECDB4CDF}"/>
              </a:ext>
            </a:extLst>
          </p:cNvPr>
          <p:cNvSpPr>
            <a:spLocks noGrp="1" noChangeArrowheads="1"/>
          </p:cNvSpPr>
          <p:nvPr>
            <p:ph type="subTitle" idx="1"/>
          </p:nvPr>
        </p:nvSpPr>
        <p:spPr>
          <a:xfrm>
            <a:off x="581025" y="3954463"/>
            <a:ext cx="8077200" cy="1447800"/>
          </a:xfrm>
        </p:spPr>
        <p:txBody>
          <a:bodyPr/>
          <a:lstStyle/>
          <a:p>
            <a:pPr eaLnBrk="1" hangingPunct="1">
              <a:lnSpc>
                <a:spcPct val="90000"/>
              </a:lnSpc>
            </a:pPr>
            <a:r>
              <a:rPr lang="en-US" altLang="en-US" sz="3400" b="1">
                <a:solidFill>
                  <a:schemeClr val="tx1"/>
                </a:solidFill>
                <a:latin typeface="Times New Roman" panose="02020603050405020304" pitchFamily="18" charset="0"/>
                <a:cs typeface="Times New Roman" panose="02020603050405020304" pitchFamily="18" charset="0"/>
              </a:rPr>
              <a:t>Chapter 2</a:t>
            </a:r>
          </a:p>
          <a:p>
            <a:pPr eaLnBrk="1" hangingPunct="1">
              <a:lnSpc>
                <a:spcPct val="100000"/>
              </a:lnSpc>
              <a:spcBef>
                <a:spcPts val="1075"/>
              </a:spcBef>
            </a:pPr>
            <a:r>
              <a:rPr lang="en-GB" altLang="en-US" sz="3200" b="1">
                <a:solidFill>
                  <a:srgbClr val="FF0000"/>
                </a:solidFill>
                <a:latin typeface="Times New Roman" panose="02020603050405020304" pitchFamily="18" charset="0"/>
                <a:cs typeface="Times New Roman" panose="02020603050405020304" pitchFamily="18" charset="0"/>
              </a:rPr>
              <a:t>Ethics for IT Workers and IT Users</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a:extLst>
              <a:ext uri="{FF2B5EF4-FFF2-40B4-BE49-F238E27FC236}">
                <a16:creationId xmlns:a16="http://schemas.microsoft.com/office/drawing/2014/main" id="{2B86DBFF-658B-E76D-CB93-8D9E0166F375}"/>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05E651A4-B360-4D4F-9668-DB44567BC0F9}" type="slidenum">
              <a:rPr lang="en-GB" altLang="en-US" sz="1400" smtClean="0"/>
              <a:pPr>
                <a:lnSpc>
                  <a:spcPct val="100000"/>
                </a:lnSpc>
                <a:spcBef>
                  <a:spcPct val="0"/>
                </a:spcBef>
                <a:buFont typeface="Arial" panose="020B0604020202020204" pitchFamily="34" charset="0"/>
                <a:buNone/>
              </a:pPr>
              <a:t>10</a:t>
            </a:fld>
            <a:endParaRPr lang="en-GB" altLang="en-US" sz="1800"/>
          </a:p>
        </p:txBody>
      </p:sp>
      <p:sp>
        <p:nvSpPr>
          <p:cNvPr id="35843" name="Rectangle 1">
            <a:extLst>
              <a:ext uri="{FF2B5EF4-FFF2-40B4-BE49-F238E27FC236}">
                <a16:creationId xmlns:a16="http://schemas.microsoft.com/office/drawing/2014/main" id="{D4536CF4-1878-6E3F-BBB6-9110D39011C8}"/>
              </a:ext>
            </a:extLst>
          </p:cNvPr>
          <p:cNvSpPr>
            <a:spLocks noGrp="1" noChangeArrowheads="1"/>
          </p:cNvSpPr>
          <p:nvPr>
            <p:ph type="title"/>
          </p:nvPr>
        </p:nvSpPr>
        <p:spPr/>
        <p:txBody>
          <a:bodyPr/>
          <a:lstStyle/>
          <a:p>
            <a:r>
              <a:rPr lang="en-GB" altLang="en-US" sz="3200" b="1">
                <a:latin typeface="Times New Roman" panose="02020603050405020304" pitchFamily="18" charset="0"/>
                <a:cs typeface="Times New Roman" panose="02020603050405020304" pitchFamily="18" charset="0"/>
              </a:rPr>
              <a:t>Relationships Between </a:t>
            </a:r>
            <a:br>
              <a:rPr lang="en-GB" altLang="en-US" sz="3200" b="1">
                <a:latin typeface="Times New Roman" panose="02020603050405020304" pitchFamily="18" charset="0"/>
                <a:cs typeface="Times New Roman" panose="02020603050405020304" pitchFamily="18" charset="0"/>
              </a:rPr>
            </a:br>
            <a:r>
              <a:rPr lang="en-GB" altLang="en-US" sz="3200" b="1">
                <a:latin typeface="Times New Roman" panose="02020603050405020304" pitchFamily="18" charset="0"/>
                <a:cs typeface="Times New Roman" panose="02020603050405020304" pitchFamily="18" charset="0"/>
              </a:rPr>
              <a:t>IT Workers and </a:t>
            </a:r>
            <a:r>
              <a:rPr lang="en-GB" altLang="en-US" sz="3200" b="1">
                <a:solidFill>
                  <a:srgbClr val="0070C0"/>
                </a:solidFill>
                <a:latin typeface="Times New Roman" panose="02020603050405020304" pitchFamily="18" charset="0"/>
                <a:cs typeface="Times New Roman" panose="02020603050405020304" pitchFamily="18" charset="0"/>
              </a:rPr>
              <a:t>Employers</a:t>
            </a:r>
            <a:r>
              <a:rPr lang="en-GB" altLang="en-US" sz="3200" b="1">
                <a:latin typeface="Times New Roman" panose="02020603050405020304" pitchFamily="18" charset="0"/>
                <a:cs typeface="Times New Roman" panose="02020603050405020304" pitchFamily="18" charset="0"/>
              </a:rPr>
              <a:t> (cont’d)</a:t>
            </a:r>
          </a:p>
        </p:txBody>
      </p:sp>
      <p:sp>
        <p:nvSpPr>
          <p:cNvPr id="3" name="TextBox 2">
            <a:extLst>
              <a:ext uri="{FF2B5EF4-FFF2-40B4-BE49-F238E27FC236}">
                <a16:creationId xmlns:a16="http://schemas.microsoft.com/office/drawing/2014/main" id="{6529AA45-DDA6-8F73-33D1-FC0122526FC4}"/>
              </a:ext>
            </a:extLst>
          </p:cNvPr>
          <p:cNvSpPr txBox="1"/>
          <p:nvPr/>
        </p:nvSpPr>
        <p:spPr>
          <a:xfrm>
            <a:off x="457200" y="1752600"/>
            <a:ext cx="8077200" cy="4092575"/>
          </a:xfrm>
          <a:prstGeom prst="rect">
            <a:avLst/>
          </a:prstGeom>
          <a:noFill/>
        </p:spPr>
        <p:txBody>
          <a:bodyPr>
            <a:spAutoFit/>
          </a:bodyPr>
          <a:lstStyle/>
          <a:p>
            <a:pPr marL="342900" indent="-342900" algn="just">
              <a:lnSpc>
                <a:spcPct val="115000"/>
              </a:lnSpc>
              <a:spcBef>
                <a:spcPts val="0"/>
              </a:spcBef>
              <a:spcAft>
                <a:spcPts val="0"/>
              </a:spcAft>
              <a:buFont typeface="Wingdings" panose="05000000000000000000" pitchFamily="2" charset="2"/>
              <a:buChar char="Ø"/>
              <a:defRPr/>
            </a:pPr>
            <a:r>
              <a:rPr lang="en-US" sz="2000" dirty="0">
                <a:solidFill>
                  <a:schemeClr val="tx1"/>
                </a:solidFill>
                <a:latin typeface="Times New Roman" panose="02020603050405020304" pitchFamily="18" charset="0"/>
                <a:cs typeface="Times New Roman" panose="02020603050405020304" pitchFamily="18" charset="0"/>
              </a:rPr>
              <a:t>Students may be interested in the article UK workers would not blow the whistle on </a:t>
            </a:r>
            <a:r>
              <a:rPr lang="en-US" sz="2000" b="1" dirty="0">
                <a:solidFill>
                  <a:schemeClr val="tx1"/>
                </a:solidFill>
                <a:latin typeface="Times New Roman" panose="02020603050405020304" pitchFamily="18" charset="0"/>
                <a:cs typeface="Times New Roman" panose="02020603050405020304" pitchFamily="18" charset="0"/>
              </a:rPr>
              <a:t>software piracy</a:t>
            </a:r>
            <a:r>
              <a:rPr lang="en-US" sz="2000" dirty="0">
                <a:solidFill>
                  <a:schemeClr val="tx1"/>
                </a:solidFill>
                <a:latin typeface="Times New Roman" panose="02020603050405020304" pitchFamily="18" charset="0"/>
                <a:cs typeface="Times New Roman" panose="02020603050405020304" pitchFamily="18" charset="0"/>
              </a:rPr>
              <a:t>, which can be found here: </a:t>
            </a:r>
            <a:r>
              <a:rPr lang="en-US" sz="2000" u="sng" dirty="0">
                <a:solidFill>
                  <a:schemeClr val="tx1"/>
                </a:solidFill>
                <a:latin typeface="Times New Roman" panose="02020603050405020304" pitchFamily="18" charset="0"/>
                <a:cs typeface="Times New Roman" panose="02020603050405020304" pitchFamily="18" charset="0"/>
              </a:rPr>
              <a:t>http://www.infosecurity-magazine.com/view/20834/uk-workers-would-not-blow-the-whistle-on-software-piracy/</a:t>
            </a:r>
          </a:p>
          <a:p>
            <a:pPr marL="342900" indent="-342900" algn="just">
              <a:lnSpc>
                <a:spcPct val="115000"/>
              </a:lnSpc>
              <a:spcBef>
                <a:spcPts val="0"/>
              </a:spcBef>
              <a:spcAft>
                <a:spcPts val="0"/>
              </a:spcAft>
              <a:buFont typeface="Wingdings" panose="05000000000000000000" pitchFamily="2" charset="2"/>
              <a:buChar char="Ø"/>
              <a:defRPr/>
            </a:pPr>
            <a:endParaRPr lang="en-US" sz="2000" u="sng"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15000"/>
              </a:lnSpc>
              <a:spcBef>
                <a:spcPts val="0"/>
              </a:spcBef>
              <a:spcAft>
                <a:spcPts val="0"/>
              </a:spcAft>
              <a:buFont typeface="Wingdings" panose="05000000000000000000" pitchFamily="2" charset="2"/>
              <a:buChar char="Ø"/>
              <a:defRPr/>
            </a:pPr>
            <a:r>
              <a:rPr lang="en-US" sz="2000" dirty="0">
                <a:solidFill>
                  <a:schemeClr val="tx1"/>
                </a:solidFill>
                <a:latin typeface="Times New Roman" panose="02020603050405020304" pitchFamily="18" charset="0"/>
                <a:cs typeface="Times New Roman" panose="02020603050405020304" pitchFamily="18" charset="0"/>
              </a:rPr>
              <a:t>To learn more about the </a:t>
            </a:r>
            <a:r>
              <a:rPr lang="en-US" sz="2000" b="1" dirty="0">
                <a:solidFill>
                  <a:schemeClr val="tx1"/>
                </a:solidFill>
                <a:latin typeface="Times New Roman" panose="02020603050405020304" pitchFamily="18" charset="0"/>
                <a:cs typeface="Times New Roman" panose="02020603050405020304" pitchFamily="18" charset="0"/>
              </a:rPr>
              <a:t>BSA</a:t>
            </a:r>
            <a:r>
              <a:rPr lang="en-US" sz="2000" dirty="0">
                <a:solidFill>
                  <a:schemeClr val="tx1"/>
                </a:solidFill>
                <a:latin typeface="Times New Roman" panose="02020603050405020304" pitchFamily="18" charset="0"/>
                <a:cs typeface="Times New Roman" panose="02020603050405020304" pitchFamily="18" charset="0"/>
              </a:rPr>
              <a:t>, visit: </a:t>
            </a:r>
            <a:r>
              <a:rPr lang="en-US" sz="2000" u="sng" dirty="0">
                <a:solidFill>
                  <a:schemeClr val="tx1"/>
                </a:solidFill>
                <a:latin typeface="Times New Roman" panose="02020603050405020304" pitchFamily="18" charset="0"/>
                <a:cs typeface="Times New Roman" panose="02020603050405020304" pitchFamily="18" charset="0"/>
              </a:rPr>
              <a:t>http://www.bsa.org/GlobalHome.aspx</a:t>
            </a:r>
          </a:p>
          <a:p>
            <a:pPr marL="342900" indent="-342900" algn="just">
              <a:lnSpc>
                <a:spcPct val="115000"/>
              </a:lnSpc>
              <a:spcBef>
                <a:spcPts val="0"/>
              </a:spcBef>
              <a:spcAft>
                <a:spcPts val="0"/>
              </a:spcAft>
              <a:buFont typeface="Wingdings" panose="05000000000000000000" pitchFamily="2" charset="2"/>
              <a:buChar char="Ø"/>
              <a:defRPr/>
            </a:pPr>
            <a:endParaRPr lang="en-US" sz="2000" u="sng"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15000"/>
              </a:lnSpc>
              <a:spcBef>
                <a:spcPts val="0"/>
              </a:spcBef>
              <a:spcAft>
                <a:spcPts val="0"/>
              </a:spcAft>
              <a:buFont typeface="Wingdings" panose="05000000000000000000" pitchFamily="2" charset="2"/>
              <a:buChar char="Ø"/>
              <a:defRPr/>
            </a:pPr>
            <a:r>
              <a:rPr lang="en-US" sz="2000" dirty="0">
                <a:solidFill>
                  <a:schemeClr val="tx1"/>
                </a:solidFill>
                <a:latin typeface="Times New Roman" panose="02020603050405020304" pitchFamily="18" charset="0"/>
                <a:cs typeface="Times New Roman" panose="02020603050405020304" pitchFamily="18" charset="0"/>
              </a:rPr>
              <a:t>To learn more about </a:t>
            </a:r>
            <a:r>
              <a:rPr lang="en-US" sz="2000" b="1" dirty="0">
                <a:solidFill>
                  <a:schemeClr val="tx1"/>
                </a:solidFill>
                <a:latin typeface="Times New Roman" panose="02020603050405020304" pitchFamily="18" charset="0"/>
                <a:cs typeface="Times New Roman" panose="02020603050405020304" pitchFamily="18" charset="0"/>
              </a:rPr>
              <a:t>trade secrets</a:t>
            </a:r>
            <a:r>
              <a:rPr lang="en-US" sz="2000" dirty="0">
                <a:solidFill>
                  <a:schemeClr val="tx1"/>
                </a:solidFill>
                <a:latin typeface="Times New Roman" panose="02020603050405020304" pitchFamily="18" charset="0"/>
                <a:cs typeface="Times New Roman" panose="02020603050405020304" pitchFamily="18" charset="0"/>
              </a:rPr>
              <a:t>, visit: </a:t>
            </a:r>
            <a:r>
              <a:rPr lang="en-US" sz="2000" u="sng" dirty="0">
                <a:solidFill>
                  <a:schemeClr val="tx1"/>
                </a:solidFill>
                <a:latin typeface="Times New Roman" panose="02020603050405020304" pitchFamily="18" charset="0"/>
                <a:cs typeface="Times New Roman" panose="02020603050405020304" pitchFamily="18" charset="0"/>
              </a:rPr>
              <a:t>http://www.fbi.gov/news/stories/2010/september/steal-hybrid-technology</a:t>
            </a:r>
            <a:endPar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Bef>
                <a:spcPts val="0"/>
              </a:spcBef>
              <a:spcAft>
                <a:spcPts val="0"/>
              </a:spcAft>
              <a:defRPr/>
            </a:pPr>
            <a:endPar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15000"/>
              </a:lnSpc>
              <a:spcBef>
                <a:spcPts val="0"/>
              </a:spcBef>
              <a:spcAft>
                <a:spcPts val="0"/>
              </a:spcAft>
              <a:buFont typeface="Arial" panose="020B0604020202020204" pitchFamily="34" charset="0"/>
              <a:buChar char="•"/>
              <a:defRPr/>
            </a:pPr>
            <a:endPar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a:extLst>
              <a:ext uri="{FF2B5EF4-FFF2-40B4-BE49-F238E27FC236}">
                <a16:creationId xmlns:a16="http://schemas.microsoft.com/office/drawing/2014/main" id="{CDEE1DFA-4454-3E22-4CB5-271E99EDCCA1}"/>
              </a:ext>
            </a:extLst>
          </p:cNvPr>
          <p:cNvSpPr>
            <a:spLocks noGrp="1" noChangeArrowheads="1"/>
          </p:cNvSpPr>
          <p:nvPr>
            <p:ph type="title"/>
          </p:nvPr>
        </p:nvSpPr>
        <p:spPr/>
        <p:txBody>
          <a:bodyPr/>
          <a:lstStyle/>
          <a:p>
            <a:r>
              <a:rPr lang="en-GB" altLang="en-US" sz="3200" b="1">
                <a:latin typeface="Times New Roman" panose="02020603050405020304" pitchFamily="18" charset="0"/>
                <a:cs typeface="Times New Roman" panose="02020603050405020304" pitchFamily="18" charset="0"/>
              </a:rPr>
              <a:t>Relationships Between </a:t>
            </a:r>
            <a:br>
              <a:rPr lang="en-GB" altLang="en-US" sz="3200" b="1">
                <a:latin typeface="Times New Roman" panose="02020603050405020304" pitchFamily="18" charset="0"/>
                <a:cs typeface="Times New Roman" panose="02020603050405020304" pitchFamily="18" charset="0"/>
              </a:rPr>
            </a:br>
            <a:r>
              <a:rPr lang="en-GB" altLang="en-US" sz="3200" b="1">
                <a:latin typeface="Times New Roman" panose="02020603050405020304" pitchFamily="18" charset="0"/>
                <a:cs typeface="Times New Roman" panose="02020603050405020304" pitchFamily="18" charset="0"/>
              </a:rPr>
              <a:t>IT Workers and </a:t>
            </a:r>
            <a:r>
              <a:rPr lang="en-GB" altLang="en-US" sz="3200" b="1">
                <a:solidFill>
                  <a:srgbClr val="0070C0"/>
                </a:solidFill>
                <a:latin typeface="Times New Roman" panose="02020603050405020304" pitchFamily="18" charset="0"/>
                <a:cs typeface="Times New Roman" panose="02020603050405020304" pitchFamily="18" charset="0"/>
              </a:rPr>
              <a:t>Clients</a:t>
            </a:r>
          </a:p>
        </p:txBody>
      </p:sp>
      <p:sp>
        <p:nvSpPr>
          <p:cNvPr id="36867" name="Rectangle 2">
            <a:extLst>
              <a:ext uri="{FF2B5EF4-FFF2-40B4-BE49-F238E27FC236}">
                <a16:creationId xmlns:a16="http://schemas.microsoft.com/office/drawing/2014/main" id="{90F1A070-A649-53F6-E4D4-17E944993DC6}"/>
              </a:ext>
            </a:extLst>
          </p:cNvPr>
          <p:cNvSpPr>
            <a:spLocks noGrp="1" noChangeArrowheads="1"/>
          </p:cNvSpPr>
          <p:nvPr>
            <p:ph type="body" idx="1"/>
          </p:nvPr>
        </p:nvSpPr>
        <p:spPr/>
        <p:txBody>
          <a:bodyPr/>
          <a:lstStyle/>
          <a:p>
            <a:pPr algn="just">
              <a:lnSpc>
                <a:spcPct val="100000"/>
              </a:lnSpc>
              <a:spcBef>
                <a:spcPts val="600"/>
              </a:spcBef>
              <a:buFont typeface="Wingdings" panose="05000000000000000000" pitchFamily="2" charset="2"/>
              <a:buChar char="Ø"/>
            </a:pPr>
            <a:r>
              <a:rPr lang="en-GB" altLang="en-US" sz="2400" b="1">
                <a:solidFill>
                  <a:srgbClr val="FF0000"/>
                </a:solidFill>
                <a:latin typeface="Times New Roman" panose="02020603050405020304" pitchFamily="18" charset="0"/>
                <a:cs typeface="Times New Roman" panose="02020603050405020304" pitchFamily="18" charset="0"/>
              </a:rPr>
              <a:t>IT worker provides</a:t>
            </a:r>
            <a:r>
              <a:rPr lang="en-GB" altLang="en-US" sz="2400">
                <a:latin typeface="Times New Roman" panose="02020603050405020304" pitchFamily="18" charset="0"/>
                <a:cs typeface="Times New Roman" panose="02020603050405020304" pitchFamily="18" charset="0"/>
              </a:rPr>
              <a:t>:</a:t>
            </a:r>
          </a:p>
          <a:p>
            <a:pPr lvl="1" algn="just">
              <a:lnSpc>
                <a:spcPct val="100000"/>
              </a:lnSpc>
              <a:spcBef>
                <a:spcPts val="600"/>
              </a:spcBef>
              <a:spcAft>
                <a:spcPts val="1200"/>
              </a:spcAft>
              <a:buFont typeface="Arial" panose="020B0604020202020204" pitchFamily="34" charset="0"/>
              <a:buChar char="•"/>
            </a:pPr>
            <a:r>
              <a:rPr lang="en-GB" altLang="en-US">
                <a:latin typeface="Times New Roman" panose="02020603050405020304" pitchFamily="18" charset="0"/>
                <a:cs typeface="Times New Roman" panose="02020603050405020304" pitchFamily="18" charset="0"/>
              </a:rPr>
              <a:t>Hardware, software, or services at a certain cost and within a given time frame</a:t>
            </a:r>
          </a:p>
          <a:p>
            <a:pPr algn="just">
              <a:lnSpc>
                <a:spcPct val="100000"/>
              </a:lnSpc>
              <a:spcBef>
                <a:spcPts val="600"/>
              </a:spcBef>
              <a:buFont typeface="Wingdings" panose="05000000000000000000" pitchFamily="2" charset="2"/>
              <a:buChar char="Ø"/>
            </a:pPr>
            <a:r>
              <a:rPr lang="en-GB" altLang="en-US" sz="2400" b="1">
                <a:solidFill>
                  <a:srgbClr val="FF0000"/>
                </a:solidFill>
                <a:latin typeface="Times New Roman" panose="02020603050405020304" pitchFamily="18" charset="0"/>
                <a:cs typeface="Times New Roman" panose="02020603050405020304" pitchFamily="18" charset="0"/>
              </a:rPr>
              <a:t>Client provides</a:t>
            </a:r>
            <a:r>
              <a:rPr lang="en-GB" altLang="en-US" sz="2400">
                <a:latin typeface="Times New Roman" panose="02020603050405020304" pitchFamily="18" charset="0"/>
                <a:cs typeface="Times New Roman" panose="02020603050405020304" pitchFamily="18" charset="0"/>
              </a:rPr>
              <a:t>: </a:t>
            </a:r>
          </a:p>
          <a:p>
            <a:pPr lvl="1" algn="just">
              <a:lnSpc>
                <a:spcPct val="100000"/>
              </a:lnSpc>
              <a:spcBef>
                <a:spcPts val="600"/>
              </a:spcBef>
              <a:spcAft>
                <a:spcPts val="600"/>
              </a:spcAft>
              <a:buFont typeface="Arial" panose="020B0604020202020204" pitchFamily="34" charset="0"/>
              <a:buChar char="•"/>
            </a:pPr>
            <a:r>
              <a:rPr lang="en-GB" altLang="en-US">
                <a:latin typeface="Times New Roman" panose="02020603050405020304" pitchFamily="18" charset="0"/>
                <a:cs typeface="Times New Roman" panose="02020603050405020304" pitchFamily="18" charset="0"/>
              </a:rPr>
              <a:t>Compensation, access to key contacts and work space</a:t>
            </a:r>
          </a:p>
          <a:p>
            <a:pPr algn="just">
              <a:lnSpc>
                <a:spcPct val="100000"/>
              </a:lnSpc>
              <a:spcBef>
                <a:spcPts val="600"/>
              </a:spcBef>
              <a:spcAft>
                <a:spcPts val="600"/>
              </a:spcAft>
              <a:buFont typeface="Wingdings" panose="05000000000000000000" pitchFamily="2" charset="2"/>
              <a:buChar char="Ø"/>
            </a:pPr>
            <a:r>
              <a:rPr lang="en-GB" altLang="en-US" sz="2400">
                <a:latin typeface="Times New Roman" panose="02020603050405020304" pitchFamily="18" charset="0"/>
                <a:cs typeface="Times New Roman" panose="02020603050405020304" pitchFamily="18" charset="0"/>
              </a:rPr>
              <a:t>Relationship is usually </a:t>
            </a:r>
            <a:r>
              <a:rPr lang="en-GB" altLang="en-US" sz="2400" i="1">
                <a:latin typeface="Times New Roman" panose="02020603050405020304" pitchFamily="18" charset="0"/>
                <a:cs typeface="Times New Roman" panose="02020603050405020304" pitchFamily="18" charset="0"/>
              </a:rPr>
              <a:t>documented</a:t>
            </a:r>
            <a:r>
              <a:rPr lang="en-GB" altLang="en-US" sz="2400">
                <a:latin typeface="Times New Roman" panose="02020603050405020304" pitchFamily="18" charset="0"/>
                <a:cs typeface="Times New Roman" panose="02020603050405020304" pitchFamily="18" charset="0"/>
              </a:rPr>
              <a:t> in contractual terms</a:t>
            </a:r>
          </a:p>
        </p:txBody>
      </p:sp>
      <p:sp>
        <p:nvSpPr>
          <p:cNvPr id="36868" name="Slide Number Placeholder 4">
            <a:extLst>
              <a:ext uri="{FF2B5EF4-FFF2-40B4-BE49-F238E27FC236}">
                <a16:creationId xmlns:a16="http://schemas.microsoft.com/office/drawing/2014/main" id="{E7E241FF-B0B2-AC27-6167-C6822EE19DC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C614BE7B-91A3-40ED-8EDB-794A59756E8E}" type="slidenum">
              <a:rPr lang="en-GB" altLang="en-US" sz="1400" smtClean="0"/>
              <a:pPr>
                <a:lnSpc>
                  <a:spcPct val="100000"/>
                </a:lnSpc>
                <a:spcBef>
                  <a:spcPct val="0"/>
                </a:spcBef>
                <a:buFont typeface="Arial" panose="020B0604020202020204" pitchFamily="34" charset="0"/>
                <a:buNone/>
              </a:pPr>
              <a:t>11</a:t>
            </a:fld>
            <a:endParaRPr lang="en-GB" altLang="en-US" sz="14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D23E9A9D-89DD-2CBC-A864-36B31274F555}"/>
              </a:ext>
            </a:extLst>
          </p:cNvPr>
          <p:cNvSpPr>
            <a:spLocks noGrp="1" noChangeArrowheads="1"/>
          </p:cNvSpPr>
          <p:nvPr>
            <p:ph type="title"/>
          </p:nvPr>
        </p:nvSpPr>
        <p:spPr/>
        <p:txBody>
          <a:bodyPr/>
          <a:lstStyle/>
          <a:p>
            <a:r>
              <a:rPr lang="en-GB" altLang="en-US" sz="3200" b="1">
                <a:latin typeface="Times New Roman" panose="02020603050405020304" pitchFamily="18" charset="0"/>
                <a:cs typeface="Times New Roman" panose="02020603050405020304" pitchFamily="18" charset="0"/>
              </a:rPr>
              <a:t>Relationships Between </a:t>
            </a:r>
            <a:br>
              <a:rPr lang="en-GB" altLang="en-US" sz="3200" b="1">
                <a:latin typeface="Times New Roman" panose="02020603050405020304" pitchFamily="18" charset="0"/>
                <a:cs typeface="Times New Roman" panose="02020603050405020304" pitchFamily="18" charset="0"/>
              </a:rPr>
            </a:br>
            <a:r>
              <a:rPr lang="en-GB" altLang="en-US" sz="3200" b="1">
                <a:latin typeface="Times New Roman" panose="02020603050405020304" pitchFamily="18" charset="0"/>
                <a:cs typeface="Times New Roman" panose="02020603050405020304" pitchFamily="18" charset="0"/>
              </a:rPr>
              <a:t>IT Workers and </a:t>
            </a:r>
            <a:r>
              <a:rPr lang="en-GB" altLang="en-US" sz="3200" b="1">
                <a:solidFill>
                  <a:srgbClr val="0070C0"/>
                </a:solidFill>
                <a:latin typeface="Times New Roman" panose="02020603050405020304" pitchFamily="18" charset="0"/>
                <a:cs typeface="Times New Roman" panose="02020603050405020304" pitchFamily="18" charset="0"/>
              </a:rPr>
              <a:t>Clients</a:t>
            </a:r>
            <a:r>
              <a:rPr lang="en-GB" altLang="en-US" sz="3200" b="1">
                <a:latin typeface="Times New Roman" panose="02020603050405020304" pitchFamily="18" charset="0"/>
                <a:cs typeface="Times New Roman" panose="02020603050405020304" pitchFamily="18" charset="0"/>
              </a:rPr>
              <a:t> (cont’d)</a:t>
            </a:r>
            <a:endParaRPr lang="en-US" altLang="en-US" sz="3200" b="1">
              <a:latin typeface="Times New Roman" panose="02020603050405020304" pitchFamily="18" charset="0"/>
              <a:cs typeface="Times New Roman" panose="02020603050405020304" pitchFamily="18" charset="0"/>
            </a:endParaRPr>
          </a:p>
        </p:txBody>
      </p:sp>
      <p:sp>
        <p:nvSpPr>
          <p:cNvPr id="54275" name="Content Placeholder 2">
            <a:extLst>
              <a:ext uri="{FF2B5EF4-FFF2-40B4-BE49-F238E27FC236}">
                <a16:creationId xmlns:a16="http://schemas.microsoft.com/office/drawing/2014/main" id="{5ED88877-D2CB-4862-1614-E2AF9A679310}"/>
              </a:ext>
            </a:extLst>
          </p:cNvPr>
          <p:cNvSpPr>
            <a:spLocks noGrp="1" noChangeArrowheads="1"/>
          </p:cNvSpPr>
          <p:nvPr>
            <p:ph idx="1"/>
          </p:nvPr>
        </p:nvSpPr>
        <p:spPr>
          <a:xfrm>
            <a:off x="457200" y="1646238"/>
            <a:ext cx="8228013" cy="5073650"/>
          </a:xfrm>
        </p:spPr>
        <p:txBody>
          <a:bodyPr/>
          <a:lstStyle/>
          <a:p>
            <a:pPr algn="just">
              <a:lnSpc>
                <a:spcPct val="100000"/>
              </a:lnSpc>
              <a:spcBef>
                <a:spcPts val="600"/>
              </a:spcBef>
              <a:spcAft>
                <a:spcPts val="1200"/>
              </a:spcAft>
              <a:buFont typeface="Wingdings" panose="05000000000000000000" pitchFamily="2" charset="2"/>
              <a:buChar char="Ø"/>
              <a:defRPr/>
            </a:pPr>
            <a:r>
              <a:rPr lang="en-US" altLang="en-US" sz="2400" b="1" dirty="0">
                <a:solidFill>
                  <a:srgbClr val="FF0000"/>
                </a:solidFill>
                <a:latin typeface="Times New Roman" panose="02020603050405020304" pitchFamily="18" charset="0"/>
                <a:cs typeface="Times New Roman" panose="02020603050405020304" pitchFamily="18" charset="0"/>
              </a:rPr>
              <a:t>Client</a:t>
            </a:r>
            <a:r>
              <a:rPr lang="en-US" altLang="en-US" sz="2400" dirty="0">
                <a:latin typeface="Times New Roman" panose="02020603050405020304" pitchFamily="18" charset="0"/>
                <a:cs typeface="Times New Roman" panose="02020603050405020304" pitchFamily="18" charset="0"/>
              </a:rPr>
              <a:t> makes </a:t>
            </a:r>
            <a:r>
              <a:rPr lang="en-US" altLang="en-US" sz="2400" i="1" dirty="0">
                <a:latin typeface="Times New Roman" panose="02020603050405020304" pitchFamily="18" charset="0"/>
                <a:cs typeface="Times New Roman" panose="02020603050405020304" pitchFamily="18" charset="0"/>
              </a:rPr>
              <a:t>decisions</a:t>
            </a:r>
            <a:r>
              <a:rPr lang="en-US" altLang="en-US" sz="2400" dirty="0">
                <a:latin typeface="Times New Roman" panose="02020603050405020304" pitchFamily="18" charset="0"/>
                <a:cs typeface="Times New Roman" panose="02020603050405020304" pitchFamily="18" charset="0"/>
              </a:rPr>
              <a:t> about a project based on information, alternatives, and recommendations provided by the IT worker</a:t>
            </a:r>
          </a:p>
          <a:p>
            <a:pPr algn="just">
              <a:lnSpc>
                <a:spcPct val="100000"/>
              </a:lnSpc>
              <a:spcBef>
                <a:spcPts val="600"/>
              </a:spcBef>
              <a:spcAft>
                <a:spcPts val="1200"/>
              </a:spcAft>
              <a:buFont typeface="Wingdings" panose="05000000000000000000" pitchFamily="2" charset="2"/>
              <a:buChar char="Ø"/>
              <a:defRPr/>
            </a:pPr>
            <a:r>
              <a:rPr lang="en-US" altLang="en-US" sz="2400" b="1" dirty="0">
                <a:solidFill>
                  <a:srgbClr val="FF0000"/>
                </a:solidFill>
                <a:latin typeface="Times New Roman" panose="02020603050405020304" pitchFamily="18" charset="0"/>
                <a:cs typeface="Times New Roman" panose="02020603050405020304" pitchFamily="18" charset="0"/>
              </a:rPr>
              <a:t>Client</a:t>
            </a: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trusts</a:t>
            </a:r>
            <a:r>
              <a:rPr lang="en-US" altLang="en-US" sz="2400" dirty="0">
                <a:latin typeface="Times New Roman" panose="02020603050405020304" pitchFamily="18" charset="0"/>
                <a:cs typeface="Times New Roman" panose="02020603050405020304" pitchFamily="18" charset="0"/>
              </a:rPr>
              <a:t> IT worker to act in client’s best interests</a:t>
            </a:r>
          </a:p>
          <a:p>
            <a:pPr algn="just">
              <a:lnSpc>
                <a:spcPct val="100000"/>
              </a:lnSpc>
              <a:spcBef>
                <a:spcPts val="600"/>
              </a:spcBef>
              <a:spcAft>
                <a:spcPts val="1200"/>
              </a:spcAft>
              <a:buFont typeface="Wingdings" panose="05000000000000000000" pitchFamily="2" charset="2"/>
              <a:buChar char="Ø"/>
              <a:defRPr/>
            </a:pPr>
            <a:r>
              <a:rPr lang="en-US" altLang="en-US" sz="2400" b="1" dirty="0">
                <a:solidFill>
                  <a:srgbClr val="FF0000"/>
                </a:solidFill>
                <a:latin typeface="Times New Roman" panose="02020603050405020304" pitchFamily="18" charset="0"/>
                <a:cs typeface="Times New Roman" panose="02020603050405020304" pitchFamily="18" charset="0"/>
              </a:rPr>
              <a:t>IT worker </a:t>
            </a:r>
            <a:r>
              <a:rPr lang="en-US" altLang="en-US" sz="2400" i="1" dirty="0">
                <a:latin typeface="Times New Roman" panose="02020603050405020304" pitchFamily="18" charset="0"/>
                <a:cs typeface="Times New Roman" panose="02020603050405020304" pitchFamily="18" charset="0"/>
              </a:rPr>
              <a:t>trusts</a:t>
            </a:r>
            <a:r>
              <a:rPr lang="en-US" altLang="en-US" sz="2400" dirty="0">
                <a:latin typeface="Times New Roman" panose="02020603050405020304" pitchFamily="18" charset="0"/>
                <a:cs typeface="Times New Roman" panose="02020603050405020304" pitchFamily="18" charset="0"/>
              </a:rPr>
              <a:t> that client will provide relevant information, listen to and understand what the IT worker says, ask questions to understand impact of key decisions, and use the information to make wise choices</a:t>
            </a:r>
          </a:p>
          <a:p>
            <a:pPr algn="just">
              <a:lnSpc>
                <a:spcPct val="100000"/>
              </a:lnSpc>
              <a:spcBef>
                <a:spcPts val="600"/>
              </a:spcBef>
              <a:spcAft>
                <a:spcPts val="1200"/>
              </a:spcAft>
              <a:buFont typeface="Wingdings" panose="05000000000000000000" pitchFamily="2" charset="2"/>
              <a:buChar char="Ø"/>
              <a:defRPr/>
            </a:pPr>
            <a:r>
              <a:rPr lang="en-GB" altLang="en-US" sz="2400" dirty="0">
                <a:latin typeface="Times New Roman" panose="02020603050405020304" pitchFamily="18" charset="0"/>
                <a:cs typeface="Times New Roman" panose="02020603050405020304" pitchFamily="18" charset="0"/>
              </a:rPr>
              <a:t>Ethical problems arise if a company </a:t>
            </a:r>
            <a:r>
              <a:rPr lang="en-GB" altLang="en-US" sz="2400" i="1" dirty="0">
                <a:latin typeface="Times New Roman" panose="02020603050405020304" pitchFamily="18" charset="0"/>
                <a:cs typeface="Times New Roman" panose="02020603050405020304" pitchFamily="18" charset="0"/>
              </a:rPr>
              <a:t>recommends</a:t>
            </a:r>
            <a:r>
              <a:rPr lang="en-GB" altLang="en-US" sz="2400" dirty="0">
                <a:latin typeface="Times New Roman" panose="02020603050405020304" pitchFamily="18" charset="0"/>
                <a:cs typeface="Times New Roman" panose="02020603050405020304" pitchFamily="18" charset="0"/>
              </a:rPr>
              <a:t> its own products and services to remedy problems they have detected</a:t>
            </a:r>
          </a:p>
          <a:p>
            <a:pPr algn="just">
              <a:lnSpc>
                <a:spcPct val="100000"/>
              </a:lnSpc>
              <a:spcBef>
                <a:spcPts val="600"/>
              </a:spcBef>
              <a:spcAft>
                <a:spcPts val="1200"/>
              </a:spcAft>
              <a:buFont typeface="Wingdings" panose="05000000000000000000" pitchFamily="2" charset="2"/>
              <a:buChar char="Ø"/>
              <a:defRPr/>
            </a:pPr>
            <a:r>
              <a:rPr lang="en-GB" altLang="en-US" sz="2400" dirty="0">
                <a:latin typeface="Times New Roman" panose="02020603050405020304" pitchFamily="18" charset="0"/>
                <a:cs typeface="Times New Roman" panose="02020603050405020304" pitchFamily="18" charset="0"/>
              </a:rPr>
              <a:t>Problems arise during a project if IT workers are unable to provide full and </a:t>
            </a:r>
            <a:r>
              <a:rPr lang="en-GB" altLang="en-US" sz="2400" i="1" dirty="0">
                <a:latin typeface="Times New Roman" panose="02020603050405020304" pitchFamily="18" charset="0"/>
                <a:cs typeface="Times New Roman" panose="02020603050405020304" pitchFamily="18" charset="0"/>
              </a:rPr>
              <a:t>accurate reporting </a:t>
            </a:r>
            <a:r>
              <a:rPr lang="en-GB" altLang="en-US" sz="2400" dirty="0">
                <a:latin typeface="Times New Roman" panose="02020603050405020304" pitchFamily="18" charset="0"/>
                <a:cs typeface="Times New Roman" panose="02020603050405020304" pitchFamily="18" charset="0"/>
              </a:rPr>
              <a:t>of a project’s status</a:t>
            </a:r>
          </a:p>
          <a:p>
            <a:pPr marL="0" indent="0" algn="just">
              <a:lnSpc>
                <a:spcPct val="100000"/>
              </a:lnSpc>
              <a:spcBef>
                <a:spcPts val="600"/>
              </a:spcBef>
              <a:spcAft>
                <a:spcPts val="1200"/>
              </a:spcAft>
              <a:buFont typeface="Arial" panose="020B0604020202020204" pitchFamily="34" charset="0"/>
              <a:buNone/>
              <a:defRPr/>
            </a:pPr>
            <a:endParaRPr lang="en-US" altLang="en-US" sz="2400" dirty="0">
              <a:latin typeface="Times New Roman" panose="02020603050405020304" pitchFamily="18" charset="0"/>
              <a:cs typeface="Times New Roman" panose="02020603050405020304" pitchFamily="18" charset="0"/>
            </a:endParaRPr>
          </a:p>
        </p:txBody>
      </p:sp>
      <p:sp>
        <p:nvSpPr>
          <p:cNvPr id="38916" name="Slide Number Placeholder 4">
            <a:extLst>
              <a:ext uri="{FF2B5EF4-FFF2-40B4-BE49-F238E27FC236}">
                <a16:creationId xmlns:a16="http://schemas.microsoft.com/office/drawing/2014/main" id="{07841DB4-4910-F97E-A4E7-A4FB92EEAC4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039F36C4-48A3-41F5-8C59-8855A853C30C}" type="slidenum">
              <a:rPr lang="en-GB" altLang="en-US" sz="1400" smtClean="0"/>
              <a:pPr>
                <a:lnSpc>
                  <a:spcPct val="100000"/>
                </a:lnSpc>
                <a:spcBef>
                  <a:spcPct val="0"/>
                </a:spcBef>
                <a:buFont typeface="Arial" panose="020B0604020202020204" pitchFamily="34" charset="0"/>
                <a:buNone/>
              </a:pPr>
              <a:t>12</a:t>
            </a:fld>
            <a:endParaRPr lang="en-GB" altLang="en-US"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a:extLst>
              <a:ext uri="{FF2B5EF4-FFF2-40B4-BE49-F238E27FC236}">
                <a16:creationId xmlns:a16="http://schemas.microsoft.com/office/drawing/2014/main" id="{5EAE799D-61CB-BC94-4785-2D5033C4EA1D}"/>
              </a:ext>
            </a:extLst>
          </p:cNvPr>
          <p:cNvSpPr>
            <a:spLocks noGrp="1" noChangeArrowheads="1"/>
          </p:cNvSpPr>
          <p:nvPr>
            <p:ph type="title"/>
          </p:nvPr>
        </p:nvSpPr>
        <p:spPr/>
        <p:txBody>
          <a:bodyPr/>
          <a:lstStyle/>
          <a:p>
            <a:r>
              <a:rPr lang="en-GB" altLang="en-US" sz="3200" b="1">
                <a:latin typeface="Times New Roman" panose="02020603050405020304" pitchFamily="18" charset="0"/>
                <a:cs typeface="Times New Roman" panose="02020603050405020304" pitchFamily="18" charset="0"/>
              </a:rPr>
              <a:t>Ethical Issues between IT Workers and </a:t>
            </a:r>
            <a:r>
              <a:rPr lang="en-GB" altLang="en-US" sz="3200" b="1">
                <a:solidFill>
                  <a:srgbClr val="0070C0"/>
                </a:solidFill>
                <a:latin typeface="Times New Roman" panose="02020603050405020304" pitchFamily="18" charset="0"/>
                <a:cs typeface="Times New Roman" panose="02020603050405020304" pitchFamily="18" charset="0"/>
              </a:rPr>
              <a:t>Clients</a:t>
            </a:r>
            <a:endParaRPr lang="en-GB" altLang="en-US" sz="2800" b="1">
              <a:solidFill>
                <a:srgbClr val="0070C0"/>
              </a:solidFill>
              <a:latin typeface="Times New Roman" panose="02020603050405020304" pitchFamily="18" charset="0"/>
              <a:cs typeface="Times New Roman" panose="02020603050405020304" pitchFamily="18" charset="0"/>
            </a:endParaRPr>
          </a:p>
        </p:txBody>
      </p:sp>
      <p:sp>
        <p:nvSpPr>
          <p:cNvPr id="39939" name="Rectangle 2">
            <a:extLst>
              <a:ext uri="{FF2B5EF4-FFF2-40B4-BE49-F238E27FC236}">
                <a16:creationId xmlns:a16="http://schemas.microsoft.com/office/drawing/2014/main" id="{42E4D48F-F4D1-F774-3C27-02E95ACBAFA3}"/>
              </a:ext>
            </a:extLst>
          </p:cNvPr>
          <p:cNvSpPr>
            <a:spLocks noGrp="1" noChangeArrowheads="1"/>
          </p:cNvSpPr>
          <p:nvPr>
            <p:ph type="body" idx="1"/>
          </p:nvPr>
        </p:nvSpPr>
        <p:spPr>
          <a:xfrm>
            <a:off x="457200" y="1509713"/>
            <a:ext cx="8228013" cy="5119687"/>
          </a:xfrm>
        </p:spPr>
        <p:txBody>
          <a:bodyPr/>
          <a:lstStyle/>
          <a:p>
            <a:pPr algn="just">
              <a:lnSpc>
                <a:spcPct val="100000"/>
              </a:lnSpc>
              <a:spcBef>
                <a:spcPts val="600"/>
              </a:spcBef>
              <a:spcAft>
                <a:spcPts val="600"/>
              </a:spcAft>
              <a:buFont typeface="Wingdings" panose="05000000000000000000" pitchFamily="2" charset="2"/>
              <a:buChar char="Ø"/>
            </a:pPr>
            <a:r>
              <a:rPr lang="en-US" altLang="en-US" sz="2400" b="1">
                <a:solidFill>
                  <a:srgbClr val="FF0000"/>
                </a:solidFill>
                <a:latin typeface="Times New Roman" panose="02020603050405020304" pitchFamily="18" charset="0"/>
                <a:cs typeface="Times New Roman" panose="02020603050405020304" pitchFamily="18" charset="0"/>
              </a:rPr>
              <a:t>Conflict of interest</a:t>
            </a:r>
          </a:p>
          <a:p>
            <a:pPr lvl="1" algn="just">
              <a:lnSpc>
                <a:spcPct val="100000"/>
              </a:lnSpc>
              <a:spcBef>
                <a:spcPts val="600"/>
              </a:spcBef>
              <a:spcAft>
                <a:spcPts val="600"/>
              </a:spcAft>
              <a:buFont typeface="Arial" panose="020B0604020202020204" pitchFamily="34" charset="0"/>
              <a:buChar char="•"/>
            </a:pPr>
            <a:r>
              <a:rPr lang="en-US" altLang="en-US">
                <a:solidFill>
                  <a:schemeClr val="tx1"/>
                </a:solidFill>
                <a:latin typeface="Times New Roman" panose="02020603050405020304" pitchFamily="18" charset="0"/>
                <a:cs typeface="Times New Roman" panose="02020603050405020304" pitchFamily="18" charset="0"/>
              </a:rPr>
              <a:t>A conflict between the IT worker’s self </a:t>
            </a:r>
            <a:r>
              <a:rPr lang="en-US" altLang="en-US" b="1">
                <a:solidFill>
                  <a:schemeClr val="tx1"/>
                </a:solidFill>
                <a:latin typeface="Times New Roman" panose="02020603050405020304" pitchFamily="18" charset="0"/>
                <a:cs typeface="Times New Roman" panose="02020603050405020304" pitchFamily="18" charset="0"/>
              </a:rPr>
              <a:t>interest</a:t>
            </a:r>
            <a:r>
              <a:rPr lang="en-US" altLang="en-US">
                <a:solidFill>
                  <a:schemeClr val="tx1"/>
                </a:solidFill>
                <a:latin typeface="Times New Roman" panose="02020603050405020304" pitchFamily="18" charset="0"/>
                <a:cs typeface="Times New Roman" panose="02020603050405020304" pitchFamily="18" charset="0"/>
              </a:rPr>
              <a:t> and the interests of the client</a:t>
            </a:r>
            <a:endParaRPr lang="en-GB" altLang="en-US" sz="2200">
              <a:solidFill>
                <a:schemeClr val="tx1"/>
              </a:solidFill>
              <a:latin typeface="Times New Roman" panose="02020603050405020304" pitchFamily="18" charset="0"/>
              <a:cs typeface="Times New Roman" panose="02020603050405020304" pitchFamily="18" charset="0"/>
            </a:endParaRPr>
          </a:p>
          <a:p>
            <a:pPr algn="just">
              <a:lnSpc>
                <a:spcPct val="100000"/>
              </a:lnSpc>
              <a:spcBef>
                <a:spcPts val="600"/>
              </a:spcBef>
              <a:spcAft>
                <a:spcPts val="600"/>
              </a:spcAft>
              <a:buFont typeface="Wingdings" panose="05000000000000000000" pitchFamily="2" charset="2"/>
              <a:buChar char="Ø"/>
            </a:pPr>
            <a:r>
              <a:rPr lang="en-GB" altLang="en-US" sz="2400" b="1">
                <a:solidFill>
                  <a:srgbClr val="FF0000"/>
                </a:solidFill>
                <a:latin typeface="Times New Roman" panose="02020603050405020304" pitchFamily="18" charset="0"/>
                <a:cs typeface="Times New Roman" panose="02020603050405020304" pitchFamily="18" charset="0"/>
              </a:rPr>
              <a:t>Fraud</a:t>
            </a:r>
          </a:p>
          <a:p>
            <a:pPr lvl="1" algn="just">
              <a:lnSpc>
                <a:spcPct val="100000"/>
              </a:lnSpc>
              <a:spcBef>
                <a:spcPts val="600"/>
              </a:spcBef>
              <a:spcAft>
                <a:spcPts val="1200"/>
              </a:spcAft>
              <a:buFont typeface="Arial" panose="020B0604020202020204" pitchFamily="34" charset="0"/>
              <a:buChar char="•"/>
            </a:pPr>
            <a:r>
              <a:rPr lang="en-GB" altLang="en-US">
                <a:latin typeface="Times New Roman" panose="02020603050405020304" pitchFamily="18" charset="0"/>
                <a:cs typeface="Times New Roman" panose="02020603050405020304" pitchFamily="18" charset="0"/>
              </a:rPr>
              <a:t>Crime of obtaining </a:t>
            </a:r>
            <a:r>
              <a:rPr lang="en-GB" altLang="en-US" b="1">
                <a:latin typeface="Times New Roman" panose="02020603050405020304" pitchFamily="18" charset="0"/>
                <a:cs typeface="Times New Roman" panose="02020603050405020304" pitchFamily="18" charset="0"/>
              </a:rPr>
              <a:t>goods</a:t>
            </a:r>
            <a:r>
              <a:rPr lang="en-GB" altLang="en-US" i="1">
                <a:latin typeface="Times New Roman" panose="02020603050405020304" pitchFamily="18" charset="0"/>
                <a:cs typeface="Times New Roman" panose="02020603050405020304" pitchFamily="18" charset="0"/>
              </a:rPr>
              <a:t>, </a:t>
            </a:r>
            <a:r>
              <a:rPr lang="en-GB" altLang="en-US" b="1">
                <a:latin typeface="Times New Roman" panose="02020603050405020304" pitchFamily="18" charset="0"/>
                <a:cs typeface="Times New Roman" panose="02020603050405020304" pitchFamily="18" charset="0"/>
              </a:rPr>
              <a:t>services</a:t>
            </a:r>
            <a:r>
              <a:rPr lang="en-GB" altLang="en-US">
                <a:latin typeface="Times New Roman" panose="02020603050405020304" pitchFamily="18" charset="0"/>
                <a:cs typeface="Times New Roman" panose="02020603050405020304" pitchFamily="18" charset="0"/>
              </a:rPr>
              <a:t>, or property through deception or trickery</a:t>
            </a:r>
          </a:p>
          <a:p>
            <a:pPr algn="just">
              <a:lnSpc>
                <a:spcPct val="100000"/>
              </a:lnSpc>
              <a:spcBef>
                <a:spcPts val="600"/>
              </a:spcBef>
              <a:spcAft>
                <a:spcPts val="600"/>
              </a:spcAft>
              <a:buFont typeface="Wingdings" panose="05000000000000000000" pitchFamily="2" charset="2"/>
              <a:buChar char="Ø"/>
            </a:pPr>
            <a:r>
              <a:rPr lang="en-GB" altLang="en-US" sz="2400" b="1">
                <a:solidFill>
                  <a:srgbClr val="FF0000"/>
                </a:solidFill>
                <a:latin typeface="Times New Roman" panose="02020603050405020304" pitchFamily="18" charset="0"/>
                <a:cs typeface="Times New Roman" panose="02020603050405020304" pitchFamily="18" charset="0"/>
              </a:rPr>
              <a:t>Misrepresentation</a:t>
            </a:r>
          </a:p>
          <a:p>
            <a:pPr lvl="1" algn="just">
              <a:lnSpc>
                <a:spcPct val="100000"/>
              </a:lnSpc>
              <a:spcBef>
                <a:spcPts val="600"/>
              </a:spcBef>
              <a:spcAft>
                <a:spcPts val="600"/>
              </a:spcAft>
              <a:buFont typeface="Arial" panose="020B0604020202020204" pitchFamily="34" charset="0"/>
              <a:buChar char="•"/>
            </a:pPr>
            <a:r>
              <a:rPr lang="en-GB" altLang="en-US">
                <a:latin typeface="Times New Roman" panose="02020603050405020304" pitchFamily="18" charset="0"/>
                <a:cs typeface="Times New Roman" panose="02020603050405020304" pitchFamily="18" charset="0"/>
              </a:rPr>
              <a:t>Misstatement or </a:t>
            </a:r>
            <a:r>
              <a:rPr lang="en-GB" altLang="en-US" b="1">
                <a:latin typeface="Times New Roman" panose="02020603050405020304" pitchFamily="18" charset="0"/>
                <a:cs typeface="Times New Roman" panose="02020603050405020304" pitchFamily="18" charset="0"/>
              </a:rPr>
              <a:t>incomplete</a:t>
            </a:r>
            <a:r>
              <a:rPr lang="en-GB" altLang="en-US">
                <a:latin typeface="Times New Roman" panose="02020603050405020304" pitchFamily="18" charset="0"/>
                <a:cs typeface="Times New Roman" panose="02020603050405020304" pitchFamily="18" charset="0"/>
              </a:rPr>
              <a:t> </a:t>
            </a:r>
            <a:r>
              <a:rPr lang="en-GB" altLang="en-US" b="1">
                <a:latin typeface="Times New Roman" panose="02020603050405020304" pitchFamily="18" charset="0"/>
                <a:cs typeface="Times New Roman" panose="02020603050405020304" pitchFamily="18" charset="0"/>
              </a:rPr>
              <a:t>statement</a:t>
            </a:r>
            <a:r>
              <a:rPr lang="en-GB" altLang="en-US">
                <a:latin typeface="Times New Roman" panose="02020603050405020304" pitchFamily="18" charset="0"/>
                <a:cs typeface="Times New Roman" panose="02020603050405020304" pitchFamily="18" charset="0"/>
              </a:rPr>
              <a:t> of material fact</a:t>
            </a:r>
          </a:p>
          <a:p>
            <a:pPr lvl="1" algn="just">
              <a:lnSpc>
                <a:spcPct val="100000"/>
              </a:lnSpc>
              <a:spcBef>
                <a:spcPts val="600"/>
              </a:spcBef>
              <a:spcAft>
                <a:spcPts val="600"/>
              </a:spcAft>
              <a:buFont typeface="Arial" panose="020B0604020202020204" pitchFamily="34" charset="0"/>
              <a:buChar char="•"/>
            </a:pPr>
            <a:r>
              <a:rPr lang="en-GB" altLang="en-US">
                <a:latin typeface="Times New Roman" panose="02020603050405020304" pitchFamily="18" charset="0"/>
                <a:cs typeface="Times New Roman" panose="02020603050405020304" pitchFamily="18" charset="0"/>
              </a:rPr>
              <a:t>If misrepresentation causes a party to enter into a </a:t>
            </a:r>
            <a:r>
              <a:rPr lang="en-GB" altLang="en-US" i="1">
                <a:latin typeface="Times New Roman" panose="02020603050405020304" pitchFamily="18" charset="0"/>
                <a:cs typeface="Times New Roman" panose="02020603050405020304" pitchFamily="18" charset="0"/>
              </a:rPr>
              <a:t>contract</a:t>
            </a:r>
            <a:r>
              <a:rPr lang="en-GB" altLang="en-US">
                <a:latin typeface="Times New Roman" panose="02020603050405020304" pitchFamily="18" charset="0"/>
                <a:cs typeface="Times New Roman" panose="02020603050405020304" pitchFamily="18" charset="0"/>
              </a:rPr>
              <a:t>, that party may have the right to </a:t>
            </a:r>
            <a:r>
              <a:rPr lang="en-GB" altLang="en-US" i="1">
                <a:latin typeface="Times New Roman" panose="02020603050405020304" pitchFamily="18" charset="0"/>
                <a:cs typeface="Times New Roman" panose="02020603050405020304" pitchFamily="18" charset="0"/>
              </a:rPr>
              <a:t>cancel</a:t>
            </a:r>
            <a:r>
              <a:rPr lang="en-GB" altLang="en-US">
                <a:latin typeface="Times New Roman" panose="02020603050405020304" pitchFamily="18" charset="0"/>
                <a:cs typeface="Times New Roman" panose="02020603050405020304" pitchFamily="18" charset="0"/>
              </a:rPr>
              <a:t> contract or seek reimbursement for damages.</a:t>
            </a:r>
          </a:p>
        </p:txBody>
      </p:sp>
      <p:sp>
        <p:nvSpPr>
          <p:cNvPr id="39940" name="Slide Number Placeholder 4">
            <a:extLst>
              <a:ext uri="{FF2B5EF4-FFF2-40B4-BE49-F238E27FC236}">
                <a16:creationId xmlns:a16="http://schemas.microsoft.com/office/drawing/2014/main" id="{572607E0-1DF9-C813-75A5-6306206A319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A972D831-352E-4A1A-BA3D-8F11122B75E1}" type="slidenum">
              <a:rPr lang="en-GB" altLang="en-US" sz="1400" smtClean="0"/>
              <a:pPr>
                <a:lnSpc>
                  <a:spcPct val="100000"/>
                </a:lnSpc>
                <a:spcBef>
                  <a:spcPct val="0"/>
                </a:spcBef>
                <a:buFont typeface="Arial" panose="020B0604020202020204" pitchFamily="34" charset="0"/>
                <a:buNone/>
              </a:pPr>
              <a:t>13</a:t>
            </a:fld>
            <a:endParaRPr lang="en-GB" altLang="en-US" sz="14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a:extLst>
              <a:ext uri="{FF2B5EF4-FFF2-40B4-BE49-F238E27FC236}">
                <a16:creationId xmlns:a16="http://schemas.microsoft.com/office/drawing/2014/main" id="{732695FF-6410-BB4D-BA5E-B1DD519ED3F9}"/>
              </a:ext>
            </a:extLst>
          </p:cNvPr>
          <p:cNvSpPr>
            <a:spLocks noGrp="1" noChangeArrowheads="1"/>
          </p:cNvSpPr>
          <p:nvPr>
            <p:ph type="title"/>
          </p:nvPr>
        </p:nvSpPr>
        <p:spPr/>
        <p:txBody>
          <a:bodyPr/>
          <a:lstStyle/>
          <a:p>
            <a:r>
              <a:rPr lang="en-GB" altLang="en-US" sz="3200" b="1">
                <a:latin typeface="Times New Roman" panose="02020603050405020304" pitchFamily="18" charset="0"/>
                <a:cs typeface="Times New Roman" panose="02020603050405020304" pitchFamily="18" charset="0"/>
              </a:rPr>
              <a:t>Ethical Issues between IT Workers and </a:t>
            </a:r>
            <a:r>
              <a:rPr lang="en-GB" altLang="en-US" sz="3200" b="1">
                <a:solidFill>
                  <a:srgbClr val="0070C0"/>
                </a:solidFill>
                <a:latin typeface="Times New Roman" panose="02020603050405020304" pitchFamily="18" charset="0"/>
                <a:cs typeface="Times New Roman" panose="02020603050405020304" pitchFamily="18" charset="0"/>
              </a:rPr>
              <a:t>Clients </a:t>
            </a:r>
            <a:r>
              <a:rPr lang="en-GB" altLang="en-US" sz="3200" b="1">
                <a:latin typeface="Times New Roman" panose="02020603050405020304" pitchFamily="18" charset="0"/>
                <a:cs typeface="Times New Roman" panose="02020603050405020304" pitchFamily="18" charset="0"/>
              </a:rPr>
              <a:t>(cont’d)</a:t>
            </a:r>
          </a:p>
        </p:txBody>
      </p:sp>
      <p:sp>
        <p:nvSpPr>
          <p:cNvPr id="45059" name="Rectangle 2">
            <a:extLst>
              <a:ext uri="{FF2B5EF4-FFF2-40B4-BE49-F238E27FC236}">
                <a16:creationId xmlns:a16="http://schemas.microsoft.com/office/drawing/2014/main" id="{51C9020E-1482-A9BD-799E-E084C7022D16}"/>
              </a:ext>
            </a:extLst>
          </p:cNvPr>
          <p:cNvSpPr>
            <a:spLocks noGrp="1" noChangeArrowheads="1"/>
          </p:cNvSpPr>
          <p:nvPr>
            <p:ph type="body" idx="1"/>
          </p:nvPr>
        </p:nvSpPr>
        <p:spPr>
          <a:xfrm>
            <a:off x="457200" y="1524000"/>
            <a:ext cx="8228013" cy="5257800"/>
          </a:xfrm>
        </p:spPr>
        <p:txBody>
          <a:bodyPr/>
          <a:lstStyle/>
          <a:p>
            <a:pPr algn="just">
              <a:lnSpc>
                <a:spcPct val="100000"/>
              </a:lnSpc>
              <a:spcBef>
                <a:spcPts val="600"/>
              </a:spcBef>
              <a:spcAft>
                <a:spcPts val="600"/>
              </a:spcAft>
              <a:buFont typeface="Wingdings" panose="05000000000000000000" pitchFamily="2" charset="2"/>
              <a:buChar char="Ø"/>
              <a:defRPr/>
            </a:pPr>
            <a:r>
              <a:rPr lang="en-GB" altLang="en-US" sz="2400" b="1" dirty="0">
                <a:solidFill>
                  <a:srgbClr val="FF0000"/>
                </a:solidFill>
                <a:latin typeface="Times New Roman" panose="02020603050405020304" pitchFamily="18" charset="0"/>
                <a:cs typeface="Times New Roman" panose="02020603050405020304" pitchFamily="18" charset="0"/>
              </a:rPr>
              <a:t>Breach of contract </a:t>
            </a:r>
          </a:p>
          <a:p>
            <a:pPr lvl="1" algn="just">
              <a:lnSpc>
                <a:spcPct val="100000"/>
              </a:lnSpc>
              <a:spcBef>
                <a:spcPts val="600"/>
              </a:spcBef>
              <a:spcAft>
                <a:spcPts val="1200"/>
              </a:spcAft>
              <a:buFont typeface="Arial" panose="020B0604020202020204" pitchFamily="34" charset="0"/>
              <a:buChar char="•"/>
              <a:defRPr/>
            </a:pPr>
            <a:r>
              <a:rPr lang="en-GB" altLang="en-US" dirty="0">
                <a:latin typeface="Times New Roman" panose="02020603050405020304" pitchFamily="18" charset="0"/>
                <a:cs typeface="Times New Roman" panose="02020603050405020304" pitchFamily="18" charset="0"/>
              </a:rPr>
              <a:t>Occurs when </a:t>
            </a:r>
            <a:r>
              <a:rPr lang="en-GB" altLang="en-US" b="1" dirty="0">
                <a:latin typeface="Times New Roman" panose="02020603050405020304" pitchFamily="18" charset="0"/>
                <a:cs typeface="Times New Roman" panose="02020603050405020304" pitchFamily="18" charset="0"/>
              </a:rPr>
              <a:t>one party fails </a:t>
            </a:r>
            <a:r>
              <a:rPr lang="en-GB" altLang="en-US" dirty="0">
                <a:latin typeface="Times New Roman" panose="02020603050405020304" pitchFamily="18" charset="0"/>
                <a:cs typeface="Times New Roman" panose="02020603050405020304" pitchFamily="18" charset="0"/>
              </a:rPr>
              <a:t>to meet the terms of a contract</a:t>
            </a:r>
          </a:p>
          <a:p>
            <a:pPr marL="346075" lvl="1" algn="just">
              <a:lnSpc>
                <a:spcPct val="100000"/>
              </a:lnSpc>
              <a:spcBef>
                <a:spcPts val="600"/>
              </a:spcBef>
              <a:spcAft>
                <a:spcPts val="600"/>
              </a:spcAft>
              <a:buFont typeface="Wingdings" panose="05000000000000000000" pitchFamily="2" charset="2"/>
              <a:buChar char="Ø"/>
              <a:defRPr/>
            </a:pPr>
            <a:r>
              <a:rPr lang="en-GB" altLang="en-US" b="1" dirty="0">
                <a:solidFill>
                  <a:srgbClr val="FF0000"/>
                </a:solidFill>
                <a:latin typeface="Times New Roman" panose="02020603050405020304" pitchFamily="18" charset="0"/>
                <a:cs typeface="Times New Roman" panose="02020603050405020304" pitchFamily="18" charset="0"/>
              </a:rPr>
              <a:t>Material breach of contract</a:t>
            </a:r>
          </a:p>
          <a:p>
            <a:pPr marL="862012" lvl="2" indent="-342900" algn="just">
              <a:lnSpc>
                <a:spcPct val="100000"/>
              </a:lnSpc>
              <a:spcAft>
                <a:spcPts val="1200"/>
              </a:spcAft>
              <a:defRPr/>
            </a:pPr>
            <a:r>
              <a:rPr lang="en-US" dirty="0">
                <a:latin typeface="Times New Roman" panose="02020603050405020304" pitchFamily="18" charset="0"/>
                <a:cs typeface="Times New Roman" panose="02020603050405020304" pitchFamily="18" charset="0"/>
              </a:rPr>
              <a:t>Occurs when a party fails to perform certain express or implied obligations, which </a:t>
            </a:r>
            <a:r>
              <a:rPr lang="en-US" b="1" dirty="0">
                <a:latin typeface="Times New Roman" panose="02020603050405020304" pitchFamily="18" charset="0"/>
                <a:cs typeface="Times New Roman" panose="02020603050405020304" pitchFamily="18" charset="0"/>
              </a:rPr>
              <a:t>impairs or destroys </a:t>
            </a:r>
            <a:r>
              <a:rPr lang="en-US" dirty="0">
                <a:latin typeface="Times New Roman" panose="02020603050405020304" pitchFamily="18" charset="0"/>
                <a:cs typeface="Times New Roman" panose="02020603050405020304" pitchFamily="18" charset="0"/>
              </a:rPr>
              <a:t>the essence of the contract </a:t>
            </a:r>
          </a:p>
          <a:p>
            <a:pPr marL="363538" lvl="2" indent="-342900" algn="just">
              <a:lnSpc>
                <a:spcPct val="100000"/>
              </a:lnSpc>
              <a:spcAft>
                <a:spcPts val="1200"/>
              </a:spcAft>
              <a:buFont typeface="Wingdings" panose="05000000000000000000" pitchFamily="2" charset="2"/>
              <a:buChar char="Ø"/>
              <a:defRPr/>
            </a:pPr>
            <a:r>
              <a:rPr lang="en-GB" altLang="en-US" dirty="0">
                <a:latin typeface="Times New Roman" panose="02020603050405020304" pitchFamily="18" charset="0"/>
                <a:cs typeface="Times New Roman" panose="02020603050405020304" pitchFamily="18" charset="0"/>
              </a:rPr>
              <a:t>IT projects are joint efforts in which vendors and customers work together.</a:t>
            </a:r>
          </a:p>
          <a:p>
            <a:pPr lvl="1" algn="just">
              <a:lnSpc>
                <a:spcPct val="100000"/>
              </a:lnSpc>
              <a:spcBef>
                <a:spcPts val="600"/>
              </a:spcBef>
              <a:spcAft>
                <a:spcPts val="600"/>
              </a:spcAft>
              <a:buFont typeface="Arial" panose="020B0604020202020204" pitchFamily="34" charset="0"/>
              <a:buChar char="•"/>
              <a:defRPr/>
            </a:pPr>
            <a:r>
              <a:rPr lang="en-GB" altLang="en-US" dirty="0">
                <a:latin typeface="Times New Roman" panose="02020603050405020304" pitchFamily="18" charset="0"/>
                <a:cs typeface="Times New Roman" panose="02020603050405020304" pitchFamily="18" charset="0"/>
              </a:rPr>
              <a:t>When there are problems, it is difficult to assign who is at fault</a:t>
            </a:r>
          </a:p>
        </p:txBody>
      </p:sp>
      <p:sp>
        <p:nvSpPr>
          <p:cNvPr id="41988" name="Slide Number Placeholder 4">
            <a:extLst>
              <a:ext uri="{FF2B5EF4-FFF2-40B4-BE49-F238E27FC236}">
                <a16:creationId xmlns:a16="http://schemas.microsoft.com/office/drawing/2014/main" id="{6A944D0F-975C-262B-3742-63ADDA82E91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9B6421C9-FBF3-4E7E-86AA-D349BB9B4D4D}" type="slidenum">
              <a:rPr lang="en-GB" altLang="en-US" sz="1400" smtClean="0"/>
              <a:pPr>
                <a:lnSpc>
                  <a:spcPct val="100000"/>
                </a:lnSpc>
                <a:spcBef>
                  <a:spcPct val="0"/>
                </a:spcBef>
                <a:buFont typeface="Arial" panose="020B0604020202020204" pitchFamily="34" charset="0"/>
                <a:buNone/>
              </a:pPr>
              <a:t>14</a:t>
            </a:fld>
            <a:endParaRPr lang="en-GB" altLang="en-US" sz="14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755F556C-D9F4-D66B-F697-C6A73DD98DA7}"/>
              </a:ext>
            </a:extLst>
          </p:cNvPr>
          <p:cNvSpPr>
            <a:spLocks noGrp="1" noChangeArrowheads="1"/>
          </p:cNvSpPr>
          <p:nvPr>
            <p:ph type="title"/>
          </p:nvPr>
        </p:nvSpPr>
        <p:spPr/>
        <p:txBody>
          <a:bodyPr/>
          <a:lstStyle/>
          <a:p>
            <a:r>
              <a:rPr lang="en-GB" altLang="en-US" sz="3200" b="1">
                <a:latin typeface="Times New Roman" panose="02020603050405020304" pitchFamily="18" charset="0"/>
                <a:cs typeface="Times New Roman" panose="02020603050405020304" pitchFamily="18" charset="0"/>
              </a:rPr>
              <a:t>Relationships Between </a:t>
            </a:r>
            <a:br>
              <a:rPr lang="en-GB" altLang="en-US" sz="3200" b="1">
                <a:latin typeface="Times New Roman" panose="02020603050405020304" pitchFamily="18" charset="0"/>
                <a:cs typeface="Times New Roman" panose="02020603050405020304" pitchFamily="18" charset="0"/>
              </a:rPr>
            </a:br>
            <a:r>
              <a:rPr lang="en-GB" altLang="en-US" sz="3200" b="1">
                <a:latin typeface="Times New Roman" panose="02020603050405020304" pitchFamily="18" charset="0"/>
                <a:cs typeface="Times New Roman" panose="02020603050405020304" pitchFamily="18" charset="0"/>
              </a:rPr>
              <a:t>IT Workers and </a:t>
            </a:r>
            <a:r>
              <a:rPr lang="en-GB" altLang="en-US" sz="3200" b="1">
                <a:solidFill>
                  <a:srgbClr val="0070C0"/>
                </a:solidFill>
                <a:latin typeface="Times New Roman" panose="02020603050405020304" pitchFamily="18" charset="0"/>
                <a:cs typeface="Times New Roman" panose="02020603050405020304" pitchFamily="18" charset="0"/>
              </a:rPr>
              <a:t>Suppliers</a:t>
            </a:r>
          </a:p>
        </p:txBody>
      </p:sp>
      <p:sp>
        <p:nvSpPr>
          <p:cNvPr id="44035" name="Rectangle 2">
            <a:extLst>
              <a:ext uri="{FF2B5EF4-FFF2-40B4-BE49-F238E27FC236}">
                <a16:creationId xmlns:a16="http://schemas.microsoft.com/office/drawing/2014/main" id="{E7C11831-566A-64A1-9A0D-42FA8E024E2D}"/>
              </a:ext>
            </a:extLst>
          </p:cNvPr>
          <p:cNvSpPr>
            <a:spLocks noGrp="1" noChangeArrowheads="1"/>
          </p:cNvSpPr>
          <p:nvPr>
            <p:ph type="body" idx="1"/>
          </p:nvPr>
        </p:nvSpPr>
        <p:spPr/>
        <p:txBody>
          <a:bodyPr/>
          <a:lstStyle/>
          <a:p>
            <a:pPr algn="just">
              <a:lnSpc>
                <a:spcPct val="100000"/>
              </a:lnSpc>
              <a:spcBef>
                <a:spcPts val="600"/>
              </a:spcBef>
              <a:spcAft>
                <a:spcPts val="1200"/>
              </a:spcAft>
              <a:buFont typeface="Wingdings" panose="05000000000000000000" pitchFamily="2" charset="2"/>
              <a:buChar char="Ø"/>
            </a:pPr>
            <a:r>
              <a:rPr lang="en-GB" altLang="en-US" sz="2400">
                <a:latin typeface="Times New Roman" panose="02020603050405020304" pitchFamily="18" charset="0"/>
                <a:cs typeface="Times New Roman" panose="02020603050405020304" pitchFamily="18" charset="0"/>
              </a:rPr>
              <a:t>Develop </a:t>
            </a:r>
            <a:r>
              <a:rPr lang="en-GB" altLang="en-US" sz="2400" i="1">
                <a:latin typeface="Times New Roman" panose="02020603050405020304" pitchFamily="18" charset="0"/>
                <a:cs typeface="Times New Roman" panose="02020603050405020304" pitchFamily="18" charset="0"/>
              </a:rPr>
              <a:t>good working </a:t>
            </a:r>
            <a:r>
              <a:rPr lang="en-GB" altLang="en-US" sz="2400">
                <a:latin typeface="Times New Roman" panose="02020603050405020304" pitchFamily="18" charset="0"/>
                <a:cs typeface="Times New Roman" panose="02020603050405020304" pitchFamily="18" charset="0"/>
              </a:rPr>
              <a:t>relationships with </a:t>
            </a:r>
            <a:r>
              <a:rPr lang="en-GB" altLang="en-US" sz="2400" b="1">
                <a:solidFill>
                  <a:srgbClr val="FF0000"/>
                </a:solidFill>
                <a:latin typeface="Times New Roman" panose="02020603050405020304" pitchFamily="18" charset="0"/>
                <a:cs typeface="Times New Roman" panose="02020603050405020304" pitchFamily="18" charset="0"/>
              </a:rPr>
              <a:t>suppliers</a:t>
            </a:r>
            <a:r>
              <a:rPr lang="en-GB" altLang="en-US" sz="2400">
                <a:latin typeface="Times New Roman" panose="02020603050405020304" pitchFamily="18" charset="0"/>
                <a:cs typeface="Times New Roman" panose="02020603050405020304" pitchFamily="18" charset="0"/>
              </a:rPr>
              <a:t>:</a:t>
            </a:r>
          </a:p>
          <a:p>
            <a:pPr lvl="1" algn="just">
              <a:lnSpc>
                <a:spcPct val="100000"/>
              </a:lnSpc>
              <a:spcBef>
                <a:spcPts val="600"/>
              </a:spcBef>
              <a:spcAft>
                <a:spcPts val="1200"/>
              </a:spcAft>
              <a:buFont typeface="Arial" panose="020B0604020202020204" pitchFamily="34" charset="0"/>
              <a:buChar char="•"/>
            </a:pPr>
            <a:r>
              <a:rPr lang="en-GB" altLang="en-US">
                <a:latin typeface="Times New Roman" panose="02020603050405020304" pitchFamily="18" charset="0"/>
                <a:cs typeface="Times New Roman" panose="02020603050405020304" pitchFamily="18" charset="0"/>
              </a:rPr>
              <a:t>To encourage flow of </a:t>
            </a:r>
            <a:r>
              <a:rPr lang="en-GB" altLang="en-US" b="1">
                <a:latin typeface="Times New Roman" panose="02020603050405020304" pitchFamily="18" charset="0"/>
                <a:cs typeface="Times New Roman" panose="02020603050405020304" pitchFamily="18" charset="0"/>
              </a:rPr>
              <a:t>useful information </a:t>
            </a:r>
            <a:r>
              <a:rPr lang="en-GB" altLang="en-US">
                <a:latin typeface="Times New Roman" panose="02020603050405020304" pitchFamily="18" charset="0"/>
                <a:cs typeface="Times New Roman" panose="02020603050405020304" pitchFamily="18" charset="0"/>
              </a:rPr>
              <a:t>and</a:t>
            </a:r>
            <a:r>
              <a:rPr lang="en-GB" altLang="en-US" b="1">
                <a:latin typeface="Times New Roman" panose="02020603050405020304" pitchFamily="18" charset="0"/>
                <a:cs typeface="Times New Roman" panose="02020603050405020304" pitchFamily="18" charset="0"/>
              </a:rPr>
              <a:t> </a:t>
            </a:r>
            <a:r>
              <a:rPr lang="en-GB" altLang="en-US" i="1">
                <a:latin typeface="Times New Roman" panose="02020603050405020304" pitchFamily="18" charset="0"/>
                <a:cs typeface="Times New Roman" panose="02020603050405020304" pitchFamily="18" charset="0"/>
              </a:rPr>
              <a:t>ideas</a:t>
            </a:r>
            <a:r>
              <a:rPr lang="en-GB" altLang="en-US" b="1">
                <a:latin typeface="Times New Roman" panose="02020603050405020304" pitchFamily="18" charset="0"/>
                <a:cs typeface="Times New Roman" panose="02020603050405020304" pitchFamily="18" charset="0"/>
              </a:rPr>
              <a:t> </a:t>
            </a:r>
            <a:r>
              <a:rPr lang="en-GB" altLang="en-US">
                <a:latin typeface="Times New Roman" panose="02020603050405020304" pitchFamily="18" charset="0"/>
                <a:cs typeface="Times New Roman" panose="02020603050405020304" pitchFamily="18" charset="0"/>
              </a:rPr>
              <a:t>to develop innovative and </a:t>
            </a:r>
            <a:r>
              <a:rPr lang="en-GB" altLang="en-US" b="1">
                <a:latin typeface="Times New Roman" panose="02020603050405020304" pitchFamily="18" charset="0"/>
                <a:cs typeface="Times New Roman" panose="02020603050405020304" pitchFamily="18" charset="0"/>
              </a:rPr>
              <a:t>cost-effective </a:t>
            </a:r>
            <a:r>
              <a:rPr lang="en-GB" altLang="en-US">
                <a:latin typeface="Times New Roman" panose="02020603050405020304" pitchFamily="18" charset="0"/>
                <a:cs typeface="Times New Roman" panose="02020603050405020304" pitchFamily="18" charset="0"/>
              </a:rPr>
              <a:t>ways of using the supplier in ways that the IT worker may not have considered</a:t>
            </a:r>
          </a:p>
          <a:p>
            <a:pPr lvl="1" algn="just">
              <a:lnSpc>
                <a:spcPct val="100000"/>
              </a:lnSpc>
              <a:spcBef>
                <a:spcPts val="600"/>
              </a:spcBef>
              <a:spcAft>
                <a:spcPts val="1200"/>
              </a:spcAft>
              <a:buFont typeface="Arial" panose="020B0604020202020204" pitchFamily="34" charset="0"/>
              <a:buChar char="•"/>
            </a:pPr>
            <a:r>
              <a:rPr lang="en-GB" altLang="en-US">
                <a:latin typeface="Times New Roman" panose="02020603050405020304" pitchFamily="18" charset="0"/>
                <a:cs typeface="Times New Roman" panose="02020603050405020304" pitchFamily="18" charset="0"/>
              </a:rPr>
              <a:t>By dealing </a:t>
            </a:r>
            <a:r>
              <a:rPr lang="en-GB" altLang="en-US" i="1">
                <a:latin typeface="Times New Roman" panose="02020603050405020304" pitchFamily="18" charset="0"/>
                <a:cs typeface="Times New Roman" panose="02020603050405020304" pitchFamily="18" charset="0"/>
              </a:rPr>
              <a:t>fairly</a:t>
            </a:r>
            <a:r>
              <a:rPr lang="en-GB" altLang="en-US">
                <a:latin typeface="Times New Roman" panose="02020603050405020304" pitchFamily="18" charset="0"/>
                <a:cs typeface="Times New Roman" panose="02020603050405020304" pitchFamily="18" charset="0"/>
              </a:rPr>
              <a:t> with them</a:t>
            </a:r>
          </a:p>
          <a:p>
            <a:pPr lvl="1" algn="just">
              <a:lnSpc>
                <a:spcPct val="100000"/>
              </a:lnSpc>
              <a:spcBef>
                <a:spcPts val="600"/>
              </a:spcBef>
              <a:spcAft>
                <a:spcPts val="1200"/>
              </a:spcAft>
              <a:buFont typeface="Arial" panose="020B0604020202020204" pitchFamily="34" charset="0"/>
              <a:buChar char="•"/>
            </a:pPr>
            <a:r>
              <a:rPr lang="en-GB" altLang="en-US">
                <a:latin typeface="Times New Roman" panose="02020603050405020304" pitchFamily="18" charset="0"/>
                <a:cs typeface="Times New Roman" panose="02020603050405020304" pitchFamily="18" charset="0"/>
              </a:rPr>
              <a:t>By not making unreasonable demands</a:t>
            </a:r>
          </a:p>
          <a:p>
            <a:pPr algn="just">
              <a:lnSpc>
                <a:spcPct val="100000"/>
              </a:lnSpc>
              <a:spcBef>
                <a:spcPts val="600"/>
              </a:spcBef>
              <a:spcAft>
                <a:spcPts val="1200"/>
              </a:spcAft>
            </a:pPr>
            <a:endParaRPr lang="en-GB" altLang="en-US" sz="2400">
              <a:latin typeface="Times New Roman" panose="02020603050405020304" pitchFamily="18" charset="0"/>
              <a:cs typeface="Times New Roman" panose="02020603050405020304" pitchFamily="18" charset="0"/>
            </a:endParaRPr>
          </a:p>
        </p:txBody>
      </p:sp>
      <p:sp>
        <p:nvSpPr>
          <p:cNvPr id="44036" name="Slide Number Placeholder 4">
            <a:extLst>
              <a:ext uri="{FF2B5EF4-FFF2-40B4-BE49-F238E27FC236}">
                <a16:creationId xmlns:a16="http://schemas.microsoft.com/office/drawing/2014/main" id="{BCFA8C1F-2647-97F4-C318-14E0F616E9B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C32DB149-7C08-4075-9836-CE05448D0F61}" type="slidenum">
              <a:rPr lang="en-GB" altLang="en-US" sz="1400" smtClean="0"/>
              <a:pPr>
                <a:lnSpc>
                  <a:spcPct val="100000"/>
                </a:lnSpc>
                <a:spcBef>
                  <a:spcPct val="0"/>
                </a:spcBef>
                <a:buFont typeface="Arial" panose="020B0604020202020204" pitchFamily="34" charset="0"/>
                <a:buNone/>
              </a:pPr>
              <a:t>15</a:t>
            </a:fld>
            <a:endParaRPr lang="en-GB" altLang="en-US" sz="14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a:extLst>
              <a:ext uri="{FF2B5EF4-FFF2-40B4-BE49-F238E27FC236}">
                <a16:creationId xmlns:a16="http://schemas.microsoft.com/office/drawing/2014/main" id="{4795CC49-E99B-82C0-DD8E-6E786389985E}"/>
              </a:ext>
            </a:extLst>
          </p:cNvPr>
          <p:cNvSpPr>
            <a:spLocks noGrp="1" noChangeArrowheads="1"/>
          </p:cNvSpPr>
          <p:nvPr>
            <p:ph type="title"/>
          </p:nvPr>
        </p:nvSpPr>
        <p:spPr/>
        <p:txBody>
          <a:bodyPr/>
          <a:lstStyle/>
          <a:p>
            <a:r>
              <a:rPr lang="en-GB" altLang="en-US" sz="3200" b="1">
                <a:latin typeface="Times New Roman" panose="02020603050405020304" pitchFamily="18" charset="0"/>
                <a:cs typeface="Times New Roman" panose="02020603050405020304" pitchFamily="18" charset="0"/>
              </a:rPr>
              <a:t>Relationships Between </a:t>
            </a:r>
            <a:br>
              <a:rPr lang="en-GB" altLang="en-US" sz="3200" b="1">
                <a:latin typeface="Times New Roman" panose="02020603050405020304" pitchFamily="18" charset="0"/>
                <a:cs typeface="Times New Roman" panose="02020603050405020304" pitchFamily="18" charset="0"/>
              </a:rPr>
            </a:br>
            <a:r>
              <a:rPr lang="en-GB" altLang="en-US" sz="3200" b="1">
                <a:latin typeface="Times New Roman" panose="02020603050405020304" pitchFamily="18" charset="0"/>
                <a:cs typeface="Times New Roman" panose="02020603050405020304" pitchFamily="18" charset="0"/>
              </a:rPr>
              <a:t>IT Workers and </a:t>
            </a:r>
            <a:r>
              <a:rPr lang="en-GB" altLang="en-US" sz="3200" b="1">
                <a:solidFill>
                  <a:srgbClr val="0070C0"/>
                </a:solidFill>
                <a:latin typeface="Times New Roman" panose="02020603050405020304" pitchFamily="18" charset="0"/>
                <a:cs typeface="Times New Roman" panose="02020603050405020304" pitchFamily="18" charset="0"/>
              </a:rPr>
              <a:t>Suppliers</a:t>
            </a:r>
            <a:r>
              <a:rPr lang="en-GB" altLang="en-US" sz="3200" b="1">
                <a:latin typeface="Times New Roman" panose="02020603050405020304" pitchFamily="18" charset="0"/>
                <a:cs typeface="Times New Roman" panose="02020603050405020304" pitchFamily="18" charset="0"/>
              </a:rPr>
              <a:t> (cont’d)</a:t>
            </a:r>
          </a:p>
        </p:txBody>
      </p:sp>
      <p:sp>
        <p:nvSpPr>
          <p:cNvPr id="63491" name="Rectangle 2">
            <a:extLst>
              <a:ext uri="{FF2B5EF4-FFF2-40B4-BE49-F238E27FC236}">
                <a16:creationId xmlns:a16="http://schemas.microsoft.com/office/drawing/2014/main" id="{324540B2-F651-F657-E470-732B39432804}"/>
              </a:ext>
            </a:extLst>
          </p:cNvPr>
          <p:cNvSpPr>
            <a:spLocks noGrp="1" noChangeArrowheads="1"/>
          </p:cNvSpPr>
          <p:nvPr>
            <p:ph type="body" idx="1"/>
          </p:nvPr>
        </p:nvSpPr>
        <p:spPr>
          <a:xfrm>
            <a:off x="304800" y="1600200"/>
            <a:ext cx="8534400" cy="5119688"/>
          </a:xfrm>
        </p:spPr>
        <p:txBody>
          <a:bodyPr/>
          <a:lstStyle/>
          <a:p>
            <a:pPr algn="just">
              <a:lnSpc>
                <a:spcPct val="100000"/>
              </a:lnSpc>
              <a:spcBef>
                <a:spcPts val="600"/>
              </a:spcBef>
              <a:spcAft>
                <a:spcPts val="600"/>
              </a:spcAft>
              <a:buFont typeface="Wingdings" panose="05000000000000000000" pitchFamily="2" charset="2"/>
              <a:buChar char="Ø"/>
              <a:defRPr/>
            </a:pPr>
            <a:r>
              <a:rPr lang="en-GB" altLang="en-US" sz="2400" b="1" dirty="0">
                <a:solidFill>
                  <a:srgbClr val="FF0000"/>
                </a:solidFill>
                <a:latin typeface="Times New Roman" panose="02020603050405020304" pitchFamily="18" charset="0"/>
                <a:cs typeface="Times New Roman" panose="02020603050405020304" pitchFamily="18" charset="0"/>
              </a:rPr>
              <a:t>Bribery</a:t>
            </a:r>
          </a:p>
          <a:p>
            <a:pPr lvl="1" algn="just">
              <a:lnSpc>
                <a:spcPct val="100000"/>
              </a:lnSpc>
              <a:spcBef>
                <a:spcPts val="600"/>
              </a:spcBef>
              <a:spcAft>
                <a:spcPts val="600"/>
              </a:spcAft>
              <a:buFont typeface="Arial" panose="020B0604020202020204" pitchFamily="34" charset="0"/>
              <a:buChar char="•"/>
              <a:defRPr/>
            </a:pPr>
            <a:r>
              <a:rPr lang="en-GB" altLang="en-US" dirty="0">
                <a:latin typeface="Times New Roman" panose="02020603050405020304" pitchFamily="18" charset="0"/>
                <a:cs typeface="Times New Roman" panose="02020603050405020304" pitchFamily="18" charset="0"/>
              </a:rPr>
              <a:t>Providing money, property, or </a:t>
            </a:r>
            <a:r>
              <a:rPr lang="en-GB" altLang="en-US" dirty="0" err="1">
                <a:latin typeface="Times New Roman" panose="02020603050405020304" pitchFamily="18" charset="0"/>
                <a:cs typeface="Times New Roman" panose="02020603050405020304" pitchFamily="18" charset="0"/>
              </a:rPr>
              <a:t>favors</a:t>
            </a:r>
            <a:r>
              <a:rPr lang="en-GB"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 someone in business or government in order </a:t>
            </a:r>
            <a:r>
              <a:rPr lang="en-GB" altLang="en-US" dirty="0">
                <a:latin typeface="Times New Roman" panose="02020603050405020304" pitchFamily="18" charset="0"/>
                <a:cs typeface="Times New Roman" panose="02020603050405020304" pitchFamily="18" charset="0"/>
              </a:rPr>
              <a:t>to </a:t>
            </a:r>
            <a:r>
              <a:rPr lang="en-GB" altLang="en-US" b="1" dirty="0">
                <a:latin typeface="Times New Roman" panose="02020603050405020304" pitchFamily="18" charset="0"/>
                <a:cs typeface="Times New Roman" panose="02020603050405020304" pitchFamily="18" charset="0"/>
              </a:rPr>
              <a:t>obtain a business advantage</a:t>
            </a:r>
          </a:p>
          <a:p>
            <a:pPr lvl="1" algn="just">
              <a:lnSpc>
                <a:spcPct val="100000"/>
              </a:lnSpc>
              <a:spcBef>
                <a:spcPts val="600"/>
              </a:spcBef>
              <a:spcAft>
                <a:spcPts val="600"/>
              </a:spcAft>
              <a:buFont typeface="Arial" panose="020B0604020202020204" pitchFamily="34" charset="0"/>
              <a:buChar char="•"/>
              <a:defRPr/>
            </a:pPr>
            <a:r>
              <a:rPr lang="en-GB" altLang="en-US" b="1" dirty="0">
                <a:solidFill>
                  <a:schemeClr val="tx1"/>
                </a:solidFill>
                <a:latin typeface="Times New Roman" panose="02020603050405020304" pitchFamily="18" charset="0"/>
                <a:cs typeface="Times New Roman" panose="02020603050405020304" pitchFamily="18" charset="0"/>
              </a:rPr>
              <a:t>U.S. Foreign Corrupt Practices Act </a:t>
            </a:r>
            <a:r>
              <a:rPr lang="en-GB" altLang="en-US" dirty="0">
                <a:latin typeface="Times New Roman" panose="02020603050405020304" pitchFamily="18" charset="0"/>
                <a:cs typeface="Times New Roman" panose="02020603050405020304" pitchFamily="18" charset="0"/>
              </a:rPr>
              <a:t>(</a:t>
            </a:r>
            <a:r>
              <a:rPr lang="en-GB" altLang="en-US" b="1" dirty="0">
                <a:solidFill>
                  <a:srgbClr val="FF0000"/>
                </a:solidFill>
                <a:latin typeface="Times New Roman" panose="02020603050405020304" pitchFamily="18" charset="0"/>
                <a:cs typeface="Times New Roman" panose="02020603050405020304" pitchFamily="18" charset="0"/>
              </a:rPr>
              <a:t>FCPA</a:t>
            </a:r>
            <a:r>
              <a:rPr lang="en-GB" altLang="en-US"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Makes it a </a:t>
            </a:r>
            <a:r>
              <a:rPr lang="en-US" altLang="en-US" i="1" dirty="0">
                <a:latin typeface="Times New Roman" panose="02020603050405020304" pitchFamily="18" charset="0"/>
                <a:cs typeface="Times New Roman" panose="02020603050405020304" pitchFamily="18" charset="0"/>
              </a:rPr>
              <a:t>crime</a:t>
            </a:r>
            <a:r>
              <a:rPr lang="en-US" altLang="en-US" dirty="0">
                <a:latin typeface="Times New Roman" panose="02020603050405020304" pitchFamily="18" charset="0"/>
                <a:cs typeface="Times New Roman" panose="02020603050405020304" pitchFamily="18" charset="0"/>
              </a:rPr>
              <a:t> to bribe a foreign official, a foreign political party official, or a candidate for foreign political office</a:t>
            </a:r>
          </a:p>
          <a:p>
            <a:pPr lvl="1" algn="just">
              <a:lnSpc>
                <a:spcPct val="100000"/>
              </a:lnSpc>
              <a:spcBef>
                <a:spcPts val="600"/>
              </a:spcBef>
              <a:spcAft>
                <a:spcPts val="600"/>
              </a:spcAft>
              <a:buFont typeface="Arial" panose="020B0604020202020204" pitchFamily="34" charset="0"/>
              <a:buChar char="•"/>
              <a:defRPr/>
            </a:pPr>
            <a:r>
              <a:rPr lang="en-US" dirty="0">
                <a:latin typeface="Times New Roman" panose="02020603050405020304" pitchFamily="18" charset="0"/>
                <a:cs typeface="Times New Roman" panose="02020603050405020304" pitchFamily="18" charset="0"/>
              </a:rPr>
              <a:t>A bribe is </a:t>
            </a:r>
            <a:r>
              <a:rPr lang="en-US" i="1" dirty="0">
                <a:latin typeface="Times New Roman" panose="02020603050405020304" pitchFamily="18" charset="0"/>
                <a:cs typeface="Times New Roman" panose="02020603050405020304" pitchFamily="18" charset="0"/>
              </a:rPr>
              <a:t>not a crime </a:t>
            </a:r>
            <a:r>
              <a:rPr lang="en-US" dirty="0">
                <a:latin typeface="Times New Roman" panose="02020603050405020304" pitchFamily="18" charset="0"/>
                <a:cs typeface="Times New Roman" panose="02020603050405020304" pitchFamily="18" charset="0"/>
              </a:rPr>
              <a:t>if the payment was lawful </a:t>
            </a:r>
            <a:r>
              <a:rPr lang="en-US" b="1" dirty="0">
                <a:latin typeface="Times New Roman" panose="02020603050405020304" pitchFamily="18" charset="0"/>
                <a:cs typeface="Times New Roman" panose="02020603050405020304" pitchFamily="18" charset="0"/>
              </a:rPr>
              <a:t>under the laws</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of the foreign country in which it was paid.</a:t>
            </a:r>
            <a:endParaRPr lang="en-US" altLang="en-US" dirty="0">
              <a:latin typeface="Times New Roman" panose="02020603050405020304" pitchFamily="18" charset="0"/>
              <a:cs typeface="Times New Roman" panose="02020603050405020304" pitchFamily="18" charset="0"/>
            </a:endParaRPr>
          </a:p>
          <a:p>
            <a:pPr lvl="1" algn="just">
              <a:lnSpc>
                <a:spcPct val="100000"/>
              </a:lnSpc>
              <a:spcBef>
                <a:spcPts val="600"/>
              </a:spcBef>
              <a:spcAft>
                <a:spcPts val="600"/>
              </a:spcAft>
              <a:buFont typeface="Arial" panose="020B0604020202020204" pitchFamily="34" charset="0"/>
              <a:buChar char="•"/>
              <a:defRPr/>
            </a:pPr>
            <a:r>
              <a:rPr lang="en-GB" altLang="en-US" b="1" dirty="0">
                <a:latin typeface="Times New Roman" panose="02020603050405020304" pitchFamily="18" charset="0"/>
                <a:cs typeface="Times New Roman" panose="02020603050405020304" pitchFamily="18" charset="0"/>
              </a:rPr>
              <a:t>United Nations Convention Against Corruption </a:t>
            </a:r>
            <a:r>
              <a:rPr lang="en-GB" altLang="en-US" dirty="0">
                <a:latin typeface="Times New Roman" panose="02020603050405020304" pitchFamily="18" charset="0"/>
                <a:cs typeface="Times New Roman" panose="02020603050405020304" pitchFamily="18" charset="0"/>
              </a:rPr>
              <a:t>is a global treaty to fight bribery and corruption</a:t>
            </a:r>
          </a:p>
          <a:p>
            <a:pPr marL="457200" lvl="1" indent="0" algn="just">
              <a:lnSpc>
                <a:spcPct val="100000"/>
              </a:lnSpc>
              <a:spcBef>
                <a:spcPts val="600"/>
              </a:spcBef>
              <a:spcAft>
                <a:spcPts val="600"/>
              </a:spcAft>
              <a:buFont typeface="Arial" panose="020B0604020202020204" pitchFamily="34" charset="0"/>
              <a:buNone/>
              <a:defRPr/>
            </a:pPr>
            <a:endParaRPr lang="en-GB" altLang="en-US" dirty="0">
              <a:latin typeface="Times New Roman" panose="02020603050405020304" pitchFamily="18" charset="0"/>
              <a:cs typeface="Times New Roman" panose="02020603050405020304" pitchFamily="18" charset="0"/>
            </a:endParaRPr>
          </a:p>
        </p:txBody>
      </p:sp>
      <p:sp>
        <p:nvSpPr>
          <p:cNvPr id="46084" name="Slide Number Placeholder 4">
            <a:extLst>
              <a:ext uri="{FF2B5EF4-FFF2-40B4-BE49-F238E27FC236}">
                <a16:creationId xmlns:a16="http://schemas.microsoft.com/office/drawing/2014/main" id="{3CDAECAD-09DF-39FF-52AA-320D0CE0758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27F6DC52-F8AD-4AFD-A74C-568C6F38F3B3}" type="slidenum">
              <a:rPr lang="en-GB" altLang="en-US" sz="1400" smtClean="0"/>
              <a:pPr>
                <a:lnSpc>
                  <a:spcPct val="100000"/>
                </a:lnSpc>
                <a:spcBef>
                  <a:spcPct val="0"/>
                </a:spcBef>
                <a:buFont typeface="Arial" panose="020B0604020202020204" pitchFamily="34" charset="0"/>
                <a:buNone/>
              </a:pPr>
              <a:t>16</a:t>
            </a:fld>
            <a:endParaRPr lang="en-GB" altLang="en-US" sz="14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1BFEA2CB-0179-43FA-3F19-E05414A9E73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785ECCD8-1ED7-40E2-9373-BAA34D26DD3A}" type="slidenum">
              <a:rPr lang="en-GB" altLang="en-US" sz="1400" smtClean="0"/>
              <a:pPr>
                <a:lnSpc>
                  <a:spcPct val="100000"/>
                </a:lnSpc>
                <a:spcBef>
                  <a:spcPct val="0"/>
                </a:spcBef>
                <a:buFont typeface="Arial" panose="020B0604020202020204" pitchFamily="34" charset="0"/>
                <a:buNone/>
              </a:pPr>
              <a:t>17</a:t>
            </a:fld>
            <a:endParaRPr lang="en-GB" altLang="en-US" sz="1800"/>
          </a:p>
        </p:txBody>
      </p:sp>
      <p:sp>
        <p:nvSpPr>
          <p:cNvPr id="48131" name="Title 6">
            <a:extLst>
              <a:ext uri="{FF2B5EF4-FFF2-40B4-BE49-F238E27FC236}">
                <a16:creationId xmlns:a16="http://schemas.microsoft.com/office/drawing/2014/main" id="{B5FCDB99-15A9-905D-8D3B-A6817453BECB}"/>
              </a:ext>
            </a:extLst>
          </p:cNvPr>
          <p:cNvSpPr>
            <a:spLocks noGrp="1" noChangeArrowheads="1"/>
          </p:cNvSpPr>
          <p:nvPr>
            <p:ph type="title"/>
          </p:nvPr>
        </p:nvSpPr>
        <p:spPr/>
        <p:txBody>
          <a:bodyPr/>
          <a:lstStyle/>
          <a:p>
            <a:r>
              <a:rPr lang="en-GB" altLang="en-US" sz="3200" b="1">
                <a:latin typeface="Times New Roman" panose="02020603050405020304" pitchFamily="18" charset="0"/>
                <a:cs typeface="Times New Roman" panose="02020603050405020304" pitchFamily="18" charset="0"/>
              </a:rPr>
              <a:t>Relationships Between </a:t>
            </a:r>
            <a:br>
              <a:rPr lang="en-GB" altLang="en-US" sz="3200" b="1">
                <a:latin typeface="Times New Roman" panose="02020603050405020304" pitchFamily="18" charset="0"/>
                <a:cs typeface="Times New Roman" panose="02020603050405020304" pitchFamily="18" charset="0"/>
              </a:rPr>
            </a:br>
            <a:r>
              <a:rPr lang="en-GB" altLang="en-US" sz="3200" b="1">
                <a:latin typeface="Times New Roman" panose="02020603050405020304" pitchFamily="18" charset="0"/>
                <a:cs typeface="Times New Roman" panose="02020603050405020304" pitchFamily="18" charset="0"/>
              </a:rPr>
              <a:t>IT Workers and </a:t>
            </a:r>
            <a:r>
              <a:rPr lang="en-GB" altLang="en-US" sz="3200" b="1">
                <a:solidFill>
                  <a:srgbClr val="0070C0"/>
                </a:solidFill>
                <a:latin typeface="Times New Roman" panose="02020603050405020304" pitchFamily="18" charset="0"/>
                <a:cs typeface="Times New Roman" panose="02020603050405020304" pitchFamily="18" charset="0"/>
              </a:rPr>
              <a:t>Suppliers</a:t>
            </a:r>
            <a:r>
              <a:rPr lang="en-GB" altLang="en-US" sz="3200" b="1">
                <a:latin typeface="Times New Roman" panose="02020603050405020304" pitchFamily="18" charset="0"/>
                <a:cs typeface="Times New Roman" panose="02020603050405020304" pitchFamily="18" charset="0"/>
              </a:rPr>
              <a:t> (cont’d)</a:t>
            </a:r>
            <a:endParaRPr lang="en-US" altLang="en-US" sz="3200" b="1">
              <a:latin typeface="Times New Roman" panose="02020603050405020304" pitchFamily="18" charset="0"/>
              <a:cs typeface="Times New Roman" panose="02020603050405020304" pitchFamily="18" charset="0"/>
            </a:endParaRPr>
          </a:p>
        </p:txBody>
      </p:sp>
      <p:pic>
        <p:nvPicPr>
          <p:cNvPr id="48132" name="Picture 6">
            <a:extLst>
              <a:ext uri="{FF2B5EF4-FFF2-40B4-BE49-F238E27FC236}">
                <a16:creationId xmlns:a16="http://schemas.microsoft.com/office/drawing/2014/main" id="{AD97C3C7-D458-9D2A-F3D8-63A4E49720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088" y="1828800"/>
            <a:ext cx="866775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a:extLst>
              <a:ext uri="{FF2B5EF4-FFF2-40B4-BE49-F238E27FC236}">
                <a16:creationId xmlns:a16="http://schemas.microsoft.com/office/drawing/2014/main" id="{C74EB9E1-DB10-0A4D-D116-CC362B99B71C}"/>
              </a:ext>
            </a:extLst>
          </p:cNvPr>
          <p:cNvCxnSpPr/>
          <p:nvPr/>
        </p:nvCxnSpPr>
        <p:spPr bwMode="auto">
          <a:xfrm>
            <a:off x="3429000" y="3429000"/>
            <a:ext cx="838200" cy="0"/>
          </a:xfrm>
          <a:prstGeom prst="line">
            <a:avLst/>
          </a:prstGeom>
          <a:ln>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4E44C3AE-D282-9095-7CF4-5C7A13E66866}"/>
              </a:ext>
            </a:extLst>
          </p:cNvPr>
          <p:cNvCxnSpPr/>
          <p:nvPr/>
        </p:nvCxnSpPr>
        <p:spPr bwMode="auto">
          <a:xfrm>
            <a:off x="5562600" y="3394075"/>
            <a:ext cx="838200" cy="0"/>
          </a:xfrm>
          <a:prstGeom prst="line">
            <a:avLst/>
          </a:prstGeom>
          <a:ln>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319FCC1D-4BD6-F4EA-DB46-44EA21EC4826}"/>
              </a:ext>
            </a:extLst>
          </p:cNvPr>
          <p:cNvCxnSpPr/>
          <p:nvPr/>
        </p:nvCxnSpPr>
        <p:spPr bwMode="auto">
          <a:xfrm>
            <a:off x="5143500" y="3048000"/>
            <a:ext cx="838200" cy="0"/>
          </a:xfrm>
          <a:prstGeom prst="line">
            <a:avLst/>
          </a:prstGeom>
          <a:ln>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50602732-F302-4191-3348-3DCFC556C2D7}"/>
              </a:ext>
            </a:extLst>
          </p:cNvPr>
          <p:cNvCxnSpPr/>
          <p:nvPr/>
        </p:nvCxnSpPr>
        <p:spPr bwMode="auto">
          <a:xfrm>
            <a:off x="1066800" y="2819400"/>
            <a:ext cx="838200" cy="0"/>
          </a:xfrm>
          <a:prstGeom prst="line">
            <a:avLst/>
          </a:prstGeom>
          <a:ln>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358C74F1-D688-B6F6-F30D-DD97572CCB41}"/>
              </a:ext>
            </a:extLst>
          </p:cNvPr>
          <p:cNvCxnSpPr/>
          <p:nvPr/>
        </p:nvCxnSpPr>
        <p:spPr bwMode="auto">
          <a:xfrm>
            <a:off x="6858000" y="3733800"/>
            <a:ext cx="838200" cy="0"/>
          </a:xfrm>
          <a:prstGeom prst="line">
            <a:avLst/>
          </a:prstGeom>
          <a:ln>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F617F302-0CC2-3BA9-24A7-67A1EF9FB0FA}"/>
              </a:ext>
            </a:extLst>
          </p:cNvPr>
          <p:cNvCxnSpPr/>
          <p:nvPr/>
        </p:nvCxnSpPr>
        <p:spPr bwMode="auto">
          <a:xfrm>
            <a:off x="457200" y="3962400"/>
            <a:ext cx="838200" cy="0"/>
          </a:xfrm>
          <a:prstGeom prst="line">
            <a:avLst/>
          </a:prstGeom>
          <a:ln>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a:extLst>
              <a:ext uri="{FF2B5EF4-FFF2-40B4-BE49-F238E27FC236}">
                <a16:creationId xmlns:a16="http://schemas.microsoft.com/office/drawing/2014/main" id="{A76E0080-EF58-5A7C-578A-1FD1FD968E38}"/>
              </a:ext>
            </a:extLst>
          </p:cNvPr>
          <p:cNvSpPr>
            <a:spLocks noGrp="1" noChangeArrowheads="1"/>
          </p:cNvSpPr>
          <p:nvPr>
            <p:ph type="title"/>
          </p:nvPr>
        </p:nvSpPr>
        <p:spPr/>
        <p:txBody>
          <a:bodyPr/>
          <a:lstStyle/>
          <a:p>
            <a:r>
              <a:rPr lang="en-GB" altLang="en-US" sz="3200" b="1">
                <a:latin typeface="Times New Roman" panose="02020603050405020304" pitchFamily="18" charset="0"/>
                <a:cs typeface="Times New Roman" panose="02020603050405020304" pitchFamily="18" charset="0"/>
              </a:rPr>
              <a:t>Relationships Between </a:t>
            </a:r>
            <a:br>
              <a:rPr lang="en-GB" altLang="en-US" sz="3200" b="1">
                <a:latin typeface="Times New Roman" panose="02020603050405020304" pitchFamily="18" charset="0"/>
                <a:cs typeface="Times New Roman" panose="02020603050405020304" pitchFamily="18" charset="0"/>
              </a:rPr>
            </a:br>
            <a:r>
              <a:rPr lang="en-GB" altLang="en-US" sz="3200" b="1">
                <a:latin typeface="Times New Roman" panose="02020603050405020304" pitchFamily="18" charset="0"/>
                <a:cs typeface="Times New Roman" panose="02020603050405020304" pitchFamily="18" charset="0"/>
              </a:rPr>
              <a:t>IT Workers and </a:t>
            </a:r>
            <a:r>
              <a:rPr lang="en-GB" altLang="en-US" sz="3200" b="1">
                <a:solidFill>
                  <a:srgbClr val="0070C0"/>
                </a:solidFill>
                <a:latin typeface="Times New Roman" panose="02020603050405020304" pitchFamily="18" charset="0"/>
                <a:cs typeface="Times New Roman" panose="02020603050405020304" pitchFamily="18" charset="0"/>
              </a:rPr>
              <a:t>Other</a:t>
            </a:r>
            <a:r>
              <a:rPr lang="en-GB" altLang="en-US" sz="3200" b="1">
                <a:latin typeface="Times New Roman" panose="02020603050405020304" pitchFamily="18" charset="0"/>
                <a:cs typeface="Times New Roman" panose="02020603050405020304" pitchFamily="18" charset="0"/>
              </a:rPr>
              <a:t> </a:t>
            </a:r>
            <a:r>
              <a:rPr lang="en-GB" altLang="en-US" sz="3200" b="1">
                <a:solidFill>
                  <a:srgbClr val="0070C0"/>
                </a:solidFill>
                <a:latin typeface="Times New Roman" panose="02020603050405020304" pitchFamily="18" charset="0"/>
                <a:cs typeface="Times New Roman" panose="02020603050405020304" pitchFamily="18" charset="0"/>
              </a:rPr>
              <a:t>Professionals</a:t>
            </a:r>
          </a:p>
        </p:txBody>
      </p:sp>
      <p:sp>
        <p:nvSpPr>
          <p:cNvPr id="50179" name="Rectangle 2">
            <a:extLst>
              <a:ext uri="{FF2B5EF4-FFF2-40B4-BE49-F238E27FC236}">
                <a16:creationId xmlns:a16="http://schemas.microsoft.com/office/drawing/2014/main" id="{DDF4486A-82DA-692C-57AE-85F7683E3038}"/>
              </a:ext>
            </a:extLst>
          </p:cNvPr>
          <p:cNvSpPr>
            <a:spLocks noGrp="1" noChangeArrowheads="1"/>
          </p:cNvSpPr>
          <p:nvPr>
            <p:ph type="body" idx="1"/>
          </p:nvPr>
        </p:nvSpPr>
        <p:spPr>
          <a:xfrm>
            <a:off x="457200" y="1646238"/>
            <a:ext cx="8228013" cy="4937125"/>
          </a:xfrm>
        </p:spPr>
        <p:txBody>
          <a:bodyPr/>
          <a:lstStyle/>
          <a:p>
            <a:pPr algn="just">
              <a:lnSpc>
                <a:spcPct val="100000"/>
              </a:lnSpc>
              <a:spcBef>
                <a:spcPts val="600"/>
              </a:spcBef>
              <a:spcAft>
                <a:spcPts val="600"/>
              </a:spcAft>
              <a:buFont typeface="Wingdings" panose="05000000000000000000" pitchFamily="2" charset="2"/>
              <a:buChar char="Ø"/>
            </a:pPr>
            <a:r>
              <a:rPr lang="en-GB" altLang="en-US" sz="2400" b="1">
                <a:solidFill>
                  <a:srgbClr val="FF0000"/>
                </a:solidFill>
                <a:latin typeface="Times New Roman" panose="02020603050405020304" pitchFamily="18" charset="0"/>
                <a:cs typeface="Times New Roman" panose="02020603050405020304" pitchFamily="18" charset="0"/>
              </a:rPr>
              <a:t>Professionals</a:t>
            </a:r>
            <a:r>
              <a:rPr lang="en-GB" altLang="en-US" sz="2400">
                <a:latin typeface="Times New Roman" panose="02020603050405020304" pitchFamily="18" charset="0"/>
                <a:cs typeface="Times New Roman" panose="02020603050405020304" pitchFamily="18" charset="0"/>
              </a:rPr>
              <a:t> owe each other adherence to their profession’s code of conduct</a:t>
            </a:r>
          </a:p>
          <a:p>
            <a:pPr algn="just">
              <a:lnSpc>
                <a:spcPct val="100000"/>
              </a:lnSpc>
              <a:spcBef>
                <a:spcPts val="600"/>
              </a:spcBef>
              <a:spcAft>
                <a:spcPts val="600"/>
              </a:spcAft>
              <a:buFont typeface="Wingdings" panose="05000000000000000000" pitchFamily="2" charset="2"/>
              <a:buChar char="Ø"/>
            </a:pPr>
            <a:r>
              <a:rPr lang="en-GB" altLang="en-US" sz="2400">
                <a:latin typeface="Times New Roman" panose="02020603050405020304" pitchFamily="18" charset="0"/>
                <a:cs typeface="Times New Roman" panose="02020603050405020304" pitchFamily="18" charset="0"/>
              </a:rPr>
              <a:t>Ethical problems among the IT profession</a:t>
            </a:r>
          </a:p>
          <a:p>
            <a:pPr lvl="1" algn="just">
              <a:lnSpc>
                <a:spcPct val="100000"/>
              </a:lnSpc>
              <a:spcBef>
                <a:spcPts val="600"/>
              </a:spcBef>
              <a:spcAft>
                <a:spcPts val="600"/>
              </a:spcAft>
              <a:buFont typeface="Wingdings" panose="05000000000000000000" pitchFamily="2" charset="2"/>
              <a:buChar char="Ø"/>
            </a:pPr>
            <a:r>
              <a:rPr lang="en-GB" altLang="en-US" b="1">
                <a:solidFill>
                  <a:srgbClr val="FF0000"/>
                </a:solidFill>
                <a:latin typeface="Times New Roman" panose="02020603050405020304" pitchFamily="18" charset="0"/>
                <a:cs typeface="Times New Roman" panose="02020603050405020304" pitchFamily="18" charset="0"/>
              </a:rPr>
              <a:t>Résumé inflation </a:t>
            </a:r>
            <a:r>
              <a:rPr lang="en-GB" altLang="en-US">
                <a:latin typeface="Times New Roman" panose="02020603050405020304" pitchFamily="18" charset="0"/>
                <a:cs typeface="Times New Roman" panose="02020603050405020304" pitchFamily="18" charset="0"/>
              </a:rPr>
              <a:t>on 30% of U.S. job applications</a:t>
            </a:r>
          </a:p>
          <a:p>
            <a:pPr lvl="1" algn="just">
              <a:lnSpc>
                <a:spcPct val="100000"/>
              </a:lnSpc>
              <a:spcBef>
                <a:spcPts val="600"/>
              </a:spcBef>
              <a:spcAft>
                <a:spcPts val="600"/>
              </a:spcAft>
              <a:buFont typeface="Wingdings" panose="05000000000000000000" pitchFamily="2" charset="2"/>
              <a:buChar char="Ø"/>
            </a:pPr>
            <a:r>
              <a:rPr lang="en-GB" altLang="en-US" b="1">
                <a:solidFill>
                  <a:srgbClr val="FF0000"/>
                </a:solidFill>
                <a:latin typeface="Times New Roman" panose="02020603050405020304" pitchFamily="18" charset="0"/>
                <a:cs typeface="Times New Roman" panose="02020603050405020304" pitchFamily="18" charset="0"/>
              </a:rPr>
              <a:t>Inappropriate sharing </a:t>
            </a:r>
            <a:r>
              <a:rPr lang="en-GB" altLang="en-US">
                <a:latin typeface="Times New Roman" panose="02020603050405020304" pitchFamily="18" charset="0"/>
                <a:cs typeface="Times New Roman" panose="02020603050405020304" pitchFamily="18" charset="0"/>
              </a:rPr>
              <a:t>of corporate information</a:t>
            </a:r>
          </a:p>
          <a:p>
            <a:pPr lvl="2" algn="just">
              <a:lnSpc>
                <a:spcPct val="100000"/>
              </a:lnSpc>
              <a:spcAft>
                <a:spcPts val="600"/>
              </a:spcAft>
            </a:pPr>
            <a:r>
              <a:rPr lang="en-GB" altLang="en-US">
                <a:latin typeface="Times New Roman" panose="02020603050405020304" pitchFamily="18" charset="0"/>
                <a:cs typeface="Times New Roman" panose="02020603050405020304" pitchFamily="18" charset="0"/>
              </a:rPr>
              <a:t>Information might be sold intentionally or shared informally with those who have no need to know</a:t>
            </a:r>
          </a:p>
        </p:txBody>
      </p:sp>
      <p:sp>
        <p:nvSpPr>
          <p:cNvPr id="50180" name="Slide Number Placeholder 4">
            <a:extLst>
              <a:ext uri="{FF2B5EF4-FFF2-40B4-BE49-F238E27FC236}">
                <a16:creationId xmlns:a16="http://schemas.microsoft.com/office/drawing/2014/main" id="{56C70C0C-0548-4527-6B59-45E21C826A0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B5101FE3-2340-4A9D-9469-8673F1D36F83}" type="slidenum">
              <a:rPr lang="en-GB" altLang="en-US" sz="1400" smtClean="0"/>
              <a:pPr>
                <a:lnSpc>
                  <a:spcPct val="100000"/>
                </a:lnSpc>
                <a:spcBef>
                  <a:spcPct val="0"/>
                </a:spcBef>
                <a:buFont typeface="Arial" panose="020B0604020202020204" pitchFamily="34" charset="0"/>
                <a:buNone/>
              </a:pPr>
              <a:t>18</a:t>
            </a:fld>
            <a:endParaRPr lang="en-GB" altLang="en-US" sz="14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
            <a:extLst>
              <a:ext uri="{FF2B5EF4-FFF2-40B4-BE49-F238E27FC236}">
                <a16:creationId xmlns:a16="http://schemas.microsoft.com/office/drawing/2014/main" id="{240835DB-4617-95A3-BA95-F8EE2E8CD78F}"/>
              </a:ext>
            </a:extLst>
          </p:cNvPr>
          <p:cNvSpPr>
            <a:spLocks noGrp="1" noChangeArrowheads="1"/>
          </p:cNvSpPr>
          <p:nvPr>
            <p:ph type="title"/>
          </p:nvPr>
        </p:nvSpPr>
        <p:spPr/>
        <p:txBody>
          <a:bodyPr/>
          <a:lstStyle/>
          <a:p>
            <a:r>
              <a:rPr lang="en-GB" altLang="en-US" sz="3200" b="1">
                <a:latin typeface="Times New Roman" panose="02020603050405020304" pitchFamily="18" charset="0"/>
                <a:cs typeface="Times New Roman" panose="02020603050405020304" pitchFamily="18" charset="0"/>
              </a:rPr>
              <a:t>Relationships Between </a:t>
            </a:r>
            <a:br>
              <a:rPr lang="en-GB" altLang="en-US" sz="3200" b="1">
                <a:latin typeface="Times New Roman" panose="02020603050405020304" pitchFamily="18" charset="0"/>
                <a:cs typeface="Times New Roman" panose="02020603050405020304" pitchFamily="18" charset="0"/>
              </a:rPr>
            </a:br>
            <a:r>
              <a:rPr lang="en-GB" altLang="en-US" sz="3200" b="1">
                <a:latin typeface="Times New Roman" panose="02020603050405020304" pitchFamily="18" charset="0"/>
                <a:cs typeface="Times New Roman" panose="02020603050405020304" pitchFamily="18" charset="0"/>
              </a:rPr>
              <a:t>IT Workers and </a:t>
            </a:r>
            <a:r>
              <a:rPr lang="en-GB" altLang="en-US" sz="3200" b="1">
                <a:solidFill>
                  <a:srgbClr val="0070C0"/>
                </a:solidFill>
                <a:latin typeface="Times New Roman" panose="02020603050405020304" pitchFamily="18" charset="0"/>
                <a:cs typeface="Times New Roman" panose="02020603050405020304" pitchFamily="18" charset="0"/>
              </a:rPr>
              <a:t>IT Users</a:t>
            </a:r>
          </a:p>
        </p:txBody>
      </p:sp>
      <p:sp>
        <p:nvSpPr>
          <p:cNvPr id="52227" name="Rectangle 2">
            <a:extLst>
              <a:ext uri="{FF2B5EF4-FFF2-40B4-BE49-F238E27FC236}">
                <a16:creationId xmlns:a16="http://schemas.microsoft.com/office/drawing/2014/main" id="{81F9C16A-0142-9193-E079-26B74F3501AE}"/>
              </a:ext>
            </a:extLst>
          </p:cNvPr>
          <p:cNvSpPr>
            <a:spLocks noGrp="1" noChangeArrowheads="1"/>
          </p:cNvSpPr>
          <p:nvPr>
            <p:ph type="body" idx="1"/>
          </p:nvPr>
        </p:nvSpPr>
        <p:spPr>
          <a:xfrm>
            <a:off x="304800" y="1577975"/>
            <a:ext cx="8380413" cy="4983163"/>
          </a:xfrm>
        </p:spPr>
        <p:txBody>
          <a:bodyPr/>
          <a:lstStyle/>
          <a:p>
            <a:pPr>
              <a:lnSpc>
                <a:spcPct val="100000"/>
              </a:lnSpc>
              <a:spcBef>
                <a:spcPts val="600"/>
              </a:spcBef>
              <a:spcAft>
                <a:spcPts val="600"/>
              </a:spcAft>
              <a:buFont typeface="Wingdings" panose="05000000000000000000" pitchFamily="2" charset="2"/>
              <a:buChar char="Ø"/>
            </a:pPr>
            <a:r>
              <a:rPr lang="en-GB" altLang="en-US" sz="2400" b="1">
                <a:solidFill>
                  <a:srgbClr val="FF0000"/>
                </a:solidFill>
                <a:latin typeface="Times New Roman" panose="02020603050405020304" pitchFamily="18" charset="0"/>
                <a:cs typeface="Times New Roman" panose="02020603050405020304" pitchFamily="18" charset="0"/>
              </a:rPr>
              <a:t>IT user: </a:t>
            </a:r>
            <a:r>
              <a:rPr lang="en-GB" altLang="en-US" sz="2400">
                <a:latin typeface="Times New Roman" panose="02020603050405020304" pitchFamily="18" charset="0"/>
                <a:cs typeface="Times New Roman" panose="02020603050405020304" pitchFamily="18" charset="0"/>
              </a:rPr>
              <a:t>person using a hardware or software product </a:t>
            </a:r>
          </a:p>
          <a:p>
            <a:pPr>
              <a:lnSpc>
                <a:spcPct val="100000"/>
              </a:lnSpc>
              <a:spcBef>
                <a:spcPts val="600"/>
              </a:spcBef>
              <a:spcAft>
                <a:spcPts val="600"/>
              </a:spcAft>
              <a:buFont typeface="Wingdings" panose="05000000000000000000" pitchFamily="2" charset="2"/>
              <a:buChar char="Ø"/>
            </a:pPr>
            <a:r>
              <a:rPr lang="en-GB" altLang="en-US" sz="2400" b="1">
                <a:solidFill>
                  <a:srgbClr val="FF0000"/>
                </a:solidFill>
                <a:latin typeface="Times New Roman" panose="02020603050405020304" pitchFamily="18" charset="0"/>
                <a:cs typeface="Times New Roman" panose="02020603050405020304" pitchFamily="18" charset="0"/>
              </a:rPr>
              <a:t>IT workers’ duties</a:t>
            </a:r>
          </a:p>
          <a:p>
            <a:pPr lvl="1">
              <a:lnSpc>
                <a:spcPct val="100000"/>
              </a:lnSpc>
              <a:spcBef>
                <a:spcPts val="600"/>
              </a:spcBef>
              <a:spcAft>
                <a:spcPts val="600"/>
              </a:spcAft>
              <a:buFont typeface="Wingdings" panose="05000000000000000000" pitchFamily="2" charset="2"/>
              <a:buChar char="Ø"/>
            </a:pPr>
            <a:r>
              <a:rPr lang="en-GB" altLang="en-US">
                <a:latin typeface="Times New Roman" panose="02020603050405020304" pitchFamily="18" charset="0"/>
                <a:cs typeface="Times New Roman" panose="02020603050405020304" pitchFamily="18" charset="0"/>
              </a:rPr>
              <a:t>Understand users’ </a:t>
            </a:r>
            <a:r>
              <a:rPr lang="en-GB" altLang="en-US" i="1">
                <a:latin typeface="Times New Roman" panose="02020603050405020304" pitchFamily="18" charset="0"/>
                <a:cs typeface="Times New Roman" panose="02020603050405020304" pitchFamily="18" charset="0"/>
              </a:rPr>
              <a:t>needs</a:t>
            </a:r>
            <a:r>
              <a:rPr lang="en-GB" altLang="en-US">
                <a:latin typeface="Times New Roman" panose="02020603050405020304" pitchFamily="18" charset="0"/>
                <a:cs typeface="Times New Roman" panose="02020603050405020304" pitchFamily="18" charset="0"/>
              </a:rPr>
              <a:t> and capabilities </a:t>
            </a:r>
          </a:p>
          <a:p>
            <a:pPr lvl="1">
              <a:lnSpc>
                <a:spcPct val="100000"/>
              </a:lnSpc>
              <a:spcBef>
                <a:spcPts val="600"/>
              </a:spcBef>
              <a:spcAft>
                <a:spcPts val="600"/>
              </a:spcAft>
              <a:buFont typeface="Wingdings" panose="05000000000000000000" pitchFamily="2" charset="2"/>
              <a:buChar char="Ø"/>
            </a:pPr>
            <a:r>
              <a:rPr lang="en-GB" altLang="en-US">
                <a:latin typeface="Times New Roman" panose="02020603050405020304" pitchFamily="18" charset="0"/>
                <a:cs typeface="Times New Roman" panose="02020603050405020304" pitchFamily="18" charset="0"/>
              </a:rPr>
              <a:t>Deliver products and services that meet those needs</a:t>
            </a:r>
          </a:p>
          <a:p>
            <a:pPr lvl="1">
              <a:lnSpc>
                <a:spcPct val="100000"/>
              </a:lnSpc>
              <a:spcBef>
                <a:spcPts val="600"/>
              </a:spcBef>
              <a:spcAft>
                <a:spcPts val="600"/>
              </a:spcAft>
              <a:buFont typeface="Wingdings" panose="05000000000000000000" pitchFamily="2" charset="2"/>
              <a:buChar char="Ø"/>
            </a:pPr>
            <a:r>
              <a:rPr lang="en-GB" altLang="en-US">
                <a:latin typeface="Times New Roman" panose="02020603050405020304" pitchFamily="18" charset="0"/>
                <a:cs typeface="Times New Roman" panose="02020603050405020304" pitchFamily="18" charset="0"/>
              </a:rPr>
              <a:t>Establish environment that supports ethical behaviour:</a:t>
            </a:r>
          </a:p>
          <a:p>
            <a:pPr lvl="2">
              <a:lnSpc>
                <a:spcPct val="100000"/>
              </a:lnSpc>
              <a:spcAft>
                <a:spcPts val="600"/>
              </a:spcAft>
            </a:pPr>
            <a:r>
              <a:rPr lang="en-US" altLang="en-US">
                <a:latin typeface="Times New Roman" panose="02020603050405020304" pitchFamily="18" charset="0"/>
                <a:cs typeface="Times New Roman" panose="02020603050405020304" pitchFamily="18" charset="0"/>
              </a:rPr>
              <a:t>To discourages software piracy</a:t>
            </a:r>
          </a:p>
          <a:p>
            <a:pPr lvl="2">
              <a:lnSpc>
                <a:spcPct val="100000"/>
              </a:lnSpc>
              <a:spcAft>
                <a:spcPts val="600"/>
              </a:spcAft>
            </a:pPr>
            <a:r>
              <a:rPr lang="en-US" altLang="en-US">
                <a:latin typeface="Times New Roman" panose="02020603050405020304" pitchFamily="18" charset="0"/>
                <a:cs typeface="Times New Roman" panose="02020603050405020304" pitchFamily="18" charset="0"/>
              </a:rPr>
              <a:t>To minimize inappropriate use of corporate computing resources</a:t>
            </a:r>
          </a:p>
          <a:p>
            <a:pPr lvl="2">
              <a:lnSpc>
                <a:spcPct val="100000"/>
              </a:lnSpc>
              <a:spcAft>
                <a:spcPts val="600"/>
              </a:spcAft>
            </a:pPr>
            <a:r>
              <a:rPr lang="en-US" altLang="en-US">
                <a:latin typeface="Times New Roman" panose="02020603050405020304" pitchFamily="18" charset="0"/>
                <a:cs typeface="Times New Roman" panose="02020603050405020304" pitchFamily="18" charset="0"/>
              </a:rPr>
              <a:t>To avoid inappropriate sharing of information</a:t>
            </a:r>
            <a:endParaRPr lang="en-GB" altLang="en-US">
              <a:latin typeface="Times New Roman" panose="02020603050405020304" pitchFamily="18" charset="0"/>
              <a:cs typeface="Times New Roman" panose="02020603050405020304" pitchFamily="18" charset="0"/>
            </a:endParaRPr>
          </a:p>
        </p:txBody>
      </p:sp>
      <p:sp>
        <p:nvSpPr>
          <p:cNvPr id="52228" name="Slide Number Placeholder 4">
            <a:extLst>
              <a:ext uri="{FF2B5EF4-FFF2-40B4-BE49-F238E27FC236}">
                <a16:creationId xmlns:a16="http://schemas.microsoft.com/office/drawing/2014/main" id="{7827D798-6703-6EF0-693F-55CF842AC69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EB31AC6C-715F-47BD-9AE0-C9509AA67BAC}" type="slidenum">
              <a:rPr lang="en-GB" altLang="en-US" sz="1400" smtClean="0"/>
              <a:pPr>
                <a:lnSpc>
                  <a:spcPct val="100000"/>
                </a:lnSpc>
                <a:spcBef>
                  <a:spcPct val="0"/>
                </a:spcBef>
                <a:buFont typeface="Arial" panose="020B0604020202020204" pitchFamily="34" charset="0"/>
                <a:buNone/>
              </a:pPr>
              <a:t>19</a:t>
            </a:fld>
            <a:endParaRPr lang="en-GB" altLang="en-US" sz="14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a:extLst>
              <a:ext uri="{FF2B5EF4-FFF2-40B4-BE49-F238E27FC236}">
                <a16:creationId xmlns:a16="http://schemas.microsoft.com/office/drawing/2014/main" id="{CE21F1ED-3BA8-17B3-4CB7-53E90804D4DF}"/>
              </a:ext>
            </a:extLst>
          </p:cNvPr>
          <p:cNvSpPr>
            <a:spLocks noGrp="1" noChangeArrowheads="1"/>
          </p:cNvSpPr>
          <p:nvPr>
            <p:ph type="title"/>
          </p:nvPr>
        </p:nvSpPr>
        <p:spPr>
          <a:xfrm>
            <a:off x="0" y="0"/>
            <a:ext cx="9144000" cy="1141413"/>
          </a:xfrm>
        </p:spPr>
        <p:txBody>
          <a:bodyPr/>
          <a:lstStyle/>
          <a:p>
            <a:r>
              <a:rPr lang="en-GB" altLang="en-US" sz="3200" b="1">
                <a:solidFill>
                  <a:schemeClr val="tx2"/>
                </a:solidFill>
                <a:latin typeface="Times New Roman" panose="02020603050405020304" pitchFamily="18" charset="0"/>
                <a:cs typeface="Times New Roman" panose="02020603050405020304" pitchFamily="18" charset="0"/>
              </a:rPr>
              <a:t>Objectives</a:t>
            </a:r>
          </a:p>
        </p:txBody>
      </p:sp>
      <p:sp>
        <p:nvSpPr>
          <p:cNvPr id="29699" name="Rectangle 2">
            <a:extLst>
              <a:ext uri="{FF2B5EF4-FFF2-40B4-BE49-F238E27FC236}">
                <a16:creationId xmlns:a16="http://schemas.microsoft.com/office/drawing/2014/main" id="{20E4D4E4-DBC8-3AD8-6DFE-D6858F46AAFE}"/>
              </a:ext>
            </a:extLst>
          </p:cNvPr>
          <p:cNvSpPr>
            <a:spLocks noGrp="1" noChangeArrowheads="1"/>
          </p:cNvSpPr>
          <p:nvPr>
            <p:ph type="body" idx="1"/>
          </p:nvPr>
        </p:nvSpPr>
        <p:spPr>
          <a:xfrm>
            <a:off x="334963" y="1112838"/>
            <a:ext cx="8580437" cy="5668962"/>
          </a:xfrm>
        </p:spPr>
        <p:txBody>
          <a:bodyPr/>
          <a:lstStyle/>
          <a:p>
            <a:pPr marL="449263" lvl="1" indent="-449263" algn="just">
              <a:lnSpc>
                <a:spcPct val="100000"/>
              </a:lnSpc>
              <a:spcBef>
                <a:spcPts val="600"/>
              </a:spcBef>
              <a:spcAft>
                <a:spcPts val="1200"/>
              </a:spcAft>
              <a:buFont typeface="Wingdings" panose="05000000000000000000" pitchFamily="2" charset="2"/>
              <a:buChar char="Ø"/>
              <a:defRPr/>
            </a:pPr>
            <a:r>
              <a:rPr lang="en-US" altLang="en-US" dirty="0">
                <a:latin typeface="Times New Roman" panose="02020603050405020304" pitchFamily="18" charset="0"/>
                <a:cs typeface="Times New Roman" panose="02020603050405020304" pitchFamily="18" charset="0"/>
              </a:rPr>
              <a:t>What </a:t>
            </a:r>
            <a:r>
              <a:rPr lang="en-US" altLang="en-US" b="1" dirty="0">
                <a:latin typeface="Times New Roman" panose="02020603050405020304" pitchFamily="18" charset="0"/>
                <a:cs typeface="Times New Roman" panose="02020603050405020304" pitchFamily="18" charset="0"/>
              </a:rPr>
              <a:t>key characteristics </a:t>
            </a:r>
            <a:r>
              <a:rPr lang="en-US" altLang="en-US" dirty="0">
                <a:latin typeface="Times New Roman" panose="02020603050405020304" pitchFamily="18" charset="0"/>
                <a:cs typeface="Times New Roman" panose="02020603050405020304" pitchFamily="18" charset="0"/>
              </a:rPr>
              <a:t>distinguish a professional from other kinds of workers, and is an IT worker considered a professional?</a:t>
            </a:r>
          </a:p>
          <a:p>
            <a:pPr marL="449263" lvl="1" indent="-449263" algn="just">
              <a:lnSpc>
                <a:spcPct val="100000"/>
              </a:lnSpc>
              <a:spcBef>
                <a:spcPts val="600"/>
              </a:spcBef>
              <a:spcAft>
                <a:spcPts val="1200"/>
              </a:spcAft>
              <a:buFont typeface="Wingdings" panose="05000000000000000000" pitchFamily="2" charset="2"/>
              <a:buChar char="Ø"/>
              <a:defRPr/>
            </a:pPr>
            <a:r>
              <a:rPr lang="en-US" altLang="en-US" dirty="0">
                <a:latin typeface="Times New Roman" panose="02020603050405020304" pitchFamily="18" charset="0"/>
                <a:cs typeface="Times New Roman" panose="02020603050405020304" pitchFamily="18" charset="0"/>
              </a:rPr>
              <a:t>What </a:t>
            </a:r>
            <a:r>
              <a:rPr lang="en-US" altLang="en-US" b="1" dirty="0">
                <a:latin typeface="Times New Roman" panose="02020603050405020304" pitchFamily="18" charset="0"/>
                <a:cs typeface="Times New Roman" panose="02020603050405020304" pitchFamily="18" charset="0"/>
              </a:rPr>
              <a:t>factors are transforming </a:t>
            </a:r>
            <a:r>
              <a:rPr lang="en-US" altLang="en-US" dirty="0">
                <a:latin typeface="Times New Roman" panose="02020603050405020304" pitchFamily="18" charset="0"/>
                <a:cs typeface="Times New Roman" panose="02020603050405020304" pitchFamily="18" charset="0"/>
              </a:rPr>
              <a:t>the professional services industry?</a:t>
            </a:r>
          </a:p>
          <a:p>
            <a:pPr marL="449263" lvl="1" indent="-449263" algn="just">
              <a:lnSpc>
                <a:spcPct val="100000"/>
              </a:lnSpc>
              <a:spcBef>
                <a:spcPts val="600"/>
              </a:spcBef>
              <a:spcAft>
                <a:spcPts val="1200"/>
              </a:spcAft>
              <a:buFont typeface="Wingdings" panose="05000000000000000000" pitchFamily="2" charset="2"/>
              <a:buChar char="Ø"/>
              <a:defRPr/>
            </a:pPr>
            <a:r>
              <a:rPr lang="en-US" altLang="en-US" dirty="0">
                <a:latin typeface="Times New Roman" panose="02020603050405020304" pitchFamily="18" charset="0"/>
                <a:cs typeface="Times New Roman" panose="02020603050405020304" pitchFamily="18" charset="0"/>
              </a:rPr>
              <a:t>What </a:t>
            </a:r>
            <a:r>
              <a:rPr lang="en-US" altLang="en-US" b="1" dirty="0">
                <a:latin typeface="Times New Roman" panose="02020603050405020304" pitchFamily="18" charset="0"/>
                <a:cs typeface="Times New Roman" panose="02020603050405020304" pitchFamily="18" charset="0"/>
              </a:rPr>
              <a:t>relationships</a:t>
            </a:r>
            <a:r>
              <a:rPr lang="en-US" altLang="en-US" dirty="0">
                <a:latin typeface="Times New Roman" panose="02020603050405020304" pitchFamily="18" charset="0"/>
                <a:cs typeface="Times New Roman" panose="02020603050405020304" pitchFamily="18" charset="0"/>
              </a:rPr>
              <a:t> must an IT worker manage, and what key ethical issues can arise in each?</a:t>
            </a:r>
          </a:p>
          <a:p>
            <a:pPr marL="449263" lvl="1" indent="-449263" algn="just">
              <a:lnSpc>
                <a:spcPct val="100000"/>
              </a:lnSpc>
              <a:spcBef>
                <a:spcPts val="600"/>
              </a:spcBef>
              <a:spcAft>
                <a:spcPts val="1200"/>
              </a:spcAft>
              <a:buFont typeface="Wingdings" panose="05000000000000000000" pitchFamily="2" charset="2"/>
              <a:buChar char="Ø"/>
              <a:defRPr/>
            </a:pPr>
            <a:r>
              <a:rPr lang="en-US" altLang="en-US" dirty="0">
                <a:latin typeface="Times New Roman" panose="02020603050405020304" pitchFamily="18" charset="0"/>
                <a:cs typeface="Times New Roman" panose="02020603050405020304" pitchFamily="18" charset="0"/>
              </a:rPr>
              <a:t>How do codes of ethics, professional organizations, </a:t>
            </a:r>
            <a:r>
              <a:rPr lang="en-US" altLang="en-US" b="1" dirty="0">
                <a:latin typeface="Times New Roman" panose="02020603050405020304" pitchFamily="18" charset="0"/>
                <a:cs typeface="Times New Roman" panose="02020603050405020304" pitchFamily="18" charset="0"/>
              </a:rPr>
              <a:t>certification</a:t>
            </a:r>
            <a:r>
              <a:rPr lang="en-US" altLang="en-US" dirty="0">
                <a:latin typeface="Times New Roman" panose="02020603050405020304" pitchFamily="18" charset="0"/>
                <a:cs typeface="Times New Roman" panose="02020603050405020304" pitchFamily="18" charset="0"/>
              </a:rPr>
              <a:t>, and </a:t>
            </a:r>
            <a:r>
              <a:rPr lang="en-US" altLang="en-US" b="1" dirty="0">
                <a:latin typeface="Times New Roman" panose="02020603050405020304" pitchFamily="18" charset="0"/>
                <a:cs typeface="Times New Roman" panose="02020603050405020304" pitchFamily="18" charset="0"/>
              </a:rPr>
              <a:t>licensing</a:t>
            </a:r>
            <a:r>
              <a:rPr lang="en-US" altLang="en-US" dirty="0">
                <a:latin typeface="Times New Roman" panose="02020603050405020304" pitchFamily="18" charset="0"/>
                <a:cs typeface="Times New Roman" panose="02020603050405020304" pitchFamily="18" charset="0"/>
              </a:rPr>
              <a:t> affect the ethical behavior of IT professionals?</a:t>
            </a:r>
          </a:p>
          <a:p>
            <a:pPr marL="449263" lvl="1" indent="-449263" algn="just">
              <a:lnSpc>
                <a:spcPct val="100000"/>
              </a:lnSpc>
              <a:spcBef>
                <a:spcPts val="600"/>
              </a:spcBef>
              <a:spcAft>
                <a:spcPts val="1200"/>
              </a:spcAft>
              <a:buFont typeface="Wingdings" panose="05000000000000000000" pitchFamily="2" charset="2"/>
              <a:buChar char="Ø"/>
              <a:defRPr/>
            </a:pPr>
            <a:r>
              <a:rPr lang="en-US" altLang="en-US" dirty="0">
                <a:latin typeface="Times New Roman" panose="02020603050405020304" pitchFamily="18" charset="0"/>
                <a:cs typeface="Times New Roman" panose="02020603050405020304" pitchFamily="18" charset="0"/>
              </a:rPr>
              <a:t>What is meant by </a:t>
            </a:r>
            <a:r>
              <a:rPr lang="en-US" altLang="en-US" b="1" dirty="0">
                <a:latin typeface="Times New Roman" panose="02020603050405020304" pitchFamily="18" charset="0"/>
                <a:cs typeface="Times New Roman" panose="02020603050405020304" pitchFamily="18" charset="0"/>
              </a:rPr>
              <a:t>compliance</a:t>
            </a:r>
            <a:r>
              <a:rPr lang="en-US" altLang="en-US" dirty="0">
                <a:latin typeface="Times New Roman" panose="02020603050405020304" pitchFamily="18" charset="0"/>
                <a:cs typeface="Times New Roman" panose="02020603050405020304" pitchFamily="18" charset="0"/>
              </a:rPr>
              <a:t>, and how does it help promote the right behaviors and discourage undesirable ones?</a:t>
            </a:r>
            <a:endParaRPr lang="en-GB" altLang="en-US" dirty="0">
              <a:latin typeface="Times New Roman" panose="02020603050405020304" pitchFamily="18" charset="0"/>
              <a:cs typeface="Times New Roman" panose="02020603050405020304" pitchFamily="18" charset="0"/>
            </a:endParaRPr>
          </a:p>
          <a:p>
            <a:pPr lvl="1" algn="just">
              <a:lnSpc>
                <a:spcPct val="100000"/>
              </a:lnSpc>
              <a:spcBef>
                <a:spcPts val="600"/>
              </a:spcBef>
              <a:spcAft>
                <a:spcPts val="1200"/>
              </a:spcAft>
              <a:buFont typeface="Wingdings" panose="05000000000000000000" pitchFamily="2" charset="2"/>
              <a:buChar char="Ø"/>
              <a:defRPr/>
            </a:pPr>
            <a:endParaRPr lang="en-GB" altLang="en-US" dirty="0">
              <a:latin typeface="Times New Roman" panose="02020603050405020304" pitchFamily="18" charset="0"/>
              <a:cs typeface="Times New Roman" panose="02020603050405020304" pitchFamily="18" charset="0"/>
            </a:endParaRPr>
          </a:p>
        </p:txBody>
      </p:sp>
      <p:sp>
        <p:nvSpPr>
          <p:cNvPr id="20484" name="Slide Number Placeholder 4">
            <a:extLst>
              <a:ext uri="{FF2B5EF4-FFF2-40B4-BE49-F238E27FC236}">
                <a16:creationId xmlns:a16="http://schemas.microsoft.com/office/drawing/2014/main" id="{8DCF9160-8AF5-E7BA-4E3F-195E500F18A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B3E08FDF-933A-4826-8C70-C99BBF639007}" type="slidenum">
              <a:rPr lang="en-GB" altLang="en-US" sz="1400" smtClean="0"/>
              <a:pPr>
                <a:lnSpc>
                  <a:spcPct val="100000"/>
                </a:lnSpc>
                <a:spcBef>
                  <a:spcPct val="0"/>
                </a:spcBef>
                <a:buFont typeface="Arial" panose="020B0604020202020204" pitchFamily="34" charset="0"/>
                <a:buNone/>
              </a:pPr>
              <a:t>2</a:t>
            </a:fld>
            <a:endParaRPr lang="en-GB" altLang="en-US" sz="1400"/>
          </a:p>
        </p:txBody>
      </p:sp>
      <p:sp>
        <p:nvSpPr>
          <p:cNvPr id="20485" name="Rectangle 4">
            <a:extLst>
              <a:ext uri="{FF2B5EF4-FFF2-40B4-BE49-F238E27FC236}">
                <a16:creationId xmlns:a16="http://schemas.microsoft.com/office/drawing/2014/main" id="{4524B26E-4271-CF4E-EDD7-C07B68F76DFD}"/>
              </a:ext>
            </a:extLst>
          </p:cNvPr>
          <p:cNvSpPr>
            <a:spLocks noChangeArrowheads="1"/>
          </p:cNvSpPr>
          <p:nvPr/>
        </p:nvSpPr>
        <p:spPr bwMode="auto">
          <a:xfrm>
            <a:off x="3476625" y="6311900"/>
            <a:ext cx="1841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3000"/>
              </a:lnSpc>
              <a:spcBef>
                <a:spcPts val="800"/>
              </a:spcBef>
              <a:buClr>
                <a:srgbClr val="000000"/>
              </a:buClr>
              <a:buSzPct val="100000"/>
              <a:buFont typeface="Arial" panose="020B0604020202020204" pitchFamily="34" charset="0"/>
              <a:buChar char="•"/>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Arial" panose="020B0604020202020204" pitchFamily="34" charset="0"/>
              </a:defRPr>
            </a:lvl9pPr>
          </a:lstStyle>
          <a:p>
            <a:pPr eaLnBrk="1" hangingPunct="1">
              <a:spcBef>
                <a:spcPct val="0"/>
              </a:spcBef>
              <a:buFont typeface="Arial" panose="020B0604020202020204" pitchFamily="34" charset="0"/>
              <a:buNone/>
            </a:pPr>
            <a:endParaRPr lang="en-US" altLang="en-US" sz="1800">
              <a:solidFill>
                <a:schemeClr val="bg1"/>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
            <a:extLst>
              <a:ext uri="{FF2B5EF4-FFF2-40B4-BE49-F238E27FC236}">
                <a16:creationId xmlns:a16="http://schemas.microsoft.com/office/drawing/2014/main" id="{2A731153-2631-C11E-7515-19A9542AAF50}"/>
              </a:ext>
            </a:extLst>
          </p:cNvPr>
          <p:cNvSpPr>
            <a:spLocks noGrp="1" noChangeArrowheads="1"/>
          </p:cNvSpPr>
          <p:nvPr>
            <p:ph type="title"/>
          </p:nvPr>
        </p:nvSpPr>
        <p:spPr/>
        <p:txBody>
          <a:bodyPr/>
          <a:lstStyle/>
          <a:p>
            <a:r>
              <a:rPr lang="en-GB" altLang="en-US" sz="3200" b="1">
                <a:latin typeface="Times New Roman" panose="02020603050405020304" pitchFamily="18" charset="0"/>
                <a:cs typeface="Times New Roman" panose="02020603050405020304" pitchFamily="18" charset="0"/>
              </a:rPr>
              <a:t>Relationships Between </a:t>
            </a:r>
            <a:br>
              <a:rPr lang="en-GB" altLang="en-US" sz="3200" b="1">
                <a:latin typeface="Times New Roman" panose="02020603050405020304" pitchFamily="18" charset="0"/>
                <a:cs typeface="Times New Roman" panose="02020603050405020304" pitchFamily="18" charset="0"/>
              </a:rPr>
            </a:br>
            <a:r>
              <a:rPr lang="en-GB" altLang="en-US" sz="3200" b="1">
                <a:latin typeface="Times New Roman" panose="02020603050405020304" pitchFamily="18" charset="0"/>
                <a:cs typeface="Times New Roman" panose="02020603050405020304" pitchFamily="18" charset="0"/>
              </a:rPr>
              <a:t>IT Workers and </a:t>
            </a:r>
            <a:r>
              <a:rPr lang="en-GB" altLang="en-US" sz="3200" b="1">
                <a:solidFill>
                  <a:srgbClr val="0070C0"/>
                </a:solidFill>
                <a:latin typeface="Times New Roman" panose="02020603050405020304" pitchFamily="18" charset="0"/>
                <a:cs typeface="Times New Roman" panose="02020603050405020304" pitchFamily="18" charset="0"/>
              </a:rPr>
              <a:t>Society</a:t>
            </a:r>
          </a:p>
        </p:txBody>
      </p:sp>
      <p:sp>
        <p:nvSpPr>
          <p:cNvPr id="54275" name="Rectangle 2">
            <a:extLst>
              <a:ext uri="{FF2B5EF4-FFF2-40B4-BE49-F238E27FC236}">
                <a16:creationId xmlns:a16="http://schemas.microsoft.com/office/drawing/2014/main" id="{3D737E5F-D01C-A19B-5EA7-BF33FAD552A3}"/>
              </a:ext>
            </a:extLst>
          </p:cNvPr>
          <p:cNvSpPr>
            <a:spLocks noGrp="1" noChangeArrowheads="1"/>
          </p:cNvSpPr>
          <p:nvPr>
            <p:ph type="body" idx="1"/>
          </p:nvPr>
        </p:nvSpPr>
        <p:spPr/>
        <p:txBody>
          <a:bodyPr/>
          <a:lstStyle/>
          <a:p>
            <a:pPr algn="just">
              <a:lnSpc>
                <a:spcPct val="100000"/>
              </a:lnSpc>
              <a:spcBef>
                <a:spcPts val="600"/>
              </a:spcBef>
              <a:spcAft>
                <a:spcPts val="1200"/>
              </a:spcAft>
              <a:buFont typeface="Wingdings" panose="05000000000000000000" pitchFamily="2" charset="2"/>
              <a:buChar char="Ø"/>
            </a:pPr>
            <a:r>
              <a:rPr lang="en-US" altLang="en-US" sz="2400" b="1">
                <a:solidFill>
                  <a:srgbClr val="FF0000"/>
                </a:solidFill>
                <a:latin typeface="Times New Roman" panose="02020603050405020304" pitchFamily="18" charset="0"/>
                <a:cs typeface="Times New Roman" panose="02020603050405020304" pitchFamily="18" charset="0"/>
              </a:rPr>
              <a:t>Society</a:t>
            </a:r>
            <a:r>
              <a:rPr lang="en-US" altLang="en-US" sz="2400">
                <a:latin typeface="Times New Roman" panose="02020603050405020304" pitchFamily="18" charset="0"/>
                <a:cs typeface="Times New Roman" panose="02020603050405020304" pitchFamily="18" charset="0"/>
              </a:rPr>
              <a:t> expects members of a profession to:</a:t>
            </a:r>
          </a:p>
          <a:p>
            <a:pPr lvl="1" algn="just">
              <a:lnSpc>
                <a:spcPct val="100000"/>
              </a:lnSpc>
              <a:spcBef>
                <a:spcPts val="600"/>
              </a:spcBef>
              <a:spcAft>
                <a:spcPts val="1200"/>
              </a:spcAf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Provide significant </a:t>
            </a:r>
            <a:r>
              <a:rPr lang="en-US" altLang="en-US" i="1">
                <a:latin typeface="Times New Roman" panose="02020603050405020304" pitchFamily="18" charset="0"/>
                <a:cs typeface="Times New Roman" panose="02020603050405020304" pitchFamily="18" charset="0"/>
              </a:rPr>
              <a:t>benefits</a:t>
            </a:r>
          </a:p>
          <a:p>
            <a:pPr lvl="1" algn="just">
              <a:lnSpc>
                <a:spcPct val="100000"/>
              </a:lnSpc>
              <a:spcBef>
                <a:spcPts val="600"/>
              </a:spcBef>
              <a:spcAft>
                <a:spcPts val="1200"/>
              </a:spcAf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Not cause harm through their </a:t>
            </a:r>
            <a:r>
              <a:rPr lang="en-US" altLang="en-US" i="1">
                <a:latin typeface="Times New Roman" panose="02020603050405020304" pitchFamily="18" charset="0"/>
                <a:cs typeface="Times New Roman" panose="02020603050405020304" pitchFamily="18" charset="0"/>
              </a:rPr>
              <a:t>actions </a:t>
            </a:r>
          </a:p>
          <a:p>
            <a:pPr algn="just">
              <a:lnSpc>
                <a:spcPct val="100000"/>
              </a:lnSpc>
              <a:spcBef>
                <a:spcPts val="600"/>
              </a:spcBef>
              <a:spcAft>
                <a:spcPts val="1200"/>
              </a:spcAft>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Professional organizations provide codes of ethics to guide IT workers’ actions</a:t>
            </a:r>
            <a:endParaRPr lang="en-GB" altLang="en-US" sz="2400">
              <a:latin typeface="Times New Roman" panose="02020603050405020304" pitchFamily="18" charset="0"/>
              <a:cs typeface="Times New Roman" panose="02020603050405020304" pitchFamily="18" charset="0"/>
            </a:endParaRPr>
          </a:p>
          <a:p>
            <a:pPr algn="just">
              <a:lnSpc>
                <a:spcPct val="100000"/>
              </a:lnSpc>
              <a:spcBef>
                <a:spcPts val="600"/>
              </a:spcBef>
              <a:spcAft>
                <a:spcPts val="1200"/>
              </a:spcAft>
            </a:pPr>
            <a:endParaRPr lang="en-GB" altLang="en-US" sz="2400">
              <a:latin typeface="Times New Roman" panose="02020603050405020304" pitchFamily="18" charset="0"/>
              <a:cs typeface="Times New Roman" panose="02020603050405020304" pitchFamily="18" charset="0"/>
            </a:endParaRPr>
          </a:p>
        </p:txBody>
      </p:sp>
      <p:sp>
        <p:nvSpPr>
          <p:cNvPr id="54276" name="Slide Number Placeholder 4">
            <a:extLst>
              <a:ext uri="{FF2B5EF4-FFF2-40B4-BE49-F238E27FC236}">
                <a16:creationId xmlns:a16="http://schemas.microsoft.com/office/drawing/2014/main" id="{3CDAE3B3-8442-5E79-0554-6B2F51CFBBF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CAD8FCB4-B026-485B-A540-7C6CA9D10748}" type="slidenum">
              <a:rPr lang="en-GB" altLang="en-US" sz="1400" smtClean="0"/>
              <a:pPr>
                <a:lnSpc>
                  <a:spcPct val="100000"/>
                </a:lnSpc>
                <a:spcBef>
                  <a:spcPct val="0"/>
                </a:spcBef>
                <a:buFont typeface="Arial" panose="020B0604020202020204" pitchFamily="34" charset="0"/>
                <a:buNone/>
              </a:pPr>
              <a:t>20</a:t>
            </a:fld>
            <a:endParaRPr lang="en-GB" altLang="en-US" sz="14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FB2C4862-8C49-0C41-20E1-554184FEDE83}"/>
              </a:ext>
            </a:extLst>
          </p:cNvPr>
          <p:cNvSpPr>
            <a:spLocks noGrp="1" noChangeArrowheads="1"/>
          </p:cNvSpPr>
          <p:nvPr>
            <p:ph type="title"/>
          </p:nvPr>
        </p:nvSpPr>
        <p:spPr/>
        <p:txBody>
          <a:bodyPr/>
          <a:lstStyle/>
          <a:p>
            <a:r>
              <a:rPr lang="en-US" altLang="en-US" sz="3200" b="1">
                <a:latin typeface="Times New Roman" panose="02020603050405020304" pitchFamily="18" charset="0"/>
                <a:cs typeface="Times New Roman" panose="02020603050405020304" pitchFamily="18" charset="0"/>
              </a:rPr>
              <a:t>Professional Codes of Ethics</a:t>
            </a:r>
          </a:p>
        </p:txBody>
      </p:sp>
      <p:sp>
        <p:nvSpPr>
          <p:cNvPr id="56323" name="Content Placeholder 2">
            <a:extLst>
              <a:ext uri="{FF2B5EF4-FFF2-40B4-BE49-F238E27FC236}">
                <a16:creationId xmlns:a16="http://schemas.microsoft.com/office/drawing/2014/main" id="{2E8CBC6E-B190-9A21-0793-2DB1FCB6FCF8}"/>
              </a:ext>
            </a:extLst>
          </p:cNvPr>
          <p:cNvSpPr>
            <a:spLocks noGrp="1" noChangeArrowheads="1"/>
          </p:cNvSpPr>
          <p:nvPr>
            <p:ph idx="1"/>
          </p:nvPr>
        </p:nvSpPr>
        <p:spPr>
          <a:xfrm>
            <a:off x="457200" y="1416050"/>
            <a:ext cx="8228013" cy="4708525"/>
          </a:xfrm>
        </p:spPr>
        <p:txBody>
          <a:bodyPr/>
          <a:lstStyle/>
          <a:p>
            <a:pPr algn="just">
              <a:lnSpc>
                <a:spcPct val="100000"/>
              </a:lnSpc>
              <a:spcBef>
                <a:spcPts val="600"/>
              </a:spcBef>
              <a:spcAft>
                <a:spcPts val="600"/>
              </a:spcAft>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State the principles and core values that are essential to the work of an occupational group</a:t>
            </a:r>
          </a:p>
          <a:p>
            <a:pPr algn="just">
              <a:lnSpc>
                <a:spcPct val="100000"/>
              </a:lnSpc>
              <a:spcBef>
                <a:spcPts val="600"/>
              </a:spcBef>
              <a:spcAft>
                <a:spcPts val="600"/>
              </a:spcAft>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Most </a:t>
            </a:r>
            <a:r>
              <a:rPr lang="en-US" altLang="en-US" sz="2400" b="1">
                <a:solidFill>
                  <a:srgbClr val="FF0000"/>
                </a:solidFill>
                <a:latin typeface="Times New Roman" panose="02020603050405020304" pitchFamily="18" charset="0"/>
                <a:cs typeface="Times New Roman" panose="02020603050405020304" pitchFamily="18" charset="0"/>
              </a:rPr>
              <a:t>codes of ethics </a:t>
            </a:r>
            <a:r>
              <a:rPr lang="en-US" altLang="en-US" sz="2400">
                <a:latin typeface="Times New Roman" panose="02020603050405020304" pitchFamily="18" charset="0"/>
                <a:cs typeface="Times New Roman" panose="02020603050405020304" pitchFamily="18" charset="0"/>
              </a:rPr>
              <a:t>include:</a:t>
            </a:r>
          </a:p>
          <a:p>
            <a:pPr lvl="1" algn="just">
              <a:lnSpc>
                <a:spcPct val="100000"/>
              </a:lnSpc>
              <a:spcBef>
                <a:spcPts val="600"/>
              </a:spcBef>
              <a:spcAft>
                <a:spcPts val="600"/>
              </a:spcAf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What the organization aspires to become</a:t>
            </a:r>
          </a:p>
          <a:p>
            <a:pPr lvl="1" algn="just">
              <a:lnSpc>
                <a:spcPct val="100000"/>
              </a:lnSpc>
              <a:spcBef>
                <a:spcPts val="600"/>
              </a:spcBef>
              <a:spcAft>
                <a:spcPts val="600"/>
              </a:spcAf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Rules and principles by which members of the organization are expected to abide </a:t>
            </a:r>
          </a:p>
          <a:p>
            <a:pPr lvl="1" algn="just">
              <a:lnSpc>
                <a:spcPct val="100000"/>
              </a:lnSpc>
              <a:spcBef>
                <a:spcPts val="600"/>
              </a:spcBef>
              <a:spcAft>
                <a:spcPts val="600"/>
              </a:spcAf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A commitment to continuing education for those who practice the profession</a:t>
            </a:r>
          </a:p>
        </p:txBody>
      </p:sp>
      <p:sp>
        <p:nvSpPr>
          <p:cNvPr id="56324" name="Slide Number Placeholder 4">
            <a:extLst>
              <a:ext uri="{FF2B5EF4-FFF2-40B4-BE49-F238E27FC236}">
                <a16:creationId xmlns:a16="http://schemas.microsoft.com/office/drawing/2014/main" id="{4E525BB3-2D04-7991-A099-41DECF80933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90F7AC41-6F31-454F-B575-D2BF878894BB}" type="slidenum">
              <a:rPr lang="en-GB" altLang="en-US" sz="1400" smtClean="0"/>
              <a:pPr>
                <a:lnSpc>
                  <a:spcPct val="100000"/>
                </a:lnSpc>
                <a:spcBef>
                  <a:spcPct val="0"/>
                </a:spcBef>
                <a:buFont typeface="Arial" panose="020B0604020202020204" pitchFamily="34" charset="0"/>
                <a:buNone/>
              </a:pPr>
              <a:t>21</a:t>
            </a:fld>
            <a:endParaRPr lang="en-GB" altLang="en-US"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F6C121AB-9DE2-8B7C-874F-ABB6F377A390}"/>
              </a:ext>
            </a:extLst>
          </p:cNvPr>
          <p:cNvSpPr>
            <a:spLocks noGrp="1" noChangeArrowheads="1"/>
          </p:cNvSpPr>
          <p:nvPr>
            <p:ph type="title"/>
          </p:nvPr>
        </p:nvSpPr>
        <p:spPr/>
        <p:txBody>
          <a:bodyPr/>
          <a:lstStyle/>
          <a:p>
            <a:r>
              <a:rPr lang="en-US" altLang="en-US" sz="3200" b="1">
                <a:latin typeface="Times New Roman" panose="02020603050405020304" pitchFamily="18" charset="0"/>
                <a:cs typeface="Times New Roman" panose="02020603050405020304" pitchFamily="18" charset="0"/>
              </a:rPr>
              <a:t>Professional Codes of Ethics </a:t>
            </a:r>
            <a:br>
              <a:rPr lang="en-US" altLang="en-US" sz="3200" b="1">
                <a:latin typeface="Times New Roman" panose="02020603050405020304" pitchFamily="18" charset="0"/>
                <a:cs typeface="Times New Roman" panose="02020603050405020304" pitchFamily="18" charset="0"/>
              </a:rPr>
            </a:br>
            <a:r>
              <a:rPr lang="en-US" altLang="en-US" sz="3200" b="1">
                <a:latin typeface="Times New Roman" panose="02020603050405020304" pitchFamily="18" charset="0"/>
                <a:cs typeface="Times New Roman" panose="02020603050405020304" pitchFamily="18" charset="0"/>
              </a:rPr>
              <a:t>(cont’d)</a:t>
            </a:r>
          </a:p>
        </p:txBody>
      </p:sp>
      <p:sp>
        <p:nvSpPr>
          <p:cNvPr id="57347" name="Content Placeholder 2">
            <a:extLst>
              <a:ext uri="{FF2B5EF4-FFF2-40B4-BE49-F238E27FC236}">
                <a16:creationId xmlns:a16="http://schemas.microsoft.com/office/drawing/2014/main" id="{537647A5-8485-C070-2EB9-779E7AF426A3}"/>
              </a:ext>
            </a:extLst>
          </p:cNvPr>
          <p:cNvSpPr>
            <a:spLocks noGrp="1" noChangeArrowheads="1"/>
          </p:cNvSpPr>
          <p:nvPr>
            <p:ph idx="1"/>
          </p:nvPr>
        </p:nvSpPr>
        <p:spPr/>
        <p:txBody>
          <a:bodyPr/>
          <a:lstStyle/>
          <a:p>
            <a:pPr algn="just">
              <a:lnSpc>
                <a:spcPct val="100000"/>
              </a:lnSpc>
              <a:spcBef>
                <a:spcPts val="600"/>
              </a:spcBef>
              <a:spcAft>
                <a:spcPts val="600"/>
              </a:spcAft>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Following a </a:t>
            </a:r>
            <a:r>
              <a:rPr lang="en-US" altLang="en-US" sz="2400" b="1">
                <a:solidFill>
                  <a:srgbClr val="FF0000"/>
                </a:solidFill>
                <a:latin typeface="Times New Roman" panose="02020603050405020304" pitchFamily="18" charset="0"/>
                <a:cs typeface="Times New Roman" panose="02020603050405020304" pitchFamily="18" charset="0"/>
              </a:rPr>
              <a:t>professional code of ethics </a:t>
            </a:r>
            <a:r>
              <a:rPr lang="en-US" altLang="en-US" sz="2400">
                <a:latin typeface="Times New Roman" panose="02020603050405020304" pitchFamily="18" charset="0"/>
                <a:cs typeface="Times New Roman" panose="02020603050405020304" pitchFamily="18" charset="0"/>
              </a:rPr>
              <a:t>can produce benefits for the individual, the profession, and society as a whole</a:t>
            </a:r>
          </a:p>
          <a:p>
            <a:pPr lvl="1" algn="just">
              <a:lnSpc>
                <a:spcPct val="100000"/>
              </a:lnSpc>
              <a:spcBef>
                <a:spcPts val="600"/>
              </a:spcBef>
              <a:spcAft>
                <a:spcPts val="600"/>
              </a:spcAf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Ethical decision making</a:t>
            </a:r>
          </a:p>
          <a:p>
            <a:pPr lvl="1" algn="just">
              <a:lnSpc>
                <a:spcPct val="100000"/>
              </a:lnSpc>
              <a:spcBef>
                <a:spcPts val="600"/>
              </a:spcBef>
              <a:spcAft>
                <a:spcPts val="600"/>
              </a:spcAf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High standards of practice and ethical behavior</a:t>
            </a:r>
          </a:p>
          <a:p>
            <a:pPr lvl="1" algn="just">
              <a:lnSpc>
                <a:spcPct val="100000"/>
              </a:lnSpc>
              <a:spcBef>
                <a:spcPts val="600"/>
              </a:spcBef>
              <a:spcAft>
                <a:spcPts val="600"/>
              </a:spcAf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Trust and respect from general public</a:t>
            </a:r>
          </a:p>
          <a:p>
            <a:pPr lvl="1" algn="just">
              <a:lnSpc>
                <a:spcPct val="100000"/>
              </a:lnSpc>
              <a:spcBef>
                <a:spcPts val="600"/>
              </a:spcBef>
              <a:spcAft>
                <a:spcPts val="600"/>
              </a:spcAf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Evaluation benchmark for self-assessment</a:t>
            </a:r>
          </a:p>
        </p:txBody>
      </p:sp>
      <p:sp>
        <p:nvSpPr>
          <p:cNvPr id="57348" name="Slide Number Placeholder 4">
            <a:extLst>
              <a:ext uri="{FF2B5EF4-FFF2-40B4-BE49-F238E27FC236}">
                <a16:creationId xmlns:a16="http://schemas.microsoft.com/office/drawing/2014/main" id="{B55F26BA-CADF-B5A8-D549-C8C2ACBAD7B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AA3B2354-7A7E-4893-8A89-DA708542B05E}" type="slidenum">
              <a:rPr lang="en-GB" altLang="en-US" sz="1400" smtClean="0"/>
              <a:pPr>
                <a:lnSpc>
                  <a:spcPct val="100000"/>
                </a:lnSpc>
                <a:spcBef>
                  <a:spcPct val="0"/>
                </a:spcBef>
                <a:buFont typeface="Arial" panose="020B0604020202020204" pitchFamily="34" charset="0"/>
                <a:buNone/>
              </a:pPr>
              <a:t>22</a:t>
            </a:fld>
            <a:endParaRPr lang="en-GB" altLang="en-US" sz="1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
            <a:extLst>
              <a:ext uri="{FF2B5EF4-FFF2-40B4-BE49-F238E27FC236}">
                <a16:creationId xmlns:a16="http://schemas.microsoft.com/office/drawing/2014/main" id="{559C4AFC-3210-51C3-6927-DE556845797A}"/>
              </a:ext>
            </a:extLst>
          </p:cNvPr>
          <p:cNvSpPr>
            <a:spLocks noGrp="1" noChangeArrowheads="1"/>
          </p:cNvSpPr>
          <p:nvPr>
            <p:ph type="title"/>
          </p:nvPr>
        </p:nvSpPr>
        <p:spPr/>
        <p:txBody>
          <a:bodyPr/>
          <a:lstStyle/>
          <a:p>
            <a:r>
              <a:rPr lang="en-GB" altLang="en-US" sz="3200" b="1">
                <a:latin typeface="Times New Roman" panose="02020603050405020304" pitchFamily="18" charset="0"/>
                <a:cs typeface="Times New Roman" panose="02020603050405020304" pitchFamily="18" charset="0"/>
              </a:rPr>
              <a:t>Professional Organizations</a:t>
            </a:r>
          </a:p>
        </p:txBody>
      </p:sp>
      <p:sp>
        <p:nvSpPr>
          <p:cNvPr id="58371" name="Rectangle 2">
            <a:extLst>
              <a:ext uri="{FF2B5EF4-FFF2-40B4-BE49-F238E27FC236}">
                <a16:creationId xmlns:a16="http://schemas.microsoft.com/office/drawing/2014/main" id="{71316AB0-4CD4-249D-B4D9-899893A2EC86}"/>
              </a:ext>
            </a:extLst>
          </p:cNvPr>
          <p:cNvSpPr>
            <a:spLocks noGrp="1" noChangeArrowheads="1"/>
          </p:cNvSpPr>
          <p:nvPr>
            <p:ph type="body" idx="1"/>
          </p:nvPr>
        </p:nvSpPr>
        <p:spPr>
          <a:xfrm>
            <a:off x="457200" y="1447800"/>
            <a:ext cx="8228013" cy="4800600"/>
          </a:xfrm>
        </p:spPr>
        <p:txBody>
          <a:bodyPr/>
          <a:lstStyle/>
          <a:p>
            <a:pPr algn="just">
              <a:lnSpc>
                <a:spcPct val="100000"/>
              </a:lnSpc>
              <a:spcBef>
                <a:spcPts val="600"/>
              </a:spcBef>
              <a:spcAft>
                <a:spcPts val="1200"/>
              </a:spcAft>
              <a:buFont typeface="Wingdings" panose="05000000000000000000" pitchFamily="2" charset="2"/>
              <a:buChar char="Ø"/>
            </a:pPr>
            <a:r>
              <a:rPr lang="en-GB" altLang="en-US" sz="2400" b="1">
                <a:latin typeface="Times New Roman" panose="02020603050405020304" pitchFamily="18" charset="0"/>
                <a:cs typeface="Times New Roman" panose="02020603050405020304" pitchFamily="18" charset="0"/>
              </a:rPr>
              <a:t>No universal code </a:t>
            </a:r>
            <a:r>
              <a:rPr lang="en-GB" altLang="en-US" sz="2400">
                <a:latin typeface="Times New Roman" panose="02020603050405020304" pitchFamily="18" charset="0"/>
                <a:cs typeface="Times New Roman" panose="02020603050405020304" pitchFamily="18" charset="0"/>
              </a:rPr>
              <a:t>of ethics for IT professionals</a:t>
            </a:r>
          </a:p>
          <a:p>
            <a:pPr algn="just">
              <a:lnSpc>
                <a:spcPct val="100000"/>
              </a:lnSpc>
              <a:spcBef>
                <a:spcPts val="600"/>
              </a:spcBef>
              <a:spcAft>
                <a:spcPts val="1200"/>
              </a:spcAft>
              <a:buFont typeface="Wingdings" panose="05000000000000000000" pitchFamily="2" charset="2"/>
              <a:buChar char="Ø"/>
            </a:pPr>
            <a:r>
              <a:rPr lang="en-GB" altLang="en-US" sz="2400" b="1">
                <a:latin typeface="Times New Roman" panose="02020603050405020304" pitchFamily="18" charset="0"/>
                <a:cs typeface="Times New Roman" panose="02020603050405020304" pitchFamily="18" charset="0"/>
              </a:rPr>
              <a:t>No single, formal </a:t>
            </a:r>
            <a:r>
              <a:rPr lang="en-GB" altLang="en-US" sz="2400">
                <a:latin typeface="Times New Roman" panose="02020603050405020304" pitchFamily="18" charset="0"/>
                <a:cs typeface="Times New Roman" panose="02020603050405020304" pitchFamily="18" charset="0"/>
              </a:rPr>
              <a:t>organization of IT professionals has emerged as preeminent</a:t>
            </a:r>
          </a:p>
          <a:p>
            <a:pPr algn="just">
              <a:lnSpc>
                <a:spcPct val="100000"/>
              </a:lnSpc>
              <a:spcBef>
                <a:spcPts val="600"/>
              </a:spcBef>
              <a:spcAft>
                <a:spcPts val="1200"/>
              </a:spcAft>
              <a:buFont typeface="Wingdings" panose="05000000000000000000" pitchFamily="2" charset="2"/>
              <a:buChar char="Ø"/>
            </a:pPr>
            <a:r>
              <a:rPr lang="en-GB" altLang="en-US" sz="2400">
                <a:latin typeface="Times New Roman" panose="02020603050405020304" pitchFamily="18" charset="0"/>
                <a:cs typeface="Times New Roman" panose="02020603050405020304" pitchFamily="18" charset="0"/>
              </a:rPr>
              <a:t>The most prominent organizations include:</a:t>
            </a:r>
          </a:p>
          <a:p>
            <a:pPr lvl="1" algn="just">
              <a:lnSpc>
                <a:spcPct val="100000"/>
              </a:lnSpc>
              <a:spcBef>
                <a:spcPts val="600"/>
              </a:spcBef>
              <a:buFont typeface="Arial" panose="020B0604020202020204" pitchFamily="34" charset="0"/>
              <a:buChar char="•"/>
            </a:pPr>
            <a:r>
              <a:rPr lang="en-GB" altLang="en-US">
                <a:latin typeface="Times New Roman" panose="02020603050405020304" pitchFamily="18" charset="0"/>
                <a:cs typeface="Times New Roman" panose="02020603050405020304" pitchFamily="18" charset="0"/>
              </a:rPr>
              <a:t>Association for Computing Machinery (</a:t>
            </a:r>
            <a:r>
              <a:rPr lang="en-GB" altLang="en-US" b="1">
                <a:latin typeface="Times New Roman" panose="02020603050405020304" pitchFamily="18" charset="0"/>
                <a:cs typeface="Times New Roman" panose="02020603050405020304" pitchFamily="18" charset="0"/>
              </a:rPr>
              <a:t>ACM</a:t>
            </a:r>
            <a:r>
              <a:rPr lang="en-GB" altLang="en-US">
                <a:latin typeface="Times New Roman" panose="02020603050405020304" pitchFamily="18" charset="0"/>
                <a:cs typeface="Times New Roman" panose="02020603050405020304" pitchFamily="18" charset="0"/>
              </a:rPr>
              <a:t>)</a:t>
            </a:r>
          </a:p>
          <a:p>
            <a:pPr lvl="1" algn="just">
              <a:lnSpc>
                <a:spcPct val="100000"/>
              </a:lnSpc>
              <a:spcBef>
                <a:spcPts val="600"/>
              </a:spcBef>
              <a:buFont typeface="Arial" panose="020B0604020202020204" pitchFamily="34" charset="0"/>
              <a:buChar char="•"/>
            </a:pPr>
            <a:r>
              <a:rPr lang="en-GB" altLang="en-US">
                <a:latin typeface="Times New Roman" panose="02020603050405020304" pitchFamily="18" charset="0"/>
                <a:cs typeface="Times New Roman" panose="02020603050405020304" pitchFamily="18" charset="0"/>
              </a:rPr>
              <a:t>Institute of Electrical and Electronics Engineers Computer Society (</a:t>
            </a:r>
            <a:r>
              <a:rPr lang="en-GB" altLang="en-US" b="1">
                <a:latin typeface="Times New Roman" panose="02020603050405020304" pitchFamily="18" charset="0"/>
                <a:cs typeface="Times New Roman" panose="02020603050405020304" pitchFamily="18" charset="0"/>
              </a:rPr>
              <a:t>IEEE-CS</a:t>
            </a:r>
            <a:r>
              <a:rPr lang="en-GB" altLang="en-US">
                <a:latin typeface="Times New Roman" panose="02020603050405020304" pitchFamily="18" charset="0"/>
                <a:cs typeface="Times New Roman" panose="02020603050405020304" pitchFamily="18" charset="0"/>
              </a:rPr>
              <a:t>)</a:t>
            </a:r>
          </a:p>
          <a:p>
            <a:pPr lvl="1" algn="just">
              <a:lnSpc>
                <a:spcPct val="100000"/>
              </a:lnSpc>
              <a:spcBef>
                <a:spcPts val="600"/>
              </a:spcBef>
              <a:buFont typeface="Arial" panose="020B0604020202020204" pitchFamily="34" charset="0"/>
              <a:buChar char="•"/>
            </a:pPr>
            <a:r>
              <a:rPr lang="en-GB" altLang="en-US">
                <a:latin typeface="Times New Roman" panose="02020603050405020304" pitchFamily="18" charset="0"/>
                <a:cs typeface="Times New Roman" panose="02020603050405020304" pitchFamily="18" charset="0"/>
              </a:rPr>
              <a:t>Association of IT Professionals (</a:t>
            </a:r>
            <a:r>
              <a:rPr lang="en-GB" altLang="en-US" b="1">
                <a:latin typeface="Times New Roman" panose="02020603050405020304" pitchFamily="18" charset="0"/>
                <a:cs typeface="Times New Roman" panose="02020603050405020304" pitchFamily="18" charset="0"/>
              </a:rPr>
              <a:t>AITP</a:t>
            </a:r>
            <a:r>
              <a:rPr lang="en-GB" altLang="en-US">
                <a:latin typeface="Times New Roman" panose="02020603050405020304" pitchFamily="18" charset="0"/>
                <a:cs typeface="Times New Roman" panose="02020603050405020304" pitchFamily="18" charset="0"/>
              </a:rPr>
              <a:t>)</a:t>
            </a:r>
          </a:p>
          <a:p>
            <a:pPr lvl="1" algn="just">
              <a:lnSpc>
                <a:spcPct val="100000"/>
              </a:lnSpc>
              <a:spcBef>
                <a:spcPts val="600"/>
              </a:spcBef>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SysAdmin, Audit, Network, Security (</a:t>
            </a:r>
            <a:r>
              <a:rPr lang="en-US" altLang="en-US" b="1">
                <a:latin typeface="Times New Roman" panose="02020603050405020304" pitchFamily="18" charset="0"/>
                <a:cs typeface="Times New Roman" panose="02020603050405020304" pitchFamily="18" charset="0"/>
              </a:rPr>
              <a:t>SANS</a:t>
            </a:r>
            <a:r>
              <a:rPr lang="en-US" altLang="en-US">
                <a:latin typeface="Times New Roman" panose="02020603050405020304" pitchFamily="18" charset="0"/>
                <a:cs typeface="Times New Roman" panose="02020603050405020304" pitchFamily="18" charset="0"/>
              </a:rPr>
              <a:t>) Institute</a:t>
            </a:r>
            <a:endParaRPr lang="en-GB" altLang="en-US">
              <a:latin typeface="Times New Roman" panose="02020603050405020304" pitchFamily="18" charset="0"/>
              <a:cs typeface="Times New Roman" panose="02020603050405020304" pitchFamily="18" charset="0"/>
            </a:endParaRPr>
          </a:p>
        </p:txBody>
      </p:sp>
      <p:sp>
        <p:nvSpPr>
          <p:cNvPr id="58372" name="Slide Number Placeholder 4">
            <a:extLst>
              <a:ext uri="{FF2B5EF4-FFF2-40B4-BE49-F238E27FC236}">
                <a16:creationId xmlns:a16="http://schemas.microsoft.com/office/drawing/2014/main" id="{5278F7C3-6197-CED3-816A-6F444FB1DD5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CD509F32-E010-4784-B171-555F44B1DA86}" type="slidenum">
              <a:rPr lang="en-GB" altLang="en-US" sz="1400" smtClean="0"/>
              <a:pPr>
                <a:lnSpc>
                  <a:spcPct val="100000"/>
                </a:lnSpc>
                <a:spcBef>
                  <a:spcPct val="0"/>
                </a:spcBef>
                <a:buFont typeface="Arial" panose="020B0604020202020204" pitchFamily="34" charset="0"/>
                <a:buNone/>
              </a:pPr>
              <a:t>23</a:t>
            </a:fld>
            <a:endParaRPr lang="en-GB" altLang="en-US" sz="14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3">
            <a:extLst>
              <a:ext uri="{FF2B5EF4-FFF2-40B4-BE49-F238E27FC236}">
                <a16:creationId xmlns:a16="http://schemas.microsoft.com/office/drawing/2014/main" id="{778E6D9A-4A1A-CDB1-DCAB-544E695939C8}"/>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4FB33AAB-13CE-485C-90F0-647EB0485B62}" type="slidenum">
              <a:rPr lang="en-GB" altLang="en-US" sz="1400" smtClean="0">
                <a:solidFill>
                  <a:schemeClr val="tx1"/>
                </a:solidFill>
              </a:rPr>
              <a:pPr>
                <a:lnSpc>
                  <a:spcPct val="100000"/>
                </a:lnSpc>
                <a:spcBef>
                  <a:spcPct val="0"/>
                </a:spcBef>
                <a:buFont typeface="Arial" panose="020B0604020202020204" pitchFamily="34" charset="0"/>
                <a:buNone/>
              </a:pPr>
              <a:t>24</a:t>
            </a:fld>
            <a:endParaRPr lang="en-GB" altLang="en-US" sz="1800">
              <a:solidFill>
                <a:schemeClr val="tx1"/>
              </a:solidFill>
            </a:endParaRPr>
          </a:p>
        </p:txBody>
      </p:sp>
      <p:sp>
        <p:nvSpPr>
          <p:cNvPr id="60419" name="Rectangle 1">
            <a:extLst>
              <a:ext uri="{FF2B5EF4-FFF2-40B4-BE49-F238E27FC236}">
                <a16:creationId xmlns:a16="http://schemas.microsoft.com/office/drawing/2014/main" id="{44A16B43-1B5B-E2AD-A357-C28FAF753CAB}"/>
              </a:ext>
            </a:extLst>
          </p:cNvPr>
          <p:cNvSpPr>
            <a:spLocks noGrp="1" noChangeArrowheads="1"/>
          </p:cNvSpPr>
          <p:nvPr>
            <p:ph type="title"/>
          </p:nvPr>
        </p:nvSpPr>
        <p:spPr>
          <a:xfrm>
            <a:off x="457200" y="102383"/>
            <a:ext cx="8228013" cy="1141412"/>
          </a:xfrm>
        </p:spPr>
        <p:txBody>
          <a:bodyPr/>
          <a:lstStyle/>
          <a:p>
            <a:r>
              <a:rPr lang="en-GB" altLang="en-US" sz="3200" b="1" dirty="0">
                <a:solidFill>
                  <a:schemeClr val="tx1"/>
                </a:solidFill>
                <a:latin typeface="Times New Roman" panose="02020603050405020304" pitchFamily="18" charset="0"/>
                <a:cs typeface="Times New Roman" panose="02020603050405020304" pitchFamily="18" charset="0"/>
              </a:rPr>
              <a:t>Professional Organizations (cont’d)</a:t>
            </a:r>
          </a:p>
        </p:txBody>
      </p:sp>
      <p:sp>
        <p:nvSpPr>
          <p:cNvPr id="5" name="TextBox 4">
            <a:extLst>
              <a:ext uri="{FF2B5EF4-FFF2-40B4-BE49-F238E27FC236}">
                <a16:creationId xmlns:a16="http://schemas.microsoft.com/office/drawing/2014/main" id="{0789A411-FF45-1456-CE8A-04FFBCA3F901}"/>
              </a:ext>
            </a:extLst>
          </p:cNvPr>
          <p:cNvSpPr txBox="1"/>
          <p:nvPr/>
        </p:nvSpPr>
        <p:spPr>
          <a:xfrm>
            <a:off x="609600" y="1066800"/>
            <a:ext cx="8305800" cy="5401479"/>
          </a:xfrm>
          <a:prstGeom prst="rect">
            <a:avLst/>
          </a:prstGeom>
          <a:noFill/>
        </p:spPr>
        <p:txBody>
          <a:bodyPr wrap="square">
            <a:spAutoFit/>
          </a:bodyPr>
          <a:lstStyle/>
          <a:p>
            <a:pPr marL="625475" indent="-449263">
              <a:spcBef>
                <a:spcPts val="600"/>
              </a:spcBef>
              <a:spcAft>
                <a:spcPts val="0"/>
              </a:spcAft>
              <a:buFont typeface="Wingdings" panose="05000000000000000000" pitchFamily="2" charset="2"/>
              <a:buChar char="Ø"/>
              <a:defRPr/>
            </a:pPr>
            <a:r>
              <a:rPr lang="en-US" sz="2000" dirty="0">
                <a:solidFill>
                  <a:schemeClr val="tx2"/>
                </a:solidFill>
                <a:latin typeface="Times New Roman" panose="02020603050405020304" pitchFamily="18" charset="0"/>
                <a:cs typeface="Times New Roman" panose="02020603050405020304" pitchFamily="18" charset="0"/>
              </a:rPr>
              <a:t>To learn more about the </a:t>
            </a:r>
            <a:r>
              <a:rPr lang="en-US" sz="2000" b="1" dirty="0">
                <a:solidFill>
                  <a:schemeClr val="tx2"/>
                </a:solidFill>
                <a:latin typeface="Times New Roman" panose="02020603050405020304" pitchFamily="18" charset="0"/>
                <a:cs typeface="Times New Roman" panose="02020603050405020304" pitchFamily="18" charset="0"/>
              </a:rPr>
              <a:t>SANS</a:t>
            </a:r>
            <a:r>
              <a:rPr lang="en-US" sz="2000" dirty="0">
                <a:solidFill>
                  <a:schemeClr val="tx2"/>
                </a:solidFill>
                <a:latin typeface="Times New Roman" panose="02020603050405020304" pitchFamily="18" charset="0"/>
                <a:cs typeface="Times New Roman" panose="02020603050405020304" pitchFamily="18" charset="0"/>
              </a:rPr>
              <a:t> Institute, please visit: </a:t>
            </a:r>
          </a:p>
          <a:p>
            <a:pPr marL="176212">
              <a:spcBef>
                <a:spcPts val="600"/>
              </a:spcBef>
              <a:spcAft>
                <a:spcPts val="600"/>
              </a:spcAft>
              <a:defRPr/>
            </a:pPr>
            <a:r>
              <a:rPr lang="en-US" sz="2000" dirty="0">
                <a:solidFill>
                  <a:srgbClr val="CCCCFF"/>
                </a:solidFill>
                <a:latin typeface="Times New Roman" panose="02020603050405020304" pitchFamily="18" charset="0"/>
                <a:cs typeface="Times New Roman" panose="02020603050405020304" pitchFamily="18" charset="0"/>
              </a:rPr>
              <a:t>	 </a:t>
            </a:r>
            <a:r>
              <a:rPr lang="en-US" sz="2000" u="sng" dirty="0">
                <a:solidFill>
                  <a:schemeClr val="tx1"/>
                </a:solidFill>
                <a:latin typeface="Times New Roman" panose="02020603050405020304" pitchFamily="18" charset="0"/>
                <a:cs typeface="Times New Roman" panose="02020603050405020304" pitchFamily="18" charset="0"/>
              </a:rPr>
              <a:t>http://www.sans.org/</a:t>
            </a:r>
          </a:p>
          <a:p>
            <a:pPr marL="625475" indent="-449263">
              <a:lnSpc>
                <a:spcPct val="115000"/>
              </a:lnSpc>
              <a:spcBef>
                <a:spcPts val="600"/>
              </a:spcBef>
              <a:spcAft>
                <a:spcPts val="1200"/>
              </a:spcAft>
              <a:buFont typeface="Wingdings" panose="05000000000000000000" pitchFamily="2" charset="2"/>
              <a:buChar char="Ø"/>
              <a:defRPr/>
            </a:pPr>
            <a:r>
              <a:rPr lang="en-US" sz="2000" dirty="0">
                <a:solidFill>
                  <a:schemeClr val="tx1"/>
                </a:solidFill>
                <a:latin typeface="Times New Roman" panose="02020603050405020304" pitchFamily="18" charset="0"/>
                <a:cs typeface="Times New Roman" panose="02020603050405020304" pitchFamily="18" charset="0"/>
              </a:rPr>
              <a:t>Point out that the mission of the AITP differs from that of the ACM, as the AITP puts more emphasis on leadership and education. </a:t>
            </a:r>
          </a:p>
          <a:p>
            <a:pPr marL="625475" indent="-449263">
              <a:spcBef>
                <a:spcPts val="600"/>
              </a:spcBef>
              <a:spcAft>
                <a:spcPts val="0"/>
              </a:spcAft>
              <a:defRPr/>
            </a:pPr>
            <a:r>
              <a:rPr lang="en-US" sz="2000" dirty="0">
                <a:solidFill>
                  <a:schemeClr val="tx1"/>
                </a:solidFill>
                <a:latin typeface="Times New Roman" panose="02020603050405020304" pitchFamily="18" charset="0"/>
                <a:cs typeface="Times New Roman" panose="02020603050405020304" pitchFamily="18" charset="0"/>
              </a:rPr>
              <a:t>	The </a:t>
            </a:r>
            <a:r>
              <a:rPr lang="en-US" sz="2000" b="1" dirty="0">
                <a:solidFill>
                  <a:schemeClr val="tx1"/>
                </a:solidFill>
                <a:latin typeface="Times New Roman" panose="02020603050405020304" pitchFamily="18" charset="0"/>
                <a:cs typeface="Times New Roman" panose="02020603050405020304" pitchFamily="18" charset="0"/>
              </a:rPr>
              <a:t>AITP</a:t>
            </a:r>
            <a:r>
              <a:rPr lang="en-US" sz="2000" dirty="0">
                <a:solidFill>
                  <a:schemeClr val="tx1"/>
                </a:solidFill>
                <a:latin typeface="Times New Roman" panose="02020603050405020304" pitchFamily="18" charset="0"/>
                <a:cs typeface="Times New Roman" panose="02020603050405020304" pitchFamily="18" charset="0"/>
              </a:rPr>
              <a:t>:</a:t>
            </a:r>
          </a:p>
          <a:p>
            <a:pPr marL="625475" indent="-449263">
              <a:lnSpc>
                <a:spcPct val="115000"/>
              </a:lnSpc>
              <a:spcBef>
                <a:spcPts val="600"/>
              </a:spcBef>
              <a:spcAft>
                <a:spcPts val="1200"/>
              </a:spcAft>
              <a:defRPr/>
            </a:pPr>
            <a:r>
              <a:rPr lang="en-US" sz="2000" dirty="0">
                <a:solidFill>
                  <a:srgbClr val="CCCCFF"/>
                </a:solidFill>
                <a:latin typeface="Times New Roman" panose="02020603050405020304" pitchFamily="18" charset="0"/>
                <a:cs typeface="Times New Roman" panose="02020603050405020304" pitchFamily="18" charset="0"/>
              </a:rPr>
              <a:t>	</a:t>
            </a:r>
            <a:r>
              <a:rPr lang="en-US" sz="2000" u="sng" dirty="0">
                <a:solidFill>
                  <a:schemeClr val="tx1"/>
                </a:solidFill>
                <a:latin typeface="Times New Roman" panose="02020603050405020304" pitchFamily="18" charset="0"/>
                <a:cs typeface="Times New Roman" panose="02020603050405020304" pitchFamily="18" charset="0"/>
              </a:rPr>
              <a:t>http://www.aitp.org/</a:t>
            </a:r>
          </a:p>
          <a:p>
            <a:pPr marL="625475" indent="-449263">
              <a:lnSpc>
                <a:spcPct val="115000"/>
              </a:lnSpc>
              <a:spcBef>
                <a:spcPts val="600"/>
              </a:spcBef>
              <a:spcAft>
                <a:spcPts val="1200"/>
              </a:spcAft>
              <a:buFont typeface="Wingdings" panose="05000000000000000000" pitchFamily="2" charset="2"/>
              <a:buChar char="Ø"/>
              <a:defRPr/>
            </a:pPr>
            <a:r>
              <a:rPr lang="en-US" sz="2000" dirty="0">
                <a:solidFill>
                  <a:schemeClr val="tx2"/>
                </a:solidFill>
                <a:latin typeface="Times New Roman" panose="02020603050405020304" pitchFamily="18" charset="0"/>
                <a:cs typeface="Times New Roman" panose="02020603050405020304" pitchFamily="18" charset="0"/>
              </a:rPr>
              <a:t>Compare the ACM and the AITP to the IEEE, noting that IEEE includes a wide number of professions and provides a variety of services to each.</a:t>
            </a:r>
          </a:p>
          <a:p>
            <a:pPr marL="625475" indent="-449263">
              <a:spcBef>
                <a:spcPts val="600"/>
              </a:spcBef>
              <a:spcAft>
                <a:spcPts val="0"/>
              </a:spcAft>
              <a:buFont typeface="Wingdings" panose="05000000000000000000" pitchFamily="2" charset="2"/>
              <a:buChar char="Ø"/>
              <a:defRPr/>
            </a:pPr>
            <a:r>
              <a:rPr lang="en-US" sz="2000" dirty="0">
                <a:solidFill>
                  <a:schemeClr val="tx2"/>
                </a:solidFill>
                <a:latin typeface="Times New Roman" panose="02020603050405020304" pitchFamily="18" charset="0"/>
                <a:cs typeface="Times New Roman" panose="02020603050405020304" pitchFamily="18" charset="0"/>
              </a:rPr>
              <a:t>The </a:t>
            </a:r>
            <a:r>
              <a:rPr lang="en-US" sz="2000" b="1" dirty="0">
                <a:solidFill>
                  <a:schemeClr val="tx2"/>
                </a:solidFill>
                <a:latin typeface="Times New Roman" panose="02020603050405020304" pitchFamily="18" charset="0"/>
                <a:cs typeface="Times New Roman" panose="02020603050405020304" pitchFamily="18" charset="0"/>
              </a:rPr>
              <a:t>IEEE-CS</a:t>
            </a:r>
            <a:r>
              <a:rPr lang="en-US" sz="2000" dirty="0">
                <a:solidFill>
                  <a:schemeClr val="tx2"/>
                </a:solidFill>
                <a:latin typeface="Times New Roman" panose="02020603050405020304" pitchFamily="18" charset="0"/>
                <a:cs typeface="Times New Roman" panose="02020603050405020304" pitchFamily="18" charset="0"/>
              </a:rPr>
              <a:t>:</a:t>
            </a:r>
          </a:p>
          <a:p>
            <a:pPr marL="625475" indent="-449263">
              <a:spcBef>
                <a:spcPts val="600"/>
              </a:spcBef>
              <a:spcAft>
                <a:spcPts val="1200"/>
              </a:spcAft>
              <a:defRPr/>
            </a:pPr>
            <a:r>
              <a:rPr lang="en-US" sz="2000" dirty="0">
                <a:solidFill>
                  <a:schemeClr val="tx2"/>
                </a:solidFill>
                <a:latin typeface="Times New Roman" panose="02020603050405020304" pitchFamily="18" charset="0"/>
                <a:cs typeface="Times New Roman" panose="02020603050405020304" pitchFamily="18" charset="0"/>
              </a:rPr>
              <a:t>	</a:t>
            </a:r>
            <a:r>
              <a:rPr lang="en-US" sz="2000" u="sng" dirty="0">
                <a:solidFill>
                  <a:schemeClr val="tx2"/>
                </a:solidFill>
                <a:latin typeface="Times New Roman" panose="02020603050405020304" pitchFamily="18" charset="0"/>
                <a:cs typeface="Times New Roman" panose="02020603050405020304" pitchFamily="18" charset="0"/>
              </a:rPr>
              <a:t>http://www.computer.org/portal/site/ieeecs/index.jsp</a:t>
            </a:r>
          </a:p>
          <a:p>
            <a:pPr marL="625475" indent="-449263">
              <a:spcBef>
                <a:spcPts val="600"/>
              </a:spcBef>
              <a:spcAft>
                <a:spcPts val="0"/>
              </a:spcAft>
              <a:buFont typeface="Wingdings" panose="05000000000000000000" pitchFamily="2" charset="2"/>
              <a:buChar char="Ø"/>
              <a:defRPr/>
            </a:pPr>
            <a:r>
              <a:rPr lang="en-US" sz="2000" dirty="0">
                <a:solidFill>
                  <a:schemeClr val="tx2"/>
                </a:solidFill>
                <a:latin typeface="Times New Roman" panose="02020603050405020304" pitchFamily="18" charset="0"/>
                <a:cs typeface="Times New Roman" panose="02020603050405020304" pitchFamily="18" charset="0"/>
              </a:rPr>
              <a:t>The </a:t>
            </a:r>
            <a:r>
              <a:rPr lang="en-US" sz="2000" b="1" dirty="0">
                <a:solidFill>
                  <a:schemeClr val="tx2"/>
                </a:solidFill>
                <a:latin typeface="Times New Roman" panose="02020603050405020304" pitchFamily="18" charset="0"/>
                <a:cs typeface="Times New Roman" panose="02020603050405020304" pitchFamily="18" charset="0"/>
              </a:rPr>
              <a:t>ACM</a:t>
            </a:r>
            <a:r>
              <a:rPr lang="en-US" sz="2000" dirty="0">
                <a:solidFill>
                  <a:schemeClr val="tx2"/>
                </a:solidFill>
                <a:latin typeface="Times New Roman" panose="02020603050405020304" pitchFamily="18" charset="0"/>
                <a:cs typeface="Times New Roman" panose="02020603050405020304" pitchFamily="18" charset="0"/>
              </a:rPr>
              <a:t>:</a:t>
            </a:r>
          </a:p>
          <a:p>
            <a:pPr marL="625475" indent="-449263">
              <a:spcBef>
                <a:spcPts val="600"/>
              </a:spcBef>
              <a:spcAft>
                <a:spcPts val="1200"/>
              </a:spcAft>
              <a:defRPr/>
            </a:pPr>
            <a:r>
              <a:rPr lang="en-US" sz="2000" dirty="0">
                <a:solidFill>
                  <a:schemeClr val="tx2"/>
                </a:solidFill>
                <a:latin typeface="Times New Roman" panose="02020603050405020304" pitchFamily="18" charset="0"/>
                <a:cs typeface="Times New Roman" panose="02020603050405020304" pitchFamily="18" charset="0"/>
              </a:rPr>
              <a:t>	</a:t>
            </a:r>
            <a:r>
              <a:rPr lang="en-US" sz="2000" u="sng" dirty="0">
                <a:solidFill>
                  <a:schemeClr val="tx2"/>
                </a:solidFill>
                <a:latin typeface="Times New Roman" panose="02020603050405020304" pitchFamily="18" charset="0"/>
                <a:cs typeface="Times New Roman" panose="02020603050405020304" pitchFamily="18" charset="0"/>
              </a:rPr>
              <a:t>http://www.acm.org</a:t>
            </a:r>
            <a:endParaRPr lang="en-US" sz="2000"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
            <a:extLst>
              <a:ext uri="{FF2B5EF4-FFF2-40B4-BE49-F238E27FC236}">
                <a16:creationId xmlns:a16="http://schemas.microsoft.com/office/drawing/2014/main" id="{6C123934-B721-A4E7-6E4E-D3FA845E18FF}"/>
              </a:ext>
            </a:extLst>
          </p:cNvPr>
          <p:cNvSpPr>
            <a:spLocks noGrp="1" noChangeArrowheads="1"/>
          </p:cNvSpPr>
          <p:nvPr>
            <p:ph type="title"/>
          </p:nvPr>
        </p:nvSpPr>
        <p:spPr/>
        <p:txBody>
          <a:bodyPr/>
          <a:lstStyle/>
          <a:p>
            <a:r>
              <a:rPr lang="en-GB" altLang="en-US" sz="3200" b="1">
                <a:latin typeface="Times New Roman" panose="02020603050405020304" pitchFamily="18" charset="0"/>
                <a:cs typeface="Times New Roman" panose="02020603050405020304" pitchFamily="18" charset="0"/>
              </a:rPr>
              <a:t>Certification</a:t>
            </a:r>
            <a:endParaRPr lang="en-GB" altLang="en-US" b="1">
              <a:latin typeface="Times New Roman" panose="02020603050405020304" pitchFamily="18" charset="0"/>
              <a:cs typeface="Times New Roman" panose="02020603050405020304" pitchFamily="18" charset="0"/>
            </a:endParaRPr>
          </a:p>
        </p:txBody>
      </p:sp>
      <p:sp>
        <p:nvSpPr>
          <p:cNvPr id="61443" name="Rectangle 2">
            <a:extLst>
              <a:ext uri="{FF2B5EF4-FFF2-40B4-BE49-F238E27FC236}">
                <a16:creationId xmlns:a16="http://schemas.microsoft.com/office/drawing/2014/main" id="{6E9A0B55-2BE5-EA84-3D0E-57AFC5E242E3}"/>
              </a:ext>
            </a:extLst>
          </p:cNvPr>
          <p:cNvSpPr>
            <a:spLocks noGrp="1" noChangeArrowheads="1"/>
          </p:cNvSpPr>
          <p:nvPr>
            <p:ph type="body" idx="1"/>
          </p:nvPr>
        </p:nvSpPr>
        <p:spPr>
          <a:xfrm>
            <a:off x="457200" y="1447800"/>
            <a:ext cx="8382000" cy="4524375"/>
          </a:xfrm>
        </p:spPr>
        <p:txBody>
          <a:bodyPr/>
          <a:lstStyle/>
          <a:p>
            <a:pPr algn="just">
              <a:lnSpc>
                <a:spcPct val="100000"/>
              </a:lnSpc>
              <a:spcBef>
                <a:spcPts val="600"/>
              </a:spcBef>
              <a:spcAft>
                <a:spcPts val="1200"/>
              </a:spcAft>
              <a:buFont typeface="Wingdings" panose="05000000000000000000" pitchFamily="2" charset="2"/>
              <a:buChar char="Ø"/>
            </a:pPr>
            <a:r>
              <a:rPr lang="en-GB" altLang="en-US" sz="2400" b="1">
                <a:solidFill>
                  <a:srgbClr val="FF0000"/>
                </a:solidFill>
                <a:latin typeface="Times New Roman" panose="02020603050405020304" pitchFamily="18" charset="0"/>
                <a:cs typeface="Times New Roman" panose="02020603050405020304" pitchFamily="18" charset="0"/>
              </a:rPr>
              <a:t>Certification </a:t>
            </a:r>
            <a:r>
              <a:rPr lang="en-GB" altLang="en-US" sz="2400">
                <a:solidFill>
                  <a:schemeClr val="tx1"/>
                </a:solidFill>
                <a:latin typeface="Times New Roman" panose="02020603050405020304" pitchFamily="18" charset="0"/>
                <a:cs typeface="Times New Roman" panose="02020603050405020304" pitchFamily="18" charset="0"/>
              </a:rPr>
              <a:t>in</a:t>
            </a:r>
            <a:r>
              <a:rPr lang="en-GB" altLang="en-US" sz="2400">
                <a:latin typeface="Times New Roman" panose="02020603050405020304" pitchFamily="18" charset="0"/>
                <a:cs typeface="Times New Roman" panose="02020603050405020304" pitchFamily="18" charset="0"/>
              </a:rPr>
              <a:t>dicates that a professional possesses a particular set of </a:t>
            </a:r>
            <a:r>
              <a:rPr lang="en-GB" altLang="en-US" sz="2400" b="1">
                <a:latin typeface="Times New Roman" panose="02020603050405020304" pitchFamily="18" charset="0"/>
                <a:cs typeface="Times New Roman" panose="02020603050405020304" pitchFamily="18" charset="0"/>
              </a:rPr>
              <a:t>skills, knowledge</a:t>
            </a:r>
            <a:r>
              <a:rPr lang="en-GB" altLang="en-US" sz="2400">
                <a:latin typeface="Times New Roman" panose="02020603050405020304" pitchFamily="18" charset="0"/>
                <a:cs typeface="Times New Roman" panose="02020603050405020304" pitchFamily="18" charset="0"/>
              </a:rPr>
              <a:t>, or </a:t>
            </a:r>
            <a:r>
              <a:rPr lang="en-GB" altLang="en-US" sz="2400" b="1">
                <a:latin typeface="Times New Roman" panose="02020603050405020304" pitchFamily="18" charset="0"/>
                <a:cs typeface="Times New Roman" panose="02020603050405020304" pitchFamily="18" charset="0"/>
              </a:rPr>
              <a:t>abilities</a:t>
            </a:r>
            <a:r>
              <a:rPr lang="en-GB" altLang="en-US" sz="2400">
                <a:latin typeface="Times New Roman" panose="02020603050405020304" pitchFamily="18" charset="0"/>
                <a:cs typeface="Times New Roman" panose="02020603050405020304" pitchFamily="18" charset="0"/>
              </a:rPr>
              <a:t> in the opinion of the certifying organization</a:t>
            </a:r>
          </a:p>
          <a:p>
            <a:pPr algn="just">
              <a:lnSpc>
                <a:spcPct val="100000"/>
              </a:lnSpc>
              <a:spcBef>
                <a:spcPts val="600"/>
              </a:spcBef>
              <a:spcAft>
                <a:spcPts val="1200"/>
              </a:spcAft>
              <a:buFont typeface="Wingdings" panose="05000000000000000000" pitchFamily="2" charset="2"/>
              <a:buChar char="Ø"/>
            </a:pPr>
            <a:r>
              <a:rPr lang="en-GB" altLang="en-US" sz="2400">
                <a:latin typeface="Times New Roman" panose="02020603050405020304" pitchFamily="18" charset="0"/>
                <a:cs typeface="Times New Roman" panose="02020603050405020304" pitchFamily="18" charset="0"/>
              </a:rPr>
              <a:t>Can also </a:t>
            </a:r>
            <a:r>
              <a:rPr lang="en-GB" altLang="en-US" sz="2400" b="1">
                <a:latin typeface="Times New Roman" panose="02020603050405020304" pitchFamily="18" charset="0"/>
                <a:cs typeface="Times New Roman" panose="02020603050405020304" pitchFamily="18" charset="0"/>
              </a:rPr>
              <a:t>apply to products </a:t>
            </a:r>
          </a:p>
          <a:p>
            <a:pPr algn="just">
              <a:lnSpc>
                <a:spcPct val="100000"/>
              </a:lnSpc>
              <a:spcBef>
                <a:spcPts val="600"/>
              </a:spcBef>
              <a:spcAft>
                <a:spcPts val="1200"/>
              </a:spcAft>
              <a:buFont typeface="Wingdings" panose="05000000000000000000" pitchFamily="2" charset="2"/>
              <a:buChar char="Ø"/>
            </a:pPr>
            <a:r>
              <a:rPr lang="en-GB" altLang="en-US" sz="2400">
                <a:latin typeface="Times New Roman" panose="02020603050405020304" pitchFamily="18" charset="0"/>
                <a:cs typeface="Times New Roman" panose="02020603050405020304" pitchFamily="18" charset="0"/>
              </a:rPr>
              <a:t>Generally voluntary</a:t>
            </a:r>
          </a:p>
          <a:p>
            <a:pPr algn="just">
              <a:lnSpc>
                <a:spcPct val="100000"/>
              </a:lnSpc>
              <a:spcBef>
                <a:spcPts val="600"/>
              </a:spcBef>
              <a:spcAft>
                <a:spcPts val="1200"/>
              </a:spcAft>
              <a:buFont typeface="Wingdings" panose="05000000000000000000" pitchFamily="2" charset="2"/>
              <a:buChar char="Ø"/>
            </a:pPr>
            <a:r>
              <a:rPr lang="en-GB" altLang="en-US" sz="2400">
                <a:latin typeface="Times New Roman" panose="02020603050405020304" pitchFamily="18" charset="0"/>
                <a:cs typeface="Times New Roman" panose="02020603050405020304" pitchFamily="18" charset="0"/>
              </a:rPr>
              <a:t>May or may not require adherence to a code of ethics</a:t>
            </a:r>
          </a:p>
          <a:p>
            <a:pPr algn="just">
              <a:lnSpc>
                <a:spcPct val="100000"/>
              </a:lnSpc>
              <a:spcBef>
                <a:spcPts val="600"/>
              </a:spcBef>
              <a:spcAft>
                <a:spcPts val="1200"/>
              </a:spcAft>
              <a:buFont typeface="Wingdings" panose="05000000000000000000" pitchFamily="2" charset="2"/>
              <a:buChar char="Ø"/>
            </a:pPr>
            <a:r>
              <a:rPr lang="en-GB" altLang="en-US" sz="2400">
                <a:latin typeface="Times New Roman" panose="02020603050405020304" pitchFamily="18" charset="0"/>
                <a:cs typeface="Times New Roman" panose="02020603050405020304" pitchFamily="18" charset="0"/>
              </a:rPr>
              <a:t>Employers view as benchmark of knowledge </a:t>
            </a:r>
          </a:p>
          <a:p>
            <a:pPr algn="just">
              <a:lnSpc>
                <a:spcPct val="100000"/>
              </a:lnSpc>
              <a:spcBef>
                <a:spcPts val="600"/>
              </a:spcBef>
              <a:spcAft>
                <a:spcPts val="1200"/>
              </a:spcAft>
              <a:buFont typeface="Wingdings" panose="05000000000000000000" pitchFamily="2" charset="2"/>
              <a:buChar char="Ø"/>
            </a:pPr>
            <a:r>
              <a:rPr lang="en-GB" altLang="en-US" sz="2400">
                <a:latin typeface="Times New Roman" panose="02020603050405020304" pitchFamily="18" charset="0"/>
                <a:cs typeface="Times New Roman" panose="02020603050405020304" pitchFamily="18" charset="0"/>
              </a:rPr>
              <a:t>Opinions are divided on value of certification</a:t>
            </a:r>
          </a:p>
        </p:txBody>
      </p:sp>
      <p:sp>
        <p:nvSpPr>
          <p:cNvPr id="61444" name="Slide Number Placeholder 4">
            <a:extLst>
              <a:ext uri="{FF2B5EF4-FFF2-40B4-BE49-F238E27FC236}">
                <a16:creationId xmlns:a16="http://schemas.microsoft.com/office/drawing/2014/main" id="{952DE738-AAB4-D81D-2B9E-FA5114918F4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87D68082-CB94-4D2A-BEB2-D1BB52E9E741}" type="slidenum">
              <a:rPr lang="en-GB" altLang="en-US" sz="1400" smtClean="0"/>
              <a:pPr>
                <a:lnSpc>
                  <a:spcPct val="100000"/>
                </a:lnSpc>
                <a:spcBef>
                  <a:spcPct val="0"/>
                </a:spcBef>
                <a:buFont typeface="Arial" panose="020B0604020202020204" pitchFamily="34" charset="0"/>
                <a:buNone/>
              </a:pPr>
              <a:t>25</a:t>
            </a:fld>
            <a:endParaRPr lang="en-GB" altLang="en-US" sz="14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
            <a:extLst>
              <a:ext uri="{FF2B5EF4-FFF2-40B4-BE49-F238E27FC236}">
                <a16:creationId xmlns:a16="http://schemas.microsoft.com/office/drawing/2014/main" id="{24CEC0C5-3AB1-7E84-C34E-D0DD78BEAD25}"/>
              </a:ext>
            </a:extLst>
          </p:cNvPr>
          <p:cNvSpPr>
            <a:spLocks noGrp="1" noChangeArrowheads="1"/>
          </p:cNvSpPr>
          <p:nvPr>
            <p:ph type="title"/>
          </p:nvPr>
        </p:nvSpPr>
        <p:spPr>
          <a:xfrm>
            <a:off x="457200" y="76200"/>
            <a:ext cx="8228013" cy="1141413"/>
          </a:xfrm>
        </p:spPr>
        <p:txBody>
          <a:bodyPr/>
          <a:lstStyle/>
          <a:p>
            <a:r>
              <a:rPr lang="en-GB" altLang="en-US" sz="3200" b="1">
                <a:latin typeface="Times New Roman" panose="02020603050405020304" pitchFamily="18" charset="0"/>
                <a:cs typeface="Times New Roman" panose="02020603050405020304" pitchFamily="18" charset="0"/>
              </a:rPr>
              <a:t>Certification (cont’d)</a:t>
            </a:r>
          </a:p>
        </p:txBody>
      </p:sp>
      <p:sp>
        <p:nvSpPr>
          <p:cNvPr id="63491" name="Rectangle 2">
            <a:extLst>
              <a:ext uri="{FF2B5EF4-FFF2-40B4-BE49-F238E27FC236}">
                <a16:creationId xmlns:a16="http://schemas.microsoft.com/office/drawing/2014/main" id="{153B0F13-D159-1ED8-EDFA-72C73A739F04}"/>
              </a:ext>
            </a:extLst>
          </p:cNvPr>
          <p:cNvSpPr>
            <a:spLocks noGrp="1" noChangeArrowheads="1"/>
          </p:cNvSpPr>
          <p:nvPr>
            <p:ph type="body" idx="1"/>
          </p:nvPr>
        </p:nvSpPr>
        <p:spPr>
          <a:xfrm>
            <a:off x="457200" y="990600"/>
            <a:ext cx="8228013" cy="5562600"/>
          </a:xfrm>
        </p:spPr>
        <p:txBody>
          <a:bodyPr/>
          <a:lstStyle/>
          <a:p>
            <a:pPr>
              <a:lnSpc>
                <a:spcPct val="100000"/>
              </a:lnSpc>
              <a:spcBef>
                <a:spcPts val="600"/>
              </a:spcBef>
              <a:spcAft>
                <a:spcPts val="600"/>
              </a:spcAft>
              <a:buFont typeface="Wingdings" panose="05000000000000000000" pitchFamily="2" charset="2"/>
              <a:buChar char="Ø"/>
            </a:pPr>
            <a:r>
              <a:rPr lang="en-GB" altLang="en-US" sz="2400" b="1">
                <a:solidFill>
                  <a:srgbClr val="FF0000"/>
                </a:solidFill>
                <a:latin typeface="Times New Roman" panose="02020603050405020304" pitchFamily="18" charset="0"/>
                <a:cs typeface="Times New Roman" panose="02020603050405020304" pitchFamily="18" charset="0"/>
              </a:rPr>
              <a:t>Vendor Certifications</a:t>
            </a:r>
          </a:p>
          <a:p>
            <a:pPr lvl="1" algn="just">
              <a:lnSpc>
                <a:spcPct val="100000"/>
              </a:lnSpc>
              <a:spcBef>
                <a:spcPts val="600"/>
              </a:spcBef>
              <a:spcAft>
                <a:spcPts val="600"/>
              </a:spcAf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Many IT vendors such as Cisco, IBM, Microsoft, SAP, and Oracle offer certification</a:t>
            </a:r>
          </a:p>
          <a:p>
            <a:pPr lvl="1" algn="just">
              <a:lnSpc>
                <a:spcPct val="100000"/>
              </a:lnSpc>
              <a:spcBef>
                <a:spcPts val="600"/>
              </a:spcBef>
              <a:spcAft>
                <a:spcPts val="600"/>
              </a:spcAf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Programs for those who use their products.</a:t>
            </a:r>
            <a:endParaRPr lang="en-GB" altLang="en-US">
              <a:latin typeface="Times New Roman" panose="02020603050405020304" pitchFamily="18" charset="0"/>
              <a:cs typeface="Times New Roman" panose="02020603050405020304" pitchFamily="18" charset="0"/>
            </a:endParaRPr>
          </a:p>
          <a:p>
            <a:pPr lvl="1" algn="just">
              <a:lnSpc>
                <a:spcPct val="100000"/>
              </a:lnSpc>
              <a:spcBef>
                <a:spcPts val="600"/>
              </a:spcBef>
              <a:spcAft>
                <a:spcPts val="600"/>
              </a:spcAft>
              <a:buFont typeface="Arial" panose="020B0604020202020204" pitchFamily="34" charset="0"/>
              <a:buChar char="•"/>
            </a:pPr>
            <a:r>
              <a:rPr lang="en-GB" altLang="en-US">
                <a:latin typeface="Times New Roman" panose="02020603050405020304" pitchFamily="18" charset="0"/>
                <a:cs typeface="Times New Roman" panose="02020603050405020304" pitchFamily="18" charset="0"/>
              </a:rPr>
              <a:t>Some certifications substantially improve IT workers’ salaries and career prospects</a:t>
            </a:r>
          </a:p>
          <a:p>
            <a:pPr lvl="1" algn="just">
              <a:lnSpc>
                <a:spcPct val="100000"/>
              </a:lnSpc>
              <a:spcBef>
                <a:spcPts val="600"/>
              </a:spcBef>
              <a:spcAft>
                <a:spcPts val="600"/>
              </a:spcAft>
              <a:buFont typeface="Arial" panose="020B0604020202020204" pitchFamily="34" charset="0"/>
              <a:buChar char="•"/>
            </a:pPr>
            <a:r>
              <a:rPr lang="en-GB" altLang="en-US">
                <a:latin typeface="Times New Roman" panose="02020603050405020304" pitchFamily="18" charset="0"/>
                <a:cs typeface="Times New Roman" panose="02020603050405020304" pitchFamily="18" charset="0"/>
              </a:rPr>
              <a:t>Relevant for narrowly defined roles or certain aspects of broader roles</a:t>
            </a:r>
          </a:p>
          <a:p>
            <a:pPr lvl="1" algn="just">
              <a:lnSpc>
                <a:spcPct val="100000"/>
              </a:lnSpc>
              <a:spcBef>
                <a:spcPts val="600"/>
              </a:spcBef>
              <a:spcAft>
                <a:spcPts val="600"/>
              </a:spcAft>
              <a:buFont typeface="Arial" panose="020B0604020202020204" pitchFamily="34" charset="0"/>
              <a:buChar char="•"/>
            </a:pPr>
            <a:r>
              <a:rPr lang="en-GB" altLang="en-US">
                <a:latin typeface="Times New Roman" panose="02020603050405020304" pitchFamily="18" charset="0"/>
                <a:cs typeface="Times New Roman" panose="02020603050405020304" pitchFamily="18" charset="0"/>
              </a:rPr>
              <a:t>Require </a:t>
            </a:r>
            <a:r>
              <a:rPr lang="en-GB" altLang="en-US" b="1">
                <a:latin typeface="Times New Roman" panose="02020603050405020304" pitchFamily="18" charset="0"/>
                <a:cs typeface="Times New Roman" panose="02020603050405020304" pitchFamily="18" charset="0"/>
              </a:rPr>
              <a:t>passing a written exam</a:t>
            </a:r>
            <a:r>
              <a:rPr lang="en-GB" altLang="en-US">
                <a:latin typeface="Times New Roman" panose="02020603050405020304" pitchFamily="18" charset="0"/>
                <a:cs typeface="Times New Roman" panose="02020603050405020304" pitchFamily="18" charset="0"/>
              </a:rPr>
              <a:t>, or in some cases, a hands-on lab to demonstrate skills and knowledge</a:t>
            </a:r>
          </a:p>
          <a:p>
            <a:pPr lvl="1" algn="just">
              <a:lnSpc>
                <a:spcPct val="100000"/>
              </a:lnSpc>
              <a:spcBef>
                <a:spcPts val="600"/>
              </a:spcBef>
              <a:spcAft>
                <a:spcPts val="600"/>
              </a:spcAft>
              <a:buFont typeface="Arial" panose="020B0604020202020204" pitchFamily="34" charset="0"/>
              <a:buChar char="•"/>
            </a:pPr>
            <a:r>
              <a:rPr lang="en-GB" altLang="en-US">
                <a:latin typeface="Times New Roman" panose="02020603050405020304" pitchFamily="18" charset="0"/>
                <a:cs typeface="Times New Roman" panose="02020603050405020304" pitchFamily="18" charset="0"/>
              </a:rPr>
              <a:t>Can take years to obtain necessary experience</a:t>
            </a:r>
          </a:p>
          <a:p>
            <a:pPr lvl="1" algn="just">
              <a:lnSpc>
                <a:spcPct val="100000"/>
              </a:lnSpc>
              <a:spcBef>
                <a:spcPts val="600"/>
              </a:spcBef>
              <a:spcAft>
                <a:spcPts val="600"/>
              </a:spcAft>
              <a:buFont typeface="Arial" panose="020B0604020202020204" pitchFamily="34" charset="0"/>
              <a:buChar char="•"/>
            </a:pPr>
            <a:r>
              <a:rPr lang="en-GB" altLang="en-US" b="1">
                <a:latin typeface="Times New Roman" panose="02020603050405020304" pitchFamily="18" charset="0"/>
                <a:cs typeface="Times New Roman" panose="02020603050405020304" pitchFamily="18" charset="0"/>
              </a:rPr>
              <a:t>Training</a:t>
            </a:r>
            <a:r>
              <a:rPr lang="en-GB" altLang="en-US">
                <a:latin typeface="Times New Roman" panose="02020603050405020304" pitchFamily="18" charset="0"/>
                <a:cs typeface="Times New Roman" panose="02020603050405020304" pitchFamily="18" charset="0"/>
              </a:rPr>
              <a:t> can be expensive</a:t>
            </a:r>
          </a:p>
        </p:txBody>
      </p:sp>
      <p:sp>
        <p:nvSpPr>
          <p:cNvPr id="63492" name="Slide Number Placeholder 4">
            <a:extLst>
              <a:ext uri="{FF2B5EF4-FFF2-40B4-BE49-F238E27FC236}">
                <a16:creationId xmlns:a16="http://schemas.microsoft.com/office/drawing/2014/main" id="{361376E3-C3AE-D160-5748-A67C5D72545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EB07760E-8C45-409B-9705-B86A1E142589}" type="slidenum">
              <a:rPr lang="en-GB" altLang="en-US" sz="1400" smtClean="0"/>
              <a:pPr>
                <a:lnSpc>
                  <a:spcPct val="100000"/>
                </a:lnSpc>
                <a:spcBef>
                  <a:spcPct val="0"/>
                </a:spcBef>
                <a:buFont typeface="Arial" panose="020B0604020202020204" pitchFamily="34" charset="0"/>
                <a:buNone/>
              </a:pPr>
              <a:t>26</a:t>
            </a:fld>
            <a:endParaRPr lang="en-GB" altLang="en-US" sz="14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
            <a:extLst>
              <a:ext uri="{FF2B5EF4-FFF2-40B4-BE49-F238E27FC236}">
                <a16:creationId xmlns:a16="http://schemas.microsoft.com/office/drawing/2014/main" id="{D06F527D-41A6-53A2-AD41-4E8371B26923}"/>
              </a:ext>
            </a:extLst>
          </p:cNvPr>
          <p:cNvSpPr>
            <a:spLocks noGrp="1" noChangeArrowheads="1"/>
          </p:cNvSpPr>
          <p:nvPr>
            <p:ph type="title"/>
          </p:nvPr>
        </p:nvSpPr>
        <p:spPr/>
        <p:txBody>
          <a:bodyPr/>
          <a:lstStyle/>
          <a:p>
            <a:r>
              <a:rPr lang="en-GB" altLang="en-US" sz="3200" b="1">
                <a:latin typeface="Times New Roman" panose="02020603050405020304" pitchFamily="18" charset="0"/>
                <a:cs typeface="Times New Roman" panose="02020603050405020304" pitchFamily="18" charset="0"/>
              </a:rPr>
              <a:t>Certification (cont’d)</a:t>
            </a:r>
          </a:p>
        </p:txBody>
      </p:sp>
      <p:sp>
        <p:nvSpPr>
          <p:cNvPr id="65539" name="Rectangle 2">
            <a:extLst>
              <a:ext uri="{FF2B5EF4-FFF2-40B4-BE49-F238E27FC236}">
                <a16:creationId xmlns:a16="http://schemas.microsoft.com/office/drawing/2014/main" id="{D50C4997-1B73-4E6C-3E62-F2A6B06D10EA}"/>
              </a:ext>
            </a:extLst>
          </p:cNvPr>
          <p:cNvSpPr>
            <a:spLocks noGrp="1" noChangeArrowheads="1"/>
          </p:cNvSpPr>
          <p:nvPr>
            <p:ph type="body" idx="1"/>
          </p:nvPr>
        </p:nvSpPr>
        <p:spPr>
          <a:xfrm>
            <a:off x="457200" y="1371600"/>
            <a:ext cx="8228013" cy="5211763"/>
          </a:xfrm>
        </p:spPr>
        <p:txBody>
          <a:bodyPr/>
          <a:lstStyle/>
          <a:p>
            <a:pPr algn="just">
              <a:lnSpc>
                <a:spcPct val="100000"/>
              </a:lnSpc>
              <a:spcBef>
                <a:spcPts val="600"/>
              </a:spcBef>
              <a:spcAft>
                <a:spcPts val="1200"/>
              </a:spcAft>
              <a:buFont typeface="Wingdings" panose="05000000000000000000" pitchFamily="2" charset="2"/>
              <a:buChar char="Ø"/>
            </a:pPr>
            <a:r>
              <a:rPr lang="en-GB" altLang="en-US" sz="2400" b="1">
                <a:solidFill>
                  <a:srgbClr val="FF0000"/>
                </a:solidFill>
                <a:latin typeface="Times New Roman" panose="02020603050405020304" pitchFamily="18" charset="0"/>
                <a:cs typeface="Times New Roman" panose="02020603050405020304" pitchFamily="18" charset="0"/>
              </a:rPr>
              <a:t>Industry association certifications</a:t>
            </a:r>
          </a:p>
          <a:p>
            <a:pPr lvl="1" algn="just">
              <a:lnSpc>
                <a:spcPct val="100000"/>
              </a:lnSpc>
              <a:spcBef>
                <a:spcPts val="600"/>
              </a:spcBef>
              <a:spcAft>
                <a:spcPts val="1200"/>
              </a:spcAft>
              <a:buFont typeface="Arial" panose="020B0604020202020204" pitchFamily="34" charset="0"/>
              <a:buChar char="•"/>
            </a:pPr>
            <a:r>
              <a:rPr lang="en-GB" altLang="en-US">
                <a:latin typeface="Times New Roman" panose="02020603050405020304" pitchFamily="18" charset="0"/>
                <a:cs typeface="Times New Roman" panose="02020603050405020304" pitchFamily="18" charset="0"/>
              </a:rPr>
              <a:t>Require a higher level of </a:t>
            </a:r>
            <a:r>
              <a:rPr lang="en-GB" altLang="en-US" b="1">
                <a:latin typeface="Times New Roman" panose="02020603050405020304" pitchFamily="18" charset="0"/>
                <a:cs typeface="Times New Roman" panose="02020603050405020304" pitchFamily="18" charset="0"/>
              </a:rPr>
              <a:t>experience and a broader perspective </a:t>
            </a:r>
            <a:r>
              <a:rPr lang="en-GB" altLang="en-US">
                <a:latin typeface="Times New Roman" panose="02020603050405020304" pitchFamily="18" charset="0"/>
                <a:cs typeface="Times New Roman" panose="02020603050405020304" pitchFamily="18" charset="0"/>
              </a:rPr>
              <a:t>than vendor certifications</a:t>
            </a:r>
          </a:p>
          <a:p>
            <a:pPr lvl="1" algn="just">
              <a:lnSpc>
                <a:spcPct val="100000"/>
              </a:lnSpc>
              <a:spcBef>
                <a:spcPts val="600"/>
              </a:spcBef>
              <a:spcAft>
                <a:spcPts val="1200"/>
              </a:spcAft>
              <a:buFont typeface="Arial" panose="020B0604020202020204" pitchFamily="34" charset="0"/>
              <a:buChar char="•"/>
            </a:pPr>
            <a:r>
              <a:rPr lang="en-GB" altLang="en-US">
                <a:latin typeface="Times New Roman" panose="02020603050405020304" pitchFamily="18" charset="0"/>
                <a:cs typeface="Times New Roman" panose="02020603050405020304" pitchFamily="18" charset="0"/>
              </a:rPr>
              <a:t>Must sit for and </a:t>
            </a:r>
            <a:r>
              <a:rPr lang="en-GB" altLang="en-US" b="1">
                <a:latin typeface="Times New Roman" panose="02020603050405020304" pitchFamily="18" charset="0"/>
                <a:cs typeface="Times New Roman" panose="02020603050405020304" pitchFamily="18" charset="0"/>
              </a:rPr>
              <a:t>pass written exam</a:t>
            </a:r>
          </a:p>
          <a:p>
            <a:pPr lvl="1" algn="just">
              <a:lnSpc>
                <a:spcPct val="100000"/>
              </a:lnSpc>
              <a:spcBef>
                <a:spcPts val="600"/>
              </a:spcBef>
              <a:spcAft>
                <a:spcPts val="1200"/>
              </a:spcAft>
              <a:buFont typeface="Arial" panose="020B0604020202020204" pitchFamily="34" charset="0"/>
              <a:buChar char="•"/>
            </a:pPr>
            <a:r>
              <a:rPr lang="en-GB" altLang="en-US">
                <a:latin typeface="Times New Roman" panose="02020603050405020304" pitchFamily="18" charset="0"/>
                <a:cs typeface="Times New Roman" panose="02020603050405020304" pitchFamily="18" charset="0"/>
              </a:rPr>
              <a:t>May need to </a:t>
            </a:r>
            <a:r>
              <a:rPr lang="en-GB" altLang="en-US" b="1">
                <a:latin typeface="Times New Roman" panose="02020603050405020304" pitchFamily="18" charset="0"/>
                <a:cs typeface="Times New Roman" panose="02020603050405020304" pitchFamily="18" charset="0"/>
              </a:rPr>
              <a:t>pay annual renewal fee</a:t>
            </a:r>
            <a:r>
              <a:rPr lang="en-GB" altLang="en-US">
                <a:latin typeface="Times New Roman" panose="02020603050405020304" pitchFamily="18" charset="0"/>
                <a:cs typeface="Times New Roman" panose="02020603050405020304" pitchFamily="18" charset="0"/>
              </a:rPr>
              <a:t>, earn continuing education credits, and/or pass renewal test</a:t>
            </a:r>
          </a:p>
          <a:p>
            <a:pPr lvl="1" algn="just">
              <a:lnSpc>
                <a:spcPct val="100000"/>
              </a:lnSpc>
              <a:spcBef>
                <a:spcPts val="600"/>
              </a:spcBef>
              <a:spcAft>
                <a:spcPts val="1200"/>
              </a:spcAft>
              <a:buFont typeface="Arial" panose="020B0604020202020204" pitchFamily="34" charset="0"/>
              <a:buChar char="•"/>
            </a:pPr>
            <a:r>
              <a:rPr lang="en-GB" altLang="en-US">
                <a:latin typeface="Times New Roman" panose="02020603050405020304" pitchFamily="18" charset="0"/>
                <a:cs typeface="Times New Roman" panose="02020603050405020304" pitchFamily="18" charset="0"/>
              </a:rPr>
              <a:t>Lag in developing tests that cover new technologies</a:t>
            </a:r>
          </a:p>
          <a:p>
            <a:pPr lvl="1" algn="just">
              <a:lnSpc>
                <a:spcPct val="100000"/>
              </a:lnSpc>
              <a:spcBef>
                <a:spcPts val="600"/>
              </a:spcBef>
              <a:spcAft>
                <a:spcPts val="1200"/>
              </a:spcAf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Are moving from purely technical content to a broader mix of technical, business, and behavioral competencies</a:t>
            </a:r>
            <a:endParaRPr lang="en-GB" altLang="en-US">
              <a:latin typeface="Times New Roman" panose="02020603050405020304" pitchFamily="18" charset="0"/>
              <a:cs typeface="Times New Roman" panose="02020603050405020304" pitchFamily="18" charset="0"/>
            </a:endParaRPr>
          </a:p>
          <a:p>
            <a:pPr lvl="1" algn="just">
              <a:lnSpc>
                <a:spcPct val="100000"/>
              </a:lnSpc>
              <a:spcBef>
                <a:spcPts val="600"/>
              </a:spcBef>
              <a:spcAft>
                <a:spcPts val="1200"/>
              </a:spcAft>
              <a:buFont typeface="Arial" panose="020B0604020202020204" pitchFamily="34" charset="0"/>
              <a:buChar char="•"/>
            </a:pPr>
            <a:endParaRPr lang="en-GB" altLang="en-US">
              <a:latin typeface="Times New Roman" panose="02020603050405020304" pitchFamily="18" charset="0"/>
              <a:cs typeface="Times New Roman" panose="02020603050405020304" pitchFamily="18" charset="0"/>
            </a:endParaRPr>
          </a:p>
          <a:p>
            <a:pPr lvl="1" algn="just">
              <a:lnSpc>
                <a:spcPct val="100000"/>
              </a:lnSpc>
              <a:spcBef>
                <a:spcPts val="600"/>
              </a:spcBef>
              <a:spcAft>
                <a:spcPts val="1200"/>
              </a:spcAft>
              <a:buFont typeface="Arial" panose="020B0604020202020204" pitchFamily="34" charset="0"/>
              <a:buChar char="•"/>
            </a:pPr>
            <a:endParaRPr lang="en-GB" altLang="en-US">
              <a:latin typeface="Times New Roman" panose="02020603050405020304" pitchFamily="18" charset="0"/>
              <a:cs typeface="Times New Roman" panose="02020603050405020304" pitchFamily="18" charset="0"/>
            </a:endParaRPr>
          </a:p>
        </p:txBody>
      </p:sp>
      <p:sp>
        <p:nvSpPr>
          <p:cNvPr id="65540" name="Slide Number Placeholder 4">
            <a:extLst>
              <a:ext uri="{FF2B5EF4-FFF2-40B4-BE49-F238E27FC236}">
                <a16:creationId xmlns:a16="http://schemas.microsoft.com/office/drawing/2014/main" id="{D037C4F0-3FBA-3F22-8220-52EAA874BCB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85C7B250-ACC1-4463-8C08-7F97B6B15A00}" type="slidenum">
              <a:rPr lang="en-GB" altLang="en-US" sz="1400" smtClean="0"/>
              <a:pPr>
                <a:lnSpc>
                  <a:spcPct val="100000"/>
                </a:lnSpc>
                <a:spcBef>
                  <a:spcPct val="0"/>
                </a:spcBef>
                <a:buFont typeface="Arial" panose="020B0604020202020204" pitchFamily="34" charset="0"/>
                <a:buNone/>
              </a:pPr>
              <a:t>27</a:t>
            </a:fld>
            <a:endParaRPr lang="en-GB" altLang="en-US" sz="14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
            <a:extLst>
              <a:ext uri="{FF2B5EF4-FFF2-40B4-BE49-F238E27FC236}">
                <a16:creationId xmlns:a16="http://schemas.microsoft.com/office/drawing/2014/main" id="{ED1F0AB3-ED25-D0BF-6B9B-6FD82F02D74E}"/>
              </a:ext>
            </a:extLst>
          </p:cNvPr>
          <p:cNvSpPr>
            <a:spLocks noGrp="1" noChangeArrowheads="1"/>
          </p:cNvSpPr>
          <p:nvPr>
            <p:ph type="title"/>
          </p:nvPr>
        </p:nvSpPr>
        <p:spPr/>
        <p:txBody>
          <a:bodyPr/>
          <a:lstStyle/>
          <a:p>
            <a:pPr>
              <a:defRPr/>
            </a:pPr>
            <a:r>
              <a:rPr lang="en-GB" altLang="en-US" sz="3200" b="1" dirty="0">
                <a:latin typeface="Times New Roman" panose="02020603050405020304" pitchFamily="18" charset="0"/>
                <a:cs typeface="Times New Roman" panose="02020603050405020304" pitchFamily="18" charset="0"/>
              </a:rPr>
              <a:t>Government Licensing</a:t>
            </a:r>
          </a:p>
        </p:txBody>
      </p:sp>
      <p:sp>
        <p:nvSpPr>
          <p:cNvPr id="67587" name="Rectangle 2">
            <a:extLst>
              <a:ext uri="{FF2B5EF4-FFF2-40B4-BE49-F238E27FC236}">
                <a16:creationId xmlns:a16="http://schemas.microsoft.com/office/drawing/2014/main" id="{F628DF7B-D19F-F600-A083-8B36CD428C6D}"/>
              </a:ext>
            </a:extLst>
          </p:cNvPr>
          <p:cNvSpPr>
            <a:spLocks noGrp="1" noChangeArrowheads="1"/>
          </p:cNvSpPr>
          <p:nvPr>
            <p:ph type="body" idx="1"/>
          </p:nvPr>
        </p:nvSpPr>
        <p:spPr>
          <a:xfrm>
            <a:off x="457200" y="1436688"/>
            <a:ext cx="8228013" cy="4524375"/>
          </a:xfrm>
        </p:spPr>
        <p:txBody>
          <a:bodyPr/>
          <a:lstStyle/>
          <a:p>
            <a:pPr algn="just">
              <a:lnSpc>
                <a:spcPct val="100000"/>
              </a:lnSpc>
              <a:spcBef>
                <a:spcPts val="600"/>
              </a:spcBef>
              <a:spcAft>
                <a:spcPts val="1200"/>
              </a:spcAft>
              <a:buFont typeface="Wingdings" panose="05000000000000000000" pitchFamily="2" charset="2"/>
              <a:buChar char="Ø"/>
            </a:pPr>
            <a:r>
              <a:rPr lang="en-SG" altLang="en-US" sz="2400" b="1">
                <a:solidFill>
                  <a:srgbClr val="FF0000"/>
                </a:solidFill>
                <a:latin typeface="Times New Roman" panose="02020603050405020304" pitchFamily="18" charset="0"/>
                <a:cs typeface="Times New Roman" panose="02020603050405020304" pitchFamily="18" charset="0"/>
              </a:rPr>
              <a:t>Government license</a:t>
            </a:r>
            <a:r>
              <a:rPr lang="en-SG" altLang="en-US" sz="2400">
                <a:latin typeface="Times New Roman" panose="02020603050405020304" pitchFamily="18" charset="0"/>
                <a:cs typeface="Times New Roman" panose="02020603050405020304" pitchFamily="18" charset="0"/>
              </a:rPr>
              <a:t>: </a:t>
            </a:r>
            <a:r>
              <a:rPr lang="en-GB" altLang="en-US" sz="2400">
                <a:latin typeface="Times New Roman" panose="02020603050405020304" pitchFamily="18" charset="0"/>
                <a:cs typeface="Times New Roman" panose="02020603050405020304" pitchFamily="18" charset="0"/>
              </a:rPr>
              <a:t>permission to engage in an activity or operate a business</a:t>
            </a:r>
          </a:p>
          <a:p>
            <a:pPr algn="just">
              <a:lnSpc>
                <a:spcPct val="100000"/>
              </a:lnSpc>
              <a:spcBef>
                <a:spcPts val="600"/>
              </a:spcBef>
              <a:spcAft>
                <a:spcPts val="1200"/>
              </a:spcAft>
              <a:buFont typeface="Wingdings" panose="05000000000000000000" pitchFamily="2" charset="2"/>
              <a:buChar char="Ø"/>
            </a:pPr>
            <a:r>
              <a:rPr lang="en-GB" altLang="en-US" sz="2400">
                <a:latin typeface="Times New Roman" panose="02020603050405020304" pitchFamily="18" charset="0"/>
                <a:cs typeface="Times New Roman" panose="02020603050405020304" pitchFamily="18" charset="0"/>
              </a:rPr>
              <a:t>Generally administered at the state level in the United States</a:t>
            </a:r>
          </a:p>
          <a:p>
            <a:pPr algn="just">
              <a:lnSpc>
                <a:spcPct val="100000"/>
              </a:lnSpc>
              <a:spcBef>
                <a:spcPts val="600"/>
              </a:spcBef>
              <a:spcAft>
                <a:spcPts val="1200"/>
              </a:spcAft>
              <a:buFont typeface="Wingdings" panose="05000000000000000000" pitchFamily="2" charset="2"/>
              <a:buChar char="Ø"/>
            </a:pPr>
            <a:r>
              <a:rPr lang="en-GB" altLang="en-US" sz="2400">
                <a:latin typeface="Times New Roman" panose="02020603050405020304" pitchFamily="18" charset="0"/>
                <a:cs typeface="Times New Roman" panose="02020603050405020304" pitchFamily="18" charset="0"/>
              </a:rPr>
              <a:t>Often requires that recipient pass a test</a:t>
            </a:r>
          </a:p>
          <a:p>
            <a:pPr algn="just">
              <a:lnSpc>
                <a:spcPct val="100000"/>
              </a:lnSpc>
              <a:spcBef>
                <a:spcPts val="600"/>
              </a:spcBef>
              <a:spcAft>
                <a:spcPts val="1200"/>
              </a:spcAft>
              <a:buFont typeface="Wingdings" panose="05000000000000000000" pitchFamily="2" charset="2"/>
              <a:buChar char="Ø"/>
            </a:pPr>
            <a:r>
              <a:rPr lang="en-GB" altLang="en-US" sz="2400">
                <a:latin typeface="Times New Roman" panose="02020603050405020304" pitchFamily="18" charset="0"/>
                <a:cs typeface="Times New Roman" panose="02020603050405020304" pitchFamily="18" charset="0"/>
              </a:rPr>
              <a:t>Some </a:t>
            </a:r>
            <a:r>
              <a:rPr lang="en-GB" altLang="en-US" sz="2400">
                <a:solidFill>
                  <a:schemeClr val="tx1"/>
                </a:solidFill>
                <a:latin typeface="Times New Roman" panose="02020603050405020304" pitchFamily="18" charset="0"/>
                <a:cs typeface="Times New Roman" panose="02020603050405020304" pitchFamily="18" charset="0"/>
              </a:rPr>
              <a:t>professionals must be licensed </a:t>
            </a:r>
            <a:r>
              <a:rPr lang="en-GB" altLang="en-US" sz="2400">
                <a:latin typeface="Times New Roman" panose="02020603050405020304" pitchFamily="18" charset="0"/>
                <a:cs typeface="Times New Roman" panose="02020603050405020304" pitchFamily="18" charset="0"/>
              </a:rPr>
              <a:t>– </a:t>
            </a:r>
            <a:r>
              <a:rPr lang="en-GB" altLang="en-US" sz="2400" i="1">
                <a:latin typeface="Times New Roman" panose="02020603050405020304" pitchFamily="18" charset="0"/>
                <a:cs typeface="Times New Roman" panose="02020603050405020304" pitchFamily="18" charset="0"/>
              </a:rPr>
              <a:t>doctors</a:t>
            </a:r>
            <a:r>
              <a:rPr lang="en-GB" altLang="en-US" sz="2400">
                <a:latin typeface="Times New Roman" panose="02020603050405020304" pitchFamily="18" charset="0"/>
                <a:cs typeface="Times New Roman" panose="02020603050405020304" pitchFamily="18" charset="0"/>
              </a:rPr>
              <a:t>, </a:t>
            </a:r>
            <a:r>
              <a:rPr lang="en-GB" altLang="en-US" sz="2400" i="1">
                <a:latin typeface="Times New Roman" panose="02020603050405020304" pitchFamily="18" charset="0"/>
                <a:cs typeface="Times New Roman" panose="02020603050405020304" pitchFamily="18" charset="0"/>
              </a:rPr>
              <a:t>lawyers</a:t>
            </a:r>
            <a:r>
              <a:rPr lang="en-GB" altLang="en-US" sz="2400">
                <a:latin typeface="Times New Roman" panose="02020603050405020304" pitchFamily="18" charset="0"/>
                <a:cs typeface="Times New Roman" panose="02020603050405020304" pitchFamily="18" charset="0"/>
              </a:rPr>
              <a:t>, CPAs, medical and day care providers, </a:t>
            </a:r>
            <a:r>
              <a:rPr lang="en-GB" altLang="en-US" sz="2400" i="1">
                <a:latin typeface="Times New Roman" panose="02020603050405020304" pitchFamily="18" charset="0"/>
                <a:cs typeface="Times New Roman" panose="02020603050405020304" pitchFamily="18" charset="0"/>
              </a:rPr>
              <a:t>engineers</a:t>
            </a:r>
          </a:p>
          <a:p>
            <a:pPr algn="just">
              <a:lnSpc>
                <a:spcPct val="100000"/>
              </a:lnSpc>
              <a:spcBef>
                <a:spcPts val="600"/>
              </a:spcBef>
              <a:spcAft>
                <a:spcPts val="1200"/>
              </a:spcAft>
              <a:buFont typeface="Wingdings" panose="05000000000000000000" pitchFamily="2" charset="2"/>
              <a:buChar char="Ø"/>
            </a:pPr>
            <a:r>
              <a:rPr lang="en-GB" altLang="en-US" sz="2400">
                <a:latin typeface="Times New Roman" panose="02020603050405020304" pitchFamily="18" charset="0"/>
                <a:cs typeface="Times New Roman" panose="02020603050405020304" pitchFamily="18" charset="0"/>
              </a:rPr>
              <a:t>One </a:t>
            </a:r>
            <a:r>
              <a:rPr lang="en-GB" altLang="en-US" sz="2400" b="1">
                <a:latin typeface="Times New Roman" panose="02020603050405020304" pitchFamily="18" charset="0"/>
                <a:cs typeface="Times New Roman" panose="02020603050405020304" pitchFamily="18" charset="0"/>
              </a:rPr>
              <a:t>goal</a:t>
            </a:r>
            <a:r>
              <a:rPr lang="en-GB" altLang="en-US" sz="2400">
                <a:latin typeface="Times New Roman" panose="02020603050405020304" pitchFamily="18" charset="0"/>
                <a:cs typeface="Times New Roman" panose="02020603050405020304" pitchFamily="18" charset="0"/>
              </a:rPr>
              <a:t>: protect public safety</a:t>
            </a:r>
          </a:p>
        </p:txBody>
      </p:sp>
      <p:sp>
        <p:nvSpPr>
          <p:cNvPr id="67588" name="Slide Number Placeholder 4">
            <a:extLst>
              <a:ext uri="{FF2B5EF4-FFF2-40B4-BE49-F238E27FC236}">
                <a16:creationId xmlns:a16="http://schemas.microsoft.com/office/drawing/2014/main" id="{2C79CF1A-A346-AE45-0EA6-7F57678B43D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543893F4-E9F4-4041-B103-D8046000B4B8}" type="slidenum">
              <a:rPr lang="en-GB" altLang="en-US" sz="1400" smtClean="0"/>
              <a:pPr>
                <a:lnSpc>
                  <a:spcPct val="100000"/>
                </a:lnSpc>
                <a:spcBef>
                  <a:spcPct val="0"/>
                </a:spcBef>
                <a:buFont typeface="Arial" panose="020B0604020202020204" pitchFamily="34" charset="0"/>
                <a:buNone/>
              </a:pPr>
              <a:t>28</a:t>
            </a:fld>
            <a:endParaRPr lang="en-GB" altLang="en-US" sz="14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2FBCDE65-1788-8C80-59D8-87BA32CA855C}"/>
              </a:ext>
            </a:extLst>
          </p:cNvPr>
          <p:cNvSpPr>
            <a:spLocks noGrp="1" noChangeArrowheads="1"/>
          </p:cNvSpPr>
          <p:nvPr>
            <p:ph type="title"/>
          </p:nvPr>
        </p:nvSpPr>
        <p:spPr/>
        <p:txBody>
          <a:bodyPr/>
          <a:lstStyle/>
          <a:p>
            <a:r>
              <a:rPr lang="en-GB" altLang="en-US" sz="3200" b="1">
                <a:latin typeface="Times New Roman" panose="02020603050405020304" pitchFamily="18" charset="0"/>
                <a:cs typeface="Times New Roman" panose="02020603050405020304" pitchFamily="18" charset="0"/>
              </a:rPr>
              <a:t>Government Licensing (cont’d)</a:t>
            </a:r>
            <a:endParaRPr lang="en-US" altLang="en-US" sz="3200" b="1">
              <a:latin typeface="Times New Roman" panose="02020603050405020304" pitchFamily="18" charset="0"/>
              <a:cs typeface="Times New Roman" panose="02020603050405020304" pitchFamily="18" charset="0"/>
            </a:endParaRPr>
          </a:p>
        </p:txBody>
      </p:sp>
      <p:sp>
        <p:nvSpPr>
          <p:cNvPr id="69635" name="Content Placeholder 2">
            <a:extLst>
              <a:ext uri="{FF2B5EF4-FFF2-40B4-BE49-F238E27FC236}">
                <a16:creationId xmlns:a16="http://schemas.microsoft.com/office/drawing/2014/main" id="{52A95DED-50DB-3A3A-A843-BF23ABE617A0}"/>
              </a:ext>
            </a:extLst>
          </p:cNvPr>
          <p:cNvSpPr>
            <a:spLocks noGrp="1" noChangeArrowheads="1"/>
          </p:cNvSpPr>
          <p:nvPr>
            <p:ph idx="1"/>
          </p:nvPr>
        </p:nvSpPr>
        <p:spPr>
          <a:xfrm>
            <a:off x="457200" y="1447800"/>
            <a:ext cx="8228013" cy="4524375"/>
          </a:xfrm>
        </p:spPr>
        <p:txBody>
          <a:bodyPr/>
          <a:lstStyle/>
          <a:p>
            <a:pPr algn="just">
              <a:lnSpc>
                <a:spcPct val="100000"/>
              </a:lnSpc>
              <a:spcBef>
                <a:spcPts val="600"/>
              </a:spcBef>
              <a:spcAft>
                <a:spcPts val="600"/>
              </a:spcAft>
              <a:buFont typeface="Wingdings" panose="05000000000000000000" pitchFamily="2" charset="2"/>
              <a:buChar char="Ø"/>
            </a:pPr>
            <a:r>
              <a:rPr lang="en-GB" altLang="en-US" sz="2400" b="1">
                <a:solidFill>
                  <a:srgbClr val="FF0000"/>
                </a:solidFill>
                <a:latin typeface="Times New Roman" panose="02020603050405020304" pitchFamily="18" charset="0"/>
                <a:cs typeface="Times New Roman" panose="02020603050405020304" pitchFamily="18" charset="0"/>
              </a:rPr>
              <a:t>Case for licensing IT workers</a:t>
            </a:r>
          </a:p>
          <a:p>
            <a:pPr lvl="1" algn="just">
              <a:lnSpc>
                <a:spcPct val="100000"/>
              </a:lnSpc>
              <a:spcBef>
                <a:spcPts val="600"/>
              </a:spcBef>
              <a:spcAft>
                <a:spcPts val="600"/>
              </a:spcAft>
              <a:buFont typeface="Arial" panose="020B0604020202020204" pitchFamily="34" charset="0"/>
              <a:buChar char="•"/>
            </a:pPr>
            <a:r>
              <a:rPr lang="en-GB" altLang="en-US">
                <a:latin typeface="Times New Roman" panose="02020603050405020304" pitchFamily="18" charset="0"/>
                <a:cs typeface="Times New Roman" panose="02020603050405020304" pitchFamily="18" charset="0"/>
              </a:rPr>
              <a:t>Encourages following highest standards of profession </a:t>
            </a:r>
          </a:p>
          <a:p>
            <a:pPr lvl="1" algn="just">
              <a:lnSpc>
                <a:spcPct val="100000"/>
              </a:lnSpc>
              <a:spcBef>
                <a:spcPts val="600"/>
              </a:spcBef>
              <a:spcAft>
                <a:spcPts val="600"/>
              </a:spcAft>
              <a:buFont typeface="Arial" panose="020B0604020202020204" pitchFamily="34" charset="0"/>
              <a:buChar char="•"/>
            </a:pPr>
            <a:r>
              <a:rPr lang="en-GB" altLang="en-US">
                <a:latin typeface="Times New Roman" panose="02020603050405020304" pitchFamily="18" charset="0"/>
                <a:cs typeface="Times New Roman" panose="02020603050405020304" pitchFamily="18" charset="0"/>
              </a:rPr>
              <a:t>Encourages practicing a code of ethics</a:t>
            </a:r>
          </a:p>
          <a:p>
            <a:pPr lvl="1" algn="just">
              <a:lnSpc>
                <a:spcPct val="100000"/>
              </a:lnSpc>
              <a:spcBef>
                <a:spcPts val="600"/>
              </a:spcBef>
              <a:spcAft>
                <a:spcPts val="1800"/>
              </a:spcAft>
              <a:buFont typeface="Arial" panose="020B0604020202020204" pitchFamily="34" charset="0"/>
              <a:buChar char="•"/>
            </a:pPr>
            <a:r>
              <a:rPr lang="en-GB" altLang="en-US">
                <a:latin typeface="Times New Roman" panose="02020603050405020304" pitchFamily="18" charset="0"/>
                <a:cs typeface="Times New Roman" panose="02020603050405020304" pitchFamily="18" charset="0"/>
              </a:rPr>
              <a:t>Violators would be punished</a:t>
            </a:r>
          </a:p>
          <a:p>
            <a:pPr algn="just">
              <a:lnSpc>
                <a:spcPct val="100000"/>
              </a:lnSpc>
              <a:spcBef>
                <a:spcPts val="600"/>
              </a:spcBef>
              <a:spcAft>
                <a:spcPts val="600"/>
              </a:spcAft>
              <a:buFont typeface="Wingdings" panose="05000000000000000000" pitchFamily="2" charset="2"/>
              <a:buChar char="Ø"/>
            </a:pPr>
            <a:r>
              <a:rPr lang="en-US" altLang="en-US" sz="2400" b="1">
                <a:latin typeface="Times New Roman" panose="02020603050405020304" pitchFamily="18" charset="0"/>
                <a:cs typeface="Times New Roman" panose="02020603050405020304" pitchFamily="18" charset="0"/>
              </a:rPr>
              <a:t>Without licensing</a:t>
            </a:r>
            <a:r>
              <a:rPr lang="en-US" altLang="en-US" sz="2400">
                <a:latin typeface="Times New Roman" panose="02020603050405020304" pitchFamily="18" charset="0"/>
                <a:cs typeface="Times New Roman" panose="02020603050405020304" pitchFamily="18" charset="0"/>
              </a:rPr>
              <a:t>, there are </a:t>
            </a:r>
            <a:r>
              <a:rPr lang="en-US" altLang="en-US" sz="2400" b="1">
                <a:latin typeface="Times New Roman" panose="02020603050405020304" pitchFamily="18" charset="0"/>
                <a:cs typeface="Times New Roman" panose="02020603050405020304" pitchFamily="18" charset="0"/>
              </a:rPr>
              <a:t>no requirements </a:t>
            </a:r>
            <a:r>
              <a:rPr lang="en-US" altLang="en-US" sz="2400">
                <a:latin typeface="Times New Roman" panose="02020603050405020304" pitchFamily="18" charset="0"/>
                <a:cs typeface="Times New Roman" panose="02020603050405020304" pitchFamily="18" charset="0"/>
              </a:rPr>
              <a:t>for heightened care and </a:t>
            </a:r>
            <a:r>
              <a:rPr lang="en-US" altLang="en-US" sz="2400" b="1">
                <a:latin typeface="Times New Roman" panose="02020603050405020304" pitchFamily="18" charset="0"/>
                <a:cs typeface="Times New Roman" panose="02020603050405020304" pitchFamily="18" charset="0"/>
              </a:rPr>
              <a:t>no concept </a:t>
            </a:r>
            <a:r>
              <a:rPr lang="en-US" altLang="en-US" sz="2400">
                <a:latin typeface="Times New Roman" panose="02020603050405020304" pitchFamily="18" charset="0"/>
                <a:cs typeface="Times New Roman" panose="02020603050405020304" pitchFamily="18" charset="0"/>
              </a:rPr>
              <a:t>of professional malpractice</a:t>
            </a:r>
            <a:endParaRPr lang="en-GB" altLang="en-US" sz="2400">
              <a:latin typeface="Times New Roman" panose="02020603050405020304" pitchFamily="18" charset="0"/>
              <a:cs typeface="Times New Roman" panose="02020603050405020304" pitchFamily="18" charset="0"/>
            </a:endParaRPr>
          </a:p>
          <a:p>
            <a:pPr algn="just">
              <a:lnSpc>
                <a:spcPct val="100000"/>
              </a:lnSpc>
              <a:spcBef>
                <a:spcPts val="600"/>
              </a:spcBef>
              <a:spcAft>
                <a:spcPts val="600"/>
              </a:spcAft>
            </a:pPr>
            <a:endParaRPr lang="en-US" altLang="en-US" sz="2400">
              <a:latin typeface="Times New Roman" panose="02020603050405020304" pitchFamily="18" charset="0"/>
              <a:cs typeface="Times New Roman" panose="02020603050405020304" pitchFamily="18" charset="0"/>
            </a:endParaRPr>
          </a:p>
        </p:txBody>
      </p:sp>
      <p:sp>
        <p:nvSpPr>
          <p:cNvPr id="69636" name="Slide Number Placeholder 4">
            <a:extLst>
              <a:ext uri="{FF2B5EF4-FFF2-40B4-BE49-F238E27FC236}">
                <a16:creationId xmlns:a16="http://schemas.microsoft.com/office/drawing/2014/main" id="{05B195D0-9195-4F1D-837C-D00CF7FC086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523ACADB-DF28-4C4E-B4E8-F1E6585FCCB2}" type="slidenum">
              <a:rPr lang="en-GB" altLang="en-US" sz="1400" smtClean="0"/>
              <a:pPr>
                <a:lnSpc>
                  <a:spcPct val="100000"/>
                </a:lnSpc>
                <a:spcBef>
                  <a:spcPct val="0"/>
                </a:spcBef>
                <a:buFont typeface="Arial" panose="020B0604020202020204" pitchFamily="34" charset="0"/>
                <a:buNone/>
              </a:pPr>
              <a:t>29</a:t>
            </a:fld>
            <a:endParaRPr lang="en-GB" altLang="en-US"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a:extLst>
              <a:ext uri="{FF2B5EF4-FFF2-40B4-BE49-F238E27FC236}">
                <a16:creationId xmlns:a16="http://schemas.microsoft.com/office/drawing/2014/main" id="{405870D5-D394-06FE-8058-FC1F8AB17E11}"/>
              </a:ext>
            </a:extLst>
          </p:cNvPr>
          <p:cNvSpPr>
            <a:spLocks noGrp="1" noChangeArrowheads="1"/>
          </p:cNvSpPr>
          <p:nvPr>
            <p:ph type="title"/>
          </p:nvPr>
        </p:nvSpPr>
        <p:spPr>
          <a:xfrm>
            <a:off x="457200" y="152400"/>
            <a:ext cx="8228013" cy="1141413"/>
          </a:xfrm>
        </p:spPr>
        <p:txBody>
          <a:bodyPr/>
          <a:lstStyle/>
          <a:p>
            <a:r>
              <a:rPr lang="en-GB" altLang="en-US" sz="3200" b="1">
                <a:latin typeface="Times New Roman" panose="02020603050405020304" pitchFamily="18" charset="0"/>
                <a:cs typeface="Times New Roman" panose="02020603050405020304" pitchFamily="18" charset="0"/>
              </a:rPr>
              <a:t>IT Professionals</a:t>
            </a:r>
          </a:p>
        </p:txBody>
      </p:sp>
      <p:sp>
        <p:nvSpPr>
          <p:cNvPr id="22531" name="Rectangle 2">
            <a:extLst>
              <a:ext uri="{FF2B5EF4-FFF2-40B4-BE49-F238E27FC236}">
                <a16:creationId xmlns:a16="http://schemas.microsoft.com/office/drawing/2014/main" id="{4D3A50D7-DE21-7AA7-836A-74AFE0A64933}"/>
              </a:ext>
            </a:extLst>
          </p:cNvPr>
          <p:cNvSpPr>
            <a:spLocks noGrp="1" noChangeArrowheads="1"/>
          </p:cNvSpPr>
          <p:nvPr>
            <p:ph type="body" idx="1"/>
          </p:nvPr>
        </p:nvSpPr>
        <p:spPr>
          <a:xfrm>
            <a:off x="304800" y="1295400"/>
            <a:ext cx="8228013" cy="5562600"/>
          </a:xfrm>
        </p:spPr>
        <p:txBody>
          <a:bodyPr/>
          <a:lstStyle/>
          <a:p>
            <a:pPr algn="just">
              <a:lnSpc>
                <a:spcPct val="100000"/>
              </a:lnSpc>
              <a:spcBef>
                <a:spcPts val="600"/>
              </a:spcBef>
              <a:spcAft>
                <a:spcPts val="600"/>
              </a:spcAft>
              <a:buFont typeface="Wingdings" panose="05000000000000000000" pitchFamily="2" charset="2"/>
              <a:buChar char="Ø"/>
            </a:pPr>
            <a:r>
              <a:rPr lang="en-GB" altLang="en-US" sz="2400" b="1">
                <a:solidFill>
                  <a:srgbClr val="FF0000"/>
                </a:solidFill>
                <a:latin typeface="Times New Roman" panose="02020603050405020304" pitchFamily="18" charset="0"/>
                <a:cs typeface="Times New Roman" panose="02020603050405020304" pitchFamily="18" charset="0"/>
              </a:rPr>
              <a:t>Profession</a:t>
            </a:r>
            <a:r>
              <a:rPr lang="en-GB" altLang="en-US" sz="2400">
                <a:latin typeface="Times New Roman" panose="02020603050405020304" pitchFamily="18" charset="0"/>
                <a:cs typeface="Times New Roman" panose="02020603050405020304" pitchFamily="18" charset="0"/>
              </a:rPr>
              <a:t> is a calling that requires: </a:t>
            </a:r>
          </a:p>
          <a:p>
            <a:pPr lvl="1" algn="just">
              <a:lnSpc>
                <a:spcPct val="100000"/>
              </a:lnSpc>
              <a:spcBef>
                <a:spcPts val="600"/>
              </a:spcBef>
              <a:spcAft>
                <a:spcPts val="600"/>
              </a:spcAft>
              <a:buFont typeface="Arial" panose="020B0604020202020204" pitchFamily="34" charset="0"/>
              <a:buChar char="•"/>
            </a:pPr>
            <a:r>
              <a:rPr lang="en-GB" altLang="en-US" b="1">
                <a:latin typeface="Times New Roman" panose="02020603050405020304" pitchFamily="18" charset="0"/>
                <a:cs typeface="Times New Roman" panose="02020603050405020304" pitchFamily="18" charset="0"/>
              </a:rPr>
              <a:t>Specialized</a:t>
            </a:r>
            <a:r>
              <a:rPr lang="en-GB" altLang="en-US">
                <a:latin typeface="Times New Roman" panose="02020603050405020304" pitchFamily="18" charset="0"/>
                <a:cs typeface="Times New Roman" panose="02020603050405020304" pitchFamily="18" charset="0"/>
              </a:rPr>
              <a:t> knowledge </a:t>
            </a:r>
          </a:p>
          <a:p>
            <a:pPr lvl="1" algn="just">
              <a:lnSpc>
                <a:spcPct val="100000"/>
              </a:lnSpc>
              <a:spcBef>
                <a:spcPts val="600"/>
              </a:spcBef>
              <a:spcAft>
                <a:spcPts val="1800"/>
              </a:spcAft>
              <a:buFont typeface="Arial" panose="020B0604020202020204" pitchFamily="34" charset="0"/>
              <a:buChar char="•"/>
            </a:pPr>
            <a:r>
              <a:rPr lang="en-GB" altLang="en-US" i="1">
                <a:latin typeface="Times New Roman" panose="02020603050405020304" pitchFamily="18" charset="0"/>
                <a:cs typeface="Times New Roman" panose="02020603050405020304" pitchFamily="18" charset="0"/>
              </a:rPr>
              <a:t>Long and intensive </a:t>
            </a:r>
            <a:r>
              <a:rPr lang="en-GB" altLang="en-US">
                <a:latin typeface="Times New Roman" panose="02020603050405020304" pitchFamily="18" charset="0"/>
                <a:cs typeface="Times New Roman" panose="02020603050405020304" pitchFamily="18" charset="0"/>
              </a:rPr>
              <a:t>academic preparation</a:t>
            </a:r>
          </a:p>
          <a:p>
            <a:pPr algn="just">
              <a:lnSpc>
                <a:spcPct val="100000"/>
              </a:lnSpc>
              <a:spcBef>
                <a:spcPts val="600"/>
              </a:spcBef>
              <a:spcAft>
                <a:spcPts val="600"/>
              </a:spcAft>
              <a:buFont typeface="Wingdings" panose="05000000000000000000" pitchFamily="2" charset="2"/>
              <a:buChar char="Ø"/>
            </a:pPr>
            <a:r>
              <a:rPr lang="en-GB" altLang="en-US" sz="2400" b="1">
                <a:solidFill>
                  <a:srgbClr val="FF0000"/>
                </a:solidFill>
                <a:latin typeface="Times New Roman" panose="02020603050405020304" pitchFamily="18" charset="0"/>
                <a:cs typeface="Times New Roman" panose="02020603050405020304" pitchFamily="18" charset="0"/>
              </a:rPr>
              <a:t>Professionals</a:t>
            </a:r>
            <a:r>
              <a:rPr lang="en-GB" altLang="en-US" sz="2400">
                <a:latin typeface="Times New Roman" panose="02020603050405020304" pitchFamily="18" charset="0"/>
                <a:cs typeface="Times New Roman" panose="02020603050405020304" pitchFamily="18" charset="0"/>
              </a:rPr>
              <a:t>:</a:t>
            </a:r>
          </a:p>
          <a:p>
            <a:pPr lvl="1" algn="just">
              <a:lnSpc>
                <a:spcPct val="100000"/>
              </a:lnSpc>
              <a:spcBef>
                <a:spcPts val="600"/>
              </a:spcBef>
              <a:spcAft>
                <a:spcPts val="600"/>
              </a:spcAft>
              <a:buFont typeface="Arial" panose="020B0604020202020204" pitchFamily="34" charset="0"/>
              <a:buChar char="•"/>
            </a:pPr>
            <a:r>
              <a:rPr lang="en-GB" altLang="en-US">
                <a:latin typeface="Times New Roman" panose="02020603050405020304" pitchFamily="18" charset="0"/>
                <a:cs typeface="Times New Roman" panose="02020603050405020304" pitchFamily="18" charset="0"/>
              </a:rPr>
              <a:t>Require </a:t>
            </a:r>
            <a:r>
              <a:rPr lang="en-GB" altLang="en-US" b="1">
                <a:latin typeface="Times New Roman" panose="02020603050405020304" pitchFamily="18" charset="0"/>
                <a:cs typeface="Times New Roman" panose="02020603050405020304" pitchFamily="18" charset="0"/>
              </a:rPr>
              <a:t>advanced</a:t>
            </a:r>
            <a:r>
              <a:rPr lang="en-GB" altLang="en-US">
                <a:latin typeface="Times New Roman" panose="02020603050405020304" pitchFamily="18" charset="0"/>
                <a:cs typeface="Times New Roman" panose="02020603050405020304" pitchFamily="18" charset="0"/>
              </a:rPr>
              <a:t> </a:t>
            </a:r>
            <a:r>
              <a:rPr lang="en-GB" altLang="en-US" b="1">
                <a:latin typeface="Times New Roman" panose="02020603050405020304" pitchFamily="18" charset="0"/>
                <a:cs typeface="Times New Roman" panose="02020603050405020304" pitchFamily="18" charset="0"/>
              </a:rPr>
              <a:t>training</a:t>
            </a:r>
            <a:r>
              <a:rPr lang="en-GB" altLang="en-US">
                <a:latin typeface="Times New Roman" panose="02020603050405020304" pitchFamily="18" charset="0"/>
                <a:cs typeface="Times New Roman" panose="02020603050405020304" pitchFamily="18" charset="0"/>
              </a:rPr>
              <a:t> and </a:t>
            </a:r>
            <a:r>
              <a:rPr lang="en-GB" altLang="en-US" b="1">
                <a:latin typeface="Times New Roman" panose="02020603050405020304" pitchFamily="18" charset="0"/>
                <a:cs typeface="Times New Roman" panose="02020603050405020304" pitchFamily="18" charset="0"/>
              </a:rPr>
              <a:t>experience</a:t>
            </a:r>
          </a:p>
          <a:p>
            <a:pPr lvl="1" algn="just">
              <a:lnSpc>
                <a:spcPct val="100000"/>
              </a:lnSpc>
              <a:spcBef>
                <a:spcPts val="600"/>
              </a:spcBef>
              <a:spcAft>
                <a:spcPts val="600"/>
              </a:spcAft>
              <a:buFont typeface="Arial" panose="020B0604020202020204" pitchFamily="34" charset="0"/>
              <a:buChar char="•"/>
            </a:pPr>
            <a:r>
              <a:rPr lang="en-GB" altLang="en-US">
                <a:latin typeface="Times New Roman" panose="02020603050405020304" pitchFamily="18" charset="0"/>
                <a:cs typeface="Times New Roman" panose="02020603050405020304" pitchFamily="18" charset="0"/>
              </a:rPr>
              <a:t>Must exercise discretion and </a:t>
            </a:r>
            <a:r>
              <a:rPr lang="en-GB" altLang="en-US" b="1">
                <a:latin typeface="Times New Roman" panose="02020603050405020304" pitchFamily="18" charset="0"/>
                <a:cs typeface="Times New Roman" panose="02020603050405020304" pitchFamily="18" charset="0"/>
              </a:rPr>
              <a:t>judgment</a:t>
            </a:r>
            <a:r>
              <a:rPr lang="en-GB" altLang="en-US">
                <a:latin typeface="Times New Roman" panose="02020603050405020304" pitchFamily="18" charset="0"/>
                <a:cs typeface="Times New Roman" panose="02020603050405020304" pitchFamily="18" charset="0"/>
              </a:rPr>
              <a:t> in their work</a:t>
            </a:r>
          </a:p>
          <a:p>
            <a:pPr lvl="1" algn="just">
              <a:lnSpc>
                <a:spcPct val="100000"/>
              </a:lnSpc>
              <a:spcBef>
                <a:spcPts val="600"/>
              </a:spcBef>
              <a:spcAft>
                <a:spcPts val="600"/>
              </a:spcAft>
              <a:buFont typeface="Arial" panose="020B0604020202020204" pitchFamily="34" charset="0"/>
              <a:buChar char="•"/>
            </a:pPr>
            <a:r>
              <a:rPr lang="en-GB" altLang="en-US">
                <a:latin typeface="Times New Roman" panose="02020603050405020304" pitchFamily="18" charset="0"/>
                <a:cs typeface="Times New Roman" panose="02020603050405020304" pitchFamily="18" charset="0"/>
              </a:rPr>
              <a:t>Their work cannot be standardized</a:t>
            </a:r>
          </a:p>
          <a:p>
            <a:pPr lvl="1" algn="just">
              <a:lnSpc>
                <a:spcPct val="100000"/>
              </a:lnSpc>
              <a:spcBef>
                <a:spcPts val="600"/>
              </a:spcBef>
              <a:spcAft>
                <a:spcPts val="600"/>
              </a:spcAft>
              <a:buFont typeface="Arial" panose="020B0604020202020204" pitchFamily="34" charset="0"/>
              <a:buChar char="•"/>
            </a:pPr>
            <a:r>
              <a:rPr lang="en-GB" altLang="en-US">
                <a:latin typeface="Times New Roman" panose="02020603050405020304" pitchFamily="18" charset="0"/>
                <a:cs typeface="Times New Roman" panose="02020603050405020304" pitchFamily="18" charset="0"/>
              </a:rPr>
              <a:t>Contribute to </a:t>
            </a:r>
            <a:r>
              <a:rPr lang="en-GB" altLang="en-US" i="1">
                <a:latin typeface="Times New Roman" panose="02020603050405020304" pitchFamily="18" charset="0"/>
                <a:cs typeface="Times New Roman" panose="02020603050405020304" pitchFamily="18" charset="0"/>
              </a:rPr>
              <a:t>society</a:t>
            </a:r>
            <a:r>
              <a:rPr lang="en-GB" altLang="en-US">
                <a:latin typeface="Times New Roman" panose="02020603050405020304" pitchFamily="18" charset="0"/>
                <a:cs typeface="Times New Roman" panose="02020603050405020304" pitchFamily="18" charset="0"/>
              </a:rPr>
              <a:t>, participate in </a:t>
            </a:r>
            <a:r>
              <a:rPr lang="en-GB" altLang="en-US" i="1">
                <a:latin typeface="Times New Roman" panose="02020603050405020304" pitchFamily="18" charset="0"/>
                <a:cs typeface="Times New Roman" panose="02020603050405020304" pitchFamily="18" charset="0"/>
              </a:rPr>
              <a:t>lifelong training program, </a:t>
            </a:r>
            <a:r>
              <a:rPr lang="en-GB" altLang="en-US">
                <a:latin typeface="Times New Roman" panose="02020603050405020304" pitchFamily="18" charset="0"/>
                <a:cs typeface="Times New Roman" panose="02020603050405020304" pitchFamily="18" charset="0"/>
              </a:rPr>
              <a:t>assist other professionals</a:t>
            </a:r>
          </a:p>
          <a:p>
            <a:pPr lvl="1" algn="just">
              <a:lnSpc>
                <a:spcPct val="100000"/>
              </a:lnSpc>
              <a:spcBef>
                <a:spcPts val="600"/>
              </a:spcBef>
              <a:spcAft>
                <a:spcPts val="600"/>
              </a:spcAft>
              <a:buFont typeface="Arial" panose="020B0604020202020204" pitchFamily="34" charset="0"/>
              <a:buChar char="•"/>
            </a:pPr>
            <a:r>
              <a:rPr lang="en-GB" altLang="en-US">
                <a:latin typeface="Times New Roman" panose="02020603050405020304" pitchFamily="18" charset="0"/>
                <a:cs typeface="Times New Roman" panose="02020603050405020304" pitchFamily="18" charset="0"/>
              </a:rPr>
              <a:t>Carry special rights and responsibilities</a:t>
            </a:r>
          </a:p>
          <a:p>
            <a:pPr lvl="1" algn="just">
              <a:lnSpc>
                <a:spcPct val="100000"/>
              </a:lnSpc>
              <a:spcBef>
                <a:spcPts val="600"/>
              </a:spcBef>
              <a:spcAft>
                <a:spcPts val="600"/>
              </a:spcAft>
              <a:buFont typeface="Arial" panose="020B0604020202020204" pitchFamily="34" charset="0"/>
              <a:buChar char="•"/>
            </a:pPr>
            <a:endParaRPr lang="en-GB" altLang="en-US">
              <a:latin typeface="Times New Roman" panose="02020603050405020304" pitchFamily="18" charset="0"/>
              <a:cs typeface="Times New Roman" panose="02020603050405020304" pitchFamily="18" charset="0"/>
            </a:endParaRPr>
          </a:p>
          <a:p>
            <a:pPr algn="just">
              <a:lnSpc>
                <a:spcPct val="100000"/>
              </a:lnSpc>
              <a:spcBef>
                <a:spcPts val="600"/>
              </a:spcBef>
              <a:spcAft>
                <a:spcPts val="600"/>
              </a:spcAft>
            </a:pPr>
            <a:endParaRPr lang="en-GB" altLang="en-US" sz="2400">
              <a:latin typeface="Times New Roman" panose="02020603050405020304" pitchFamily="18" charset="0"/>
              <a:cs typeface="Times New Roman" panose="02020603050405020304" pitchFamily="18" charset="0"/>
            </a:endParaRPr>
          </a:p>
        </p:txBody>
      </p:sp>
      <p:sp>
        <p:nvSpPr>
          <p:cNvPr id="22532" name="Slide Number Placeholder 4">
            <a:extLst>
              <a:ext uri="{FF2B5EF4-FFF2-40B4-BE49-F238E27FC236}">
                <a16:creationId xmlns:a16="http://schemas.microsoft.com/office/drawing/2014/main" id="{08B12191-79EF-473A-D83E-676EF20D844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00B92EFE-D8F6-4BFC-A99A-8AFCC2AA480C}" type="slidenum">
              <a:rPr lang="en-GB" altLang="en-US" sz="1400" smtClean="0"/>
              <a:pPr>
                <a:lnSpc>
                  <a:spcPct val="100000"/>
                </a:lnSpc>
                <a:spcBef>
                  <a:spcPct val="0"/>
                </a:spcBef>
                <a:buFont typeface="Arial" panose="020B0604020202020204" pitchFamily="34" charset="0"/>
                <a:buNone/>
              </a:pPr>
              <a:t>3</a:t>
            </a:fld>
            <a:endParaRPr lang="en-GB" altLang="en-US" sz="14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
            <a:extLst>
              <a:ext uri="{FF2B5EF4-FFF2-40B4-BE49-F238E27FC236}">
                <a16:creationId xmlns:a16="http://schemas.microsoft.com/office/drawing/2014/main" id="{123BD94D-E0FF-1284-9BD4-2C4764A24856}"/>
              </a:ext>
            </a:extLst>
          </p:cNvPr>
          <p:cNvSpPr>
            <a:spLocks noGrp="1" noChangeArrowheads="1"/>
          </p:cNvSpPr>
          <p:nvPr>
            <p:ph type="title"/>
          </p:nvPr>
        </p:nvSpPr>
        <p:spPr>
          <a:xfrm>
            <a:off x="450850" y="100013"/>
            <a:ext cx="8228013" cy="1141412"/>
          </a:xfrm>
        </p:spPr>
        <p:txBody>
          <a:bodyPr/>
          <a:lstStyle/>
          <a:p>
            <a:r>
              <a:rPr lang="en-GB" altLang="en-US" sz="3200" b="1">
                <a:latin typeface="Times New Roman" panose="02020603050405020304" pitchFamily="18" charset="0"/>
                <a:cs typeface="Times New Roman" panose="02020603050405020304" pitchFamily="18" charset="0"/>
              </a:rPr>
              <a:t>Government Licensing (cont’d)</a:t>
            </a:r>
          </a:p>
        </p:txBody>
      </p:sp>
      <p:sp>
        <p:nvSpPr>
          <p:cNvPr id="70659" name="Rectangle 2">
            <a:extLst>
              <a:ext uri="{FF2B5EF4-FFF2-40B4-BE49-F238E27FC236}">
                <a16:creationId xmlns:a16="http://schemas.microsoft.com/office/drawing/2014/main" id="{EA848319-C70D-C993-5C73-37308AD16B55}"/>
              </a:ext>
            </a:extLst>
          </p:cNvPr>
          <p:cNvSpPr>
            <a:spLocks noGrp="1" noChangeArrowheads="1"/>
          </p:cNvSpPr>
          <p:nvPr>
            <p:ph type="body" idx="1"/>
          </p:nvPr>
        </p:nvSpPr>
        <p:spPr>
          <a:xfrm>
            <a:off x="312738" y="1239838"/>
            <a:ext cx="8380412" cy="5303837"/>
          </a:xfrm>
        </p:spPr>
        <p:txBody>
          <a:bodyPr/>
          <a:lstStyle/>
          <a:p>
            <a:pPr algn="just">
              <a:lnSpc>
                <a:spcPct val="100000"/>
              </a:lnSpc>
              <a:spcBef>
                <a:spcPts val="600"/>
              </a:spcBef>
              <a:spcAft>
                <a:spcPts val="600"/>
              </a:spcAft>
              <a:buFont typeface="Wingdings" panose="05000000000000000000" pitchFamily="2" charset="2"/>
              <a:buChar char="Ø"/>
            </a:pPr>
            <a:r>
              <a:rPr lang="en-GB" altLang="en-US" sz="2400" b="1">
                <a:solidFill>
                  <a:srgbClr val="FF0000"/>
                </a:solidFill>
                <a:latin typeface="Times New Roman" panose="02020603050405020304" pitchFamily="18" charset="0"/>
                <a:cs typeface="Times New Roman" panose="02020603050405020304" pitchFamily="18" charset="0"/>
              </a:rPr>
              <a:t>Issues</a:t>
            </a:r>
            <a:r>
              <a:rPr lang="en-GB" altLang="en-US" sz="2400">
                <a:latin typeface="Times New Roman" panose="02020603050405020304" pitchFamily="18" charset="0"/>
                <a:cs typeface="Times New Roman" panose="02020603050405020304" pitchFamily="18" charset="0"/>
              </a:rPr>
              <a:t> </a:t>
            </a:r>
            <a:r>
              <a:rPr lang="en-GB" altLang="en-US" sz="2400" b="1">
                <a:latin typeface="Times New Roman" panose="02020603050405020304" pitchFamily="18" charset="0"/>
                <a:cs typeface="Times New Roman" panose="02020603050405020304" pitchFamily="18" charset="0"/>
              </a:rPr>
              <a:t>associated with government licensing of IT workers</a:t>
            </a:r>
          </a:p>
          <a:p>
            <a:pPr lvl="1" algn="just">
              <a:lnSpc>
                <a:spcPct val="100000"/>
              </a:lnSpc>
              <a:spcBef>
                <a:spcPts val="600"/>
              </a:spcBef>
              <a:spcAft>
                <a:spcPts val="600"/>
              </a:spcAft>
              <a:buFont typeface="Wingdings" panose="05000000000000000000" pitchFamily="2" charset="2"/>
              <a:buChar char="Ø"/>
            </a:pPr>
            <a:r>
              <a:rPr lang="en-GB" altLang="en-US">
                <a:latin typeface="Times New Roman" panose="02020603050405020304" pitchFamily="18" charset="0"/>
                <a:cs typeface="Times New Roman" panose="02020603050405020304" pitchFamily="18" charset="0"/>
              </a:rPr>
              <a:t>There are few licensing programs for IT professionals </a:t>
            </a:r>
          </a:p>
          <a:p>
            <a:pPr marL="914400" lvl="2" algn="just">
              <a:lnSpc>
                <a:spcPct val="100000"/>
              </a:lnSpc>
              <a:spcAft>
                <a:spcPts val="600"/>
              </a:spcAft>
            </a:pPr>
            <a:r>
              <a:rPr lang="en-US" altLang="en-US">
                <a:latin typeface="Times New Roman" panose="02020603050405020304" pitchFamily="18" charset="0"/>
                <a:cs typeface="Times New Roman" panose="02020603050405020304" pitchFamily="18" charset="0"/>
              </a:rPr>
              <a:t>No universally accepted core body of knowledge</a:t>
            </a:r>
          </a:p>
          <a:p>
            <a:pPr marL="1371600" lvl="3" algn="just">
              <a:lnSpc>
                <a:spcPct val="100000"/>
              </a:lnSpc>
              <a:spcAft>
                <a:spcPts val="600"/>
              </a:spcAft>
            </a:pPr>
            <a:r>
              <a:rPr lang="en-US" altLang="en-US" sz="2400" b="1">
                <a:latin typeface="Times New Roman" panose="02020603050405020304" pitchFamily="18" charset="0"/>
                <a:cs typeface="Times New Roman" panose="02020603050405020304" pitchFamily="18" charset="0"/>
              </a:rPr>
              <a:t>Body of knowledge</a:t>
            </a:r>
            <a:r>
              <a:rPr lang="en-US" altLang="en-US" sz="2400">
                <a:latin typeface="Times New Roman" panose="02020603050405020304" pitchFamily="18" charset="0"/>
                <a:cs typeface="Times New Roman" panose="02020603050405020304" pitchFamily="18" charset="0"/>
              </a:rPr>
              <a:t>:</a:t>
            </a:r>
            <a:r>
              <a:rPr lang="en-US" altLang="en-US" sz="2400" b="1">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Outlines agreed-upon sets of skills and abilities that all licensed professionals must possess</a:t>
            </a:r>
          </a:p>
          <a:p>
            <a:pPr marL="914400" lvl="2" algn="just">
              <a:lnSpc>
                <a:spcPct val="100000"/>
              </a:lnSpc>
              <a:spcAft>
                <a:spcPts val="600"/>
              </a:spcAft>
            </a:pPr>
            <a:r>
              <a:rPr lang="en-GB" altLang="en-US" i="1">
                <a:latin typeface="Times New Roman" panose="02020603050405020304" pitchFamily="18" charset="0"/>
                <a:cs typeface="Times New Roman" panose="02020603050405020304" pitchFamily="18" charset="0"/>
              </a:rPr>
              <a:t>Unclear</a:t>
            </a:r>
            <a:r>
              <a:rPr lang="en-GB" altLang="en-US">
                <a:latin typeface="Times New Roman" panose="02020603050405020304" pitchFamily="18" charset="0"/>
                <a:cs typeface="Times New Roman" panose="02020603050405020304" pitchFamily="18" charset="0"/>
              </a:rPr>
              <a:t> who should manage content and administration of licensing exams</a:t>
            </a:r>
          </a:p>
          <a:p>
            <a:pPr marL="914400" lvl="2" algn="just">
              <a:lnSpc>
                <a:spcPct val="100000"/>
              </a:lnSpc>
              <a:spcAft>
                <a:spcPts val="600"/>
              </a:spcAft>
            </a:pPr>
            <a:r>
              <a:rPr lang="en-GB" altLang="en-US">
                <a:latin typeface="Times New Roman" panose="02020603050405020304" pitchFamily="18" charset="0"/>
                <a:cs typeface="Times New Roman" panose="02020603050405020304" pitchFamily="18" charset="0"/>
              </a:rPr>
              <a:t>No administrative body to accredit professional education programs</a:t>
            </a:r>
          </a:p>
          <a:p>
            <a:pPr marL="914400" lvl="2" algn="just">
              <a:lnSpc>
                <a:spcPct val="100000"/>
              </a:lnSpc>
              <a:spcAft>
                <a:spcPts val="600"/>
              </a:spcAft>
            </a:pPr>
            <a:r>
              <a:rPr lang="en-GB" altLang="en-US">
                <a:latin typeface="Times New Roman" panose="02020603050405020304" pitchFamily="18" charset="0"/>
                <a:cs typeface="Times New Roman" panose="02020603050405020304" pitchFamily="18" charset="0"/>
              </a:rPr>
              <a:t>No administrative body to assess and ensure competence of individual workers</a:t>
            </a:r>
          </a:p>
        </p:txBody>
      </p:sp>
      <p:sp>
        <p:nvSpPr>
          <p:cNvPr id="70660" name="Slide Number Placeholder 4">
            <a:extLst>
              <a:ext uri="{FF2B5EF4-FFF2-40B4-BE49-F238E27FC236}">
                <a16:creationId xmlns:a16="http://schemas.microsoft.com/office/drawing/2014/main" id="{3C266397-4B7D-32FB-42CA-916A0DCFE6E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AB61C84D-876F-4926-B724-0382D34120BD}" type="slidenum">
              <a:rPr lang="en-GB" altLang="en-US" sz="1400" smtClean="0"/>
              <a:pPr>
                <a:lnSpc>
                  <a:spcPct val="100000"/>
                </a:lnSpc>
                <a:spcBef>
                  <a:spcPct val="0"/>
                </a:spcBef>
                <a:buFont typeface="Arial" panose="020B0604020202020204" pitchFamily="34" charset="0"/>
                <a:buNone/>
              </a:pPr>
              <a:t>30</a:t>
            </a:fld>
            <a:endParaRPr lang="en-GB" altLang="en-US" sz="14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
            <a:extLst>
              <a:ext uri="{FF2B5EF4-FFF2-40B4-BE49-F238E27FC236}">
                <a16:creationId xmlns:a16="http://schemas.microsoft.com/office/drawing/2014/main" id="{55088B29-6349-AD4C-3BBC-09D4E31C463A}"/>
              </a:ext>
            </a:extLst>
          </p:cNvPr>
          <p:cNvSpPr>
            <a:spLocks noGrp="1" noChangeArrowheads="1"/>
          </p:cNvSpPr>
          <p:nvPr>
            <p:ph type="title"/>
          </p:nvPr>
        </p:nvSpPr>
        <p:spPr/>
        <p:txBody>
          <a:bodyPr/>
          <a:lstStyle/>
          <a:p>
            <a:r>
              <a:rPr lang="en-GB" altLang="en-US" sz="3200" b="1">
                <a:latin typeface="Times New Roman" panose="02020603050405020304" pitchFamily="18" charset="0"/>
                <a:cs typeface="Times New Roman" panose="02020603050405020304" pitchFamily="18" charset="0"/>
              </a:rPr>
              <a:t>IT Professional Malpractice</a:t>
            </a:r>
          </a:p>
        </p:txBody>
      </p:sp>
      <p:sp>
        <p:nvSpPr>
          <p:cNvPr id="72707" name="Rectangle 2">
            <a:extLst>
              <a:ext uri="{FF2B5EF4-FFF2-40B4-BE49-F238E27FC236}">
                <a16:creationId xmlns:a16="http://schemas.microsoft.com/office/drawing/2014/main" id="{4F9BF086-1B83-4FC8-7F01-A3EC5D443A84}"/>
              </a:ext>
            </a:extLst>
          </p:cNvPr>
          <p:cNvSpPr>
            <a:spLocks noGrp="1" noChangeArrowheads="1"/>
          </p:cNvSpPr>
          <p:nvPr>
            <p:ph type="body" idx="1"/>
          </p:nvPr>
        </p:nvSpPr>
        <p:spPr>
          <a:xfrm>
            <a:off x="457200" y="1371600"/>
            <a:ext cx="8228013" cy="4524375"/>
          </a:xfrm>
        </p:spPr>
        <p:txBody>
          <a:bodyPr/>
          <a:lstStyle/>
          <a:p>
            <a:pPr algn="just">
              <a:lnSpc>
                <a:spcPct val="100000"/>
              </a:lnSpc>
              <a:spcBef>
                <a:spcPts val="600"/>
              </a:spcBef>
              <a:spcAft>
                <a:spcPts val="1200"/>
              </a:spcAft>
              <a:buFont typeface="Wingdings" panose="05000000000000000000" pitchFamily="2" charset="2"/>
              <a:buChar char="Ø"/>
            </a:pPr>
            <a:r>
              <a:rPr lang="en-GB" altLang="en-US" sz="2400" b="1">
                <a:solidFill>
                  <a:srgbClr val="FF0000"/>
                </a:solidFill>
                <a:latin typeface="Times New Roman" panose="02020603050405020304" pitchFamily="18" charset="0"/>
                <a:cs typeface="Times New Roman" panose="02020603050405020304" pitchFamily="18" charset="0"/>
              </a:rPr>
              <a:t>Negligence</a:t>
            </a:r>
            <a:r>
              <a:rPr lang="en-GB" altLang="en-US" sz="240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not doing something that a reasonable person would do, or doing something that a reasonable person would not do</a:t>
            </a:r>
            <a:endParaRPr lang="en-GB" altLang="en-US" sz="2400">
              <a:latin typeface="Times New Roman" panose="02020603050405020304" pitchFamily="18" charset="0"/>
              <a:cs typeface="Times New Roman" panose="02020603050405020304" pitchFamily="18" charset="0"/>
            </a:endParaRPr>
          </a:p>
          <a:p>
            <a:pPr algn="just">
              <a:lnSpc>
                <a:spcPct val="100000"/>
              </a:lnSpc>
              <a:spcBef>
                <a:spcPts val="600"/>
              </a:spcBef>
              <a:spcAft>
                <a:spcPts val="600"/>
              </a:spcAft>
              <a:buFont typeface="Wingdings" panose="05000000000000000000" pitchFamily="2" charset="2"/>
              <a:buChar char="Ø"/>
            </a:pPr>
            <a:r>
              <a:rPr lang="en-GB" altLang="en-US" sz="2400" b="1">
                <a:solidFill>
                  <a:srgbClr val="FF0000"/>
                </a:solidFill>
                <a:latin typeface="Times New Roman" panose="02020603050405020304" pitchFamily="18" charset="0"/>
                <a:cs typeface="Times New Roman" panose="02020603050405020304" pitchFamily="18" charset="0"/>
              </a:rPr>
              <a:t>Duty of care</a:t>
            </a:r>
            <a:r>
              <a:rPr lang="en-GB" altLang="en-US" sz="2400">
                <a:latin typeface="Times New Roman" panose="02020603050405020304" pitchFamily="18" charset="0"/>
                <a:cs typeface="Times New Roman" panose="02020603050405020304" pitchFamily="18" charset="0"/>
              </a:rPr>
              <a:t>:</a:t>
            </a:r>
            <a:r>
              <a:rPr lang="en-US" altLang="en-US" sz="2400">
                <a:latin typeface="Times New Roman" panose="02020603050405020304" pitchFamily="18" charset="0"/>
                <a:cs typeface="Times New Roman" panose="02020603050405020304" pitchFamily="18" charset="0"/>
              </a:rPr>
              <a:t> obligation to protect people against any unreasonable harm or risk</a:t>
            </a:r>
          </a:p>
          <a:p>
            <a:pPr lvl="1" algn="just">
              <a:lnSpc>
                <a:spcPct val="100000"/>
              </a:lnSpc>
              <a:spcBef>
                <a:spcPts val="600"/>
              </a:spcBef>
              <a:spcAft>
                <a:spcPts val="600"/>
              </a:spcAf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Reasonable person standard</a:t>
            </a:r>
          </a:p>
          <a:p>
            <a:pPr lvl="1" algn="just">
              <a:lnSpc>
                <a:spcPct val="100000"/>
              </a:lnSpc>
              <a:spcBef>
                <a:spcPts val="600"/>
              </a:spcBef>
              <a:spcAft>
                <a:spcPts val="1200"/>
              </a:spcAf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Reasonable professional standard</a:t>
            </a:r>
          </a:p>
          <a:p>
            <a:pPr algn="just">
              <a:lnSpc>
                <a:spcPct val="100000"/>
              </a:lnSpc>
              <a:spcBef>
                <a:spcPts val="600"/>
              </a:spcBef>
              <a:spcAft>
                <a:spcPts val="600"/>
              </a:spcAft>
              <a:buFont typeface="Wingdings" panose="05000000000000000000" pitchFamily="2" charset="2"/>
              <a:buChar char="Ø"/>
            </a:pPr>
            <a:r>
              <a:rPr lang="en-US" altLang="en-US" sz="2400" b="1">
                <a:solidFill>
                  <a:srgbClr val="FF0000"/>
                </a:solidFill>
                <a:latin typeface="Times New Roman" panose="02020603050405020304" pitchFamily="18" charset="0"/>
                <a:cs typeface="Times New Roman" panose="02020603050405020304" pitchFamily="18" charset="0"/>
              </a:rPr>
              <a:t>Professional malpractice</a:t>
            </a:r>
            <a:r>
              <a:rPr lang="en-US" altLang="en-US" sz="2400">
                <a:latin typeface="Times New Roman" panose="02020603050405020304" pitchFamily="18" charset="0"/>
                <a:cs typeface="Times New Roman" panose="02020603050405020304" pitchFamily="18" charset="0"/>
              </a:rPr>
              <a:t>: professionals who </a:t>
            </a:r>
            <a:r>
              <a:rPr lang="en-US" altLang="en-US" sz="2400" b="1">
                <a:latin typeface="Times New Roman" panose="02020603050405020304" pitchFamily="18" charset="0"/>
                <a:cs typeface="Times New Roman" panose="02020603050405020304" pitchFamily="18" charset="0"/>
              </a:rPr>
              <a:t>breach the duty of care </a:t>
            </a:r>
            <a:r>
              <a:rPr lang="en-US" altLang="en-US" sz="2400">
                <a:latin typeface="Times New Roman" panose="02020603050405020304" pitchFamily="18" charset="0"/>
                <a:cs typeface="Times New Roman" panose="02020603050405020304" pitchFamily="18" charset="0"/>
              </a:rPr>
              <a:t>are liable for injuries that their negligence causes</a:t>
            </a:r>
          </a:p>
        </p:txBody>
      </p:sp>
      <p:sp>
        <p:nvSpPr>
          <p:cNvPr id="72708" name="Slide Number Placeholder 4">
            <a:extLst>
              <a:ext uri="{FF2B5EF4-FFF2-40B4-BE49-F238E27FC236}">
                <a16:creationId xmlns:a16="http://schemas.microsoft.com/office/drawing/2014/main" id="{94D43E71-2C62-8C29-7D3F-115B74456A6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DD82D314-EA43-421F-9280-37E5C886406E}" type="slidenum">
              <a:rPr lang="en-GB" altLang="en-US" sz="1400" smtClean="0"/>
              <a:pPr>
                <a:lnSpc>
                  <a:spcPct val="100000"/>
                </a:lnSpc>
                <a:spcBef>
                  <a:spcPct val="0"/>
                </a:spcBef>
                <a:buFont typeface="Arial" panose="020B0604020202020204" pitchFamily="34" charset="0"/>
                <a:buNone/>
              </a:pPr>
              <a:t>31</a:t>
            </a:fld>
            <a:endParaRPr lang="en-GB" altLang="en-US" sz="14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
            <a:extLst>
              <a:ext uri="{FF2B5EF4-FFF2-40B4-BE49-F238E27FC236}">
                <a16:creationId xmlns:a16="http://schemas.microsoft.com/office/drawing/2014/main" id="{7149EB4A-9A31-44D1-1AB1-070767487ACC}"/>
              </a:ext>
            </a:extLst>
          </p:cNvPr>
          <p:cNvSpPr>
            <a:spLocks noGrp="1" noChangeArrowheads="1"/>
          </p:cNvSpPr>
          <p:nvPr>
            <p:ph type="title"/>
          </p:nvPr>
        </p:nvSpPr>
        <p:spPr/>
        <p:txBody>
          <a:bodyPr/>
          <a:lstStyle/>
          <a:p>
            <a:r>
              <a:rPr lang="en-US" altLang="en-US" sz="3200" b="1">
                <a:latin typeface="Times New Roman" panose="02020603050405020304" pitchFamily="18" charset="0"/>
                <a:cs typeface="Times New Roman" panose="02020603050405020304" pitchFamily="18" charset="0"/>
              </a:rPr>
              <a:t>Common Ethical Issues for </a:t>
            </a:r>
            <a:r>
              <a:rPr lang="en-GB" altLang="en-US" sz="3200" b="1">
                <a:latin typeface="Times New Roman" panose="02020603050405020304" pitchFamily="18" charset="0"/>
                <a:cs typeface="Times New Roman" panose="02020603050405020304" pitchFamily="18" charset="0"/>
              </a:rPr>
              <a:t>IT Users</a:t>
            </a:r>
          </a:p>
        </p:txBody>
      </p:sp>
      <p:sp>
        <p:nvSpPr>
          <p:cNvPr id="92163" name="Rectangle 2">
            <a:extLst>
              <a:ext uri="{FF2B5EF4-FFF2-40B4-BE49-F238E27FC236}">
                <a16:creationId xmlns:a16="http://schemas.microsoft.com/office/drawing/2014/main" id="{DADA2773-B78C-4277-DD39-E7331D310BF1}"/>
              </a:ext>
            </a:extLst>
          </p:cNvPr>
          <p:cNvSpPr>
            <a:spLocks noGrp="1" noChangeArrowheads="1"/>
          </p:cNvSpPr>
          <p:nvPr>
            <p:ph type="body" idx="1"/>
          </p:nvPr>
        </p:nvSpPr>
        <p:spPr>
          <a:xfrm>
            <a:off x="457200" y="1371600"/>
            <a:ext cx="8228013" cy="4524375"/>
          </a:xfrm>
        </p:spPr>
        <p:txBody>
          <a:bodyPr/>
          <a:lstStyle/>
          <a:p>
            <a:pPr algn="just">
              <a:lnSpc>
                <a:spcPct val="100000"/>
              </a:lnSpc>
              <a:spcBef>
                <a:spcPts val="600"/>
              </a:spcBef>
              <a:spcAft>
                <a:spcPts val="600"/>
              </a:spcAft>
              <a:buFont typeface="Wingdings" panose="05000000000000000000" pitchFamily="2" charset="2"/>
              <a:buChar char="Ø"/>
              <a:defRPr/>
            </a:pPr>
            <a:r>
              <a:rPr lang="en-GB" altLang="en-US" sz="2400" dirty="0">
                <a:latin typeface="Times New Roman" panose="02020603050405020304" pitchFamily="18" charset="0"/>
                <a:cs typeface="Times New Roman" panose="02020603050405020304" pitchFamily="18" charset="0"/>
              </a:rPr>
              <a:t>Employees’ ethical use of IT is an area of growing concern because of increased access to: personal computers, corporate information systems and data and the Internet.</a:t>
            </a:r>
          </a:p>
          <a:p>
            <a:pPr algn="just">
              <a:lnSpc>
                <a:spcPct val="100000"/>
              </a:lnSpc>
              <a:spcBef>
                <a:spcPts val="600"/>
              </a:spcBef>
              <a:spcAft>
                <a:spcPts val="600"/>
              </a:spcAft>
              <a:buFont typeface="Wingdings" panose="05000000000000000000" pitchFamily="2" charset="2"/>
              <a:buChar char="Ø"/>
              <a:defRPr/>
            </a:pPr>
            <a:r>
              <a:rPr lang="en-GB" altLang="en-US" sz="2400" b="1" dirty="0">
                <a:solidFill>
                  <a:srgbClr val="FF0000"/>
                </a:solidFill>
                <a:latin typeface="Times New Roman" panose="02020603050405020304" pitchFamily="18" charset="0"/>
                <a:cs typeface="Times New Roman" panose="02020603050405020304" pitchFamily="18" charset="0"/>
              </a:rPr>
              <a:t>Software piracy</a:t>
            </a:r>
          </a:p>
          <a:p>
            <a:pPr marL="722313" algn="just">
              <a:lnSpc>
                <a:spcPct val="100000"/>
              </a:lnSpc>
              <a:spcBef>
                <a:spcPts val="600"/>
              </a:spcBef>
              <a:spcAft>
                <a:spcPts val="600"/>
              </a:spcAft>
              <a:defRPr/>
            </a:pPr>
            <a:r>
              <a:rPr lang="en-US" altLang="en-US" sz="2400" dirty="0">
                <a:latin typeface="Times New Roman" panose="02020603050405020304" pitchFamily="18" charset="0"/>
                <a:cs typeface="Times New Roman" panose="02020603050405020304" pitchFamily="18" charset="0"/>
              </a:rPr>
              <a:t>Popularity of the Android smartphone operating system has contributed to the software piracy problem</a:t>
            </a:r>
            <a:endParaRPr lang="en-GB" altLang="en-US" sz="2400" dirty="0">
              <a:latin typeface="Times New Roman" panose="02020603050405020304" pitchFamily="18" charset="0"/>
              <a:cs typeface="Times New Roman" panose="02020603050405020304" pitchFamily="18" charset="0"/>
            </a:endParaRPr>
          </a:p>
          <a:p>
            <a:pPr algn="just">
              <a:lnSpc>
                <a:spcPct val="100000"/>
              </a:lnSpc>
              <a:spcBef>
                <a:spcPts val="600"/>
              </a:spcBef>
              <a:spcAft>
                <a:spcPts val="600"/>
              </a:spcAft>
              <a:buFont typeface="Wingdings" panose="05000000000000000000" pitchFamily="2" charset="2"/>
              <a:buChar char="Ø"/>
              <a:defRPr/>
            </a:pPr>
            <a:r>
              <a:rPr lang="en-GB" altLang="en-US" sz="2400" b="1" dirty="0">
                <a:solidFill>
                  <a:srgbClr val="FF0000"/>
                </a:solidFill>
                <a:latin typeface="Times New Roman" panose="02020603050405020304" pitchFamily="18" charset="0"/>
                <a:cs typeface="Times New Roman" panose="02020603050405020304" pitchFamily="18" charset="0"/>
              </a:rPr>
              <a:t>Inappropriate use of computing resources</a:t>
            </a:r>
          </a:p>
          <a:p>
            <a:pPr lvl="1" algn="just">
              <a:lnSpc>
                <a:spcPct val="100000"/>
              </a:lnSpc>
              <a:spcBef>
                <a:spcPts val="600"/>
              </a:spcBef>
              <a:spcAft>
                <a:spcPts val="600"/>
              </a:spcAft>
              <a:buFont typeface="Arial" panose="020B0604020202020204" pitchFamily="34" charset="0"/>
              <a:buChar char="•"/>
              <a:defRPr/>
            </a:pPr>
            <a:r>
              <a:rPr lang="en-GB" altLang="en-US" dirty="0">
                <a:latin typeface="Times New Roman" panose="02020603050405020304" pitchFamily="18" charset="0"/>
                <a:cs typeface="Times New Roman" panose="02020603050405020304" pitchFamily="18" charset="0"/>
              </a:rPr>
              <a:t>Erodes productivity and wastes time</a:t>
            </a:r>
          </a:p>
          <a:p>
            <a:pPr lvl="1" algn="just">
              <a:lnSpc>
                <a:spcPct val="100000"/>
              </a:lnSpc>
              <a:spcBef>
                <a:spcPts val="600"/>
              </a:spcBef>
              <a:spcAft>
                <a:spcPts val="600"/>
              </a:spcAft>
              <a:buFont typeface="Arial" panose="020B0604020202020204" pitchFamily="34" charset="0"/>
              <a:buChar char="•"/>
              <a:defRPr/>
            </a:pPr>
            <a:r>
              <a:rPr lang="en-GB" altLang="en-US" dirty="0">
                <a:latin typeface="Times New Roman" panose="02020603050405020304" pitchFamily="18" charset="0"/>
                <a:cs typeface="Times New Roman" panose="02020603050405020304" pitchFamily="18" charset="0"/>
              </a:rPr>
              <a:t>Could lead to lawsuits</a:t>
            </a:r>
          </a:p>
          <a:p>
            <a:pPr marL="0" indent="0" algn="just">
              <a:lnSpc>
                <a:spcPct val="100000"/>
              </a:lnSpc>
              <a:spcBef>
                <a:spcPts val="600"/>
              </a:spcBef>
              <a:spcAft>
                <a:spcPts val="1200"/>
              </a:spcAft>
              <a:buFont typeface="Arial" panose="020B0604020202020204" pitchFamily="34" charset="0"/>
              <a:buNone/>
              <a:defRPr/>
            </a:pPr>
            <a:endParaRPr lang="en-GB" altLang="en-US" dirty="0">
              <a:latin typeface="Times New Roman" panose="02020603050405020304" pitchFamily="18" charset="0"/>
              <a:cs typeface="Times New Roman" panose="02020603050405020304" pitchFamily="18" charset="0"/>
            </a:endParaRPr>
          </a:p>
          <a:p>
            <a:pPr>
              <a:lnSpc>
                <a:spcPct val="100000"/>
              </a:lnSpc>
              <a:spcBef>
                <a:spcPts val="600"/>
              </a:spcBef>
              <a:spcAft>
                <a:spcPts val="1200"/>
              </a:spcAft>
              <a:defRPr/>
            </a:pPr>
            <a:endParaRPr lang="en-GB" altLang="en-US" sz="2400" dirty="0">
              <a:latin typeface="Times New Roman" panose="02020603050405020304" pitchFamily="18" charset="0"/>
              <a:cs typeface="Times New Roman" panose="02020603050405020304" pitchFamily="18" charset="0"/>
            </a:endParaRPr>
          </a:p>
          <a:p>
            <a:pPr>
              <a:lnSpc>
                <a:spcPct val="100000"/>
              </a:lnSpc>
              <a:spcBef>
                <a:spcPts val="600"/>
              </a:spcBef>
              <a:spcAft>
                <a:spcPts val="1200"/>
              </a:spcAft>
              <a:defRPr/>
            </a:pPr>
            <a:endParaRPr lang="en-GB" altLang="en-US" sz="2400" dirty="0">
              <a:latin typeface="Times New Roman" panose="02020603050405020304" pitchFamily="18" charset="0"/>
              <a:cs typeface="Times New Roman" panose="02020603050405020304" pitchFamily="18" charset="0"/>
            </a:endParaRPr>
          </a:p>
        </p:txBody>
      </p:sp>
      <p:sp>
        <p:nvSpPr>
          <p:cNvPr id="74756" name="Slide Number Placeholder 4">
            <a:extLst>
              <a:ext uri="{FF2B5EF4-FFF2-40B4-BE49-F238E27FC236}">
                <a16:creationId xmlns:a16="http://schemas.microsoft.com/office/drawing/2014/main" id="{66C6F0F8-80D7-9F97-912D-6A67F340117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849E4CCB-EF54-49EF-922C-9B4642BC07C4}" type="slidenum">
              <a:rPr lang="en-GB" altLang="en-US" sz="1400" smtClean="0"/>
              <a:pPr>
                <a:lnSpc>
                  <a:spcPct val="100000"/>
                </a:lnSpc>
                <a:spcBef>
                  <a:spcPct val="0"/>
                </a:spcBef>
                <a:buFont typeface="Arial" panose="020B0604020202020204" pitchFamily="34" charset="0"/>
                <a:buNone/>
              </a:pPr>
              <a:t>32</a:t>
            </a:fld>
            <a:endParaRPr lang="en-GB" altLang="en-US" sz="14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F542B599-8D32-EE1B-0759-713D73E7898E}"/>
              </a:ext>
            </a:extLst>
          </p:cNvPr>
          <p:cNvSpPr>
            <a:spLocks noGrp="1" noChangeArrowheads="1"/>
          </p:cNvSpPr>
          <p:nvPr>
            <p:ph type="title"/>
          </p:nvPr>
        </p:nvSpPr>
        <p:spPr/>
        <p:txBody>
          <a:bodyPr/>
          <a:lstStyle/>
          <a:p>
            <a:r>
              <a:rPr lang="en-GB" altLang="en-US" sz="3200" b="1">
                <a:latin typeface="Times New Roman" panose="02020603050405020304" pitchFamily="18" charset="0"/>
                <a:cs typeface="Times New Roman" panose="02020603050405020304" pitchFamily="18" charset="0"/>
              </a:rPr>
              <a:t>Common Ethical Issues for IT Users</a:t>
            </a:r>
            <a:br>
              <a:rPr lang="en-GB" altLang="en-US" sz="3200" b="1">
                <a:latin typeface="Times New Roman" panose="02020603050405020304" pitchFamily="18" charset="0"/>
                <a:cs typeface="Times New Roman" panose="02020603050405020304" pitchFamily="18" charset="0"/>
              </a:rPr>
            </a:br>
            <a:r>
              <a:rPr lang="en-GB" altLang="en-US" sz="3200" b="1">
                <a:latin typeface="Times New Roman" panose="02020603050405020304" pitchFamily="18" charset="0"/>
                <a:cs typeface="Times New Roman" panose="02020603050405020304" pitchFamily="18" charset="0"/>
              </a:rPr>
              <a:t>(cont’d)</a:t>
            </a:r>
          </a:p>
        </p:txBody>
      </p:sp>
      <p:sp>
        <p:nvSpPr>
          <p:cNvPr id="76803" name="Rectangle 2">
            <a:extLst>
              <a:ext uri="{FF2B5EF4-FFF2-40B4-BE49-F238E27FC236}">
                <a16:creationId xmlns:a16="http://schemas.microsoft.com/office/drawing/2014/main" id="{5EE2B74F-4971-8079-281A-C0FD10C103E4}"/>
              </a:ext>
            </a:extLst>
          </p:cNvPr>
          <p:cNvSpPr>
            <a:spLocks noGrp="1" noChangeArrowheads="1"/>
          </p:cNvSpPr>
          <p:nvPr>
            <p:ph type="body" idx="1"/>
          </p:nvPr>
        </p:nvSpPr>
        <p:spPr>
          <a:xfrm>
            <a:off x="457200" y="1676400"/>
            <a:ext cx="8228013" cy="4953000"/>
          </a:xfrm>
        </p:spPr>
        <p:txBody>
          <a:bodyPr/>
          <a:lstStyle/>
          <a:p>
            <a:pPr algn="just">
              <a:lnSpc>
                <a:spcPct val="100000"/>
              </a:lnSpc>
              <a:spcBef>
                <a:spcPts val="600"/>
              </a:spcBef>
              <a:spcAft>
                <a:spcPts val="600"/>
              </a:spcAft>
              <a:buFont typeface="Wingdings" panose="05000000000000000000" pitchFamily="2" charset="2"/>
              <a:buChar char="Ø"/>
            </a:pPr>
            <a:r>
              <a:rPr lang="en-GB" altLang="en-US" sz="2400" b="1">
                <a:solidFill>
                  <a:srgbClr val="FF0000"/>
                </a:solidFill>
                <a:latin typeface="Times New Roman" panose="02020603050405020304" pitchFamily="18" charset="0"/>
                <a:cs typeface="Times New Roman" panose="02020603050405020304" pitchFamily="18" charset="0"/>
              </a:rPr>
              <a:t>Inappropriate sharing of information</a:t>
            </a:r>
            <a:r>
              <a:rPr lang="en-GB" altLang="en-US" sz="2400">
                <a:latin typeface="Times New Roman" panose="02020603050405020304" pitchFamily="18" charset="0"/>
                <a:cs typeface="Times New Roman" panose="02020603050405020304" pitchFamily="18" charset="0"/>
              </a:rPr>
              <a:t>, including:</a:t>
            </a:r>
          </a:p>
          <a:p>
            <a:pPr lvl="1" algn="just">
              <a:lnSpc>
                <a:spcPct val="100000"/>
              </a:lnSpc>
              <a:spcBef>
                <a:spcPts val="600"/>
              </a:spcBef>
              <a:spcAft>
                <a:spcPts val="600"/>
              </a:spcAft>
              <a:buFont typeface="Arial" panose="020B0604020202020204" pitchFamily="34" charset="0"/>
              <a:buChar char="•"/>
            </a:pPr>
            <a:r>
              <a:rPr lang="en-GB" altLang="en-US">
                <a:latin typeface="Times New Roman" panose="02020603050405020304" pitchFamily="18" charset="0"/>
                <a:cs typeface="Times New Roman" panose="02020603050405020304" pitchFamily="18" charset="0"/>
              </a:rPr>
              <a:t>Every organization stores vast amounts of private or confidential data</a:t>
            </a:r>
          </a:p>
          <a:p>
            <a:pPr lvl="2" algn="just">
              <a:lnSpc>
                <a:spcPct val="100000"/>
              </a:lnSpc>
              <a:spcAft>
                <a:spcPts val="600"/>
              </a:spcAft>
            </a:pPr>
            <a:r>
              <a:rPr lang="en-GB" altLang="en-US">
                <a:latin typeface="Times New Roman" panose="02020603050405020304" pitchFamily="18" charset="0"/>
                <a:cs typeface="Times New Roman" panose="02020603050405020304" pitchFamily="18" charset="0"/>
              </a:rPr>
              <a:t>Private data (employees and customers)</a:t>
            </a:r>
          </a:p>
          <a:p>
            <a:pPr lvl="2" algn="just">
              <a:lnSpc>
                <a:spcPct val="100000"/>
              </a:lnSpc>
              <a:spcAft>
                <a:spcPts val="600"/>
              </a:spcAft>
            </a:pPr>
            <a:r>
              <a:rPr lang="en-GB" altLang="en-US">
                <a:latin typeface="Times New Roman" panose="02020603050405020304" pitchFamily="18" charset="0"/>
                <a:cs typeface="Times New Roman" panose="02020603050405020304" pitchFamily="18" charset="0"/>
              </a:rPr>
              <a:t>Confidential information (company and operations)</a:t>
            </a:r>
          </a:p>
          <a:p>
            <a:pPr lvl="1">
              <a:lnSpc>
                <a:spcPct val="100000"/>
              </a:lnSpc>
              <a:spcBef>
                <a:spcPts val="600"/>
              </a:spcBef>
              <a:spcAft>
                <a:spcPts val="600"/>
              </a:spcAft>
              <a:buFont typeface="Arial" panose="020B0604020202020204" pitchFamily="34" charset="0"/>
              <a:buChar char="•"/>
            </a:pPr>
            <a:endParaRPr lang="en-GB" altLang="en-US">
              <a:latin typeface="Times New Roman" panose="02020603050405020304" pitchFamily="18" charset="0"/>
              <a:cs typeface="Times New Roman" panose="02020603050405020304" pitchFamily="18" charset="0"/>
            </a:endParaRPr>
          </a:p>
        </p:txBody>
      </p:sp>
      <p:sp>
        <p:nvSpPr>
          <p:cNvPr id="76804" name="Slide Number Placeholder 4">
            <a:extLst>
              <a:ext uri="{FF2B5EF4-FFF2-40B4-BE49-F238E27FC236}">
                <a16:creationId xmlns:a16="http://schemas.microsoft.com/office/drawing/2014/main" id="{922403ED-6630-DC95-17AD-E04674F322C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7ECB5F6F-B0CA-482B-9CC1-8A8DB45CE615}" type="slidenum">
              <a:rPr lang="en-GB" altLang="en-US" sz="1400" smtClean="0"/>
              <a:pPr>
                <a:lnSpc>
                  <a:spcPct val="100000"/>
                </a:lnSpc>
                <a:spcBef>
                  <a:spcPct val="0"/>
                </a:spcBef>
                <a:buFont typeface="Arial" panose="020B0604020202020204" pitchFamily="34" charset="0"/>
                <a:buNone/>
              </a:pPr>
              <a:t>33</a:t>
            </a:fld>
            <a:endParaRPr lang="en-GB" altLang="en-US" sz="14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
            <a:extLst>
              <a:ext uri="{FF2B5EF4-FFF2-40B4-BE49-F238E27FC236}">
                <a16:creationId xmlns:a16="http://schemas.microsoft.com/office/drawing/2014/main" id="{4D3CD5CA-8C57-89FD-3A78-FE9BF57A6BA5}"/>
              </a:ext>
            </a:extLst>
          </p:cNvPr>
          <p:cNvSpPr>
            <a:spLocks noGrp="1" noChangeArrowheads="1"/>
          </p:cNvSpPr>
          <p:nvPr>
            <p:ph type="title"/>
          </p:nvPr>
        </p:nvSpPr>
        <p:spPr/>
        <p:txBody>
          <a:bodyPr/>
          <a:lstStyle/>
          <a:p>
            <a:r>
              <a:rPr lang="en-GB" altLang="en-US" sz="3200" b="1">
                <a:solidFill>
                  <a:schemeClr val="tx1"/>
                </a:solidFill>
                <a:latin typeface="Times New Roman" panose="02020603050405020304" pitchFamily="18" charset="0"/>
                <a:cs typeface="Times New Roman" panose="02020603050405020304" pitchFamily="18" charset="0"/>
              </a:rPr>
              <a:t>Supporting the Ethical Practices of </a:t>
            </a:r>
            <a:br>
              <a:rPr lang="en-GB" altLang="en-US" sz="3200" b="1">
                <a:solidFill>
                  <a:schemeClr val="tx1"/>
                </a:solidFill>
                <a:latin typeface="Times New Roman" panose="02020603050405020304" pitchFamily="18" charset="0"/>
                <a:cs typeface="Times New Roman" panose="02020603050405020304" pitchFamily="18" charset="0"/>
              </a:rPr>
            </a:br>
            <a:r>
              <a:rPr lang="en-GB" altLang="en-US" sz="3200" b="1">
                <a:solidFill>
                  <a:schemeClr val="tx1"/>
                </a:solidFill>
                <a:latin typeface="Times New Roman" panose="02020603050405020304" pitchFamily="18" charset="0"/>
                <a:cs typeface="Times New Roman" panose="02020603050405020304" pitchFamily="18" charset="0"/>
              </a:rPr>
              <a:t>IT Users</a:t>
            </a:r>
          </a:p>
        </p:txBody>
      </p:sp>
      <p:sp>
        <p:nvSpPr>
          <p:cNvPr id="78851" name="Rectangle 2">
            <a:extLst>
              <a:ext uri="{FF2B5EF4-FFF2-40B4-BE49-F238E27FC236}">
                <a16:creationId xmlns:a16="http://schemas.microsoft.com/office/drawing/2014/main" id="{7894D0D3-AF60-D8B7-A910-6A54FC041B63}"/>
              </a:ext>
            </a:extLst>
          </p:cNvPr>
          <p:cNvSpPr>
            <a:spLocks noGrp="1" noChangeArrowheads="1"/>
          </p:cNvSpPr>
          <p:nvPr>
            <p:ph type="body" idx="1"/>
          </p:nvPr>
        </p:nvSpPr>
        <p:spPr>
          <a:xfrm>
            <a:off x="304800" y="1447800"/>
            <a:ext cx="8534400" cy="5148263"/>
          </a:xfrm>
        </p:spPr>
        <p:txBody>
          <a:bodyPr/>
          <a:lstStyle/>
          <a:p>
            <a:pPr algn="just">
              <a:lnSpc>
                <a:spcPct val="100000"/>
              </a:lnSpc>
              <a:spcBef>
                <a:spcPts val="600"/>
              </a:spcBef>
              <a:spcAft>
                <a:spcPts val="600"/>
              </a:spcAft>
              <a:buFont typeface="Wingdings" panose="05000000000000000000" pitchFamily="2" charset="2"/>
              <a:buChar char="Ø"/>
            </a:pPr>
            <a:r>
              <a:rPr lang="en-GB" altLang="en-US" sz="2400" b="1">
                <a:solidFill>
                  <a:srgbClr val="FF0000"/>
                </a:solidFill>
                <a:latin typeface="Times New Roman" panose="02020603050405020304" pitchFamily="18" charset="0"/>
                <a:cs typeface="Times New Roman" panose="02020603050405020304" pitchFamily="18" charset="0"/>
              </a:rPr>
              <a:t>Policies that protect against abuses</a:t>
            </a:r>
            <a:r>
              <a:rPr lang="en-GB" altLang="en-US" sz="2400">
                <a:latin typeface="Times New Roman" panose="02020603050405020304" pitchFamily="18" charset="0"/>
                <a:cs typeface="Times New Roman" panose="02020603050405020304" pitchFamily="18" charset="0"/>
              </a:rPr>
              <a:t>:</a:t>
            </a:r>
          </a:p>
          <a:p>
            <a:pPr lvl="1" algn="just">
              <a:lnSpc>
                <a:spcPct val="100000"/>
              </a:lnSpc>
              <a:spcBef>
                <a:spcPts val="600"/>
              </a:spcBef>
              <a:spcAft>
                <a:spcPts val="600"/>
              </a:spcAft>
              <a:buFont typeface="Arial" panose="020B0604020202020204" pitchFamily="34" charset="0"/>
              <a:buChar char="•"/>
            </a:pPr>
            <a:r>
              <a:rPr lang="en-GB" altLang="en-US">
                <a:latin typeface="Times New Roman" panose="02020603050405020304" pitchFamily="18" charset="0"/>
                <a:cs typeface="Times New Roman" panose="02020603050405020304" pitchFamily="18" charset="0"/>
              </a:rPr>
              <a:t>Set forth general rights and responsibilities of users</a:t>
            </a:r>
          </a:p>
          <a:p>
            <a:pPr lvl="1" algn="just">
              <a:lnSpc>
                <a:spcPct val="100000"/>
              </a:lnSpc>
              <a:spcBef>
                <a:spcPts val="600"/>
              </a:spcBef>
              <a:spcAft>
                <a:spcPts val="600"/>
              </a:spcAft>
              <a:buFont typeface="Arial" panose="020B0604020202020204" pitchFamily="34" charset="0"/>
              <a:buChar char="•"/>
            </a:pPr>
            <a:r>
              <a:rPr lang="en-GB" altLang="en-US">
                <a:latin typeface="Times New Roman" panose="02020603050405020304" pitchFamily="18" charset="0"/>
                <a:cs typeface="Times New Roman" panose="02020603050405020304" pitchFamily="18" charset="0"/>
              </a:rPr>
              <a:t>Create boundaries of acceptable behaviour</a:t>
            </a:r>
          </a:p>
          <a:p>
            <a:pPr lvl="1" algn="just">
              <a:lnSpc>
                <a:spcPct val="100000"/>
              </a:lnSpc>
              <a:spcBef>
                <a:spcPts val="600"/>
              </a:spcBef>
              <a:spcAft>
                <a:spcPts val="1200"/>
              </a:spcAft>
              <a:buFont typeface="Arial" panose="020B0604020202020204" pitchFamily="34" charset="0"/>
              <a:buChar char="•"/>
            </a:pPr>
            <a:r>
              <a:rPr lang="en-GB" altLang="en-US">
                <a:latin typeface="Times New Roman" panose="02020603050405020304" pitchFamily="18" charset="0"/>
                <a:cs typeface="Times New Roman" panose="02020603050405020304" pitchFamily="18" charset="0"/>
              </a:rPr>
              <a:t>Enable management to punish violators</a:t>
            </a:r>
          </a:p>
          <a:p>
            <a:pPr algn="just">
              <a:lnSpc>
                <a:spcPct val="100000"/>
              </a:lnSpc>
              <a:spcBef>
                <a:spcPts val="600"/>
              </a:spcBef>
              <a:spcAft>
                <a:spcPts val="600"/>
              </a:spcAft>
              <a:buFont typeface="Wingdings" panose="05000000000000000000" pitchFamily="2" charset="2"/>
              <a:buChar char="Ø"/>
            </a:pPr>
            <a:r>
              <a:rPr lang="en-GB" altLang="en-US" sz="2400" b="1">
                <a:solidFill>
                  <a:srgbClr val="FF0000"/>
                </a:solidFill>
                <a:latin typeface="Times New Roman" panose="02020603050405020304" pitchFamily="18" charset="0"/>
                <a:cs typeface="Times New Roman" panose="02020603050405020304" pitchFamily="18" charset="0"/>
              </a:rPr>
              <a:t>Policy components include</a:t>
            </a:r>
            <a:r>
              <a:rPr lang="en-GB" altLang="en-US" sz="2400">
                <a:latin typeface="Times New Roman" panose="02020603050405020304" pitchFamily="18" charset="0"/>
                <a:cs typeface="Times New Roman" panose="02020603050405020304" pitchFamily="18" charset="0"/>
              </a:rPr>
              <a:t>:</a:t>
            </a:r>
          </a:p>
          <a:p>
            <a:pPr lvl="1" algn="just">
              <a:lnSpc>
                <a:spcPct val="100000"/>
              </a:lnSpc>
              <a:spcBef>
                <a:spcPts val="600"/>
              </a:spcBef>
              <a:spcAft>
                <a:spcPts val="600"/>
              </a:spcAft>
              <a:buFont typeface="Arial" panose="020B0604020202020204" pitchFamily="34" charset="0"/>
              <a:buChar char="•"/>
            </a:pPr>
            <a:r>
              <a:rPr lang="en-GB" altLang="en-US">
                <a:latin typeface="Times New Roman" panose="02020603050405020304" pitchFamily="18" charset="0"/>
                <a:cs typeface="Times New Roman" panose="02020603050405020304" pitchFamily="18" charset="0"/>
              </a:rPr>
              <a:t>Establishing guidelines for use of company software</a:t>
            </a:r>
          </a:p>
          <a:p>
            <a:pPr lvl="1" algn="just">
              <a:lnSpc>
                <a:spcPct val="100000"/>
              </a:lnSpc>
              <a:spcBef>
                <a:spcPts val="600"/>
              </a:spcBef>
              <a:spcAft>
                <a:spcPts val="600"/>
              </a:spcAf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Defining appropriate use of IT resources</a:t>
            </a:r>
            <a:endParaRPr lang="en-GB" altLang="en-US">
              <a:latin typeface="Times New Roman" panose="02020603050405020304" pitchFamily="18" charset="0"/>
              <a:cs typeface="Times New Roman" panose="02020603050405020304" pitchFamily="18" charset="0"/>
            </a:endParaRPr>
          </a:p>
          <a:p>
            <a:pPr lvl="1" algn="just">
              <a:lnSpc>
                <a:spcPct val="100000"/>
              </a:lnSpc>
              <a:spcBef>
                <a:spcPts val="600"/>
              </a:spcBef>
              <a:spcAft>
                <a:spcPts val="600"/>
              </a:spcAft>
              <a:buFont typeface="Arial" panose="020B0604020202020204" pitchFamily="34" charset="0"/>
              <a:buChar char="•"/>
            </a:pPr>
            <a:r>
              <a:rPr lang="en-GB" altLang="en-US">
                <a:latin typeface="Times New Roman" panose="02020603050405020304" pitchFamily="18" charset="0"/>
                <a:cs typeface="Times New Roman" panose="02020603050405020304" pitchFamily="18" charset="0"/>
              </a:rPr>
              <a:t>Structuring information systems to protect data and information</a:t>
            </a:r>
          </a:p>
          <a:p>
            <a:pPr lvl="1" algn="just">
              <a:lnSpc>
                <a:spcPct val="100000"/>
              </a:lnSpc>
              <a:spcBef>
                <a:spcPts val="600"/>
              </a:spcBef>
              <a:spcAft>
                <a:spcPts val="600"/>
              </a:spcAft>
              <a:buFont typeface="Arial" panose="020B0604020202020204" pitchFamily="34" charset="0"/>
              <a:buChar char="•"/>
            </a:pPr>
            <a:r>
              <a:rPr lang="en-GB" altLang="en-US">
                <a:latin typeface="Times New Roman" panose="02020603050405020304" pitchFamily="18" charset="0"/>
                <a:cs typeface="Times New Roman" panose="02020603050405020304" pitchFamily="18" charset="0"/>
              </a:rPr>
              <a:t>Installing and maintaining a corporate </a:t>
            </a:r>
            <a:r>
              <a:rPr lang="en-GB" altLang="en-US" b="1">
                <a:solidFill>
                  <a:schemeClr val="tx1"/>
                </a:solidFill>
                <a:latin typeface="Times New Roman" panose="02020603050405020304" pitchFamily="18" charset="0"/>
                <a:cs typeface="Times New Roman" panose="02020603050405020304" pitchFamily="18" charset="0"/>
              </a:rPr>
              <a:t>firewall</a:t>
            </a:r>
          </a:p>
        </p:txBody>
      </p:sp>
      <p:sp>
        <p:nvSpPr>
          <p:cNvPr id="78852" name="Slide Number Placeholder 4">
            <a:extLst>
              <a:ext uri="{FF2B5EF4-FFF2-40B4-BE49-F238E27FC236}">
                <a16:creationId xmlns:a16="http://schemas.microsoft.com/office/drawing/2014/main" id="{E1ED56ED-1093-555B-F871-42414AE445A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A17B345F-34E6-4EA5-BA1E-779C71C32A4E}" type="slidenum">
              <a:rPr lang="en-GB" altLang="en-US" sz="1400" smtClean="0"/>
              <a:pPr>
                <a:lnSpc>
                  <a:spcPct val="100000"/>
                </a:lnSpc>
                <a:spcBef>
                  <a:spcPct val="0"/>
                </a:spcBef>
                <a:buFont typeface="Arial" panose="020B0604020202020204" pitchFamily="34" charset="0"/>
                <a:buNone/>
              </a:pPr>
              <a:t>34</a:t>
            </a:fld>
            <a:endParaRPr lang="en-GB" altLang="en-US" sz="14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
            <a:extLst>
              <a:ext uri="{FF2B5EF4-FFF2-40B4-BE49-F238E27FC236}">
                <a16:creationId xmlns:a16="http://schemas.microsoft.com/office/drawing/2014/main" id="{FCDA3113-47CE-DD35-6A35-13A647412599}"/>
              </a:ext>
            </a:extLst>
          </p:cNvPr>
          <p:cNvSpPr>
            <a:spLocks noGrp="1" noChangeArrowheads="1"/>
          </p:cNvSpPr>
          <p:nvPr>
            <p:ph type="title"/>
          </p:nvPr>
        </p:nvSpPr>
        <p:spPr/>
        <p:txBody>
          <a:bodyPr/>
          <a:lstStyle/>
          <a:p>
            <a:r>
              <a:rPr lang="en-GB" altLang="en-US" sz="3200" b="1">
                <a:latin typeface="Times New Roman" panose="02020603050405020304" pitchFamily="18" charset="0"/>
                <a:cs typeface="Times New Roman" panose="02020603050405020304" pitchFamily="18" charset="0"/>
              </a:rPr>
              <a:t>Supporting the Ethical Practices of </a:t>
            </a:r>
            <a:br>
              <a:rPr lang="en-GB" altLang="en-US" sz="3200" b="1">
                <a:latin typeface="Times New Roman" panose="02020603050405020304" pitchFamily="18" charset="0"/>
                <a:cs typeface="Times New Roman" panose="02020603050405020304" pitchFamily="18" charset="0"/>
              </a:rPr>
            </a:br>
            <a:r>
              <a:rPr lang="en-GB" altLang="en-US" sz="3200" b="1">
                <a:latin typeface="Times New Roman" panose="02020603050405020304" pitchFamily="18" charset="0"/>
                <a:cs typeface="Times New Roman" panose="02020603050405020304" pitchFamily="18" charset="0"/>
              </a:rPr>
              <a:t>IT Users (cont’d)</a:t>
            </a:r>
          </a:p>
        </p:txBody>
      </p:sp>
      <p:sp>
        <p:nvSpPr>
          <p:cNvPr id="80899" name="Slide Number Placeholder 4">
            <a:extLst>
              <a:ext uri="{FF2B5EF4-FFF2-40B4-BE49-F238E27FC236}">
                <a16:creationId xmlns:a16="http://schemas.microsoft.com/office/drawing/2014/main" id="{CB683C10-62F5-1E8E-2614-99FC36AAD06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7025C3AE-ED79-4A7D-A5B1-F7BBC7736DB9}" type="slidenum">
              <a:rPr lang="en-GB" altLang="en-US" sz="1400" smtClean="0"/>
              <a:pPr>
                <a:lnSpc>
                  <a:spcPct val="100000"/>
                </a:lnSpc>
                <a:spcBef>
                  <a:spcPct val="0"/>
                </a:spcBef>
                <a:buFont typeface="Arial" panose="020B0604020202020204" pitchFamily="34" charset="0"/>
                <a:buNone/>
              </a:pPr>
              <a:t>35</a:t>
            </a:fld>
            <a:endParaRPr lang="en-GB" altLang="en-US" sz="1400"/>
          </a:p>
        </p:txBody>
      </p:sp>
      <p:pic>
        <p:nvPicPr>
          <p:cNvPr id="80900" name="Picture 6">
            <a:extLst>
              <a:ext uri="{FF2B5EF4-FFF2-40B4-BE49-F238E27FC236}">
                <a16:creationId xmlns:a16="http://schemas.microsoft.com/office/drawing/2014/main" id="{E59291AD-D330-AC35-8CFE-86548C18CE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 y="1820863"/>
            <a:ext cx="8450263" cy="321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4">
            <a:extLst>
              <a:ext uri="{FF2B5EF4-FFF2-40B4-BE49-F238E27FC236}">
                <a16:creationId xmlns:a16="http://schemas.microsoft.com/office/drawing/2014/main" id="{0C5DB9A8-0DC6-DB6A-AA1C-FF65850B8F2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BC925AB9-650C-48D9-8EB1-4EDFD6385C66}" type="slidenum">
              <a:rPr lang="en-GB" altLang="en-US" sz="1400" smtClean="0"/>
              <a:pPr>
                <a:lnSpc>
                  <a:spcPct val="100000"/>
                </a:lnSpc>
                <a:spcBef>
                  <a:spcPct val="0"/>
                </a:spcBef>
                <a:buFont typeface="Arial" panose="020B0604020202020204" pitchFamily="34" charset="0"/>
                <a:buNone/>
              </a:pPr>
              <a:t>36</a:t>
            </a:fld>
            <a:endParaRPr lang="en-GB" altLang="en-US" sz="1400"/>
          </a:p>
        </p:txBody>
      </p:sp>
      <p:pic>
        <p:nvPicPr>
          <p:cNvPr id="82947" name="Picture 5">
            <a:extLst>
              <a:ext uri="{FF2B5EF4-FFF2-40B4-BE49-F238E27FC236}">
                <a16:creationId xmlns:a16="http://schemas.microsoft.com/office/drawing/2014/main" id="{4F68EBED-CDC2-AC9D-7E61-5FF439861A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141413"/>
            <a:ext cx="6753225" cy="564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8" name="Rectangle 1">
            <a:extLst>
              <a:ext uri="{FF2B5EF4-FFF2-40B4-BE49-F238E27FC236}">
                <a16:creationId xmlns:a16="http://schemas.microsoft.com/office/drawing/2014/main" id="{B749E261-966A-3E0D-0357-E2706FA3DB60}"/>
              </a:ext>
            </a:extLst>
          </p:cNvPr>
          <p:cNvSpPr>
            <a:spLocks noGrp="1" noChangeArrowheads="1"/>
          </p:cNvSpPr>
          <p:nvPr>
            <p:ph type="title"/>
          </p:nvPr>
        </p:nvSpPr>
        <p:spPr>
          <a:xfrm>
            <a:off x="457200" y="138113"/>
            <a:ext cx="8228013" cy="1141412"/>
          </a:xfrm>
        </p:spPr>
        <p:txBody>
          <a:bodyPr/>
          <a:lstStyle/>
          <a:p>
            <a:r>
              <a:rPr lang="en-GB" altLang="en-US" sz="3200" b="1">
                <a:latin typeface="Times New Roman" panose="02020603050405020304" pitchFamily="18" charset="0"/>
                <a:cs typeface="Times New Roman" panose="02020603050405020304" pitchFamily="18" charset="0"/>
              </a:rPr>
              <a:t>Supporting the Ethical Practices of </a:t>
            </a:r>
            <a:br>
              <a:rPr lang="en-GB" altLang="en-US" sz="3200" b="1">
                <a:latin typeface="Times New Roman" panose="02020603050405020304" pitchFamily="18" charset="0"/>
                <a:cs typeface="Times New Roman" panose="02020603050405020304" pitchFamily="18" charset="0"/>
              </a:rPr>
            </a:br>
            <a:r>
              <a:rPr lang="en-GB" altLang="en-US" sz="3200" b="1">
                <a:latin typeface="Times New Roman" panose="02020603050405020304" pitchFamily="18" charset="0"/>
                <a:cs typeface="Times New Roman" panose="02020603050405020304" pitchFamily="18" charset="0"/>
              </a:rPr>
              <a:t>IT Users (cont’d)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CEDAF8F5-99F8-5ACD-ACAF-E7533B759F9A}"/>
              </a:ext>
            </a:extLst>
          </p:cNvPr>
          <p:cNvSpPr>
            <a:spLocks noGrp="1" noChangeArrowheads="1"/>
          </p:cNvSpPr>
          <p:nvPr>
            <p:ph type="title"/>
          </p:nvPr>
        </p:nvSpPr>
        <p:spPr/>
        <p:txBody>
          <a:bodyPr/>
          <a:lstStyle/>
          <a:p>
            <a:r>
              <a:rPr lang="en-US" altLang="en-US" sz="3200" b="1">
                <a:latin typeface="Times New Roman" panose="02020603050405020304" pitchFamily="18" charset="0"/>
                <a:cs typeface="Times New Roman" panose="02020603050405020304" pitchFamily="18" charset="0"/>
              </a:rPr>
              <a:t>Compliance</a:t>
            </a:r>
          </a:p>
        </p:txBody>
      </p:sp>
      <p:sp>
        <p:nvSpPr>
          <p:cNvPr id="84995" name="Content Placeholder 2">
            <a:extLst>
              <a:ext uri="{FF2B5EF4-FFF2-40B4-BE49-F238E27FC236}">
                <a16:creationId xmlns:a16="http://schemas.microsoft.com/office/drawing/2014/main" id="{32DFDBAB-BFBB-B548-B9A5-227682F8261E}"/>
              </a:ext>
            </a:extLst>
          </p:cNvPr>
          <p:cNvSpPr>
            <a:spLocks noGrp="1" noChangeArrowheads="1"/>
          </p:cNvSpPr>
          <p:nvPr>
            <p:ph idx="1"/>
          </p:nvPr>
        </p:nvSpPr>
        <p:spPr>
          <a:xfrm>
            <a:off x="457200" y="1416050"/>
            <a:ext cx="8228013" cy="4524375"/>
          </a:xfrm>
        </p:spPr>
        <p:txBody>
          <a:bodyPr/>
          <a:lstStyle/>
          <a:p>
            <a:pPr algn="just">
              <a:lnSpc>
                <a:spcPct val="100000"/>
              </a:lnSpc>
              <a:spcBef>
                <a:spcPts val="600"/>
              </a:spcBef>
              <a:spcAft>
                <a:spcPts val="1800"/>
              </a:spcAft>
              <a:buFont typeface="Wingdings" panose="05000000000000000000" pitchFamily="2" charset="2"/>
              <a:buChar char="Ø"/>
            </a:pPr>
            <a:r>
              <a:rPr lang="en-US" altLang="en-US" sz="2400" b="1">
                <a:solidFill>
                  <a:srgbClr val="FF0000"/>
                </a:solidFill>
                <a:latin typeface="Times New Roman" panose="02020603050405020304" pitchFamily="18" charset="0"/>
                <a:cs typeface="Times New Roman" panose="02020603050405020304" pitchFamily="18" charset="0"/>
              </a:rPr>
              <a:t>Compliance</a:t>
            </a:r>
            <a:r>
              <a:rPr lang="en-US" altLang="en-US" sz="2400">
                <a:latin typeface="Times New Roman" panose="02020603050405020304" pitchFamily="18" charset="0"/>
                <a:cs typeface="Times New Roman" panose="02020603050405020304" pitchFamily="18" charset="0"/>
              </a:rPr>
              <a:t> means to be in accordance with established </a:t>
            </a:r>
            <a:r>
              <a:rPr lang="en-US" altLang="en-US" sz="2400" b="1">
                <a:latin typeface="Times New Roman" panose="02020603050405020304" pitchFamily="18" charset="0"/>
                <a:cs typeface="Times New Roman" panose="02020603050405020304" pitchFamily="18" charset="0"/>
              </a:rPr>
              <a:t>policies, guidelines, specifications, and legislation</a:t>
            </a:r>
          </a:p>
          <a:p>
            <a:pPr lvl="1" algn="just">
              <a:lnSpc>
                <a:spcPct val="100000"/>
              </a:lnSpc>
              <a:spcBef>
                <a:spcPts val="600"/>
              </a:spcBef>
              <a:spcAft>
                <a:spcPts val="1800"/>
              </a:spcAft>
              <a:buFont typeface="Arial" panose="020B0604020202020204" pitchFamily="34" charset="0"/>
              <a:buChar char="•"/>
            </a:pPr>
            <a:r>
              <a:rPr lang="en-US" altLang="en-US" b="1">
                <a:solidFill>
                  <a:srgbClr val="FF0000"/>
                </a:solidFill>
                <a:latin typeface="Times New Roman" panose="02020603050405020304" pitchFamily="18" charset="0"/>
                <a:cs typeface="Times New Roman" panose="02020603050405020304" pitchFamily="18" charset="0"/>
              </a:rPr>
              <a:t>Sarbanes-Oxley </a:t>
            </a:r>
            <a:r>
              <a:rPr lang="en-US" altLang="en-US">
                <a:latin typeface="Times New Roman" panose="02020603050405020304" pitchFamily="18" charset="0"/>
                <a:cs typeface="Times New Roman" panose="02020603050405020304" pitchFamily="18" charset="0"/>
              </a:rPr>
              <a:t>established requirements for internal controls</a:t>
            </a:r>
          </a:p>
          <a:p>
            <a:pPr lvl="1" algn="just">
              <a:lnSpc>
                <a:spcPct val="100000"/>
              </a:lnSpc>
              <a:spcBef>
                <a:spcPts val="600"/>
              </a:spcBef>
              <a:spcAft>
                <a:spcPts val="1800"/>
              </a:spcAft>
              <a:buFont typeface="Arial" panose="020B0604020202020204" pitchFamily="34" charset="0"/>
              <a:buChar char="•"/>
            </a:pPr>
            <a:r>
              <a:rPr lang="en-US" altLang="en-US" b="1">
                <a:solidFill>
                  <a:srgbClr val="FF0000"/>
                </a:solidFill>
                <a:latin typeface="Times New Roman" panose="02020603050405020304" pitchFamily="18" charset="0"/>
                <a:cs typeface="Times New Roman" panose="02020603050405020304" pitchFamily="18" charset="0"/>
              </a:rPr>
              <a:t>HIPAA </a:t>
            </a:r>
            <a:r>
              <a:rPr lang="en-US" altLang="en-US">
                <a:latin typeface="Times New Roman" panose="02020603050405020304" pitchFamily="18" charset="0"/>
                <a:cs typeface="Times New Roman" panose="02020603050405020304" pitchFamily="18" charset="0"/>
              </a:rPr>
              <a:t>ensures security and privacy of employee healthcare data</a:t>
            </a:r>
          </a:p>
          <a:p>
            <a:pPr lvl="1" algn="just">
              <a:lnSpc>
                <a:spcPct val="100000"/>
              </a:lnSpc>
              <a:spcBef>
                <a:spcPts val="600"/>
              </a:spcBef>
              <a:spcAft>
                <a:spcPts val="1800"/>
              </a:spcAf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Failure to be in conformance can lead to criminal or civil penalties and also lawsuits</a:t>
            </a:r>
          </a:p>
        </p:txBody>
      </p:sp>
      <p:sp>
        <p:nvSpPr>
          <p:cNvPr id="84996" name="Slide Number Placeholder 4">
            <a:extLst>
              <a:ext uri="{FF2B5EF4-FFF2-40B4-BE49-F238E27FC236}">
                <a16:creationId xmlns:a16="http://schemas.microsoft.com/office/drawing/2014/main" id="{5A4C7B5D-65D7-3717-57FA-2CB24C838F5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AA10DDB7-33F8-435F-A800-9AEF37EF1416}" type="slidenum">
              <a:rPr lang="en-GB" altLang="en-US" sz="1400" smtClean="0"/>
              <a:pPr>
                <a:lnSpc>
                  <a:spcPct val="100000"/>
                </a:lnSpc>
                <a:spcBef>
                  <a:spcPct val="0"/>
                </a:spcBef>
                <a:buFont typeface="Arial" panose="020B0604020202020204" pitchFamily="34" charset="0"/>
                <a:buNone/>
              </a:pPr>
              <a:t>37</a:t>
            </a:fld>
            <a:endParaRPr lang="en-GB" altLang="en-US" sz="1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E820405E-B01D-50C2-DA04-E5C0C48ECDEC}"/>
              </a:ext>
            </a:extLst>
          </p:cNvPr>
          <p:cNvSpPr>
            <a:spLocks noGrp="1" noChangeArrowheads="1"/>
          </p:cNvSpPr>
          <p:nvPr>
            <p:ph type="title"/>
          </p:nvPr>
        </p:nvSpPr>
        <p:spPr/>
        <p:txBody>
          <a:bodyPr/>
          <a:lstStyle/>
          <a:p>
            <a:r>
              <a:rPr lang="en-US" altLang="en-US" sz="3200" b="1">
                <a:latin typeface="Times New Roman" panose="02020603050405020304" pitchFamily="18" charset="0"/>
                <a:cs typeface="Times New Roman" panose="02020603050405020304" pitchFamily="18" charset="0"/>
              </a:rPr>
              <a:t>Compliance (cont’d)</a:t>
            </a:r>
          </a:p>
        </p:txBody>
      </p:sp>
      <p:sp>
        <p:nvSpPr>
          <p:cNvPr id="86019" name="Content Placeholder 2">
            <a:extLst>
              <a:ext uri="{FF2B5EF4-FFF2-40B4-BE49-F238E27FC236}">
                <a16:creationId xmlns:a16="http://schemas.microsoft.com/office/drawing/2014/main" id="{22698C00-E891-C14B-AF9C-96FA28353BDA}"/>
              </a:ext>
            </a:extLst>
          </p:cNvPr>
          <p:cNvSpPr>
            <a:spLocks noGrp="1" noChangeArrowheads="1"/>
          </p:cNvSpPr>
          <p:nvPr>
            <p:ph idx="1"/>
          </p:nvPr>
        </p:nvSpPr>
        <p:spPr>
          <a:xfrm>
            <a:off x="457200" y="1447800"/>
            <a:ext cx="8228013" cy="4524375"/>
          </a:xfrm>
        </p:spPr>
        <p:txBody>
          <a:bodyPr/>
          <a:lstStyle/>
          <a:p>
            <a:pPr algn="just">
              <a:lnSpc>
                <a:spcPct val="100000"/>
              </a:lnSpc>
              <a:spcBef>
                <a:spcPts val="600"/>
              </a:spcBef>
              <a:spcAft>
                <a:spcPts val="1200"/>
              </a:spcAft>
              <a:buFont typeface="Wingdings" panose="05000000000000000000" pitchFamily="2" charset="2"/>
              <a:buChar char="Ø"/>
            </a:pPr>
            <a:r>
              <a:rPr lang="en-US" altLang="en-US" sz="2400" b="1">
                <a:latin typeface="Times New Roman" panose="02020603050405020304" pitchFamily="18" charset="0"/>
                <a:cs typeface="Times New Roman" panose="02020603050405020304" pitchFamily="18" charset="0"/>
              </a:rPr>
              <a:t>Major</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challenge</a:t>
            </a:r>
            <a:r>
              <a:rPr lang="en-US" altLang="en-US" sz="2400">
                <a:latin typeface="Times New Roman" panose="02020603050405020304" pitchFamily="18" charset="0"/>
                <a:cs typeface="Times New Roman" panose="02020603050405020304" pitchFamily="18" charset="0"/>
              </a:rPr>
              <a:t> to comply with multiple government and industry regulations that are sometimes in conflict</a:t>
            </a:r>
          </a:p>
          <a:p>
            <a:pPr algn="just">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To ensure compliance, companies:</a:t>
            </a:r>
          </a:p>
          <a:p>
            <a:pPr lvl="1" algn="just">
              <a:lnSpc>
                <a:spcPct val="100000"/>
              </a:lnSpc>
              <a:spcBef>
                <a:spcPts val="600"/>
              </a:spcBef>
              <a:spcAft>
                <a:spcPts val="600"/>
              </a:spcAf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Implement software to track and record compliance actions</a:t>
            </a:r>
          </a:p>
          <a:p>
            <a:pPr lvl="1" algn="just">
              <a:lnSpc>
                <a:spcPct val="100000"/>
              </a:lnSpc>
              <a:spcBef>
                <a:spcPts val="600"/>
              </a:spcBef>
              <a:spcAft>
                <a:spcPts val="600"/>
              </a:spcAf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Hire management consultants for advice and training</a:t>
            </a:r>
          </a:p>
          <a:p>
            <a:pPr lvl="1" algn="just">
              <a:lnSpc>
                <a:spcPct val="100000"/>
              </a:lnSpc>
              <a:spcBef>
                <a:spcPts val="600"/>
              </a:spcBef>
              <a:spcAft>
                <a:spcPts val="600"/>
              </a:spcAf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Create the position of chief compliance officer (CCO), to deal with the issues related to compliance</a:t>
            </a:r>
          </a:p>
          <a:p>
            <a:pPr lvl="1">
              <a:lnSpc>
                <a:spcPct val="100000"/>
              </a:lnSpc>
              <a:spcBef>
                <a:spcPts val="600"/>
              </a:spcBef>
              <a:spcAft>
                <a:spcPts val="600"/>
              </a:spcAft>
              <a:buFont typeface="Arial" panose="020B0604020202020204" pitchFamily="34" charset="0"/>
              <a:buChar char="•"/>
            </a:pPr>
            <a:endParaRPr lang="en-US" altLang="en-US">
              <a:latin typeface="Times New Roman" panose="02020603050405020304" pitchFamily="18" charset="0"/>
              <a:cs typeface="Times New Roman" panose="02020603050405020304" pitchFamily="18" charset="0"/>
            </a:endParaRPr>
          </a:p>
        </p:txBody>
      </p:sp>
      <p:sp>
        <p:nvSpPr>
          <p:cNvPr id="86020" name="Slide Number Placeholder 4">
            <a:extLst>
              <a:ext uri="{FF2B5EF4-FFF2-40B4-BE49-F238E27FC236}">
                <a16:creationId xmlns:a16="http://schemas.microsoft.com/office/drawing/2014/main" id="{8A35E90D-0D51-70E3-CB00-DF79D22D5A3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294DE548-8AD2-45BE-A552-8C02C9A23B6A}" type="slidenum">
              <a:rPr lang="en-GB" altLang="en-US" sz="1400" smtClean="0"/>
              <a:pPr>
                <a:lnSpc>
                  <a:spcPct val="100000"/>
                </a:lnSpc>
                <a:spcBef>
                  <a:spcPct val="0"/>
                </a:spcBef>
                <a:buFont typeface="Arial" panose="020B0604020202020204" pitchFamily="34" charset="0"/>
                <a:buNone/>
              </a:pPr>
              <a:t>38</a:t>
            </a:fld>
            <a:endParaRPr lang="en-GB" altLang="en-US" sz="1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599BCBF5-F0E7-A8A4-1C65-516D54AAEBC6}"/>
              </a:ext>
            </a:extLst>
          </p:cNvPr>
          <p:cNvSpPr>
            <a:spLocks noGrp="1" noChangeArrowheads="1"/>
          </p:cNvSpPr>
          <p:nvPr>
            <p:ph type="title"/>
          </p:nvPr>
        </p:nvSpPr>
        <p:spPr/>
        <p:txBody>
          <a:bodyPr/>
          <a:lstStyle/>
          <a:p>
            <a:r>
              <a:rPr lang="en-US" altLang="en-US" sz="3200" b="1">
                <a:latin typeface="Times New Roman" panose="02020603050405020304" pitchFamily="18" charset="0"/>
                <a:cs typeface="Times New Roman" panose="02020603050405020304" pitchFamily="18" charset="0"/>
              </a:rPr>
              <a:t>Compliance (cont’d)</a:t>
            </a:r>
          </a:p>
        </p:txBody>
      </p:sp>
      <p:sp>
        <p:nvSpPr>
          <p:cNvPr id="87043" name="Content Placeholder 2">
            <a:extLst>
              <a:ext uri="{FF2B5EF4-FFF2-40B4-BE49-F238E27FC236}">
                <a16:creationId xmlns:a16="http://schemas.microsoft.com/office/drawing/2014/main" id="{6FD6CC88-28CA-A4A8-E0C2-62A81228ED7A}"/>
              </a:ext>
            </a:extLst>
          </p:cNvPr>
          <p:cNvSpPr>
            <a:spLocks noGrp="1" noChangeArrowheads="1"/>
          </p:cNvSpPr>
          <p:nvPr>
            <p:ph idx="1"/>
          </p:nvPr>
        </p:nvSpPr>
        <p:spPr>
          <a:xfrm>
            <a:off x="304800" y="1371600"/>
            <a:ext cx="8534400" cy="4524375"/>
          </a:xfrm>
        </p:spPr>
        <p:txBody>
          <a:bodyPr/>
          <a:lstStyle/>
          <a:p>
            <a:pPr algn="just">
              <a:lnSpc>
                <a:spcPct val="100000"/>
              </a:lnSpc>
              <a:spcBef>
                <a:spcPts val="600"/>
              </a:spcBef>
              <a:spcAft>
                <a:spcPts val="1200"/>
              </a:spcAft>
              <a:buFont typeface="Wingdings" panose="05000000000000000000" pitchFamily="2" charset="2"/>
              <a:buChar char="Ø"/>
            </a:pPr>
            <a:r>
              <a:rPr lang="en-US" altLang="en-US" sz="2400" b="1">
                <a:solidFill>
                  <a:srgbClr val="FF0000"/>
                </a:solidFill>
                <a:latin typeface="Times New Roman" panose="02020603050405020304" pitchFamily="18" charset="0"/>
                <a:cs typeface="Times New Roman" panose="02020603050405020304" pitchFamily="18" charset="0"/>
              </a:rPr>
              <a:t>Audit committee </a:t>
            </a:r>
            <a:r>
              <a:rPr lang="en-US" altLang="en-US" sz="2400">
                <a:latin typeface="Times New Roman" panose="02020603050405020304" pitchFamily="18" charset="0"/>
                <a:cs typeface="Times New Roman" panose="02020603050405020304" pitchFamily="18" charset="0"/>
              </a:rPr>
              <a:t>is subset of the board of directors, with oversight for the following activities:</a:t>
            </a:r>
          </a:p>
          <a:p>
            <a:pPr lvl="1" algn="just">
              <a:lnSpc>
                <a:spcPct val="100000"/>
              </a:lnSpc>
              <a:spcBef>
                <a:spcPts val="600"/>
              </a:spcBef>
              <a:spcAft>
                <a:spcPts val="1200"/>
              </a:spcAf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Quality and integrity of accounting and reporting practices and controls</a:t>
            </a:r>
          </a:p>
          <a:p>
            <a:pPr lvl="1" algn="just">
              <a:lnSpc>
                <a:spcPct val="100000"/>
              </a:lnSpc>
              <a:spcBef>
                <a:spcPts val="600"/>
              </a:spcBef>
              <a:spcAft>
                <a:spcPts val="1200"/>
              </a:spcAf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Compliance with legal and regulatory requirements</a:t>
            </a:r>
          </a:p>
          <a:p>
            <a:pPr lvl="1" algn="just">
              <a:lnSpc>
                <a:spcPct val="100000"/>
              </a:lnSpc>
              <a:spcBef>
                <a:spcPts val="600"/>
              </a:spcBef>
              <a:spcAft>
                <a:spcPts val="1200"/>
              </a:spcAf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Qualifications, independence, and performance of organization’s independent auditor</a:t>
            </a:r>
          </a:p>
          <a:p>
            <a:pPr lvl="1" algn="just">
              <a:lnSpc>
                <a:spcPct val="100000"/>
              </a:lnSpc>
              <a:spcBef>
                <a:spcPts val="600"/>
              </a:spcBef>
              <a:spcAft>
                <a:spcPts val="1200"/>
              </a:spcAf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Performance of company’s internal audit team</a:t>
            </a:r>
          </a:p>
        </p:txBody>
      </p:sp>
      <p:sp>
        <p:nvSpPr>
          <p:cNvPr id="87044" name="Slide Number Placeholder 4">
            <a:extLst>
              <a:ext uri="{FF2B5EF4-FFF2-40B4-BE49-F238E27FC236}">
                <a16:creationId xmlns:a16="http://schemas.microsoft.com/office/drawing/2014/main" id="{D14F3B60-AD74-365C-8AED-12EAD8268DA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1B5E90ED-0DED-4209-B8F3-0352B7A1444C}" type="slidenum">
              <a:rPr lang="en-GB" altLang="en-US" sz="1400" smtClean="0"/>
              <a:pPr>
                <a:lnSpc>
                  <a:spcPct val="100000"/>
                </a:lnSpc>
                <a:spcBef>
                  <a:spcPct val="0"/>
                </a:spcBef>
                <a:buFont typeface="Arial" panose="020B0604020202020204" pitchFamily="34" charset="0"/>
                <a:buNone/>
              </a:pPr>
              <a:t>39</a:t>
            </a:fld>
            <a:endParaRPr lang="en-GB" altLang="en-US"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a:extLst>
              <a:ext uri="{FF2B5EF4-FFF2-40B4-BE49-F238E27FC236}">
                <a16:creationId xmlns:a16="http://schemas.microsoft.com/office/drawing/2014/main" id="{7FC2070F-1C69-D100-20C2-3FA7E9E9FEBC}"/>
              </a:ext>
            </a:extLst>
          </p:cNvPr>
          <p:cNvSpPr>
            <a:spLocks noGrp="1" noChangeArrowheads="1"/>
          </p:cNvSpPr>
          <p:nvPr>
            <p:ph type="title"/>
          </p:nvPr>
        </p:nvSpPr>
        <p:spPr/>
        <p:txBody>
          <a:bodyPr/>
          <a:lstStyle/>
          <a:p>
            <a:r>
              <a:rPr lang="en-GB" altLang="en-US" sz="3200" b="1">
                <a:latin typeface="Times New Roman" panose="02020603050405020304" pitchFamily="18" charset="0"/>
                <a:cs typeface="Times New Roman" panose="02020603050405020304" pitchFamily="18" charset="0"/>
              </a:rPr>
              <a:t>Are IT Workers Professionals?</a:t>
            </a:r>
          </a:p>
        </p:txBody>
      </p:sp>
      <p:sp>
        <p:nvSpPr>
          <p:cNvPr id="24579" name="Rectangle 2">
            <a:extLst>
              <a:ext uri="{FF2B5EF4-FFF2-40B4-BE49-F238E27FC236}">
                <a16:creationId xmlns:a16="http://schemas.microsoft.com/office/drawing/2014/main" id="{08BBD5A8-EC19-1A47-1D23-B1AD0E10D1F7}"/>
              </a:ext>
            </a:extLst>
          </p:cNvPr>
          <p:cNvSpPr>
            <a:spLocks noGrp="1" noChangeArrowheads="1"/>
          </p:cNvSpPr>
          <p:nvPr>
            <p:ph type="body" idx="1"/>
          </p:nvPr>
        </p:nvSpPr>
        <p:spPr>
          <a:xfrm>
            <a:off x="457200" y="1447800"/>
            <a:ext cx="8228013" cy="4524375"/>
          </a:xfrm>
        </p:spPr>
        <p:txBody>
          <a:bodyPr/>
          <a:lstStyle/>
          <a:p>
            <a:pPr>
              <a:lnSpc>
                <a:spcPct val="100000"/>
              </a:lnSpc>
              <a:spcBef>
                <a:spcPts val="600"/>
              </a:spcBef>
              <a:spcAft>
                <a:spcPts val="600"/>
              </a:spcAft>
              <a:buFont typeface="Wingdings" panose="05000000000000000000" pitchFamily="2" charset="2"/>
              <a:buChar char="Ø"/>
            </a:pPr>
            <a:r>
              <a:rPr lang="en-GB" altLang="en-US" sz="2400">
                <a:latin typeface="Times New Roman" panose="02020603050405020304" pitchFamily="18" charset="0"/>
                <a:cs typeface="Times New Roman" panose="02020603050405020304" pitchFamily="18" charset="0"/>
              </a:rPr>
              <a:t>Partial </a:t>
            </a:r>
            <a:r>
              <a:rPr lang="en-GB" altLang="en-US" sz="2400" b="1">
                <a:solidFill>
                  <a:srgbClr val="FF0000"/>
                </a:solidFill>
                <a:latin typeface="Times New Roman" panose="02020603050405020304" pitchFamily="18" charset="0"/>
                <a:cs typeface="Times New Roman" panose="02020603050405020304" pitchFamily="18" charset="0"/>
              </a:rPr>
              <a:t>list of IT specialists</a:t>
            </a:r>
          </a:p>
          <a:p>
            <a:pPr lvl="1">
              <a:lnSpc>
                <a:spcPct val="100000"/>
              </a:lnSpc>
              <a:spcBef>
                <a:spcPts val="600"/>
              </a:spcBef>
              <a:spcAft>
                <a:spcPts val="600"/>
              </a:spcAft>
              <a:buFont typeface="Arial" panose="020B0604020202020204" pitchFamily="34" charset="0"/>
              <a:buChar char="•"/>
            </a:pPr>
            <a:r>
              <a:rPr lang="en-GB" altLang="en-US">
                <a:latin typeface="Times New Roman" panose="02020603050405020304" pitchFamily="18" charset="0"/>
                <a:cs typeface="Times New Roman" panose="02020603050405020304" pitchFamily="18" charset="0"/>
              </a:rPr>
              <a:t>Programmers</a:t>
            </a:r>
          </a:p>
          <a:p>
            <a:pPr lvl="1">
              <a:lnSpc>
                <a:spcPct val="100000"/>
              </a:lnSpc>
              <a:spcBef>
                <a:spcPts val="600"/>
              </a:spcBef>
              <a:spcAft>
                <a:spcPts val="600"/>
              </a:spcAft>
              <a:buFont typeface="Arial" panose="020B0604020202020204" pitchFamily="34" charset="0"/>
              <a:buChar char="•"/>
            </a:pPr>
            <a:r>
              <a:rPr lang="en-GB" altLang="en-US">
                <a:latin typeface="Times New Roman" panose="02020603050405020304" pitchFamily="18" charset="0"/>
                <a:cs typeface="Times New Roman" panose="02020603050405020304" pitchFamily="18" charset="0"/>
              </a:rPr>
              <a:t>Database administrators</a:t>
            </a:r>
          </a:p>
          <a:p>
            <a:pPr lvl="1">
              <a:lnSpc>
                <a:spcPct val="100000"/>
              </a:lnSpc>
              <a:spcBef>
                <a:spcPts val="600"/>
              </a:spcBef>
              <a:spcAft>
                <a:spcPts val="600"/>
              </a:spcAf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Mobile application developers</a:t>
            </a:r>
          </a:p>
          <a:p>
            <a:pPr lvl="1">
              <a:lnSpc>
                <a:spcPct val="100000"/>
              </a:lnSpc>
              <a:spcBef>
                <a:spcPts val="600"/>
              </a:spcBef>
              <a:spcAft>
                <a:spcPts val="600"/>
              </a:spcAf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Software engineers</a:t>
            </a:r>
          </a:p>
          <a:p>
            <a:pPr lvl="1">
              <a:lnSpc>
                <a:spcPct val="100000"/>
              </a:lnSpc>
              <a:spcBef>
                <a:spcPts val="600"/>
              </a:spcBef>
              <a:spcAft>
                <a:spcPts val="600"/>
              </a:spcAf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Systems analysts</a:t>
            </a:r>
          </a:p>
          <a:p>
            <a:pPr lvl="1">
              <a:lnSpc>
                <a:spcPct val="100000"/>
              </a:lnSpc>
              <a:spcBef>
                <a:spcPts val="600"/>
              </a:spcBef>
              <a:spcAft>
                <a:spcPts val="600"/>
              </a:spcAf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Network administrators</a:t>
            </a:r>
          </a:p>
        </p:txBody>
      </p:sp>
      <p:sp>
        <p:nvSpPr>
          <p:cNvPr id="24580" name="Slide Number Placeholder 4">
            <a:extLst>
              <a:ext uri="{FF2B5EF4-FFF2-40B4-BE49-F238E27FC236}">
                <a16:creationId xmlns:a16="http://schemas.microsoft.com/office/drawing/2014/main" id="{4B247F85-E8BC-7F16-B863-FEBA28646CF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9E2AF208-D4B9-4E84-9758-45F4CD2329E1}" type="slidenum">
              <a:rPr lang="en-GB" altLang="en-US" sz="1400" smtClean="0"/>
              <a:pPr>
                <a:lnSpc>
                  <a:spcPct val="100000"/>
                </a:lnSpc>
                <a:spcBef>
                  <a:spcPct val="0"/>
                </a:spcBef>
                <a:buFont typeface="Arial" panose="020B0604020202020204" pitchFamily="34" charset="0"/>
                <a:buNone/>
              </a:pPr>
              <a:t>4</a:t>
            </a:fld>
            <a:endParaRPr lang="en-GB" altLang="en-US" sz="14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BE4B8487-685F-4893-DE18-AE556770D48E}"/>
              </a:ext>
            </a:extLst>
          </p:cNvPr>
          <p:cNvSpPr>
            <a:spLocks noGrp="1" noChangeArrowheads="1"/>
          </p:cNvSpPr>
          <p:nvPr>
            <p:ph type="title"/>
          </p:nvPr>
        </p:nvSpPr>
        <p:spPr/>
        <p:txBody>
          <a:bodyPr/>
          <a:lstStyle/>
          <a:p>
            <a:r>
              <a:rPr lang="en-US" altLang="en-US" sz="3200" b="1">
                <a:latin typeface="Times New Roman" panose="02020603050405020304" pitchFamily="18" charset="0"/>
                <a:cs typeface="Times New Roman" panose="02020603050405020304" pitchFamily="18" charset="0"/>
              </a:rPr>
              <a:t>Compliance (cont’d)</a:t>
            </a:r>
          </a:p>
        </p:txBody>
      </p:sp>
      <p:sp>
        <p:nvSpPr>
          <p:cNvPr id="88067" name="Content Placeholder 2">
            <a:extLst>
              <a:ext uri="{FF2B5EF4-FFF2-40B4-BE49-F238E27FC236}">
                <a16:creationId xmlns:a16="http://schemas.microsoft.com/office/drawing/2014/main" id="{58373848-1EA8-EED1-AA51-1C65E4F551D8}"/>
              </a:ext>
            </a:extLst>
          </p:cNvPr>
          <p:cNvSpPr>
            <a:spLocks noGrp="1" noChangeArrowheads="1"/>
          </p:cNvSpPr>
          <p:nvPr>
            <p:ph idx="1"/>
          </p:nvPr>
        </p:nvSpPr>
        <p:spPr>
          <a:xfrm>
            <a:off x="457200" y="1295400"/>
            <a:ext cx="8228013" cy="5135563"/>
          </a:xfrm>
        </p:spPr>
        <p:txBody>
          <a:bodyPr/>
          <a:lstStyle/>
          <a:p>
            <a:pPr algn="just">
              <a:lnSpc>
                <a:spcPct val="100000"/>
              </a:lnSpc>
              <a:spcBef>
                <a:spcPts val="600"/>
              </a:spcBef>
              <a:spcAft>
                <a:spcPts val="600"/>
              </a:spcAft>
              <a:buFont typeface="Wingdings" panose="05000000000000000000" pitchFamily="2" charset="2"/>
              <a:buChar char="Ø"/>
            </a:pPr>
            <a:r>
              <a:rPr lang="en-US" altLang="en-US" sz="2400" b="1">
                <a:solidFill>
                  <a:srgbClr val="FF0000"/>
                </a:solidFill>
                <a:latin typeface="Times New Roman" panose="02020603050405020304" pitchFamily="18" charset="0"/>
                <a:cs typeface="Times New Roman" panose="02020603050405020304" pitchFamily="18" charset="0"/>
              </a:rPr>
              <a:t>Internal audit committee </a:t>
            </a:r>
            <a:r>
              <a:rPr lang="en-US" altLang="en-US" sz="2400">
                <a:solidFill>
                  <a:schemeClr val="tx1"/>
                </a:solidFill>
                <a:latin typeface="Times New Roman" panose="02020603050405020304" pitchFamily="18" charset="0"/>
                <a:cs typeface="Times New Roman" panose="02020603050405020304" pitchFamily="18" charset="0"/>
              </a:rPr>
              <a:t>responsibilities</a:t>
            </a:r>
            <a:r>
              <a:rPr lang="en-US" altLang="en-US" sz="2400">
                <a:latin typeface="Times New Roman" panose="02020603050405020304" pitchFamily="18" charset="0"/>
                <a:cs typeface="Times New Roman" panose="02020603050405020304" pitchFamily="18" charset="0"/>
              </a:rPr>
              <a:t>:</a:t>
            </a:r>
          </a:p>
          <a:p>
            <a:pPr lvl="1" algn="just">
              <a:lnSpc>
                <a:spcPct val="100000"/>
              </a:lnSpc>
              <a:spcBef>
                <a:spcPts val="600"/>
              </a:spcBef>
              <a:spcAft>
                <a:spcPts val="600"/>
              </a:spcAf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Determine that internal systems and controls are adequate and effective</a:t>
            </a:r>
          </a:p>
          <a:p>
            <a:pPr lvl="1" algn="just">
              <a:lnSpc>
                <a:spcPct val="100000"/>
              </a:lnSpc>
              <a:spcBef>
                <a:spcPts val="600"/>
              </a:spcBef>
              <a:spcAft>
                <a:spcPts val="600"/>
              </a:spcAf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Verify existence of company assets and maintain proper safeguards over their protection</a:t>
            </a:r>
          </a:p>
          <a:p>
            <a:pPr lvl="1" algn="just">
              <a:lnSpc>
                <a:spcPct val="100000"/>
              </a:lnSpc>
              <a:spcBef>
                <a:spcPts val="600"/>
              </a:spcBef>
              <a:spcAft>
                <a:spcPts val="600"/>
              </a:spcAf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Measure the organization’s compliance with its own policies and procedures</a:t>
            </a:r>
          </a:p>
          <a:p>
            <a:pPr lvl="1" algn="just">
              <a:lnSpc>
                <a:spcPct val="100000"/>
              </a:lnSpc>
              <a:spcBef>
                <a:spcPts val="600"/>
              </a:spcBef>
              <a:spcAft>
                <a:spcPts val="600"/>
              </a:spcAf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Ensure that institutional policies and procedures, appropriate laws, and good practices are followed</a:t>
            </a:r>
          </a:p>
          <a:p>
            <a:pPr lvl="1" algn="just">
              <a:lnSpc>
                <a:spcPct val="100000"/>
              </a:lnSpc>
              <a:spcBef>
                <a:spcPts val="600"/>
              </a:spcBef>
              <a:spcAft>
                <a:spcPts val="600"/>
              </a:spcAf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Evaluate adequacy and reliability of information available for management decision making</a:t>
            </a:r>
          </a:p>
        </p:txBody>
      </p:sp>
      <p:sp>
        <p:nvSpPr>
          <p:cNvPr id="88068" name="Slide Number Placeholder 4">
            <a:extLst>
              <a:ext uri="{FF2B5EF4-FFF2-40B4-BE49-F238E27FC236}">
                <a16:creationId xmlns:a16="http://schemas.microsoft.com/office/drawing/2014/main" id="{A1811D36-5265-E6F2-DA81-2E8A317DDA4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0B03E813-8D04-48B0-B85E-EC84C49B3B43}" type="slidenum">
              <a:rPr lang="en-GB" altLang="en-US" sz="1400" smtClean="0"/>
              <a:pPr>
                <a:lnSpc>
                  <a:spcPct val="100000"/>
                </a:lnSpc>
                <a:spcBef>
                  <a:spcPct val="0"/>
                </a:spcBef>
                <a:buFont typeface="Arial" panose="020B0604020202020204" pitchFamily="34" charset="0"/>
                <a:buNone/>
              </a:pPr>
              <a:t>40</a:t>
            </a:fld>
            <a:endParaRPr lang="en-GB" altLang="en-US" sz="1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
            <a:extLst>
              <a:ext uri="{FF2B5EF4-FFF2-40B4-BE49-F238E27FC236}">
                <a16:creationId xmlns:a16="http://schemas.microsoft.com/office/drawing/2014/main" id="{DD1F349C-3E50-996A-18FB-0026F187577B}"/>
              </a:ext>
            </a:extLst>
          </p:cNvPr>
          <p:cNvSpPr>
            <a:spLocks noGrp="1" noChangeArrowheads="1"/>
          </p:cNvSpPr>
          <p:nvPr>
            <p:ph type="title"/>
          </p:nvPr>
        </p:nvSpPr>
        <p:spPr/>
        <p:txBody>
          <a:bodyPr/>
          <a:lstStyle/>
          <a:p>
            <a:r>
              <a:rPr lang="en-GB" altLang="en-US" sz="3200" b="1">
                <a:latin typeface="Times New Roman" panose="02020603050405020304" pitchFamily="18" charset="0"/>
                <a:cs typeface="Times New Roman" panose="02020603050405020304" pitchFamily="18" charset="0"/>
              </a:rPr>
              <a:t>Summary</a:t>
            </a:r>
            <a:endParaRPr lang="en-GB" altLang="en-US" b="1">
              <a:latin typeface="Times New Roman" panose="02020603050405020304" pitchFamily="18" charset="0"/>
              <a:cs typeface="Times New Roman" panose="02020603050405020304" pitchFamily="18" charset="0"/>
            </a:endParaRPr>
          </a:p>
        </p:txBody>
      </p:sp>
      <p:sp>
        <p:nvSpPr>
          <p:cNvPr id="89091" name="Rectangle 2">
            <a:extLst>
              <a:ext uri="{FF2B5EF4-FFF2-40B4-BE49-F238E27FC236}">
                <a16:creationId xmlns:a16="http://schemas.microsoft.com/office/drawing/2014/main" id="{7183A0C8-A1C8-024C-7069-8B41D18F05B9}"/>
              </a:ext>
            </a:extLst>
          </p:cNvPr>
          <p:cNvSpPr>
            <a:spLocks noGrp="1" noChangeArrowheads="1"/>
          </p:cNvSpPr>
          <p:nvPr>
            <p:ph type="body" idx="1"/>
          </p:nvPr>
        </p:nvSpPr>
        <p:spPr>
          <a:xfrm>
            <a:off x="457200" y="1343025"/>
            <a:ext cx="8228013" cy="5376863"/>
          </a:xfrm>
        </p:spPr>
        <p:txBody>
          <a:bodyPr/>
          <a:lstStyle/>
          <a:p>
            <a:pPr algn="just">
              <a:lnSpc>
                <a:spcPct val="100000"/>
              </a:lnSpc>
              <a:spcBef>
                <a:spcPts val="600"/>
              </a:spcBef>
              <a:spcAft>
                <a:spcPts val="600"/>
              </a:spcAft>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Professionals</a:t>
            </a:r>
          </a:p>
          <a:p>
            <a:pPr lvl="1" algn="just">
              <a:lnSpc>
                <a:spcPct val="100000"/>
              </a:lnSpc>
              <a:spcBef>
                <a:spcPts val="600"/>
              </a:spcBef>
              <a:spcAft>
                <a:spcPts val="600"/>
              </a:spcAf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Require advanced training and experience </a:t>
            </a:r>
          </a:p>
          <a:p>
            <a:pPr lvl="1" algn="just">
              <a:lnSpc>
                <a:spcPct val="100000"/>
              </a:lnSpc>
              <a:spcBef>
                <a:spcPts val="600"/>
              </a:spcBef>
              <a:spcAft>
                <a:spcPts val="600"/>
              </a:spcAf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Must exercise discretion and judgment in their work</a:t>
            </a:r>
          </a:p>
          <a:p>
            <a:pPr lvl="1" algn="just">
              <a:lnSpc>
                <a:spcPct val="100000"/>
              </a:lnSpc>
              <a:spcBef>
                <a:spcPts val="600"/>
              </a:spcBef>
              <a:spcAft>
                <a:spcPts val="1200"/>
              </a:spcAf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Their work cannot be standardized</a:t>
            </a:r>
          </a:p>
          <a:p>
            <a:pPr algn="just">
              <a:lnSpc>
                <a:spcPct val="100000"/>
              </a:lnSpc>
              <a:spcBef>
                <a:spcPts val="600"/>
              </a:spcBef>
              <a:spcAft>
                <a:spcPts val="600"/>
              </a:spcAft>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From a legal standpoint, a professional:</a:t>
            </a:r>
          </a:p>
          <a:p>
            <a:pPr lvl="1" algn="just">
              <a:lnSpc>
                <a:spcPct val="100000"/>
              </a:lnSpc>
              <a:spcBef>
                <a:spcPts val="600"/>
              </a:spcBef>
              <a:spcAft>
                <a:spcPts val="600"/>
              </a:spcAf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Has passed the state licensing requirements </a:t>
            </a:r>
          </a:p>
          <a:p>
            <a:pPr lvl="1" algn="just">
              <a:lnSpc>
                <a:spcPct val="100000"/>
              </a:lnSpc>
              <a:spcBef>
                <a:spcPts val="600"/>
              </a:spcBef>
              <a:spcAft>
                <a:spcPts val="1200"/>
              </a:spcAf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Has earned the right to practice in a state(s)</a:t>
            </a:r>
          </a:p>
          <a:p>
            <a:pPr algn="just">
              <a:lnSpc>
                <a:spcPct val="100000"/>
              </a:lnSpc>
              <a:spcBef>
                <a:spcPts val="600"/>
              </a:spcBef>
              <a:spcAft>
                <a:spcPts val="600"/>
              </a:spcAft>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IT professionals have many different relationships</a:t>
            </a:r>
          </a:p>
          <a:p>
            <a:pPr lvl="1" algn="just">
              <a:lnSpc>
                <a:spcPct val="100000"/>
              </a:lnSpc>
              <a:spcBef>
                <a:spcPts val="600"/>
              </a:spcBef>
              <a:spcAft>
                <a:spcPts val="600"/>
              </a:spcAf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Each with its own ethical issues and potential problems</a:t>
            </a:r>
          </a:p>
          <a:p>
            <a:pPr>
              <a:lnSpc>
                <a:spcPct val="100000"/>
              </a:lnSpc>
              <a:spcBef>
                <a:spcPts val="600"/>
              </a:spcBef>
              <a:spcAft>
                <a:spcPts val="600"/>
              </a:spcAft>
            </a:pPr>
            <a:endParaRPr lang="en-US" altLang="en-US" sz="2400">
              <a:latin typeface="Times New Roman" panose="02020603050405020304" pitchFamily="18" charset="0"/>
              <a:cs typeface="Times New Roman" panose="02020603050405020304" pitchFamily="18" charset="0"/>
            </a:endParaRPr>
          </a:p>
        </p:txBody>
      </p:sp>
      <p:sp>
        <p:nvSpPr>
          <p:cNvPr id="89092" name="Slide Number Placeholder 4">
            <a:extLst>
              <a:ext uri="{FF2B5EF4-FFF2-40B4-BE49-F238E27FC236}">
                <a16:creationId xmlns:a16="http://schemas.microsoft.com/office/drawing/2014/main" id="{DF27C333-11F2-4FC1-21F5-28592EF8813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4646A8E3-83CB-4161-9A9A-F68E352DC9F9}" type="slidenum">
              <a:rPr lang="en-GB" altLang="en-US" sz="1400" smtClean="0"/>
              <a:pPr>
                <a:lnSpc>
                  <a:spcPct val="100000"/>
                </a:lnSpc>
                <a:spcBef>
                  <a:spcPct val="0"/>
                </a:spcBef>
                <a:buFont typeface="Arial" panose="020B0604020202020204" pitchFamily="34" charset="0"/>
                <a:buNone/>
              </a:pPr>
              <a:t>41</a:t>
            </a:fld>
            <a:endParaRPr lang="en-GB" altLang="en-US" sz="14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784F514A-FDE8-2143-A141-76B9032214BC}"/>
              </a:ext>
            </a:extLst>
          </p:cNvPr>
          <p:cNvSpPr>
            <a:spLocks noGrp="1" noChangeArrowheads="1"/>
          </p:cNvSpPr>
          <p:nvPr>
            <p:ph type="title"/>
          </p:nvPr>
        </p:nvSpPr>
        <p:spPr/>
        <p:txBody>
          <a:bodyPr/>
          <a:lstStyle/>
          <a:p>
            <a:r>
              <a:rPr lang="en-GB" altLang="en-US" sz="3200" b="1">
                <a:latin typeface="Times New Roman" panose="02020603050405020304" pitchFamily="18" charset="0"/>
                <a:cs typeface="Times New Roman" panose="02020603050405020304" pitchFamily="18" charset="0"/>
              </a:rPr>
              <a:t>Summary (cont’d)</a:t>
            </a:r>
          </a:p>
        </p:txBody>
      </p:sp>
      <p:sp>
        <p:nvSpPr>
          <p:cNvPr id="91139" name="Rectangle 3">
            <a:extLst>
              <a:ext uri="{FF2B5EF4-FFF2-40B4-BE49-F238E27FC236}">
                <a16:creationId xmlns:a16="http://schemas.microsoft.com/office/drawing/2014/main" id="{878B05FA-CF7D-F4B5-E397-85DF64A21470}"/>
              </a:ext>
            </a:extLst>
          </p:cNvPr>
          <p:cNvSpPr>
            <a:spLocks noGrp="1" noChangeArrowheads="1"/>
          </p:cNvSpPr>
          <p:nvPr>
            <p:ph type="body" idx="1"/>
          </p:nvPr>
        </p:nvSpPr>
        <p:spPr>
          <a:xfrm>
            <a:off x="457200" y="1295400"/>
            <a:ext cx="8382000" cy="5441950"/>
          </a:xfrm>
        </p:spPr>
        <p:txBody>
          <a:bodyPr/>
          <a:lstStyle/>
          <a:p>
            <a:pPr algn="just">
              <a:lnSpc>
                <a:spcPct val="100000"/>
              </a:lnSpc>
              <a:spcBef>
                <a:spcPts val="600"/>
              </a:spcBef>
              <a:spcAft>
                <a:spcPts val="600"/>
              </a:spcAft>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Professional code of ethics</a:t>
            </a:r>
          </a:p>
          <a:p>
            <a:pPr lvl="1" algn="just">
              <a:lnSpc>
                <a:spcPct val="100000"/>
              </a:lnSpc>
              <a:spcBef>
                <a:spcPts val="600"/>
              </a:spcBef>
              <a:spcAft>
                <a:spcPts val="600"/>
              </a:spcAf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States the principles and core values essential to the work of an occupational group</a:t>
            </a:r>
          </a:p>
          <a:p>
            <a:pPr lvl="1" algn="just">
              <a:lnSpc>
                <a:spcPct val="100000"/>
              </a:lnSpc>
              <a:spcBef>
                <a:spcPts val="600"/>
              </a:spcBef>
              <a:spcAft>
                <a:spcPts val="600"/>
              </a:spcAf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Serves as a guideline for ethical decision making</a:t>
            </a:r>
          </a:p>
          <a:p>
            <a:pPr lvl="1" algn="just">
              <a:lnSpc>
                <a:spcPct val="100000"/>
              </a:lnSpc>
              <a:spcBef>
                <a:spcPts val="600"/>
              </a:spcBef>
              <a:spcAft>
                <a:spcPts val="600"/>
              </a:spcAf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Promotes high standards of practice and behavior </a:t>
            </a:r>
          </a:p>
          <a:p>
            <a:pPr lvl="1" algn="just">
              <a:lnSpc>
                <a:spcPct val="100000"/>
              </a:lnSpc>
              <a:spcBef>
                <a:spcPts val="600"/>
              </a:spcBef>
              <a:spcAft>
                <a:spcPts val="600"/>
              </a:spcAf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Enhances trust and respect from the general public</a:t>
            </a:r>
          </a:p>
          <a:p>
            <a:pPr lvl="1" algn="just">
              <a:lnSpc>
                <a:spcPct val="100000"/>
              </a:lnSpc>
              <a:spcBef>
                <a:spcPts val="600"/>
              </a:spcBef>
              <a:spcAft>
                <a:spcPts val="1200"/>
              </a:spcAf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Provides an evaluation benchmark</a:t>
            </a:r>
          </a:p>
          <a:p>
            <a:pPr algn="just">
              <a:lnSpc>
                <a:spcPct val="100000"/>
              </a:lnSpc>
              <a:spcBef>
                <a:spcPts val="600"/>
              </a:spcBef>
              <a:spcAft>
                <a:spcPts val="600"/>
              </a:spcAft>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Licensing and certification of IT professionals</a:t>
            </a:r>
          </a:p>
          <a:p>
            <a:pPr lvl="1" algn="just">
              <a:lnSpc>
                <a:spcPct val="100000"/>
              </a:lnSpc>
              <a:spcBef>
                <a:spcPts val="600"/>
              </a:spcBef>
              <a:spcAft>
                <a:spcPts val="600"/>
              </a:spcAf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Would increase the reliability and effectiveness of information systems</a:t>
            </a:r>
          </a:p>
          <a:p>
            <a:pPr lvl="1" algn="just">
              <a:lnSpc>
                <a:spcPct val="100000"/>
              </a:lnSpc>
              <a:spcBef>
                <a:spcPts val="600"/>
              </a:spcBef>
              <a:spcAft>
                <a:spcPts val="600"/>
              </a:spcAf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Raises many issues</a:t>
            </a:r>
          </a:p>
        </p:txBody>
      </p:sp>
      <p:sp>
        <p:nvSpPr>
          <p:cNvPr id="91140" name="Slide Number Placeholder 4">
            <a:extLst>
              <a:ext uri="{FF2B5EF4-FFF2-40B4-BE49-F238E27FC236}">
                <a16:creationId xmlns:a16="http://schemas.microsoft.com/office/drawing/2014/main" id="{954A4306-636D-B45E-892F-FE114373625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59C8CAAF-EBD2-46EB-977C-6992C87DB328}" type="slidenum">
              <a:rPr lang="en-GB" altLang="en-US" sz="1400" smtClean="0"/>
              <a:pPr>
                <a:lnSpc>
                  <a:spcPct val="100000"/>
                </a:lnSpc>
                <a:spcBef>
                  <a:spcPct val="0"/>
                </a:spcBef>
                <a:buFont typeface="Arial" panose="020B0604020202020204" pitchFamily="34" charset="0"/>
                <a:buNone/>
              </a:pPr>
              <a:t>42</a:t>
            </a:fld>
            <a:endParaRPr lang="en-GB" altLang="en-US" sz="14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B41E38F6-528C-A8C6-A039-34FACA00476E}"/>
              </a:ext>
            </a:extLst>
          </p:cNvPr>
          <p:cNvSpPr>
            <a:spLocks noGrp="1" noChangeArrowheads="1"/>
          </p:cNvSpPr>
          <p:nvPr>
            <p:ph type="title"/>
          </p:nvPr>
        </p:nvSpPr>
        <p:spPr/>
        <p:txBody>
          <a:bodyPr/>
          <a:lstStyle/>
          <a:p>
            <a:r>
              <a:rPr lang="en-GB" altLang="en-US" sz="3200" b="1">
                <a:latin typeface="Times New Roman" panose="02020603050405020304" pitchFamily="18" charset="0"/>
                <a:cs typeface="Times New Roman" panose="02020603050405020304" pitchFamily="18" charset="0"/>
              </a:rPr>
              <a:t>Summary (cont’d)</a:t>
            </a:r>
            <a:endParaRPr lang="en-US" altLang="en-US" sz="3200" b="1">
              <a:latin typeface="Times New Roman" panose="02020603050405020304" pitchFamily="18" charset="0"/>
              <a:cs typeface="Times New Roman" panose="02020603050405020304" pitchFamily="18" charset="0"/>
            </a:endParaRPr>
          </a:p>
        </p:txBody>
      </p:sp>
      <p:sp>
        <p:nvSpPr>
          <p:cNvPr id="93187" name="Content Placeholder 2">
            <a:extLst>
              <a:ext uri="{FF2B5EF4-FFF2-40B4-BE49-F238E27FC236}">
                <a16:creationId xmlns:a16="http://schemas.microsoft.com/office/drawing/2014/main" id="{3979F9C8-D97B-2193-3D0B-47898BF3F2E5}"/>
              </a:ext>
            </a:extLst>
          </p:cNvPr>
          <p:cNvSpPr>
            <a:spLocks noGrp="1" noChangeArrowheads="1"/>
          </p:cNvSpPr>
          <p:nvPr>
            <p:ph idx="1"/>
          </p:nvPr>
        </p:nvSpPr>
        <p:spPr>
          <a:xfrm>
            <a:off x="457200" y="1416050"/>
            <a:ext cx="8228013" cy="4984750"/>
          </a:xfrm>
        </p:spPr>
        <p:txBody>
          <a:bodyPr/>
          <a:lstStyle/>
          <a:p>
            <a:pPr algn="just">
              <a:lnSpc>
                <a:spcPct val="100000"/>
              </a:lnSpc>
              <a:spcBef>
                <a:spcPts val="600"/>
              </a:spcBef>
              <a:spcAft>
                <a:spcPts val="600"/>
              </a:spcAft>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IT-related professional organizations have developed their code of ethics that:</a:t>
            </a:r>
          </a:p>
          <a:p>
            <a:pPr lvl="1" algn="just">
              <a:lnSpc>
                <a:spcPct val="100000"/>
              </a:lnSpc>
              <a:spcBef>
                <a:spcPts val="600"/>
              </a:spcBef>
              <a:spcAft>
                <a:spcPts val="600"/>
              </a:spcAf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Outlines what the organization aspires to become</a:t>
            </a:r>
          </a:p>
          <a:p>
            <a:pPr lvl="1" algn="just">
              <a:lnSpc>
                <a:spcPct val="100000"/>
              </a:lnSpc>
              <a:spcBef>
                <a:spcPts val="600"/>
              </a:spcBef>
              <a:spcAft>
                <a:spcPts val="600"/>
              </a:spcAf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Lists rules and principles for members </a:t>
            </a:r>
          </a:p>
          <a:p>
            <a:pPr lvl="1" algn="just">
              <a:lnSpc>
                <a:spcPct val="100000"/>
              </a:lnSpc>
              <a:spcBef>
                <a:spcPts val="600"/>
              </a:spcBef>
              <a:spcAft>
                <a:spcPts val="1200"/>
              </a:spcAf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Includes a commitment to continuing education for those who practice the profession</a:t>
            </a:r>
          </a:p>
          <a:p>
            <a:pPr algn="just">
              <a:lnSpc>
                <a:spcPct val="100000"/>
              </a:lnSpc>
              <a:spcBef>
                <a:spcPts val="600"/>
              </a:spcBef>
              <a:spcAft>
                <a:spcPts val="600"/>
              </a:spcAft>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Audit committee and internal audit team have a major role in ensuring that both the IT organization and IT users are in compliance with guidelines and various legal and regulatory practices</a:t>
            </a:r>
          </a:p>
          <a:p>
            <a:pPr algn="just">
              <a:lnSpc>
                <a:spcPct val="100000"/>
              </a:lnSpc>
              <a:spcBef>
                <a:spcPts val="600"/>
              </a:spcBef>
              <a:spcAft>
                <a:spcPts val="600"/>
              </a:spcAft>
            </a:pPr>
            <a:endParaRPr lang="en-US" altLang="en-US" sz="2400">
              <a:latin typeface="Times New Roman" panose="02020603050405020304" pitchFamily="18" charset="0"/>
              <a:cs typeface="Times New Roman" panose="02020603050405020304" pitchFamily="18" charset="0"/>
            </a:endParaRPr>
          </a:p>
          <a:p>
            <a:pPr algn="just">
              <a:lnSpc>
                <a:spcPct val="100000"/>
              </a:lnSpc>
              <a:spcBef>
                <a:spcPts val="600"/>
              </a:spcBef>
              <a:spcAft>
                <a:spcPts val="600"/>
              </a:spcAft>
            </a:pPr>
            <a:endParaRPr lang="en-US" altLang="en-US" sz="2400">
              <a:latin typeface="Times New Roman" panose="02020603050405020304" pitchFamily="18" charset="0"/>
              <a:cs typeface="Times New Roman" panose="02020603050405020304" pitchFamily="18" charset="0"/>
            </a:endParaRPr>
          </a:p>
        </p:txBody>
      </p:sp>
      <p:sp>
        <p:nvSpPr>
          <p:cNvPr id="93188" name="Slide Number Placeholder 4">
            <a:extLst>
              <a:ext uri="{FF2B5EF4-FFF2-40B4-BE49-F238E27FC236}">
                <a16:creationId xmlns:a16="http://schemas.microsoft.com/office/drawing/2014/main" id="{708ECBF9-D4C5-A7F8-26B2-C0F17F8DC6E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3F5F3E49-33A1-41A9-BC8E-39C700BC5F97}" type="slidenum">
              <a:rPr lang="en-GB" altLang="en-US" sz="1400" smtClean="0"/>
              <a:pPr>
                <a:lnSpc>
                  <a:spcPct val="100000"/>
                </a:lnSpc>
                <a:spcBef>
                  <a:spcPct val="0"/>
                </a:spcBef>
                <a:buFont typeface="Arial" panose="020B0604020202020204" pitchFamily="34" charset="0"/>
                <a:buNone/>
              </a:pPr>
              <a:t>43</a:t>
            </a:fld>
            <a:endParaRPr lang="en-GB" altLang="en-US" sz="1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C135CECF-A787-B462-C681-D8793288BD1C}"/>
              </a:ext>
            </a:extLst>
          </p:cNvPr>
          <p:cNvSpPr>
            <a:spLocks noGrp="1" noChangeArrowheads="1"/>
          </p:cNvSpPr>
          <p:nvPr>
            <p:ph type="title"/>
          </p:nvPr>
        </p:nvSpPr>
        <p:spPr/>
        <p:txBody>
          <a:bodyPr/>
          <a:lstStyle/>
          <a:p>
            <a:r>
              <a:rPr lang="en-US" altLang="en-US" sz="3200" b="1">
                <a:latin typeface="Times New Roman" panose="02020603050405020304" pitchFamily="18" charset="0"/>
                <a:cs typeface="Times New Roman" panose="02020603050405020304" pitchFamily="18" charset="0"/>
              </a:rPr>
              <a:t>Reference </a:t>
            </a:r>
            <a:endParaRPr lang="en-US" altLang="en-US" sz="3200">
              <a:latin typeface="Times New Roman" panose="02020603050405020304" pitchFamily="18" charset="0"/>
              <a:cs typeface="Times New Roman" panose="02020603050405020304" pitchFamily="18" charset="0"/>
            </a:endParaRPr>
          </a:p>
        </p:txBody>
      </p:sp>
      <p:sp>
        <p:nvSpPr>
          <p:cNvPr id="94211" name="Content Placeholder 2">
            <a:extLst>
              <a:ext uri="{FF2B5EF4-FFF2-40B4-BE49-F238E27FC236}">
                <a16:creationId xmlns:a16="http://schemas.microsoft.com/office/drawing/2014/main" id="{B8E008C4-F3A1-2534-F6B4-A1C8424636C1}"/>
              </a:ext>
            </a:extLst>
          </p:cNvPr>
          <p:cNvSpPr>
            <a:spLocks noGrp="1" noChangeArrowheads="1"/>
          </p:cNvSpPr>
          <p:nvPr>
            <p:ph idx="1"/>
          </p:nvPr>
        </p:nvSpPr>
        <p:spPr/>
        <p:txBody>
          <a:bodyPr/>
          <a:lstStyle/>
          <a:p>
            <a:pPr>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Ethics in Information Technology, George W. Reynolds, Fifth Edition</a:t>
            </a:r>
          </a:p>
        </p:txBody>
      </p:sp>
      <p:sp>
        <p:nvSpPr>
          <p:cNvPr id="94212" name="Slide Number Placeholder 3">
            <a:extLst>
              <a:ext uri="{FF2B5EF4-FFF2-40B4-BE49-F238E27FC236}">
                <a16:creationId xmlns:a16="http://schemas.microsoft.com/office/drawing/2014/main" id="{BDC16391-6F67-35D4-DA9F-400F76FE9B4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3D1B35DA-92D4-49C6-BAB7-181626B82F79}" type="slidenum">
              <a:rPr lang="en-GB" altLang="en-US" sz="1400" smtClean="0"/>
              <a:pPr>
                <a:lnSpc>
                  <a:spcPct val="100000"/>
                </a:lnSpc>
                <a:spcBef>
                  <a:spcPct val="0"/>
                </a:spcBef>
                <a:buFont typeface="Arial" panose="020B0604020202020204" pitchFamily="34" charset="0"/>
                <a:buNone/>
              </a:pPr>
              <a:t>44</a:t>
            </a:fld>
            <a:endParaRPr lang="en-GB" alt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a:extLst>
              <a:ext uri="{FF2B5EF4-FFF2-40B4-BE49-F238E27FC236}">
                <a16:creationId xmlns:a16="http://schemas.microsoft.com/office/drawing/2014/main" id="{885EDAB8-EF73-BB11-74DA-20F19DA16869}"/>
              </a:ext>
            </a:extLst>
          </p:cNvPr>
          <p:cNvSpPr>
            <a:spLocks noGrp="1" noChangeArrowheads="1"/>
          </p:cNvSpPr>
          <p:nvPr>
            <p:ph type="title"/>
          </p:nvPr>
        </p:nvSpPr>
        <p:spPr/>
        <p:txBody>
          <a:bodyPr/>
          <a:lstStyle/>
          <a:p>
            <a:r>
              <a:rPr lang="en-GB" altLang="en-US" sz="3200" b="1">
                <a:latin typeface="Times New Roman" panose="02020603050405020304" pitchFamily="18" charset="0"/>
                <a:cs typeface="Times New Roman" panose="02020603050405020304" pitchFamily="18" charset="0"/>
              </a:rPr>
              <a:t>Are IT Workers Professionals? </a:t>
            </a:r>
            <a:br>
              <a:rPr lang="en-GB" altLang="en-US" sz="3200" b="1">
                <a:latin typeface="Times New Roman" panose="02020603050405020304" pitchFamily="18" charset="0"/>
                <a:cs typeface="Times New Roman" panose="02020603050405020304" pitchFamily="18" charset="0"/>
              </a:rPr>
            </a:br>
            <a:r>
              <a:rPr lang="en-GB" altLang="en-US" sz="3200" b="1">
                <a:latin typeface="Times New Roman" panose="02020603050405020304" pitchFamily="18" charset="0"/>
                <a:cs typeface="Times New Roman" panose="02020603050405020304" pitchFamily="18" charset="0"/>
              </a:rPr>
              <a:t>(cont’d)</a:t>
            </a:r>
          </a:p>
        </p:txBody>
      </p:sp>
      <p:sp>
        <p:nvSpPr>
          <p:cNvPr id="37891" name="Rectangle 2">
            <a:extLst>
              <a:ext uri="{FF2B5EF4-FFF2-40B4-BE49-F238E27FC236}">
                <a16:creationId xmlns:a16="http://schemas.microsoft.com/office/drawing/2014/main" id="{D51D3E6B-BD85-1CC0-BF06-958C4B89A2CD}"/>
              </a:ext>
            </a:extLst>
          </p:cNvPr>
          <p:cNvSpPr>
            <a:spLocks noGrp="1" noChangeArrowheads="1"/>
          </p:cNvSpPr>
          <p:nvPr>
            <p:ph type="body" idx="1"/>
          </p:nvPr>
        </p:nvSpPr>
        <p:spPr>
          <a:xfrm>
            <a:off x="457200" y="1676400"/>
            <a:ext cx="8228013" cy="4524375"/>
          </a:xfrm>
        </p:spPr>
        <p:txBody>
          <a:bodyPr/>
          <a:lstStyle/>
          <a:p>
            <a:pPr>
              <a:lnSpc>
                <a:spcPct val="100000"/>
              </a:lnSpc>
              <a:spcBef>
                <a:spcPts val="600"/>
              </a:spcBef>
              <a:spcAft>
                <a:spcPts val="1200"/>
              </a:spcAft>
              <a:buFont typeface="Wingdings" panose="05000000000000000000" pitchFamily="2" charset="2"/>
              <a:buChar char="Ø"/>
              <a:defRPr/>
            </a:pPr>
            <a:r>
              <a:rPr lang="en-GB" altLang="en-US" sz="2400" b="1" dirty="0">
                <a:solidFill>
                  <a:srgbClr val="FF0000"/>
                </a:solidFill>
                <a:latin typeface="Times New Roman" panose="02020603050405020304" pitchFamily="18" charset="0"/>
                <a:cs typeface="Times New Roman" panose="02020603050405020304" pitchFamily="18" charset="0"/>
              </a:rPr>
              <a:t>Legal perspective</a:t>
            </a:r>
          </a:p>
          <a:p>
            <a:pPr lvl="1">
              <a:lnSpc>
                <a:spcPct val="100000"/>
              </a:lnSpc>
              <a:spcBef>
                <a:spcPts val="600"/>
              </a:spcBef>
              <a:spcAft>
                <a:spcPts val="1200"/>
              </a:spcAft>
              <a:buFont typeface="Wingdings" panose="05000000000000000000" pitchFamily="2" charset="2"/>
              <a:buChar char="Ø"/>
              <a:defRPr/>
            </a:pPr>
            <a:r>
              <a:rPr lang="en-GB" altLang="en-US" b="1" dirty="0">
                <a:solidFill>
                  <a:srgbClr val="FF0000"/>
                </a:solidFill>
                <a:latin typeface="Times New Roman" panose="02020603050405020304" pitchFamily="18" charset="0"/>
                <a:cs typeface="Times New Roman" panose="02020603050405020304" pitchFamily="18" charset="0"/>
              </a:rPr>
              <a:t>IT workers </a:t>
            </a:r>
            <a:r>
              <a:rPr lang="en-US" dirty="0">
                <a:latin typeface="Times New Roman" panose="02020603050405020304" pitchFamily="18" charset="0"/>
                <a:cs typeface="Times New Roman" panose="02020603050405020304" pitchFamily="18" charset="0"/>
              </a:rPr>
              <a:t>are not recognized as </a:t>
            </a:r>
            <a:r>
              <a:rPr lang="en-GB" altLang="en-US" dirty="0">
                <a:latin typeface="Times New Roman" panose="02020603050405020304" pitchFamily="18" charset="0"/>
                <a:cs typeface="Times New Roman" panose="02020603050405020304" pitchFamily="18" charset="0"/>
              </a:rPr>
              <a:t>professionals as they </a:t>
            </a:r>
          </a:p>
          <a:p>
            <a:pPr lvl="2">
              <a:lnSpc>
                <a:spcPct val="100000"/>
              </a:lnSpc>
              <a:spcAft>
                <a:spcPts val="1200"/>
              </a:spcAft>
              <a:defRPr/>
            </a:pPr>
            <a:r>
              <a:rPr lang="en-GB" altLang="en-US" dirty="0">
                <a:latin typeface="Times New Roman" panose="02020603050405020304" pitchFamily="18" charset="0"/>
                <a:cs typeface="Times New Roman" panose="02020603050405020304" pitchFamily="18" charset="0"/>
              </a:rPr>
              <a:t>are not </a:t>
            </a:r>
            <a:r>
              <a:rPr lang="en-GB" altLang="en-US" b="1" dirty="0">
                <a:latin typeface="Times New Roman" panose="02020603050405020304" pitchFamily="18" charset="0"/>
                <a:cs typeface="Times New Roman" panose="02020603050405020304" pitchFamily="18" charset="0"/>
              </a:rPr>
              <a:t>licensed </a:t>
            </a:r>
            <a:r>
              <a:rPr lang="en-GB" altLang="en-US" dirty="0">
                <a:latin typeface="Times New Roman" panose="02020603050405020304" pitchFamily="18" charset="0"/>
                <a:cs typeface="Times New Roman" panose="02020603050405020304" pitchFamily="18" charset="0"/>
              </a:rPr>
              <a:t>by state or federal government</a:t>
            </a:r>
          </a:p>
          <a:p>
            <a:pPr lvl="2">
              <a:lnSpc>
                <a:spcPct val="100000"/>
              </a:lnSpc>
              <a:spcAft>
                <a:spcPts val="1200"/>
              </a:spcAft>
              <a:defRPr/>
            </a:pPr>
            <a:r>
              <a:rPr lang="en-GB" altLang="en-US" dirty="0">
                <a:latin typeface="Times New Roman" panose="02020603050405020304" pitchFamily="18" charset="0"/>
                <a:cs typeface="Times New Roman" panose="02020603050405020304" pitchFamily="18" charset="0"/>
              </a:rPr>
              <a:t>Are not </a:t>
            </a:r>
            <a:r>
              <a:rPr lang="en-GB" altLang="en-US" b="1" dirty="0">
                <a:latin typeface="Times New Roman" panose="02020603050405020304" pitchFamily="18" charset="0"/>
                <a:cs typeface="Times New Roman" panose="02020603050405020304" pitchFamily="18" charset="0"/>
              </a:rPr>
              <a:t>liable </a:t>
            </a:r>
            <a:r>
              <a:rPr lang="en-GB" altLang="en-US" dirty="0">
                <a:latin typeface="Times New Roman" panose="02020603050405020304" pitchFamily="18" charset="0"/>
                <a:cs typeface="Times New Roman" panose="02020603050405020304" pitchFamily="18" charset="0"/>
              </a:rPr>
              <a:t>for malpractice</a:t>
            </a:r>
          </a:p>
          <a:p>
            <a:pPr marL="914400" lvl="2" indent="0">
              <a:lnSpc>
                <a:spcPct val="100000"/>
              </a:lnSpc>
              <a:spcAft>
                <a:spcPts val="1200"/>
              </a:spcAft>
              <a:buFont typeface="Arial" panose="020B0604020202020204" pitchFamily="34" charset="0"/>
              <a:buNone/>
              <a:defRPr/>
            </a:pPr>
            <a:endParaRPr lang="en-GB" altLang="en-US" dirty="0">
              <a:latin typeface="Times New Roman" panose="02020603050405020304" pitchFamily="18" charset="0"/>
              <a:cs typeface="Times New Roman" panose="02020603050405020304" pitchFamily="18" charset="0"/>
            </a:endParaRPr>
          </a:p>
          <a:p>
            <a:pPr marL="457200" lvl="1" indent="0">
              <a:lnSpc>
                <a:spcPct val="100000"/>
              </a:lnSpc>
              <a:spcBef>
                <a:spcPts val="600"/>
              </a:spcBef>
              <a:spcAft>
                <a:spcPts val="1200"/>
              </a:spcAft>
              <a:buFont typeface="Arial" panose="020B0604020202020204" pitchFamily="34" charset="0"/>
              <a:buNone/>
              <a:defRPr/>
            </a:pPr>
            <a:endParaRPr lang="en-GB" altLang="en-US" dirty="0">
              <a:latin typeface="Times New Roman" panose="02020603050405020304" pitchFamily="18" charset="0"/>
              <a:cs typeface="Times New Roman" panose="02020603050405020304" pitchFamily="18" charset="0"/>
            </a:endParaRPr>
          </a:p>
        </p:txBody>
      </p:sp>
      <p:sp>
        <p:nvSpPr>
          <p:cNvPr id="26628" name="Slide Number Placeholder 4">
            <a:extLst>
              <a:ext uri="{FF2B5EF4-FFF2-40B4-BE49-F238E27FC236}">
                <a16:creationId xmlns:a16="http://schemas.microsoft.com/office/drawing/2014/main" id="{EDBF4472-D1DF-C3DC-5641-36BCEA9D0B7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DCC5B475-1483-47BB-A3E0-F6B5BA04474E}" type="slidenum">
              <a:rPr lang="en-GB" altLang="en-US" sz="1400" smtClean="0"/>
              <a:pPr>
                <a:lnSpc>
                  <a:spcPct val="100000"/>
                </a:lnSpc>
                <a:spcBef>
                  <a:spcPct val="0"/>
                </a:spcBef>
                <a:buFont typeface="Arial" panose="020B0604020202020204" pitchFamily="34" charset="0"/>
                <a:buNone/>
              </a:pPr>
              <a:t>5</a:t>
            </a:fld>
            <a:endParaRPr lang="en-GB" altLang="en-US" sz="14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a:extLst>
              <a:ext uri="{FF2B5EF4-FFF2-40B4-BE49-F238E27FC236}">
                <a16:creationId xmlns:a16="http://schemas.microsoft.com/office/drawing/2014/main" id="{3B8D06A2-8CF0-2DDF-C4B3-B21D52A5D6CA}"/>
              </a:ext>
            </a:extLst>
          </p:cNvPr>
          <p:cNvSpPr>
            <a:spLocks noGrp="1" noChangeArrowheads="1"/>
          </p:cNvSpPr>
          <p:nvPr>
            <p:ph type="title"/>
          </p:nvPr>
        </p:nvSpPr>
        <p:spPr>
          <a:xfrm>
            <a:off x="304800" y="342900"/>
            <a:ext cx="8783638" cy="1141413"/>
          </a:xfrm>
        </p:spPr>
        <p:txBody>
          <a:bodyPr/>
          <a:lstStyle/>
          <a:p>
            <a:r>
              <a:rPr lang="en-GB" altLang="en-US" sz="3200" b="1">
                <a:latin typeface="Times New Roman" panose="02020603050405020304" pitchFamily="18" charset="0"/>
                <a:cs typeface="Times New Roman" panose="02020603050405020304" pitchFamily="18" charset="0"/>
              </a:rPr>
              <a:t>Professional Relationships That Must Be Managed</a:t>
            </a:r>
          </a:p>
        </p:txBody>
      </p:sp>
      <p:sp>
        <p:nvSpPr>
          <p:cNvPr id="28675" name="Slide Number Placeholder 4">
            <a:extLst>
              <a:ext uri="{FF2B5EF4-FFF2-40B4-BE49-F238E27FC236}">
                <a16:creationId xmlns:a16="http://schemas.microsoft.com/office/drawing/2014/main" id="{5F039880-A5F3-C0D3-4EB9-C4E82967DA7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96FCA8DD-C9CA-4AD8-8615-A2F2A96D9B20}" type="slidenum">
              <a:rPr lang="en-GB" altLang="en-US" sz="1400" smtClean="0"/>
              <a:pPr>
                <a:lnSpc>
                  <a:spcPct val="100000"/>
                </a:lnSpc>
                <a:spcBef>
                  <a:spcPct val="0"/>
                </a:spcBef>
                <a:buFont typeface="Arial" panose="020B0604020202020204" pitchFamily="34" charset="0"/>
                <a:buNone/>
              </a:pPr>
              <a:t>6</a:t>
            </a:fld>
            <a:endParaRPr lang="en-GB" altLang="en-US" sz="1400"/>
          </a:p>
        </p:txBody>
      </p:sp>
      <p:pic>
        <p:nvPicPr>
          <p:cNvPr id="40965" name="Picture 5">
            <a:extLst>
              <a:ext uri="{FF2B5EF4-FFF2-40B4-BE49-F238E27FC236}">
                <a16:creationId xmlns:a16="http://schemas.microsoft.com/office/drawing/2014/main" id="{F2BBC5BE-C1E5-4139-86A1-25517FE6DAE0}"/>
              </a:ext>
            </a:extLst>
          </p:cNvPr>
          <p:cNvPicPr>
            <a:picLocks noChangeAspect="1"/>
          </p:cNvPicPr>
          <p:nvPr/>
        </p:nvPicPr>
        <p:blipFill>
          <a:blip r:embed="rId3"/>
          <a:srcRect/>
          <a:stretch>
            <a:fillRect/>
          </a:stretch>
        </p:blipFill>
        <p:spPr bwMode="auto">
          <a:xfrm>
            <a:off x="1905000" y="1509713"/>
            <a:ext cx="4648200" cy="5181600"/>
          </a:xfrm>
          <a:prstGeom prst="rect">
            <a:avLst/>
          </a:prstGeom>
          <a:ln w="6350" cap="sq">
            <a:solidFill>
              <a:schemeClr val="tx1"/>
            </a:solidFill>
            <a:prstDash val="solid"/>
            <a:miter lim="800000"/>
          </a:ln>
          <a:effectLst>
            <a:outerShdw blurRad="50800" dist="38100" dir="2700000" algn="tl" rotWithShape="0">
              <a:srgbClr val="000000">
                <a:alpha val="43000"/>
              </a:srgbClr>
            </a:outerShdw>
          </a:effectLst>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a:extLst>
              <a:ext uri="{FF2B5EF4-FFF2-40B4-BE49-F238E27FC236}">
                <a16:creationId xmlns:a16="http://schemas.microsoft.com/office/drawing/2014/main" id="{DC6A8B6D-7799-7CAB-4DD9-80366736E614}"/>
              </a:ext>
            </a:extLst>
          </p:cNvPr>
          <p:cNvSpPr>
            <a:spLocks noGrp="1" noChangeArrowheads="1"/>
          </p:cNvSpPr>
          <p:nvPr>
            <p:ph type="title"/>
          </p:nvPr>
        </p:nvSpPr>
        <p:spPr/>
        <p:txBody>
          <a:bodyPr/>
          <a:lstStyle/>
          <a:p>
            <a:r>
              <a:rPr lang="en-GB" altLang="en-US" sz="3200" b="1">
                <a:latin typeface="Times New Roman" panose="02020603050405020304" pitchFamily="18" charset="0"/>
                <a:cs typeface="Times New Roman" panose="02020603050405020304" pitchFamily="18" charset="0"/>
              </a:rPr>
              <a:t>Relationships Between </a:t>
            </a:r>
            <a:br>
              <a:rPr lang="en-GB" altLang="en-US" sz="3200" b="1">
                <a:latin typeface="Times New Roman" panose="02020603050405020304" pitchFamily="18" charset="0"/>
                <a:cs typeface="Times New Roman" panose="02020603050405020304" pitchFamily="18" charset="0"/>
              </a:rPr>
            </a:br>
            <a:r>
              <a:rPr lang="en-GB" altLang="en-US" sz="3200" b="1">
                <a:latin typeface="Times New Roman" panose="02020603050405020304" pitchFamily="18" charset="0"/>
                <a:cs typeface="Times New Roman" panose="02020603050405020304" pitchFamily="18" charset="0"/>
              </a:rPr>
              <a:t>IT Workers and </a:t>
            </a:r>
            <a:r>
              <a:rPr lang="en-GB" altLang="en-US" sz="3200" b="1">
                <a:solidFill>
                  <a:srgbClr val="0070C0"/>
                </a:solidFill>
                <a:latin typeface="Times New Roman" panose="02020603050405020304" pitchFamily="18" charset="0"/>
                <a:cs typeface="Times New Roman" panose="02020603050405020304" pitchFamily="18" charset="0"/>
              </a:rPr>
              <a:t>Employers</a:t>
            </a:r>
          </a:p>
        </p:txBody>
      </p:sp>
      <p:sp>
        <p:nvSpPr>
          <p:cNvPr id="30723" name="Rectangle 2">
            <a:extLst>
              <a:ext uri="{FF2B5EF4-FFF2-40B4-BE49-F238E27FC236}">
                <a16:creationId xmlns:a16="http://schemas.microsoft.com/office/drawing/2014/main" id="{434846CD-D251-4C5C-F78C-544666624413}"/>
              </a:ext>
            </a:extLst>
          </p:cNvPr>
          <p:cNvSpPr>
            <a:spLocks noGrp="1" noChangeArrowheads="1"/>
          </p:cNvSpPr>
          <p:nvPr>
            <p:ph type="body" idx="1"/>
          </p:nvPr>
        </p:nvSpPr>
        <p:spPr>
          <a:xfrm>
            <a:off x="457200" y="1646238"/>
            <a:ext cx="8228013" cy="4524375"/>
          </a:xfrm>
        </p:spPr>
        <p:txBody>
          <a:bodyPr/>
          <a:lstStyle/>
          <a:p>
            <a:pPr algn="just">
              <a:lnSpc>
                <a:spcPct val="100000"/>
              </a:lnSpc>
              <a:spcBef>
                <a:spcPts val="600"/>
              </a:spcBef>
              <a:spcAft>
                <a:spcPts val="12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An </a:t>
            </a:r>
            <a:r>
              <a:rPr lang="en-US" altLang="en-US" sz="2400" b="1" dirty="0">
                <a:solidFill>
                  <a:srgbClr val="FF0000"/>
                </a:solidFill>
                <a:latin typeface="Times New Roman" panose="02020603050405020304" pitchFamily="18" charset="0"/>
                <a:cs typeface="Times New Roman" panose="02020603050405020304" pitchFamily="18" charset="0"/>
              </a:rPr>
              <a:t>IT worker </a:t>
            </a:r>
            <a:r>
              <a:rPr lang="en-US" altLang="en-US" sz="2400" dirty="0">
                <a:latin typeface="Times New Roman" panose="02020603050405020304" pitchFamily="18" charset="0"/>
                <a:cs typeface="Times New Roman" panose="02020603050405020304" pitchFamily="18" charset="0"/>
              </a:rPr>
              <a:t>and an </a:t>
            </a:r>
            <a:r>
              <a:rPr lang="en-US" altLang="en-US" sz="2400" b="1" dirty="0">
                <a:solidFill>
                  <a:srgbClr val="FF0000"/>
                </a:solidFill>
                <a:latin typeface="Times New Roman" panose="02020603050405020304" pitchFamily="18" charset="0"/>
                <a:cs typeface="Times New Roman" panose="02020603050405020304" pitchFamily="18" charset="0"/>
              </a:rPr>
              <a:t>employer</a:t>
            </a:r>
            <a:r>
              <a:rPr lang="en-US" altLang="en-US" sz="2400" dirty="0">
                <a:latin typeface="Times New Roman" panose="02020603050405020304" pitchFamily="18" charset="0"/>
                <a:cs typeface="Times New Roman" panose="02020603050405020304" pitchFamily="18" charset="0"/>
              </a:rPr>
              <a:t> typically </a:t>
            </a:r>
            <a:r>
              <a:rPr lang="en-US" altLang="en-US" sz="2400" i="1" dirty="0">
                <a:latin typeface="Times New Roman" panose="02020603050405020304" pitchFamily="18" charset="0"/>
                <a:cs typeface="Times New Roman" panose="02020603050405020304" pitchFamily="18" charset="0"/>
              </a:rPr>
              <a:t>agree on fundamental </a:t>
            </a:r>
            <a:r>
              <a:rPr lang="en-US" altLang="en-US" sz="2400" dirty="0">
                <a:latin typeface="Times New Roman" panose="02020603050405020304" pitchFamily="18" charset="0"/>
                <a:cs typeface="Times New Roman" panose="02020603050405020304" pitchFamily="18" charset="0"/>
              </a:rPr>
              <a:t>aspects of this relationship before the worker accepts an employment offer.</a:t>
            </a:r>
            <a:endParaRPr lang="en-GB" altLang="en-US" sz="2400" dirty="0">
              <a:latin typeface="Times New Roman" panose="02020603050405020304" pitchFamily="18" charset="0"/>
              <a:cs typeface="Times New Roman" panose="02020603050405020304" pitchFamily="18" charset="0"/>
            </a:endParaRPr>
          </a:p>
          <a:p>
            <a:pPr algn="just">
              <a:lnSpc>
                <a:spcPct val="100000"/>
              </a:lnSpc>
              <a:spcBef>
                <a:spcPts val="600"/>
              </a:spcBef>
              <a:spcAft>
                <a:spcPts val="1200"/>
              </a:spcAft>
              <a:buFont typeface="Wingdings" panose="05000000000000000000" pitchFamily="2" charset="2"/>
              <a:buChar char="Ø"/>
            </a:pPr>
            <a:r>
              <a:rPr lang="en-GB" altLang="en-US" sz="2400" dirty="0">
                <a:latin typeface="Times New Roman" panose="02020603050405020304" pitchFamily="18" charset="0"/>
                <a:cs typeface="Times New Roman" panose="02020603050405020304" pitchFamily="18" charset="0"/>
              </a:rPr>
              <a:t>Other aspects of work relationship defined in company’s </a:t>
            </a:r>
            <a:r>
              <a:rPr lang="en-GB" altLang="en-US" sz="2400" i="1" dirty="0">
                <a:latin typeface="Times New Roman" panose="02020603050405020304" pitchFamily="18" charset="0"/>
                <a:cs typeface="Times New Roman" panose="02020603050405020304" pitchFamily="18" charset="0"/>
              </a:rPr>
              <a:t>policy</a:t>
            </a:r>
            <a:r>
              <a:rPr lang="en-GB" altLang="en-US" sz="2400" dirty="0">
                <a:latin typeface="Times New Roman" panose="02020603050405020304" pitchFamily="18" charset="0"/>
                <a:cs typeface="Times New Roman" panose="02020603050405020304" pitchFamily="18" charset="0"/>
              </a:rPr>
              <a:t> and </a:t>
            </a:r>
            <a:r>
              <a:rPr lang="en-GB" altLang="en-US" sz="2400" i="1" dirty="0">
                <a:latin typeface="Times New Roman" panose="02020603050405020304" pitchFamily="18" charset="0"/>
                <a:cs typeface="Times New Roman" panose="02020603050405020304" pitchFamily="18" charset="0"/>
              </a:rPr>
              <a:t>procedure</a:t>
            </a:r>
            <a:r>
              <a:rPr lang="en-GB" altLang="en-US" sz="2400" dirty="0">
                <a:latin typeface="Times New Roman" panose="02020603050405020304" pitchFamily="18" charset="0"/>
                <a:cs typeface="Times New Roman" panose="02020603050405020304" pitchFamily="18" charset="0"/>
              </a:rPr>
              <a:t> manual or </a:t>
            </a:r>
            <a:r>
              <a:rPr lang="en-GB" altLang="en-US" sz="2400" i="1" dirty="0">
                <a:latin typeface="Times New Roman" panose="02020603050405020304" pitchFamily="18" charset="0"/>
                <a:cs typeface="Times New Roman" panose="02020603050405020304" pitchFamily="18" charset="0"/>
              </a:rPr>
              <a:t>code</a:t>
            </a:r>
            <a:r>
              <a:rPr lang="en-GB" altLang="en-US" sz="2400" dirty="0">
                <a:latin typeface="Times New Roman" panose="02020603050405020304" pitchFamily="18" charset="0"/>
                <a:cs typeface="Times New Roman" panose="02020603050405020304" pitchFamily="18" charset="0"/>
              </a:rPr>
              <a:t> of conduct</a:t>
            </a:r>
          </a:p>
          <a:p>
            <a:pPr algn="just">
              <a:lnSpc>
                <a:spcPct val="100000"/>
              </a:lnSpc>
              <a:spcBef>
                <a:spcPts val="600"/>
              </a:spcBef>
              <a:spcAft>
                <a:spcPts val="1200"/>
              </a:spcAft>
              <a:buFont typeface="Wingdings" panose="05000000000000000000" pitchFamily="2" charset="2"/>
              <a:buChar char="Ø"/>
            </a:pPr>
            <a:r>
              <a:rPr lang="en-GB" altLang="en-US" sz="2400" dirty="0">
                <a:latin typeface="Times New Roman" panose="02020603050405020304" pitchFamily="18" charset="0"/>
                <a:cs typeface="Times New Roman" panose="02020603050405020304" pitchFamily="18" charset="0"/>
              </a:rPr>
              <a:t>As steward of organization’s IT resources, </a:t>
            </a:r>
            <a:r>
              <a:rPr lang="en-GB" altLang="en-US" sz="2400" b="1" dirty="0">
                <a:solidFill>
                  <a:srgbClr val="FF0000"/>
                </a:solidFill>
                <a:latin typeface="Times New Roman" panose="02020603050405020304" pitchFamily="18" charset="0"/>
                <a:cs typeface="Times New Roman" panose="02020603050405020304" pitchFamily="18" charset="0"/>
              </a:rPr>
              <a:t>IT workers </a:t>
            </a:r>
            <a:r>
              <a:rPr lang="en-GB" altLang="en-US" sz="2400" dirty="0">
                <a:latin typeface="Times New Roman" panose="02020603050405020304" pitchFamily="18" charset="0"/>
                <a:cs typeface="Times New Roman" panose="02020603050405020304" pitchFamily="18" charset="0"/>
              </a:rPr>
              <a:t>must set an example and enforce </a:t>
            </a:r>
            <a:r>
              <a:rPr lang="en-GB" altLang="en-US" sz="2400" i="1" dirty="0">
                <a:latin typeface="Times New Roman" panose="02020603050405020304" pitchFamily="18" charset="0"/>
                <a:cs typeface="Times New Roman" panose="02020603050405020304" pitchFamily="18" charset="0"/>
              </a:rPr>
              <a:t>policies</a:t>
            </a:r>
            <a:r>
              <a:rPr lang="en-GB" altLang="en-US" sz="2400" dirty="0">
                <a:latin typeface="Times New Roman" panose="02020603050405020304" pitchFamily="18" charset="0"/>
                <a:cs typeface="Times New Roman" panose="02020603050405020304" pitchFamily="18" charset="0"/>
              </a:rPr>
              <a:t> regarding the </a:t>
            </a:r>
            <a:r>
              <a:rPr lang="en-GB" altLang="en-US" sz="2400" i="1" dirty="0">
                <a:latin typeface="Times New Roman" panose="02020603050405020304" pitchFamily="18" charset="0"/>
                <a:cs typeface="Times New Roman" panose="02020603050405020304" pitchFamily="18" charset="0"/>
              </a:rPr>
              <a:t>ethical use of IT</a:t>
            </a:r>
            <a:r>
              <a:rPr lang="en-GB" altLang="en-US" sz="2400" dirty="0">
                <a:latin typeface="Times New Roman" panose="02020603050405020304" pitchFamily="18" charset="0"/>
                <a:cs typeface="Times New Roman" panose="02020603050405020304" pitchFamily="18" charset="0"/>
              </a:rPr>
              <a:t> </a:t>
            </a:r>
          </a:p>
        </p:txBody>
      </p:sp>
      <p:sp>
        <p:nvSpPr>
          <p:cNvPr id="30724" name="Slide Number Placeholder 4">
            <a:extLst>
              <a:ext uri="{FF2B5EF4-FFF2-40B4-BE49-F238E27FC236}">
                <a16:creationId xmlns:a16="http://schemas.microsoft.com/office/drawing/2014/main" id="{93E3BB83-1B80-4E45-5BDA-99D68088CE0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8DAA82B3-C09E-4047-B93D-917078CBA393}" type="slidenum">
              <a:rPr lang="en-GB" altLang="en-US" sz="1400" smtClean="0"/>
              <a:pPr>
                <a:lnSpc>
                  <a:spcPct val="100000"/>
                </a:lnSpc>
                <a:spcBef>
                  <a:spcPct val="0"/>
                </a:spcBef>
                <a:buFont typeface="Arial" panose="020B0604020202020204" pitchFamily="34" charset="0"/>
                <a:buNone/>
              </a:pPr>
              <a:t>7</a:t>
            </a:fld>
            <a:endParaRPr lang="en-GB" altLang="en-US" sz="14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E6DCE7FC-4F47-3F3A-261A-CF1767ACB494}"/>
              </a:ext>
            </a:extLst>
          </p:cNvPr>
          <p:cNvSpPr>
            <a:spLocks noGrp="1" noChangeArrowheads="1"/>
          </p:cNvSpPr>
          <p:nvPr>
            <p:ph type="title"/>
          </p:nvPr>
        </p:nvSpPr>
        <p:spPr/>
        <p:txBody>
          <a:bodyPr/>
          <a:lstStyle/>
          <a:p>
            <a:r>
              <a:rPr lang="en-GB" altLang="en-US" sz="3200" b="1">
                <a:latin typeface="Times New Roman" panose="02020603050405020304" pitchFamily="18" charset="0"/>
                <a:cs typeface="Times New Roman" panose="02020603050405020304" pitchFamily="18" charset="0"/>
              </a:rPr>
              <a:t>Relationships Between </a:t>
            </a:r>
            <a:br>
              <a:rPr lang="en-GB" altLang="en-US" sz="3200" b="1">
                <a:latin typeface="Times New Roman" panose="02020603050405020304" pitchFamily="18" charset="0"/>
                <a:cs typeface="Times New Roman" panose="02020603050405020304" pitchFamily="18" charset="0"/>
              </a:rPr>
            </a:br>
            <a:r>
              <a:rPr lang="en-GB" altLang="en-US" sz="3200" b="1">
                <a:latin typeface="Times New Roman" panose="02020603050405020304" pitchFamily="18" charset="0"/>
                <a:cs typeface="Times New Roman" panose="02020603050405020304" pitchFamily="18" charset="0"/>
              </a:rPr>
              <a:t>IT Workers and </a:t>
            </a:r>
            <a:r>
              <a:rPr lang="en-GB" altLang="en-US" sz="3200" b="1">
                <a:solidFill>
                  <a:srgbClr val="0070C0"/>
                </a:solidFill>
                <a:latin typeface="Times New Roman" panose="02020603050405020304" pitchFamily="18" charset="0"/>
                <a:cs typeface="Times New Roman" panose="02020603050405020304" pitchFamily="18" charset="0"/>
              </a:rPr>
              <a:t>Employers</a:t>
            </a:r>
            <a:r>
              <a:rPr lang="en-GB" altLang="en-US" sz="3200" b="1">
                <a:solidFill>
                  <a:schemeClr val="tx1"/>
                </a:solidFill>
                <a:latin typeface="Times New Roman" panose="02020603050405020304" pitchFamily="18" charset="0"/>
                <a:cs typeface="Times New Roman" panose="02020603050405020304" pitchFamily="18" charset="0"/>
              </a:rPr>
              <a:t> (cont’d)</a:t>
            </a:r>
            <a:endParaRPr lang="en-US" altLang="en-US" sz="3200" b="1">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898D24-91CA-BAFA-E8F5-6C454880E8EC}"/>
              </a:ext>
            </a:extLst>
          </p:cNvPr>
          <p:cNvSpPr>
            <a:spLocks noGrp="1"/>
          </p:cNvSpPr>
          <p:nvPr>
            <p:ph idx="1"/>
          </p:nvPr>
        </p:nvSpPr>
        <p:spPr>
          <a:xfrm>
            <a:off x="422275" y="1676400"/>
            <a:ext cx="8228013" cy="4572000"/>
          </a:xfrm>
        </p:spPr>
        <p:txBody>
          <a:bodyPr/>
          <a:lstStyle/>
          <a:p>
            <a:pPr marL="457200" lvl="1" indent="-457200" algn="just">
              <a:lnSpc>
                <a:spcPct val="100000"/>
              </a:lnSpc>
              <a:spcBef>
                <a:spcPts val="600"/>
              </a:spcBef>
              <a:spcAft>
                <a:spcPts val="0"/>
              </a:spcAft>
              <a:buFont typeface="Wingdings" panose="05000000000000000000" pitchFamily="2" charset="2"/>
              <a:buChar char="Ø"/>
              <a:defRPr/>
            </a:pPr>
            <a:r>
              <a:rPr lang="en-US" b="1" dirty="0">
                <a:solidFill>
                  <a:srgbClr val="FF0000"/>
                </a:solidFill>
                <a:latin typeface="Times New Roman" panose="02020603050405020304" pitchFamily="18" charset="0"/>
                <a:ea typeface="+mn-ea"/>
                <a:cs typeface="Times New Roman" panose="02020603050405020304" pitchFamily="18" charset="0"/>
              </a:rPr>
              <a:t>Software piracy</a:t>
            </a:r>
          </a:p>
          <a:p>
            <a:pPr lvl="1" algn="just">
              <a:lnSpc>
                <a:spcPct val="100000"/>
              </a:lnSpc>
              <a:spcBef>
                <a:spcPts val="600"/>
              </a:spcBef>
              <a:spcAft>
                <a:spcPts val="1200"/>
              </a:spcAft>
              <a:buFont typeface="Arial" panose="020B0604020202020204" pitchFamily="34" charset="0"/>
              <a:buChar char="•"/>
              <a:defRPr/>
            </a:pPr>
            <a:r>
              <a:rPr lang="en-US" dirty="0">
                <a:latin typeface="Times New Roman" panose="02020603050405020304" pitchFamily="18" charset="0"/>
                <a:cs typeface="Times New Roman" panose="02020603050405020304" pitchFamily="18" charset="0"/>
              </a:rPr>
              <a:t>Act of illegally making </a:t>
            </a:r>
            <a:r>
              <a:rPr lang="en-US" b="1" dirty="0">
                <a:latin typeface="Times New Roman" panose="02020603050405020304" pitchFamily="18" charset="0"/>
                <a:cs typeface="Times New Roman" panose="02020603050405020304" pitchFamily="18" charset="0"/>
              </a:rPr>
              <a:t>copies of software </a:t>
            </a:r>
            <a:r>
              <a:rPr lang="en-US" dirty="0">
                <a:latin typeface="Times New Roman" panose="02020603050405020304" pitchFamily="18" charset="0"/>
                <a:cs typeface="Times New Roman" panose="02020603050405020304" pitchFamily="18" charset="0"/>
              </a:rPr>
              <a:t>or enabling access to software to which they are not entitled</a:t>
            </a:r>
          </a:p>
          <a:p>
            <a:pPr lvl="1" algn="just">
              <a:lnSpc>
                <a:spcPct val="100000"/>
              </a:lnSpc>
              <a:spcBef>
                <a:spcPts val="600"/>
              </a:spcBef>
              <a:spcAft>
                <a:spcPts val="1800"/>
              </a:spcAft>
              <a:buFont typeface="Arial" panose="020B0604020202020204" pitchFamily="34" charset="0"/>
              <a:buChar char="•"/>
              <a:defRPr/>
            </a:pPr>
            <a:r>
              <a:rPr lang="en-US" dirty="0">
                <a:latin typeface="Times New Roman" panose="02020603050405020304" pitchFamily="18" charset="0"/>
                <a:cs typeface="Times New Roman" panose="02020603050405020304" pitchFamily="18" charset="0"/>
              </a:rPr>
              <a:t>Area in which IT workers can be tempted to violate laws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policies</a:t>
            </a:r>
            <a:endParaRPr lang="en-GB" dirty="0">
              <a:latin typeface="Times New Roman" panose="02020603050405020304" pitchFamily="18" charset="0"/>
              <a:cs typeface="Times New Roman" panose="02020603050405020304" pitchFamily="18" charset="0"/>
            </a:endParaRPr>
          </a:p>
          <a:p>
            <a:pPr marL="744537" lvl="2" indent="-342900" algn="just">
              <a:lnSpc>
                <a:spcPct val="100000"/>
              </a:lnSpc>
              <a:spcAft>
                <a:spcPts val="1200"/>
              </a:spcAft>
              <a:defRPr/>
            </a:pPr>
            <a:r>
              <a:rPr lang="en-US" b="1" dirty="0">
                <a:solidFill>
                  <a:schemeClr val="tx1"/>
                </a:solidFill>
                <a:latin typeface="Times New Roman" panose="02020603050405020304" pitchFamily="18" charset="0"/>
                <a:cs typeface="Times New Roman" panose="02020603050405020304" pitchFamily="18" charset="0"/>
              </a:rPr>
              <a:t>Business Software Alliance </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BSA</a:t>
            </a:r>
            <a:r>
              <a:rPr lang="en-US" dirty="0">
                <a:latin typeface="Times New Roman" panose="02020603050405020304" pitchFamily="18" charset="0"/>
                <a:cs typeface="Times New Roman" panose="02020603050405020304" pitchFamily="18" charset="0"/>
              </a:rPr>
              <a:t>) is a trade group representing the world’s largest software and hardware manufacturers.</a:t>
            </a:r>
          </a:p>
          <a:p>
            <a:pPr marL="1201737" lvl="3" indent="-342900" algn="just">
              <a:lnSpc>
                <a:spcPct val="100000"/>
              </a:lnSpc>
              <a:spcAft>
                <a:spcPts val="1200"/>
              </a:spcAft>
              <a:defRPr/>
            </a:pPr>
            <a:r>
              <a:rPr lang="en-US" sz="2400" dirty="0">
                <a:latin typeface="Times New Roman" panose="02020603050405020304" pitchFamily="18" charset="0"/>
                <a:cs typeface="Times New Roman" panose="02020603050405020304" pitchFamily="18" charset="0"/>
              </a:rPr>
              <a:t>Aims to </a:t>
            </a:r>
            <a:r>
              <a:rPr lang="en-US" sz="2400" b="1" dirty="0">
                <a:latin typeface="Times New Roman" panose="02020603050405020304" pitchFamily="18" charset="0"/>
                <a:cs typeface="Times New Roman" panose="02020603050405020304" pitchFamily="18" charset="0"/>
              </a:rPr>
              <a:t>stop the unauthorized copying </a:t>
            </a:r>
            <a:r>
              <a:rPr lang="en-US" sz="2400" dirty="0">
                <a:latin typeface="Times New Roman" panose="02020603050405020304" pitchFamily="18" charset="0"/>
                <a:cs typeface="Times New Roman" panose="02020603050405020304" pitchFamily="18" charset="0"/>
              </a:rPr>
              <a:t>of software</a:t>
            </a:r>
          </a:p>
        </p:txBody>
      </p:sp>
      <p:sp>
        <p:nvSpPr>
          <p:cNvPr id="32772" name="Slide Number Placeholder 4">
            <a:extLst>
              <a:ext uri="{FF2B5EF4-FFF2-40B4-BE49-F238E27FC236}">
                <a16:creationId xmlns:a16="http://schemas.microsoft.com/office/drawing/2014/main" id="{C55FDC32-BA7F-0EC6-6395-1E35757401F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C45AC333-E309-48C8-9171-0DD5CC8B1C10}" type="slidenum">
              <a:rPr lang="en-GB" altLang="en-US" sz="1400" smtClean="0"/>
              <a:pPr>
                <a:lnSpc>
                  <a:spcPct val="100000"/>
                </a:lnSpc>
                <a:spcBef>
                  <a:spcPct val="0"/>
                </a:spcBef>
                <a:buFont typeface="Arial" panose="020B0604020202020204" pitchFamily="34" charset="0"/>
                <a:buNone/>
              </a:pPr>
              <a:t>8</a:t>
            </a:fld>
            <a:endParaRPr lang="en-GB" altLang="en-US"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a:extLst>
              <a:ext uri="{FF2B5EF4-FFF2-40B4-BE49-F238E27FC236}">
                <a16:creationId xmlns:a16="http://schemas.microsoft.com/office/drawing/2014/main" id="{347F5C7B-10E5-A64F-E909-E737501C383B}"/>
              </a:ext>
            </a:extLst>
          </p:cNvPr>
          <p:cNvSpPr>
            <a:spLocks noGrp="1" noChangeArrowheads="1"/>
          </p:cNvSpPr>
          <p:nvPr>
            <p:ph type="title"/>
          </p:nvPr>
        </p:nvSpPr>
        <p:spPr/>
        <p:txBody>
          <a:bodyPr/>
          <a:lstStyle/>
          <a:p>
            <a:r>
              <a:rPr lang="en-GB" altLang="en-US" sz="3200" b="1">
                <a:latin typeface="Times New Roman" panose="02020603050405020304" pitchFamily="18" charset="0"/>
                <a:cs typeface="Times New Roman" panose="02020603050405020304" pitchFamily="18" charset="0"/>
              </a:rPr>
              <a:t>Relationships Between </a:t>
            </a:r>
            <a:br>
              <a:rPr lang="en-GB" altLang="en-US" sz="3200" b="1">
                <a:latin typeface="Times New Roman" panose="02020603050405020304" pitchFamily="18" charset="0"/>
                <a:cs typeface="Times New Roman" panose="02020603050405020304" pitchFamily="18" charset="0"/>
              </a:rPr>
            </a:br>
            <a:r>
              <a:rPr lang="en-GB" altLang="en-US" sz="3200" b="1">
                <a:latin typeface="Times New Roman" panose="02020603050405020304" pitchFamily="18" charset="0"/>
                <a:cs typeface="Times New Roman" panose="02020603050405020304" pitchFamily="18" charset="0"/>
              </a:rPr>
              <a:t>IT Workers and </a:t>
            </a:r>
            <a:r>
              <a:rPr lang="en-GB" altLang="en-US" sz="3200" b="1">
                <a:solidFill>
                  <a:srgbClr val="0070C0"/>
                </a:solidFill>
                <a:latin typeface="Times New Roman" panose="02020603050405020304" pitchFamily="18" charset="0"/>
                <a:cs typeface="Times New Roman" panose="02020603050405020304" pitchFamily="18" charset="0"/>
              </a:rPr>
              <a:t>Employers</a:t>
            </a:r>
            <a:r>
              <a:rPr lang="en-GB" altLang="en-US" sz="3200" b="1">
                <a:latin typeface="Times New Roman" panose="02020603050405020304" pitchFamily="18" charset="0"/>
                <a:cs typeface="Times New Roman" panose="02020603050405020304" pitchFamily="18" charset="0"/>
              </a:rPr>
              <a:t> (cont’d)</a:t>
            </a:r>
          </a:p>
        </p:txBody>
      </p:sp>
      <p:sp>
        <p:nvSpPr>
          <p:cNvPr id="33795" name="Rectangle 2">
            <a:extLst>
              <a:ext uri="{FF2B5EF4-FFF2-40B4-BE49-F238E27FC236}">
                <a16:creationId xmlns:a16="http://schemas.microsoft.com/office/drawing/2014/main" id="{C4E0F0ED-F964-6A60-5E71-F22B49746B42}"/>
              </a:ext>
            </a:extLst>
          </p:cNvPr>
          <p:cNvSpPr>
            <a:spLocks noGrp="1" noChangeArrowheads="1"/>
          </p:cNvSpPr>
          <p:nvPr>
            <p:ph type="body" idx="1"/>
          </p:nvPr>
        </p:nvSpPr>
        <p:spPr>
          <a:xfrm>
            <a:off x="457200" y="1600200"/>
            <a:ext cx="8228013" cy="5257800"/>
          </a:xfrm>
        </p:spPr>
        <p:txBody>
          <a:bodyPr/>
          <a:lstStyle/>
          <a:p>
            <a:pPr lvl="1" algn="just">
              <a:lnSpc>
                <a:spcPct val="100000"/>
              </a:lnSpc>
              <a:spcBef>
                <a:spcPts val="600"/>
              </a:spcBef>
              <a:spcAft>
                <a:spcPts val="600"/>
              </a:spcAft>
              <a:buFont typeface="Wingdings" panose="05000000000000000000" pitchFamily="2" charset="2"/>
              <a:buChar char="Ø"/>
            </a:pPr>
            <a:r>
              <a:rPr lang="en-GB" altLang="en-US" b="1">
                <a:solidFill>
                  <a:srgbClr val="FF0000"/>
                </a:solidFill>
                <a:latin typeface="Times New Roman" panose="02020603050405020304" pitchFamily="18" charset="0"/>
                <a:cs typeface="Times New Roman" panose="02020603050405020304" pitchFamily="18" charset="0"/>
              </a:rPr>
              <a:t>Trade secrets</a:t>
            </a:r>
          </a:p>
          <a:p>
            <a:pPr lvl="2" algn="just">
              <a:lnSpc>
                <a:spcPct val="100000"/>
              </a:lnSpc>
            </a:pPr>
            <a:r>
              <a:rPr lang="en-GB" altLang="en-US">
                <a:latin typeface="Times New Roman" panose="02020603050405020304" pitchFamily="18" charset="0"/>
                <a:cs typeface="Times New Roman" panose="02020603050405020304" pitchFamily="18" charset="0"/>
              </a:rPr>
              <a:t>Business information generally </a:t>
            </a:r>
            <a:r>
              <a:rPr lang="en-GB" altLang="en-US" i="1">
                <a:latin typeface="Times New Roman" panose="02020603050405020304" pitchFamily="18" charset="0"/>
                <a:cs typeface="Times New Roman" panose="02020603050405020304" pitchFamily="18" charset="0"/>
              </a:rPr>
              <a:t>unknown</a:t>
            </a:r>
            <a:r>
              <a:rPr lang="en-GB" altLang="en-US" b="1">
                <a:latin typeface="Times New Roman" panose="02020603050405020304" pitchFamily="18" charset="0"/>
                <a:cs typeface="Times New Roman" panose="02020603050405020304" pitchFamily="18" charset="0"/>
              </a:rPr>
              <a:t> </a:t>
            </a:r>
            <a:r>
              <a:rPr lang="en-GB" altLang="en-US">
                <a:latin typeface="Times New Roman" panose="02020603050405020304" pitchFamily="18" charset="0"/>
                <a:cs typeface="Times New Roman" panose="02020603050405020304" pitchFamily="18" charset="0"/>
              </a:rPr>
              <a:t>to the public</a:t>
            </a:r>
          </a:p>
          <a:p>
            <a:pPr lvl="2" algn="just">
              <a:lnSpc>
                <a:spcPct val="100000"/>
              </a:lnSpc>
            </a:pPr>
            <a:r>
              <a:rPr lang="en-GB" altLang="en-US">
                <a:latin typeface="Times New Roman" panose="02020603050405020304" pitchFamily="18" charset="0"/>
                <a:cs typeface="Times New Roman" panose="02020603050405020304" pitchFamily="18" charset="0"/>
              </a:rPr>
              <a:t>Company takes actions to </a:t>
            </a:r>
            <a:r>
              <a:rPr lang="en-GB" altLang="en-US" b="1">
                <a:latin typeface="Times New Roman" panose="02020603050405020304" pitchFamily="18" charset="0"/>
                <a:cs typeface="Times New Roman" panose="02020603050405020304" pitchFamily="18" charset="0"/>
              </a:rPr>
              <a:t>keep confidential</a:t>
            </a:r>
          </a:p>
          <a:p>
            <a:pPr lvl="2" algn="just">
              <a:lnSpc>
                <a:spcPct val="100000"/>
              </a:lnSpc>
              <a:spcAft>
                <a:spcPts val="1200"/>
              </a:spcAft>
            </a:pPr>
            <a:r>
              <a:rPr lang="en-GB" altLang="en-US">
                <a:latin typeface="Times New Roman" panose="02020603050405020304" pitchFamily="18" charset="0"/>
                <a:cs typeface="Times New Roman" panose="02020603050405020304" pitchFamily="18" charset="0"/>
              </a:rPr>
              <a:t>Require cost or effort to develop and have some degree of </a:t>
            </a:r>
            <a:r>
              <a:rPr lang="en-GB" altLang="en-US" b="1">
                <a:latin typeface="Times New Roman" panose="02020603050405020304" pitchFamily="18" charset="0"/>
                <a:cs typeface="Times New Roman" panose="02020603050405020304" pitchFamily="18" charset="0"/>
              </a:rPr>
              <a:t>uniqueness</a:t>
            </a:r>
            <a:r>
              <a:rPr lang="en-GB" altLang="en-US">
                <a:latin typeface="Times New Roman" panose="02020603050405020304" pitchFamily="18" charset="0"/>
                <a:cs typeface="Times New Roman" panose="02020603050405020304" pitchFamily="18" charset="0"/>
              </a:rPr>
              <a:t> or novelty</a:t>
            </a:r>
          </a:p>
          <a:p>
            <a:pPr lvl="1" algn="just">
              <a:lnSpc>
                <a:spcPct val="100000"/>
              </a:lnSpc>
              <a:spcBef>
                <a:spcPts val="600"/>
              </a:spcBef>
              <a:spcAft>
                <a:spcPts val="600"/>
              </a:spcAft>
              <a:buFont typeface="Wingdings" panose="05000000000000000000" pitchFamily="2" charset="2"/>
              <a:buChar char="Ø"/>
            </a:pPr>
            <a:r>
              <a:rPr lang="en-GB" altLang="en-US" b="1">
                <a:solidFill>
                  <a:srgbClr val="FF0000"/>
                </a:solidFill>
                <a:latin typeface="Times New Roman" panose="02020603050405020304" pitchFamily="18" charset="0"/>
                <a:cs typeface="Times New Roman" panose="02020603050405020304" pitchFamily="18" charset="0"/>
              </a:rPr>
              <a:t>Whistle-blowing</a:t>
            </a:r>
          </a:p>
          <a:p>
            <a:pPr lvl="2" algn="just">
              <a:lnSpc>
                <a:spcPct val="100000"/>
              </a:lnSpc>
              <a:spcAft>
                <a:spcPts val="600"/>
              </a:spcAft>
            </a:pPr>
            <a:r>
              <a:rPr lang="en-US" altLang="en-US">
                <a:latin typeface="Times New Roman" panose="02020603050405020304" pitchFamily="18" charset="0"/>
                <a:cs typeface="Times New Roman" panose="02020603050405020304" pitchFamily="18" charset="0"/>
              </a:rPr>
              <a:t>Effort by an employee to </a:t>
            </a:r>
            <a:r>
              <a:rPr lang="en-US" altLang="en-US" i="1">
                <a:latin typeface="Times New Roman" panose="02020603050405020304" pitchFamily="18" charset="0"/>
                <a:cs typeface="Times New Roman" panose="02020603050405020304" pitchFamily="18" charset="0"/>
              </a:rPr>
              <a:t>attract attention </a:t>
            </a:r>
            <a:r>
              <a:rPr lang="en-US" altLang="en-US">
                <a:latin typeface="Times New Roman" panose="02020603050405020304" pitchFamily="18" charset="0"/>
                <a:cs typeface="Times New Roman" panose="02020603050405020304" pitchFamily="18" charset="0"/>
              </a:rPr>
              <a:t>to a </a:t>
            </a:r>
            <a:r>
              <a:rPr lang="en-US" altLang="en-US" b="1">
                <a:latin typeface="Times New Roman" panose="02020603050405020304" pitchFamily="18" charset="0"/>
                <a:cs typeface="Times New Roman" panose="02020603050405020304" pitchFamily="18" charset="0"/>
              </a:rPr>
              <a:t>negligent, illegal, unethical</a:t>
            </a:r>
            <a:r>
              <a:rPr lang="en-US" altLang="en-US">
                <a:latin typeface="Times New Roman" panose="02020603050405020304" pitchFamily="18" charset="0"/>
                <a:cs typeface="Times New Roman" panose="02020603050405020304" pitchFamily="18" charset="0"/>
              </a:rPr>
              <a:t>, or abusive act by a company that threatens the public interest</a:t>
            </a:r>
            <a:endParaRPr lang="en-CA" altLang="en-US">
              <a:latin typeface="Times New Roman" panose="02020603050405020304" pitchFamily="18" charset="0"/>
              <a:cs typeface="Times New Roman" panose="02020603050405020304" pitchFamily="18" charset="0"/>
            </a:endParaRPr>
          </a:p>
          <a:p>
            <a:pPr lvl="2" algn="just">
              <a:lnSpc>
                <a:spcPct val="100000"/>
              </a:lnSpc>
              <a:spcAft>
                <a:spcPts val="600"/>
              </a:spcAft>
            </a:pPr>
            <a:endParaRPr lang="en-GB" altLang="en-US">
              <a:latin typeface="Times New Roman" panose="02020603050405020304" pitchFamily="18" charset="0"/>
              <a:cs typeface="Times New Roman" panose="02020603050405020304" pitchFamily="18" charset="0"/>
            </a:endParaRPr>
          </a:p>
        </p:txBody>
      </p:sp>
      <p:sp>
        <p:nvSpPr>
          <p:cNvPr id="33796" name="Slide Number Placeholder 4">
            <a:extLst>
              <a:ext uri="{FF2B5EF4-FFF2-40B4-BE49-F238E27FC236}">
                <a16:creationId xmlns:a16="http://schemas.microsoft.com/office/drawing/2014/main" id="{B6826312-5FEC-89A9-5540-93B058EE80B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Arial" panose="020B0604020202020204" pitchFamily="34" charset="0"/>
                <a:cs typeface="Arial" panose="020B0604020202020204" pitchFamily="34"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nSpc>
                <a:spcPct val="100000"/>
              </a:lnSpc>
              <a:spcBef>
                <a:spcPct val="0"/>
              </a:spcBef>
              <a:buFont typeface="Arial" panose="020B0604020202020204" pitchFamily="34" charset="0"/>
              <a:buNone/>
            </a:pPr>
            <a:fld id="{8E81711B-FF2D-4C59-A9A0-94EB7CF2DA40}" type="slidenum">
              <a:rPr lang="en-GB" altLang="en-US" sz="1400" smtClean="0"/>
              <a:pPr>
                <a:lnSpc>
                  <a:spcPct val="100000"/>
                </a:lnSpc>
                <a:spcBef>
                  <a:spcPct val="0"/>
                </a:spcBef>
                <a:buFont typeface="Arial" panose="020B0604020202020204" pitchFamily="34" charset="0"/>
                <a:buNone/>
              </a:pPr>
              <a:t>9</a:t>
            </a:fld>
            <a:endParaRPr lang="en-GB" altLang="en-US" sz="14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3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3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3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3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1318</TotalTime>
  <Words>2588</Words>
  <Application>Microsoft Office PowerPoint</Application>
  <PresentationFormat>On-screen Show (4:3)</PresentationFormat>
  <Paragraphs>346</Paragraphs>
  <Slides>44</Slides>
  <Notes>31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44</vt:i4>
      </vt:variant>
    </vt:vector>
  </HeadingPairs>
  <TitlesOfParts>
    <vt:vector size="50" baseType="lpstr">
      <vt:lpstr>Arial</vt:lpstr>
      <vt:lpstr>StarSymbol</vt:lpstr>
      <vt:lpstr>Times New Roman</vt:lpstr>
      <vt:lpstr>Wingdings</vt:lpstr>
      <vt:lpstr>Default Design</vt:lpstr>
      <vt:lpstr>1_Default Design</vt:lpstr>
      <vt:lpstr>Ethics in Information Technology</vt:lpstr>
      <vt:lpstr>Objectives</vt:lpstr>
      <vt:lpstr>IT Professionals</vt:lpstr>
      <vt:lpstr>Are IT Workers Professionals?</vt:lpstr>
      <vt:lpstr>Are IT Workers Professionals?  (cont’d)</vt:lpstr>
      <vt:lpstr>Professional Relationships That Must Be Managed</vt:lpstr>
      <vt:lpstr>Relationships Between  IT Workers and Employers</vt:lpstr>
      <vt:lpstr>Relationships Between  IT Workers and Employers (cont’d)</vt:lpstr>
      <vt:lpstr>Relationships Between  IT Workers and Employers (cont’d)</vt:lpstr>
      <vt:lpstr>Relationships Between  IT Workers and Employers (cont’d)</vt:lpstr>
      <vt:lpstr>Relationships Between  IT Workers and Clients</vt:lpstr>
      <vt:lpstr>Relationships Between  IT Workers and Clients (cont’d)</vt:lpstr>
      <vt:lpstr>Ethical Issues between IT Workers and Clients</vt:lpstr>
      <vt:lpstr>Ethical Issues between IT Workers and Clients (cont’d)</vt:lpstr>
      <vt:lpstr>Relationships Between  IT Workers and Suppliers</vt:lpstr>
      <vt:lpstr>Relationships Between  IT Workers and Suppliers (cont’d)</vt:lpstr>
      <vt:lpstr>Relationships Between  IT Workers and Suppliers (cont’d)</vt:lpstr>
      <vt:lpstr>Relationships Between  IT Workers and Other Professionals</vt:lpstr>
      <vt:lpstr>Relationships Between  IT Workers and IT Users</vt:lpstr>
      <vt:lpstr>Relationships Between  IT Workers and Society</vt:lpstr>
      <vt:lpstr>Professional Codes of Ethics</vt:lpstr>
      <vt:lpstr>Professional Codes of Ethics  (cont’d)</vt:lpstr>
      <vt:lpstr>Professional Organizations</vt:lpstr>
      <vt:lpstr>Professional Organizations (cont’d)</vt:lpstr>
      <vt:lpstr>Certification</vt:lpstr>
      <vt:lpstr>Certification (cont’d)</vt:lpstr>
      <vt:lpstr>Certification (cont’d)</vt:lpstr>
      <vt:lpstr>Government Licensing</vt:lpstr>
      <vt:lpstr>Government Licensing (cont’d)</vt:lpstr>
      <vt:lpstr>Government Licensing (cont’d)</vt:lpstr>
      <vt:lpstr>IT Professional Malpractice</vt:lpstr>
      <vt:lpstr>Common Ethical Issues for IT Users</vt:lpstr>
      <vt:lpstr>Common Ethical Issues for IT Users (cont’d)</vt:lpstr>
      <vt:lpstr>Supporting the Ethical Practices of  IT Users</vt:lpstr>
      <vt:lpstr>Supporting the Ethical Practices of  IT Users (cont’d)</vt:lpstr>
      <vt:lpstr>Supporting the Ethical Practices of  IT Users (cont’d)</vt:lpstr>
      <vt:lpstr>Compliance</vt:lpstr>
      <vt:lpstr>Compliance (cont’d)</vt:lpstr>
      <vt:lpstr>Compliance (cont’d)</vt:lpstr>
      <vt:lpstr>Compliance (cont’d)</vt:lpstr>
      <vt:lpstr>Summary</vt:lpstr>
      <vt:lpstr>Summary (cont’d)</vt:lpstr>
      <vt:lpstr>Summary (cont’d)</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in Information Technology, Third Edition</dc:title>
  <dc:creator>Nelson Ford</dc:creator>
  <cp:lastModifiedBy>KF56335</cp:lastModifiedBy>
  <cp:revision>191</cp:revision>
  <dcterms:modified xsi:type="dcterms:W3CDTF">2022-12-17T13:53:43Z</dcterms:modified>
</cp:coreProperties>
</file>