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57" r:id="rId3"/>
    <p:sldId id="260" r:id="rId4"/>
    <p:sldId id="261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6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4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89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74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91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68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7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32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4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1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8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0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9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FC49-788B-63E3-84F1-C4BD0965C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D" dirty="0"/>
            </a:br>
            <a:br>
              <a:rPr lang="en-US" dirty="0"/>
            </a:br>
            <a:r>
              <a:rPr lang="en-US" dirty="0"/>
              <a:t>Analyze raw data into insights for a drilling case report.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D73F-0D1A-928B-2F2E-8C6CBD4A5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58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DAF4-BD6E-4113-36FC-005C3D39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26" y="609600"/>
            <a:ext cx="4712275" cy="592476"/>
          </a:xfrm>
        </p:spPr>
        <p:txBody>
          <a:bodyPr>
            <a:normAutofit fontScale="90000"/>
          </a:bodyPr>
          <a:lstStyle/>
          <a:p>
            <a:r>
              <a:rPr lang="en-US" dirty="0"/>
              <a:t>Raw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FA39E-F0DD-09C9-AD74-6FC23FDB8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417834"/>
            <a:ext cx="8410972" cy="4624191"/>
          </a:xfrm>
        </p:spPr>
      </p:pic>
    </p:spTree>
    <p:extLst>
      <p:ext uri="{BB962C8B-B14F-4D97-AF65-F5344CB8AC3E}">
        <p14:creationId xmlns:p14="http://schemas.microsoft.com/office/powerpoint/2010/main" val="61145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AE9A-3932-AF20-D79C-4CD552DF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863"/>
          </a:xfrm>
        </p:spPr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xls</a:t>
            </a:r>
            <a:r>
              <a:rPr lang="en-US" dirty="0"/>
              <a:t>/csv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AF7F7-A264-A4C6-AA71-F14930DC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74958"/>
            <a:ext cx="9356333" cy="30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7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73A-42C1-5C78-BE70-3D778CE8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13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</a:t>
            </a:r>
            <a:r>
              <a:rPr lang="en-US" dirty="0" err="1"/>
              <a:t>x,y</a:t>
            </a:r>
            <a:r>
              <a:rPr lang="en-US" dirty="0"/>
              <a:t> axis and grouping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01D42-D5F3-C1B5-336C-CA15170F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59" y="1424817"/>
            <a:ext cx="6916669" cy="5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23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DEA2-F42F-F16E-FD22-882BBA3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589"/>
          </a:xfrm>
        </p:spPr>
        <p:txBody>
          <a:bodyPr/>
          <a:lstStyle/>
          <a:p>
            <a:r>
              <a:rPr lang="en-US" dirty="0"/>
              <a:t>Chart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52BD-7D44-6AC3-7928-F09C8480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0827"/>
            <a:ext cx="10123084" cy="46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29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F03-D99C-7D5E-0294-C72F5AB4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492"/>
          </a:xfrm>
        </p:spPr>
        <p:txBody>
          <a:bodyPr/>
          <a:lstStyle/>
          <a:p>
            <a:r>
              <a:rPr lang="en-US" dirty="0"/>
              <a:t>Insight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EA4-121B-40E6-AD8B-213AB6E4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" y="1763459"/>
            <a:ext cx="10734756" cy="39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</TotalTime>
  <Words>29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  Analyze raw data into insights for a drilling case report. </vt:lpstr>
      <vt:lpstr>Raw Data</vt:lpstr>
      <vt:lpstr>Upload xls/csv</vt:lpstr>
      <vt:lpstr>Select x,y axis and grouping</vt:lpstr>
      <vt:lpstr>Chart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Kukuh TW Wicaksono</dc:creator>
  <cp:lastModifiedBy>Kukuh TW Wicaksono</cp:lastModifiedBy>
  <cp:revision>1</cp:revision>
  <dcterms:created xsi:type="dcterms:W3CDTF">2025-09-25T06:46:32Z</dcterms:created>
  <dcterms:modified xsi:type="dcterms:W3CDTF">2025-09-25T06:58:11Z</dcterms:modified>
</cp:coreProperties>
</file>