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63" r:id="rId2"/>
    <p:sldId id="262" r:id="rId3"/>
    <p:sldId id="257" r:id="rId4"/>
    <p:sldId id="260" r:id="rId5"/>
    <p:sldId id="261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3678-5D15-4771-9E4A-23A6D416B0AE}" type="datetimeFigureOut">
              <a:rPr lang="en-ID" smtClean="0"/>
              <a:t>25/09/2025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5CE6-FFAB-492E-B0CB-DE2E112195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88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3678-5D15-4771-9E4A-23A6D416B0AE}" type="datetimeFigureOut">
              <a:rPr lang="en-ID" smtClean="0"/>
              <a:t>25/09/2025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5CE6-FFAB-492E-B0CB-DE2E112195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365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3678-5D15-4771-9E4A-23A6D416B0AE}" type="datetimeFigureOut">
              <a:rPr lang="en-ID" smtClean="0"/>
              <a:t>25/09/2025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5CE6-FFAB-492E-B0CB-DE2E11219531}" type="slidenum">
              <a:rPr lang="en-ID" smtClean="0"/>
              <a:t>‹#›</a:t>
            </a:fld>
            <a:endParaRPr lang="en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2248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3678-5D15-4771-9E4A-23A6D416B0AE}" type="datetimeFigureOut">
              <a:rPr lang="en-ID" smtClean="0"/>
              <a:t>25/09/2025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5CE6-FFAB-492E-B0CB-DE2E112195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9896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3678-5D15-4771-9E4A-23A6D416B0AE}" type="datetimeFigureOut">
              <a:rPr lang="en-ID" smtClean="0"/>
              <a:t>25/09/2025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5CE6-FFAB-492E-B0CB-DE2E11219531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3743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3678-5D15-4771-9E4A-23A6D416B0AE}" type="datetimeFigureOut">
              <a:rPr lang="en-ID" smtClean="0"/>
              <a:t>25/09/2025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5CE6-FFAB-492E-B0CB-DE2E112195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9912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3678-5D15-4771-9E4A-23A6D416B0AE}" type="datetimeFigureOut">
              <a:rPr lang="en-ID" smtClean="0"/>
              <a:t>25/09/2025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5CE6-FFAB-492E-B0CB-DE2E112195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6689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3678-5D15-4771-9E4A-23A6D416B0AE}" type="datetimeFigureOut">
              <a:rPr lang="en-ID" smtClean="0"/>
              <a:t>25/09/2025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5CE6-FFAB-492E-B0CB-DE2E112195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839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3678-5D15-4771-9E4A-23A6D416B0AE}" type="datetimeFigureOut">
              <a:rPr lang="en-ID" smtClean="0"/>
              <a:t>25/09/2025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5CE6-FFAB-492E-B0CB-DE2E112195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10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3678-5D15-4771-9E4A-23A6D416B0AE}" type="datetimeFigureOut">
              <a:rPr lang="en-ID" smtClean="0"/>
              <a:t>25/09/2025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5CE6-FFAB-492E-B0CB-DE2E112195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2756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3678-5D15-4771-9E4A-23A6D416B0AE}" type="datetimeFigureOut">
              <a:rPr lang="en-ID" smtClean="0"/>
              <a:t>25/09/2025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5CE6-FFAB-492E-B0CB-DE2E112195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532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3678-5D15-4771-9E4A-23A6D416B0AE}" type="datetimeFigureOut">
              <a:rPr lang="en-ID" smtClean="0"/>
              <a:t>25/09/2025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5CE6-FFAB-492E-B0CB-DE2E112195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12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3678-5D15-4771-9E4A-23A6D416B0AE}" type="datetimeFigureOut">
              <a:rPr lang="en-ID" smtClean="0"/>
              <a:t>25/09/2025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5CE6-FFAB-492E-B0CB-DE2E112195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3470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3678-5D15-4771-9E4A-23A6D416B0AE}" type="datetimeFigureOut">
              <a:rPr lang="en-ID" smtClean="0"/>
              <a:t>25/09/2025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5CE6-FFAB-492E-B0CB-DE2E112195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910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3678-5D15-4771-9E4A-23A6D416B0AE}" type="datetimeFigureOut">
              <a:rPr lang="en-ID" smtClean="0"/>
              <a:t>25/09/2025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5CE6-FFAB-492E-B0CB-DE2E112195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880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3678-5D15-4771-9E4A-23A6D416B0AE}" type="datetimeFigureOut">
              <a:rPr lang="en-ID" smtClean="0"/>
              <a:t>25/09/2025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5CE6-FFAB-492E-B0CB-DE2E112195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205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53678-5D15-4771-9E4A-23A6D416B0AE}" type="datetimeFigureOut">
              <a:rPr lang="en-ID" smtClean="0"/>
              <a:t>25/09/2025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96B5CE6-FFAB-492E-B0CB-DE2E112195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591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kuhtw/chartinsigh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1891E8-170D-9CC1-C556-812C63EF7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73" y="71919"/>
            <a:ext cx="8850735" cy="537338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CA4CEB-5374-A715-5F31-CB3F3814B7D3}"/>
              </a:ext>
            </a:extLst>
          </p:cNvPr>
          <p:cNvSpPr txBox="1"/>
          <p:nvPr/>
        </p:nvSpPr>
        <p:spPr>
          <a:xfrm>
            <a:off x="1017142" y="5594749"/>
            <a:ext cx="6102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Kukuh TW</a:t>
            </a:r>
          </a:p>
          <a:p>
            <a:r>
              <a:rPr lang="en-ID" dirty="0">
                <a:hlinkClick r:id="rId3"/>
              </a:rPr>
              <a:t>https://github.com/kukuhtw/chartinsight/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0045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5B622-89A2-2023-2ED2-C75FD1D8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Whats</a:t>
            </a:r>
            <a:r>
              <a:rPr lang="en-US" dirty="0"/>
              <a:t> it is 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781F6-C0AF-553E-E61C-3FCC3BE47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445640"/>
          </a:xfrm>
        </p:spPr>
        <p:txBody>
          <a:bodyPr>
            <a:noAutofit/>
          </a:bodyPr>
          <a:lstStyle/>
          <a:p>
            <a:r>
              <a:rPr lang="en-US" sz="3200" dirty="0" err="1"/>
              <a:t>ChartInsight</a:t>
            </a:r>
            <a:r>
              <a:rPr lang="en-US" sz="3200" dirty="0"/>
              <a:t> is a lightweight web app that transforms CSV/XLSX data into interactive charts and AI-powered insights. Upload your dataset, choose X and Y axes, add optional grouping and aggregation, and instantly get visualizations with natural language explanations generated by GPT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55754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CDAF4-BD6E-4113-36FC-005C3D390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726" y="609600"/>
            <a:ext cx="4712275" cy="592476"/>
          </a:xfrm>
        </p:spPr>
        <p:txBody>
          <a:bodyPr>
            <a:normAutofit fontScale="90000"/>
          </a:bodyPr>
          <a:lstStyle/>
          <a:p>
            <a:r>
              <a:rPr lang="en-US" dirty="0"/>
              <a:t>Raw Data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6FA39E-F0DD-09C9-AD74-6FC23FDB8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29" y="1417834"/>
            <a:ext cx="8410972" cy="4624191"/>
          </a:xfrm>
        </p:spPr>
      </p:pic>
    </p:spTree>
    <p:extLst>
      <p:ext uri="{BB962C8B-B14F-4D97-AF65-F5344CB8AC3E}">
        <p14:creationId xmlns:p14="http://schemas.microsoft.com/office/powerpoint/2010/main" val="61145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8AE9A-3932-AF20-D79C-4CD552DF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6863"/>
          </a:xfrm>
        </p:spPr>
        <p:txBody>
          <a:bodyPr/>
          <a:lstStyle/>
          <a:p>
            <a:r>
              <a:rPr lang="en-US" dirty="0"/>
              <a:t>Upload </a:t>
            </a:r>
            <a:r>
              <a:rPr lang="en-US" dirty="0" err="1"/>
              <a:t>xls</a:t>
            </a:r>
            <a:r>
              <a:rPr lang="en-US" dirty="0"/>
              <a:t>/csv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4AF7F7-A264-A4C6-AA71-F14930DC4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74958"/>
            <a:ext cx="9356333" cy="309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7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2573A-42C1-5C78-BE70-3D778CE87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1380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 </a:t>
            </a:r>
            <a:r>
              <a:rPr lang="en-US" dirty="0" err="1"/>
              <a:t>x,y</a:t>
            </a:r>
            <a:r>
              <a:rPr lang="en-US" dirty="0"/>
              <a:t> axis and grouping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E01D42-D5F3-C1B5-336C-CA15170F6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59" y="1424817"/>
            <a:ext cx="6916669" cy="525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92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DEA2-F42F-F16E-FD22-882BBA33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6589"/>
          </a:xfrm>
        </p:spPr>
        <p:txBody>
          <a:bodyPr/>
          <a:lstStyle/>
          <a:p>
            <a:r>
              <a:rPr lang="en-US" dirty="0"/>
              <a:t>Chart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7852BD-7D44-6AC3-7928-F09C84800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60827"/>
            <a:ext cx="10123084" cy="468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32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AF03-D99C-7D5E-0294-C72F5AB4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5492"/>
          </a:xfrm>
        </p:spPr>
        <p:txBody>
          <a:bodyPr/>
          <a:lstStyle/>
          <a:p>
            <a:r>
              <a:rPr lang="en-US" dirty="0"/>
              <a:t>Insight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58EA4-121B-40E6-AD8B-213AB6E47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14" y="1763459"/>
            <a:ext cx="10734756" cy="395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126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77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PowerPoint Presentation</vt:lpstr>
      <vt:lpstr>Whats it is ?</vt:lpstr>
      <vt:lpstr>Raw Data</vt:lpstr>
      <vt:lpstr>Upload xls/csv</vt:lpstr>
      <vt:lpstr>Select x,y axis and grouping</vt:lpstr>
      <vt:lpstr>Chart</vt:lpstr>
      <vt:lpstr>Insight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Kukuh TW Wicaksono</dc:creator>
  <cp:lastModifiedBy>Kukuh TW Wicaksono</cp:lastModifiedBy>
  <cp:revision>5</cp:revision>
  <dcterms:created xsi:type="dcterms:W3CDTF">2025-09-25T06:46:32Z</dcterms:created>
  <dcterms:modified xsi:type="dcterms:W3CDTF">2025-09-25T08:06:09Z</dcterms:modified>
</cp:coreProperties>
</file>