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64" y="6243339"/>
            <a:ext cx="478136" cy="4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2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9762-2F71-407A-B4AE-025B6D6D057D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EA68-3B5F-42A5-88ED-3AAFA65E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 err="1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>
                <a:solidFill>
                  <a:schemeClr val="accent3">
                    <a:lumMod val="75000"/>
                  </a:schemeClr>
                </a:solidFill>
              </a:rPr>
              <a:t>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4064" y="272225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작성자 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고정환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60127"/>
              </p:ext>
            </p:extLst>
          </p:nvPr>
        </p:nvGraphicFramePr>
        <p:xfrm>
          <a:off x="285664" y="917495"/>
          <a:ext cx="11340190" cy="5493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9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The idea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기획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어떤 목적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가지는지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알기 쉽게 짧게 표현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일상을 기록하고 이를 되새김질 함으로서 하루를 또는 일생을 돌아보도록 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일상이 자동으로 기록이 되고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사람의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보듯 자신의 일상을 보고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선택적으로 가공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 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ko-KR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Background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기획을</a:t>
                      </a:r>
                      <a:r>
                        <a:rPr lang="ko-KR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배경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바쁜 일상때문에 사람들은 자신과의 대화가 부족하다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일기를 쓸 여력이 없고 귀찮다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Facebook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년전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추억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Google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타임라인 등의 기능은 소소한 재미와 회고의 기회를 제공한다</a:t>
                      </a:r>
                      <a:endParaRPr lang="en-US" altLang="ko-KR" sz="1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Key benefits 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것으로 인해 얻는 최종 기대효과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번거로운 </a:t>
                      </a:r>
                      <a:r>
                        <a:rPr lang="ko-KR" altLang="en-US" sz="12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작업없이도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자신의 일상을 </a:t>
                      </a:r>
                      <a:r>
                        <a:rPr lang="ko-KR" altLang="en-US" sz="12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기록할수있다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 기록을 통해 자아 성찰의 시간을 </a:t>
                      </a:r>
                      <a:r>
                        <a:rPr lang="ko-KR" altLang="en-US" sz="12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가질수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사람들과 자신의 이야기를 공유를 할 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source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쉽게 확보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구성한다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altLang="ko-KR" sz="1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How it works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리스트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r>
                        <a:rPr 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기능을 이용하게 되는지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어떻게 위 목표를 달성하게 되는지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그림이나 손 그림 등도 가능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바쁜 일상을 보내는 현대인들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스마트폰으로 얻을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수있는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최대한의 정보를 수집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(SMS,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통화기록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SNS,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메신져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GPS,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어플리케이션 사용기록 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정보들을 조합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가공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하루를 정리해서 보여줌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월별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주별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장기 일정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과거추억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22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Dev</a:t>
                      </a:r>
                      <a:r>
                        <a:rPr lang="en-US" altLang="ko-KR" sz="1800" b="1" kern="1200" baseline="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Environment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위해 필요한 기술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작동환경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 등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백그라운드 기능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BroadcastReceiver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이용한 지속적 정보 수집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SMS,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통화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사진 등 내부 데이터 가져오기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Kakaotalk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정보 가져오기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(notification.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카카오톡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몰래보기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Google calendar API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사용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고려중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Text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통계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SNS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연동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공유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. SNS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의 데이터를 가져오기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고려중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67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664" y="118337"/>
            <a:ext cx="7771814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3000" dirty="0" err="1">
                <a:solidFill>
                  <a:schemeClr val="accent3">
                    <a:lumMod val="75000"/>
                  </a:schemeClr>
                </a:solidFill>
              </a:rPr>
              <a:t>프로젝트명</a:t>
            </a:r>
            <a:r>
              <a:rPr lang="en-US" altLang="ko-KR" sz="30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endParaRPr lang="ko-KR" alt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857297" y="738078"/>
            <a:ext cx="1728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5664" y="750936"/>
            <a:ext cx="9360000" cy="0"/>
          </a:xfrm>
          <a:prstGeom prst="line">
            <a:avLst/>
          </a:prstGeom>
          <a:ln w="25400">
            <a:solidFill>
              <a:srgbClr val="2DBE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32732"/>
              </p:ext>
            </p:extLst>
          </p:nvPr>
        </p:nvGraphicFramePr>
        <p:xfrm>
          <a:off x="285664" y="917495"/>
          <a:ext cx="11340190" cy="3661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9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시장성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기획한 서비스의 시장성에 대해서 기술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ko-KR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</a:t>
                      </a:r>
                      <a:r>
                        <a:rPr lang="en-US" altLang="ko-KR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#1</a:t>
                      </a:r>
                      <a:r>
                        <a:rPr lang="en-US" altLang="ko-KR" sz="1800" b="1" kern="1200" baseline="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경쟁업체의 장점 및 단점 기술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 </a:t>
                      </a:r>
                      <a:r>
                        <a:rPr lang="en-US" altLang="ko-KR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#2 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경쟁업체의 장점 및 단점 기술</a:t>
                      </a: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ko-KR" sz="1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차별성</a:t>
                      </a:r>
                      <a:r>
                        <a:rPr lang="en-US" sz="16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경쟁업체 서비스와 비교한 차별성을 기술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자동으로 기록을 해주기 때문에 단순한 사실을 나열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 업로드 등의 작업을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생략할수있다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22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2DBEB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 기능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나중에 추가 개발할 기능을 기술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스티커 등 꾸미기</a:t>
                      </a:r>
                      <a:endParaRPr lang="en-US" altLang="ko-KR" sz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위젯</a:t>
                      </a:r>
                      <a:endParaRPr lang="en-US" altLang="ko-KR" sz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84064" y="272225"/>
            <a:ext cx="194316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 spc="-100">
                <a:solidFill>
                  <a:srgbClr val="2DBEB4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작성자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          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319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맑은 고딕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CONNECT</dc:creator>
  <cp:lastModifiedBy>고정환</cp:lastModifiedBy>
  <cp:revision>50</cp:revision>
  <dcterms:created xsi:type="dcterms:W3CDTF">2017-01-31T07:25:02Z</dcterms:created>
  <dcterms:modified xsi:type="dcterms:W3CDTF">2017-07-24T12:23:17Z</dcterms:modified>
</cp:coreProperties>
</file>