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96" r:id="rId3"/>
    <p:sldId id="297" r:id="rId4"/>
    <p:sldId id="304" r:id="rId5"/>
    <p:sldId id="298" r:id="rId6"/>
    <p:sldId id="301" r:id="rId7"/>
    <p:sldId id="299" r:id="rId8"/>
    <p:sldId id="300" r:id="rId9"/>
    <p:sldId id="302" r:id="rId10"/>
    <p:sldId id="278" r:id="rId11"/>
  </p:sldIdLst>
  <p:sldSz cx="9144000" cy="6858000" type="screen4x3"/>
  <p:notesSz cx="6805613" cy="9939338"/>
  <p:embeddedFontLst>
    <p:embeddedFont>
      <p:font typeface="나눔고딕" panose="020B0600000101010101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86" d="100"/>
          <a:sy n="86" d="100"/>
        </p:scale>
        <p:origin x="1344" y="67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00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05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20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953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73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09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92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0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 커리큘럼 정리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2017.07.18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Android D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고정환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cosmetic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GoogleMap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3F8FE6-B7B4-4877-A2CF-EFB0E5E6801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86286" y="3650727"/>
            <a:ext cx="5308029" cy="1343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F35F1B-2A8B-4BAB-88D0-7A39FF46A58D}"/>
              </a:ext>
            </a:extLst>
          </p:cNvPr>
          <p:cNvSpPr txBox="1"/>
          <p:nvPr/>
        </p:nvSpPr>
        <p:spPr>
          <a:xfrm>
            <a:off x="2086286" y="5183442"/>
            <a:ext cx="530802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MapReady</a:t>
            </a:r>
            <a:r>
              <a:rPr lang="en-US" altLang="ko-KR" sz="1400" dirty="0"/>
              <a:t> : </a:t>
            </a:r>
            <a:r>
              <a:rPr lang="ko-KR" altLang="en-US" sz="1400" dirty="0"/>
              <a:t>지도 관련</a:t>
            </a:r>
            <a:endParaRPr lang="en-US" altLang="ko-KR" sz="1400" dirty="0"/>
          </a:p>
          <a:p>
            <a:r>
              <a:rPr lang="en-US" altLang="ko-KR" sz="1400" dirty="0"/>
              <a:t>Connection : Place, Location API </a:t>
            </a:r>
            <a:r>
              <a:rPr lang="ko-KR" altLang="en-US" sz="1400" dirty="0"/>
              <a:t>관련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2DB9D-1176-4A46-AB80-6872B460E4C0}"/>
              </a:ext>
            </a:extLst>
          </p:cNvPr>
          <p:cNvSpPr txBox="1"/>
          <p:nvPr/>
        </p:nvSpPr>
        <p:spPr>
          <a:xfrm>
            <a:off x="364803" y="1746317"/>
            <a:ext cx="8406000" cy="1231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CurrentPlaceDetailsOnMap</a:t>
            </a:r>
            <a:endParaRPr lang="ko-KR" altLang="en-US" b="1" dirty="0"/>
          </a:p>
          <a:p>
            <a:endParaRPr lang="en-US" altLang="ko-KR" sz="1400" dirty="0"/>
          </a:p>
          <a:p>
            <a:r>
              <a:rPr lang="ko-KR" altLang="en-US" sz="1400" dirty="0"/>
              <a:t>지도</a:t>
            </a:r>
            <a:endParaRPr lang="en-US" altLang="ko-KR" sz="1400" dirty="0"/>
          </a:p>
          <a:p>
            <a:r>
              <a:rPr lang="en-US" altLang="ko-KR" sz="1400" dirty="0"/>
              <a:t>+ </a:t>
            </a:r>
            <a:r>
              <a:rPr lang="ko-KR" altLang="en-US" sz="1400" dirty="0"/>
              <a:t>현재위치로 이동</a:t>
            </a:r>
            <a:endParaRPr lang="en-US" altLang="ko-KR" sz="1400" dirty="0"/>
          </a:p>
          <a:p>
            <a:r>
              <a:rPr lang="en-US" altLang="ko-KR" sz="1400" dirty="0"/>
              <a:t>+ </a:t>
            </a:r>
            <a:r>
              <a:rPr lang="ko-KR" altLang="en-US" sz="1400"/>
              <a:t>주변장소정보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245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GoogleMap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72356BF-CC82-4894-B669-FB464F13ADA0}"/>
              </a:ext>
            </a:extLst>
          </p:cNvPr>
          <p:cNvSpPr/>
          <p:nvPr/>
        </p:nvSpPr>
        <p:spPr>
          <a:xfrm>
            <a:off x="263454" y="1757336"/>
            <a:ext cx="8547057" cy="2831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onCreate</a:t>
            </a:r>
            <a:endParaRPr lang="ko-KR" altLang="ko-KR" sz="1600" b="1" dirty="0"/>
          </a:p>
          <a:p>
            <a:r>
              <a:rPr lang="en-US" altLang="ko-KR" sz="1200" dirty="0" err="1"/>
              <a:t>GoogleMapClient</a:t>
            </a:r>
            <a:r>
              <a:rPr lang="ko-KR" altLang="en-US" sz="1200" dirty="0"/>
              <a:t>객체 선언 </a:t>
            </a:r>
            <a:r>
              <a:rPr lang="en-US" altLang="ko-KR" sz="1200" dirty="0"/>
              <a:t>: API </a:t>
            </a:r>
            <a:r>
              <a:rPr lang="ko-KR" altLang="en-US" sz="1200" dirty="0"/>
              <a:t>설정</a:t>
            </a:r>
            <a:r>
              <a:rPr lang="en-US" altLang="ko-KR" sz="1200" dirty="0"/>
              <a:t>(Places, </a:t>
            </a:r>
            <a:r>
              <a:rPr lang="en-US" altLang="ko-KR" sz="1200" dirty="0" err="1"/>
              <a:t>LocationService</a:t>
            </a:r>
            <a:r>
              <a:rPr lang="en-US" altLang="ko-KR" sz="1200" dirty="0"/>
              <a:t>) </a:t>
            </a:r>
            <a:r>
              <a:rPr lang="ko-KR" altLang="en-US" sz="1200" dirty="0"/>
              <a:t>등</a:t>
            </a:r>
            <a:endParaRPr lang="en-US" altLang="ko-KR" sz="1200" dirty="0"/>
          </a:p>
          <a:p>
            <a:r>
              <a:rPr lang="en-US" altLang="ko-KR" sz="1200" dirty="0"/>
              <a:t>- Place : </a:t>
            </a:r>
            <a:r>
              <a:rPr lang="ko-KR" altLang="en-US" sz="1200" dirty="0"/>
              <a:t>주변지역검색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en-US" altLang="ko-KR" sz="1200" dirty="0" err="1"/>
              <a:t>LocationService</a:t>
            </a:r>
            <a:r>
              <a:rPr lang="en-US" altLang="ko-KR" sz="1200" dirty="0"/>
              <a:t> : </a:t>
            </a:r>
            <a:r>
              <a:rPr lang="ko-KR" altLang="en-US" sz="1200" dirty="0"/>
              <a:t>위치</a:t>
            </a:r>
            <a:endParaRPr lang="ko-KR" altLang="ko-KR" sz="1200" dirty="0"/>
          </a:p>
          <a:p>
            <a:r>
              <a:rPr lang="en-US" altLang="ko-KR" sz="1400" dirty="0"/>
              <a:t> </a:t>
            </a:r>
            <a:endParaRPr lang="ko-KR" altLang="ko-KR" sz="1600" b="1" dirty="0"/>
          </a:p>
          <a:p>
            <a:r>
              <a:rPr lang="en-US" altLang="ko-KR" sz="1600" b="1" dirty="0" err="1"/>
              <a:t>onMapReady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GoogleMap</a:t>
            </a:r>
            <a:r>
              <a:rPr lang="en-US" altLang="ko-KR" sz="1600" b="1" dirty="0"/>
              <a:t> map)</a:t>
            </a:r>
            <a:endParaRPr lang="ko-KR" altLang="ko-KR" sz="1600" b="1" dirty="0"/>
          </a:p>
          <a:p>
            <a:r>
              <a:rPr lang="en-US" altLang="ko-KR" sz="1200" dirty="0" err="1"/>
              <a:t>map.method</a:t>
            </a:r>
            <a:endParaRPr lang="ko-KR" altLang="ko-KR" sz="1200" dirty="0"/>
          </a:p>
          <a:p>
            <a:r>
              <a:rPr lang="en-US" altLang="ko-KR" sz="1200" dirty="0" err="1"/>
              <a:t>updateLocationUI</a:t>
            </a:r>
            <a:r>
              <a:rPr lang="en-US" altLang="ko-KR" sz="1200" dirty="0"/>
              <a:t> : Map</a:t>
            </a:r>
            <a:r>
              <a:rPr lang="ko-KR" altLang="en-US" sz="1200" dirty="0"/>
              <a:t>상 </a:t>
            </a:r>
            <a:r>
              <a:rPr lang="en-US" altLang="ko-KR" sz="1200" dirty="0"/>
              <a:t>UI(</a:t>
            </a:r>
            <a:r>
              <a:rPr lang="ko-KR" altLang="en-US" sz="1200" dirty="0"/>
              <a:t>현재 장소 버튼 등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getDeviceLocation</a:t>
            </a:r>
            <a:r>
              <a:rPr lang="en-US" altLang="ko-KR" sz="1200" dirty="0"/>
              <a:t> : </a:t>
            </a:r>
            <a:r>
              <a:rPr lang="ko-KR" altLang="en-US" sz="1200" dirty="0"/>
              <a:t>내 위치 가져오기</a:t>
            </a:r>
            <a:endParaRPr lang="en-US" altLang="ko-KR" sz="1200" dirty="0"/>
          </a:p>
          <a:p>
            <a:endParaRPr lang="en-US" altLang="ko-KR" sz="1600" b="1" dirty="0"/>
          </a:p>
          <a:p>
            <a:r>
              <a:rPr lang="en-US" altLang="ko-KR" sz="1600" b="1" dirty="0" err="1"/>
              <a:t>showCurrentPlace</a:t>
            </a:r>
            <a:endParaRPr lang="en-US" altLang="ko-KR" sz="1600" b="1" dirty="0"/>
          </a:p>
          <a:p>
            <a:r>
              <a:rPr lang="ko-KR" altLang="en-US" sz="1200" dirty="0"/>
              <a:t>주변장소 정보</a:t>
            </a:r>
            <a:endParaRPr lang="ko-KR" altLang="ko-KR" sz="1200" dirty="0"/>
          </a:p>
          <a:p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6291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GoogleMap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72356BF-CC82-4894-B669-FB464F13ADA0}"/>
              </a:ext>
            </a:extLst>
          </p:cNvPr>
          <p:cNvSpPr/>
          <p:nvPr/>
        </p:nvSpPr>
        <p:spPr>
          <a:xfrm>
            <a:off x="294274" y="3530396"/>
            <a:ext cx="8547057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ko-KR" altLang="ko-KR" sz="1600" b="1" dirty="0"/>
          </a:p>
          <a:p>
            <a:r>
              <a:rPr lang="en-US" altLang="ko-KR" sz="1600" b="1" dirty="0" err="1"/>
              <a:t>onMapReady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GoogleMap</a:t>
            </a:r>
            <a:r>
              <a:rPr lang="en-US" altLang="ko-KR" sz="1600" b="1" dirty="0"/>
              <a:t> map)</a:t>
            </a:r>
            <a:endParaRPr lang="ko-KR" altLang="ko-KR" sz="1600" b="1" dirty="0"/>
          </a:p>
          <a:p>
            <a:r>
              <a:rPr lang="en-US" altLang="ko-KR" sz="1200" dirty="0" err="1"/>
              <a:t>setOnMapClickListener</a:t>
            </a:r>
            <a:endParaRPr lang="ko-KR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01A513-D76C-427D-B310-D361D389DD1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02048" y="2544974"/>
            <a:ext cx="5731510" cy="7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GoogleMap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95B5B87-A488-413B-A750-6D587655C5A7}"/>
              </a:ext>
            </a:extLst>
          </p:cNvPr>
          <p:cNvSpPr/>
          <p:nvPr/>
        </p:nvSpPr>
        <p:spPr>
          <a:xfrm>
            <a:off x="364803" y="1595576"/>
            <a:ext cx="202619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 err="1"/>
              <a:t>updateLocationUI</a:t>
            </a:r>
            <a:endParaRPr lang="ko-KR" altLang="ko-KR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58D8E1-1783-40BC-8A35-0773C1997B2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4803" y="2298796"/>
            <a:ext cx="5731510" cy="2006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1AD0435-FFC7-4EBF-8553-9A20731E013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10386" y="4786373"/>
            <a:ext cx="5219700" cy="790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00A831-1755-416F-A45D-88C698751429}"/>
              </a:ext>
            </a:extLst>
          </p:cNvPr>
          <p:cNvSpPr txBox="1"/>
          <p:nvPr/>
        </p:nvSpPr>
        <p:spPr>
          <a:xfrm>
            <a:off x="6867415" y="2742903"/>
            <a:ext cx="165141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GPS</a:t>
            </a:r>
            <a:r>
              <a:rPr lang="ko-KR" altLang="en-US" dirty="0"/>
              <a:t>권한 </a:t>
            </a:r>
            <a:r>
              <a:rPr lang="ko-KR" altLang="en-US" dirty="0" err="1"/>
              <a:t>받아오기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ECA7C8-DBC4-451C-B6BD-47478FBBC252}"/>
              </a:ext>
            </a:extLst>
          </p:cNvPr>
          <p:cNvSpPr txBox="1"/>
          <p:nvPr/>
        </p:nvSpPr>
        <p:spPr>
          <a:xfrm>
            <a:off x="6494218" y="4933944"/>
            <a:ext cx="227658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ko-KR" altLang="en-US" dirty="0"/>
              <a:t>내 장소 버튼 활성화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E9000-1634-46BF-A023-FB5552E16026}"/>
              </a:ext>
            </a:extLst>
          </p:cNvPr>
          <p:cNvSpPr/>
          <p:nvPr/>
        </p:nvSpPr>
        <p:spPr>
          <a:xfrm>
            <a:off x="1377901" y="5241721"/>
            <a:ext cx="1362636" cy="335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3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GoogleMap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F34EB6-4844-4F8D-BB62-453BDAD08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-42134"/>
            <a:ext cx="4312584" cy="690013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3EF8CFA-CEBA-4A14-9C59-30A90C125F3C}"/>
              </a:ext>
            </a:extLst>
          </p:cNvPr>
          <p:cNvSpPr/>
          <p:nvPr/>
        </p:nvSpPr>
        <p:spPr>
          <a:xfrm>
            <a:off x="5728447" y="667206"/>
            <a:ext cx="941294" cy="941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11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GoogleMap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ECBAA0-9418-48FD-8163-6DBACD061F09}"/>
              </a:ext>
            </a:extLst>
          </p:cNvPr>
          <p:cNvSpPr/>
          <p:nvPr/>
        </p:nvSpPr>
        <p:spPr>
          <a:xfrm>
            <a:off x="326973" y="1595576"/>
            <a:ext cx="2101857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 err="1"/>
              <a:t>getDeviceLocation</a:t>
            </a:r>
            <a:endParaRPr lang="ko-KR" altLang="ko-KR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7F2B761-3FE7-4769-B082-99FE526CAC3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4212" y="2085424"/>
            <a:ext cx="8007182" cy="10432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0A1413-06D1-48EE-86EC-8E739D75E4C3}"/>
              </a:ext>
            </a:extLst>
          </p:cNvPr>
          <p:cNvSpPr txBox="1"/>
          <p:nvPr/>
        </p:nvSpPr>
        <p:spPr>
          <a:xfrm>
            <a:off x="2556770" y="3409834"/>
            <a:ext cx="38248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 err="1"/>
              <a:t>LocationService</a:t>
            </a:r>
            <a:r>
              <a:rPr lang="ko-KR" altLang="en-US" dirty="0"/>
              <a:t>의 </a:t>
            </a:r>
            <a:r>
              <a:rPr lang="en-US" altLang="ko-KR" dirty="0" err="1"/>
              <a:t>FusedLocation</a:t>
            </a:r>
            <a:r>
              <a:rPr lang="ko-KR" altLang="en-US" dirty="0"/>
              <a:t>을 이용해서</a:t>
            </a:r>
            <a:endParaRPr lang="en-US" altLang="ko-KR" dirty="0"/>
          </a:p>
          <a:p>
            <a:r>
              <a:rPr lang="ko-KR" altLang="en-US" dirty="0"/>
              <a:t>현재 장소를 </a:t>
            </a:r>
            <a:r>
              <a:rPr lang="ko-KR" altLang="en-US" dirty="0" err="1"/>
              <a:t>가져올수</a:t>
            </a:r>
            <a:r>
              <a:rPr lang="ko-KR" altLang="en-US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343849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GoogleMap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FAC2EA6-0C4D-4786-9C34-BB1043243F50}"/>
              </a:ext>
            </a:extLst>
          </p:cNvPr>
          <p:cNvSpPr/>
          <p:nvPr/>
        </p:nvSpPr>
        <p:spPr>
          <a:xfrm>
            <a:off x="364803" y="1775306"/>
            <a:ext cx="215520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 err="1"/>
              <a:t>showCurrentPlace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20D740-087E-405B-AC23-E02BDEB66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440" y="2519448"/>
            <a:ext cx="6562725" cy="9715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23C96AE-E803-4E9E-BA70-09276E937B7F}"/>
              </a:ext>
            </a:extLst>
          </p:cNvPr>
          <p:cNvSpPr/>
          <p:nvPr/>
        </p:nvSpPr>
        <p:spPr>
          <a:xfrm>
            <a:off x="5131293" y="2876365"/>
            <a:ext cx="470517" cy="275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9A1F30-C375-4C11-84F4-0D0AEA376043}"/>
              </a:ext>
            </a:extLst>
          </p:cNvPr>
          <p:cNvSpPr txBox="1"/>
          <p:nvPr/>
        </p:nvSpPr>
        <p:spPr>
          <a:xfrm>
            <a:off x="2556770" y="3846444"/>
            <a:ext cx="38248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Place</a:t>
            </a:r>
            <a:r>
              <a:rPr lang="ko-KR" altLang="en-US" dirty="0"/>
              <a:t>의 </a:t>
            </a:r>
            <a:r>
              <a:rPr lang="en-US" altLang="ko-KR" dirty="0" err="1"/>
              <a:t>Placedetection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Null </a:t>
            </a:r>
            <a:r>
              <a:rPr lang="ko-KR" altLang="en-US" dirty="0"/>
              <a:t>은 </a:t>
            </a:r>
            <a:r>
              <a:rPr lang="en-US" altLang="ko-KR" dirty="0"/>
              <a:t>place 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92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GoogleMap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14B3E9-358E-4AEE-8B8F-16EF725BF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0"/>
            <a:ext cx="428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9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3082</TotalTime>
  <Words>159</Words>
  <Application>Microsoft Office PowerPoint</Application>
  <PresentationFormat>화면 슬라이드 쇼(4:3)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나눔고딕</vt:lpstr>
      <vt:lpstr>맑은 고딕</vt:lpstr>
      <vt:lpstr>Arial</vt:lpstr>
      <vt:lpstr>Wingdings</vt:lpstr>
      <vt:lpstr>Office 테마</vt:lpstr>
      <vt:lpstr>3주차 커리큘럼 정리 </vt:lpstr>
      <vt:lpstr>GoogleMap</vt:lpstr>
      <vt:lpstr>GoogleMap</vt:lpstr>
      <vt:lpstr>GoogleMap</vt:lpstr>
      <vt:lpstr>GoogleMap</vt:lpstr>
      <vt:lpstr>GoogleMap</vt:lpstr>
      <vt:lpstr>GoogleMap</vt:lpstr>
      <vt:lpstr>GoogleMap</vt:lpstr>
      <vt:lpstr>GoogleMap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고정환</cp:lastModifiedBy>
  <cp:revision>21</cp:revision>
  <cp:lastPrinted>2011-08-28T13:13:29Z</cp:lastPrinted>
  <dcterms:created xsi:type="dcterms:W3CDTF">2011-08-24T01:05:33Z</dcterms:created>
  <dcterms:modified xsi:type="dcterms:W3CDTF">2017-07-19T03:19:05Z</dcterms:modified>
</cp:coreProperties>
</file>