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7" r:id="rId2"/>
    <p:sldId id="296" r:id="rId3"/>
    <p:sldId id="285" r:id="rId4"/>
    <p:sldId id="284" r:id="rId5"/>
    <p:sldId id="293" r:id="rId6"/>
    <p:sldId id="282" r:id="rId7"/>
    <p:sldId id="286" r:id="rId8"/>
    <p:sldId id="283" r:id="rId9"/>
    <p:sldId id="287" r:id="rId10"/>
    <p:sldId id="288" r:id="rId11"/>
    <p:sldId id="289" r:id="rId12"/>
    <p:sldId id="290" r:id="rId13"/>
    <p:sldId id="295" r:id="rId14"/>
    <p:sldId id="291" r:id="rId15"/>
    <p:sldId id="297" r:id="rId16"/>
    <p:sldId id="278" r:id="rId17"/>
  </p:sldIdLst>
  <p:sldSz cx="9144000" cy="6858000" type="screen4x3"/>
  <p:notesSz cx="6805613" cy="9939338"/>
  <p:embeddedFontLst>
    <p:embeddedFont>
      <p:font typeface="나눔고딕" panose="020B0600000101010101" charset="-127"/>
      <p:regular r:id="rId20"/>
      <p:bold r:id="rId21"/>
    </p:embeddedFon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314E"/>
    <a:srgbClr val="3D3C3E"/>
    <a:srgbClr val="063656"/>
    <a:srgbClr val="08456E"/>
    <a:srgbClr val="569CF0"/>
    <a:srgbClr val="8DBDF7"/>
    <a:srgbClr val="5DAAFF"/>
    <a:srgbClr val="47B0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56" autoAdjust="0"/>
    <p:restoredTop sz="86364" autoAdjust="0"/>
  </p:normalViewPr>
  <p:slideViewPr>
    <p:cSldViewPr snapToGrid="0">
      <p:cViewPr varScale="1">
        <p:scale>
          <a:sx n="85" d="100"/>
          <a:sy n="85" d="100"/>
        </p:scale>
        <p:origin x="264" y="62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2017-07-19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2017-07-19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6226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9642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8433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8164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217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1570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200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587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823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236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928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738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662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2017-07-19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2017-07-19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2017-07-19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2017-07-19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2017-07-19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2017-07-19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hangeul.naver.com/fon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7772400" cy="1969017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5400" b="1" spc="-2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sz="5400" b="1" spc="-2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주차 커리큘럼 정리</a:t>
            </a:r>
            <a:br>
              <a:rPr lang="en-US" altLang="ko-KR" sz="5400" b="1" spc="-2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endParaRPr lang="ko-KR" altLang="en-US" sz="54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2017.07.18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Android D</a:t>
            </a:r>
          </a:p>
          <a:p>
            <a:pPr algn="l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고정환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 descr="cosmetic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페이지 제목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Retrofit2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10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9795" y="1631109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HTTP </a:t>
            </a:r>
            <a:r>
              <a:rPr lang="ko-KR" altLang="en-US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클라이언트 라이브러리</a:t>
            </a:r>
            <a:endParaRPr lang="ko-KR" altLang="en-US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" name="그림 9" descr="cosmetic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495641C-4720-4862-B52A-4C1621EDE22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64803" y="547859"/>
            <a:ext cx="5218338" cy="6212748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A2F505F-801F-44E9-903C-FDC50C253A6F}"/>
              </a:ext>
            </a:extLst>
          </p:cNvPr>
          <p:cNvCxnSpPr/>
          <p:nvPr/>
        </p:nvCxnSpPr>
        <p:spPr>
          <a:xfrm>
            <a:off x="603682" y="1518082"/>
            <a:ext cx="45186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7499678-F3D5-42BF-94A3-BE8D4ECF8A2E}"/>
              </a:ext>
            </a:extLst>
          </p:cNvPr>
          <p:cNvCxnSpPr>
            <a:cxnSpLocks/>
          </p:cNvCxnSpPr>
          <p:nvPr/>
        </p:nvCxnSpPr>
        <p:spPr>
          <a:xfrm>
            <a:off x="603682" y="3554146"/>
            <a:ext cx="88374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2C38CC1-14A1-4E9E-9966-6C2064B21F42}"/>
              </a:ext>
            </a:extLst>
          </p:cNvPr>
          <p:cNvCxnSpPr>
            <a:cxnSpLocks/>
          </p:cNvCxnSpPr>
          <p:nvPr/>
        </p:nvCxnSpPr>
        <p:spPr>
          <a:xfrm>
            <a:off x="2218944" y="835330"/>
            <a:ext cx="75502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C5A99F3-85DA-45EA-8552-A29FC5982879}"/>
              </a:ext>
            </a:extLst>
          </p:cNvPr>
          <p:cNvCxnSpPr>
            <a:cxnSpLocks/>
          </p:cNvCxnSpPr>
          <p:nvPr/>
        </p:nvCxnSpPr>
        <p:spPr>
          <a:xfrm>
            <a:off x="3035986" y="835330"/>
            <a:ext cx="185300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6ABA8ACF-EA75-438E-BDD8-79FF40CABBA5}"/>
              </a:ext>
            </a:extLst>
          </p:cNvPr>
          <p:cNvSpPr/>
          <p:nvPr/>
        </p:nvSpPr>
        <p:spPr>
          <a:xfrm>
            <a:off x="3543358" y="463096"/>
            <a:ext cx="89858" cy="181412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A0D3076E-230C-4F7D-A613-05D3667E2FED}"/>
              </a:ext>
            </a:extLst>
          </p:cNvPr>
          <p:cNvSpPr/>
          <p:nvPr/>
        </p:nvSpPr>
        <p:spPr>
          <a:xfrm>
            <a:off x="3917560" y="463096"/>
            <a:ext cx="89858" cy="181412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15FFEDC-928E-4DF6-BA99-679149978941}"/>
              </a:ext>
            </a:extLst>
          </p:cNvPr>
          <p:cNvSpPr/>
          <p:nvPr/>
        </p:nvSpPr>
        <p:spPr>
          <a:xfrm>
            <a:off x="463296" y="1281052"/>
            <a:ext cx="4968240" cy="2373181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FEDDE6-AE9D-48D0-A5CF-65E91ED5B616}"/>
              </a:ext>
            </a:extLst>
          </p:cNvPr>
          <p:cNvSpPr txBox="1"/>
          <p:nvPr/>
        </p:nvSpPr>
        <p:spPr>
          <a:xfrm>
            <a:off x="5583141" y="1253167"/>
            <a:ext cx="330943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Host : api.github.com</a:t>
            </a:r>
          </a:p>
          <a:p>
            <a:r>
              <a:rPr lang="en-US" altLang="ko-KR" sz="1200" dirty="0"/>
              <a:t>Resource : repos/square/retrofit/contributors</a:t>
            </a:r>
          </a:p>
          <a:p>
            <a:endParaRPr lang="en-US" altLang="ko-KR" sz="1200" dirty="0"/>
          </a:p>
          <a:p>
            <a:r>
              <a:rPr lang="en-US" altLang="ko-KR" sz="1200" dirty="0"/>
              <a:t>JSON data :</a:t>
            </a:r>
          </a:p>
          <a:p>
            <a:r>
              <a:rPr lang="en-US" altLang="ko-KR" sz="1200" dirty="0"/>
              <a:t>“login” : -</a:t>
            </a:r>
          </a:p>
          <a:p>
            <a:r>
              <a:rPr lang="en-US" altLang="ko-KR" sz="1200" dirty="0"/>
              <a:t>…</a:t>
            </a:r>
          </a:p>
          <a:p>
            <a:r>
              <a:rPr lang="en-US" altLang="ko-KR" sz="1200" dirty="0"/>
              <a:t>“contributions” : -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08205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페이지 제목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Retrofit2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11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9795" y="1631109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HTTP </a:t>
            </a:r>
            <a:r>
              <a:rPr lang="ko-KR" altLang="en-US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클라이언트 라이브러리</a:t>
            </a:r>
            <a:endParaRPr lang="ko-KR" altLang="en-US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" name="그림 9" descr="cosmetic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내용 개체 틀 2"/>
          <p:cNvSpPr txBox="1">
            <a:spLocks/>
          </p:cNvSpPr>
          <p:nvPr/>
        </p:nvSpPr>
        <p:spPr>
          <a:xfrm>
            <a:off x="259796" y="2276872"/>
            <a:ext cx="3406770" cy="3021269"/>
          </a:xfrm>
          <a:prstGeom prst="rect">
            <a:avLst/>
          </a:prstGeom>
          <a:solidFill>
            <a:schemeClr val="bg1"/>
          </a:solidFill>
          <a:ln>
            <a:solidFill>
              <a:srgbClr val="1D314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200" dirty="0"/>
              <a:t>Contributor (Data</a:t>
            </a:r>
            <a:r>
              <a:rPr lang="ko-KR" altLang="en-US" sz="1200" dirty="0"/>
              <a:t>객체</a:t>
            </a:r>
            <a:r>
              <a:rPr lang="en-US" altLang="ko-KR" sz="1200" dirty="0"/>
              <a:t>)</a:t>
            </a:r>
          </a:p>
          <a:p>
            <a:pPr marL="0" indent="0" latinLnBrk="0">
              <a:buNone/>
            </a:pPr>
            <a:endParaRPr lang="en-US" altLang="ko-KR" sz="1200" dirty="0"/>
          </a:p>
          <a:p>
            <a:pPr marL="0" indent="0" latinLnBrk="0">
              <a:buNone/>
            </a:pPr>
            <a:endParaRPr lang="en-US" altLang="ko-KR" sz="1100" dirty="0"/>
          </a:p>
          <a:p>
            <a:pPr marL="0" indent="0" latinLnBrk="0">
              <a:buNone/>
            </a:pPr>
            <a:br>
              <a:rPr lang="en-US" altLang="ko-KR" sz="1100" dirty="0"/>
            </a:br>
            <a:br>
              <a:rPr lang="en-US" altLang="ko-KR" sz="1100" dirty="0"/>
            </a:br>
            <a:endParaRPr lang="ko-KR" altLang="en-US" sz="7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733A373-4F75-41A4-B530-9C24B73E16D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754104" y="2364301"/>
            <a:ext cx="5210656" cy="282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480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페이지 제목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Retrofit2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12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9795" y="1631109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HTTP </a:t>
            </a:r>
            <a:r>
              <a:rPr lang="ko-KR" altLang="en-US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클라이언트 라이브러리</a:t>
            </a:r>
            <a:endParaRPr lang="ko-KR" altLang="en-US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" name="그림 9" descr="cosmetic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내용 개체 틀 2"/>
          <p:cNvSpPr txBox="1">
            <a:spLocks/>
          </p:cNvSpPr>
          <p:nvPr/>
        </p:nvSpPr>
        <p:spPr>
          <a:xfrm>
            <a:off x="259796" y="2276872"/>
            <a:ext cx="3406770" cy="3021269"/>
          </a:xfrm>
          <a:prstGeom prst="rect">
            <a:avLst/>
          </a:prstGeom>
          <a:solidFill>
            <a:schemeClr val="bg1"/>
          </a:solidFill>
          <a:ln>
            <a:solidFill>
              <a:srgbClr val="1D314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200" dirty="0"/>
              <a:t>Interface</a:t>
            </a:r>
            <a:r>
              <a:rPr lang="ko-KR" altLang="en-US" sz="1200" dirty="0"/>
              <a:t> 생성</a:t>
            </a:r>
            <a:endParaRPr lang="en-US" altLang="ko-KR" sz="1200" dirty="0"/>
          </a:p>
          <a:p>
            <a:pPr marL="0" indent="0" latinLnBrk="0">
              <a:buNone/>
            </a:pPr>
            <a:endParaRPr lang="en-US" altLang="ko-KR" sz="1200" dirty="0"/>
          </a:p>
          <a:p>
            <a:pPr marL="0" indent="0" latinLnBrk="0">
              <a:buNone/>
            </a:pPr>
            <a:r>
              <a:rPr lang="en-US" altLang="ko-KR" sz="1200" dirty="0"/>
              <a:t>@GET </a:t>
            </a:r>
            <a:r>
              <a:rPr lang="ko-KR" altLang="en-US" sz="1200" dirty="0"/>
              <a:t>에 </a:t>
            </a:r>
            <a:r>
              <a:rPr lang="en-US" altLang="ko-KR" sz="1200" dirty="0"/>
              <a:t>resource URL</a:t>
            </a:r>
          </a:p>
          <a:p>
            <a:pPr marL="0" indent="0" latinLnBrk="0">
              <a:buNone/>
            </a:pPr>
            <a:r>
              <a:rPr lang="en-US" altLang="ko-KR" sz="1200" dirty="0"/>
              <a:t>Call&lt; </a:t>
            </a:r>
            <a:r>
              <a:rPr lang="ko-KR" altLang="en-US" sz="1200" dirty="0"/>
              <a:t>데이터 리스트 </a:t>
            </a:r>
            <a:r>
              <a:rPr lang="en-US" altLang="ko-KR" sz="1200" dirty="0"/>
              <a:t>&gt; </a:t>
            </a:r>
            <a:r>
              <a:rPr lang="ko-KR" altLang="en-US" sz="1200" dirty="0"/>
              <a:t>이름 </a:t>
            </a:r>
            <a:r>
              <a:rPr lang="en-US" altLang="ko-KR" sz="1200" dirty="0"/>
              <a:t>( </a:t>
            </a:r>
          </a:p>
          <a:p>
            <a:pPr marL="0" indent="0" latinLnBrk="0">
              <a:buNone/>
            </a:pPr>
            <a:r>
              <a:rPr lang="en-US" altLang="ko-KR" sz="1200" dirty="0"/>
              <a:t>@Path(“owner”) owner, … )</a:t>
            </a:r>
            <a:br>
              <a:rPr lang="en-US" altLang="ko-KR" sz="1100" dirty="0"/>
            </a:br>
            <a:endParaRPr lang="en-US" altLang="ko-KR" sz="1100" dirty="0"/>
          </a:p>
          <a:p>
            <a:pPr marL="0" indent="0" latinLnBrk="0">
              <a:buNone/>
            </a:pPr>
            <a:r>
              <a:rPr lang="en-US" altLang="ko-KR" sz="1100" dirty="0"/>
              <a:t>Retrofit </a:t>
            </a:r>
            <a:r>
              <a:rPr lang="ko-KR" altLang="en-US" sz="1100" dirty="0"/>
              <a:t>객체</a:t>
            </a:r>
            <a:endParaRPr lang="en-US" altLang="ko-KR" sz="1100" dirty="0"/>
          </a:p>
          <a:p>
            <a:pPr marL="0" indent="0" latinLnBrk="0">
              <a:buNone/>
            </a:pPr>
            <a:r>
              <a:rPr lang="en-US" altLang="ko-KR" sz="1100" dirty="0"/>
              <a:t>Host</a:t>
            </a:r>
          </a:p>
          <a:p>
            <a:pPr marL="0" indent="0" latinLnBrk="0">
              <a:buNone/>
            </a:pPr>
            <a:r>
              <a:rPr lang="en-US" altLang="ko-KR" sz="1100" dirty="0" err="1"/>
              <a:t>Gson</a:t>
            </a:r>
            <a:r>
              <a:rPr lang="ko-KR" altLang="en-US" sz="1100" dirty="0"/>
              <a:t>사용</a:t>
            </a:r>
            <a:endParaRPr lang="en-US" altLang="ko-KR" sz="1100" dirty="0"/>
          </a:p>
          <a:p>
            <a:pPr marL="0" indent="0" latinLnBrk="0">
              <a:buNone/>
            </a:pPr>
            <a:endParaRPr lang="en-US" altLang="ko-KR" sz="1100" dirty="0">
              <a:solidFill>
                <a:srgbClr val="FF0000"/>
              </a:solidFill>
            </a:endParaRPr>
          </a:p>
          <a:p>
            <a:pPr marL="0" indent="0" latinLnBrk="0">
              <a:buNone/>
            </a:pPr>
            <a:r>
              <a:rPr lang="en-US" altLang="ko-KR" sz="1100" dirty="0">
                <a:solidFill>
                  <a:srgbClr val="FF0000"/>
                </a:solidFill>
              </a:rPr>
              <a:t>Call</a:t>
            </a:r>
            <a:r>
              <a:rPr lang="ko-KR" altLang="en-US" sz="1100" dirty="0">
                <a:solidFill>
                  <a:srgbClr val="FF0000"/>
                </a:solidFill>
              </a:rPr>
              <a:t>객체에 대한 설명</a:t>
            </a:r>
            <a:br>
              <a:rPr lang="en-US" altLang="ko-KR" sz="1100" dirty="0"/>
            </a:br>
            <a:endParaRPr lang="ko-KR" altLang="en-US" sz="7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9A04F2D-E27A-4434-8E7A-000B44ECF73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724655" y="2276872"/>
            <a:ext cx="5309073" cy="280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52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페이지 제목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Retrofit2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13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9795" y="1631109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HTTP </a:t>
            </a:r>
            <a:r>
              <a:rPr lang="ko-KR" altLang="en-US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클라이언트 라이브러리</a:t>
            </a:r>
            <a:endParaRPr lang="ko-KR" altLang="en-US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" name="그림 9" descr="cosmetic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E42BAFB-1906-4908-B882-C1F4C8B6B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94984"/>
            <a:ext cx="9144000" cy="226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581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페이지 제목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Retrofit2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14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9795" y="1631109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HTTP </a:t>
            </a:r>
            <a:r>
              <a:rPr lang="ko-KR" altLang="en-US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클라이언트 라이브러리</a:t>
            </a:r>
            <a:endParaRPr lang="ko-KR" altLang="en-US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" name="그림 9" descr="cosmetic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내용 개체 틀 2"/>
          <p:cNvSpPr txBox="1">
            <a:spLocks/>
          </p:cNvSpPr>
          <p:nvPr/>
        </p:nvSpPr>
        <p:spPr>
          <a:xfrm>
            <a:off x="263455" y="2268830"/>
            <a:ext cx="2910124" cy="3021269"/>
          </a:xfrm>
          <a:prstGeom prst="rect">
            <a:avLst/>
          </a:prstGeom>
          <a:solidFill>
            <a:schemeClr val="bg1"/>
          </a:solidFill>
          <a:ln>
            <a:solidFill>
              <a:srgbClr val="1D314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200" dirty="0" err="1"/>
              <a:t>AsyncTask</a:t>
            </a:r>
            <a:endParaRPr lang="en-US" altLang="ko-KR" sz="1200" dirty="0"/>
          </a:p>
          <a:p>
            <a:pPr marL="0" indent="0" latinLnBrk="0">
              <a:buNone/>
            </a:pPr>
            <a:endParaRPr lang="en-US" altLang="ko-KR" sz="1200" dirty="0"/>
          </a:p>
          <a:p>
            <a:pPr marL="0" indent="0" latinLnBrk="0">
              <a:buNone/>
            </a:pPr>
            <a:r>
              <a:rPr lang="en-US" altLang="ko-KR" sz="1200" dirty="0" err="1">
                <a:solidFill>
                  <a:srgbClr val="FF0000"/>
                </a:solidFill>
              </a:rPr>
              <a:t>Interface.retrofit</a:t>
            </a:r>
            <a:r>
              <a:rPr lang="ko-KR" altLang="en-US" sz="1200" dirty="0">
                <a:solidFill>
                  <a:srgbClr val="FF0000"/>
                </a:solidFill>
              </a:rPr>
              <a:t>객체</a:t>
            </a:r>
            <a:r>
              <a:rPr lang="en-US" altLang="ko-KR" sz="1200" dirty="0">
                <a:solidFill>
                  <a:srgbClr val="FF0000"/>
                </a:solidFill>
              </a:rPr>
              <a:t>.create(</a:t>
            </a:r>
            <a:r>
              <a:rPr lang="en-US" altLang="ko-KR" sz="1200" dirty="0" err="1">
                <a:solidFill>
                  <a:srgbClr val="FF0000"/>
                </a:solidFill>
              </a:rPr>
              <a:t>GithubService.class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</a:p>
          <a:p>
            <a:pPr marL="0" indent="0" latinLnBrk="0">
              <a:buNone/>
            </a:pPr>
            <a:endParaRPr lang="en-US" altLang="ko-KR" sz="1200" dirty="0"/>
          </a:p>
          <a:p>
            <a:pPr marL="0" indent="0" latinLnBrk="0">
              <a:buNone/>
            </a:pPr>
            <a:r>
              <a:rPr lang="en-US" altLang="ko-KR" sz="1200" dirty="0"/>
              <a:t>Call </a:t>
            </a:r>
            <a:r>
              <a:rPr lang="ko-KR" altLang="en-US" sz="1200" dirty="0"/>
              <a:t>객체</a:t>
            </a:r>
            <a:endParaRPr lang="en-US" altLang="ko-KR" sz="1200" dirty="0"/>
          </a:p>
          <a:p>
            <a:pPr marL="0" indent="0" latinLnBrk="0">
              <a:buNone/>
            </a:pPr>
            <a:r>
              <a:rPr lang="en-US" altLang="ko-KR" sz="1200" dirty="0"/>
              <a:t>.message</a:t>
            </a:r>
          </a:p>
          <a:p>
            <a:pPr marL="0" indent="0" latinLnBrk="0">
              <a:buNone/>
            </a:pPr>
            <a:r>
              <a:rPr lang="en-US" altLang="ko-KR" sz="1200" dirty="0"/>
              <a:t>.header</a:t>
            </a:r>
          </a:p>
          <a:p>
            <a:pPr marL="0" indent="0" latinLnBrk="0">
              <a:buNone/>
            </a:pPr>
            <a:r>
              <a:rPr lang="en-US" altLang="ko-KR" sz="1200" dirty="0"/>
              <a:t>.body …</a:t>
            </a:r>
          </a:p>
          <a:p>
            <a:pPr marL="0" indent="0" latinLnBrk="0">
              <a:buNone/>
            </a:pPr>
            <a:endParaRPr lang="en-US" altLang="ko-KR" sz="1200" dirty="0">
              <a:solidFill>
                <a:srgbClr val="FF0000"/>
              </a:solidFill>
            </a:endParaRPr>
          </a:p>
          <a:p>
            <a:pPr marL="0" indent="0" latinLnBrk="0">
              <a:buNone/>
            </a:pPr>
            <a:r>
              <a:rPr lang="ko-KR" altLang="en-US" sz="1100" dirty="0">
                <a:solidFill>
                  <a:srgbClr val="FF0000"/>
                </a:solidFill>
              </a:rPr>
              <a:t>가져온 정보를 </a:t>
            </a:r>
            <a:r>
              <a:rPr lang="ko-KR" altLang="en-US" sz="1100" dirty="0" err="1">
                <a:solidFill>
                  <a:srgbClr val="FF0000"/>
                </a:solidFill>
              </a:rPr>
              <a:t>객체그대로</a:t>
            </a:r>
            <a:r>
              <a:rPr lang="ko-KR" altLang="en-US" sz="1100" dirty="0">
                <a:solidFill>
                  <a:srgbClr val="FF0000"/>
                </a:solidFill>
              </a:rPr>
              <a:t> </a:t>
            </a:r>
            <a:r>
              <a:rPr lang="en-US" altLang="ko-KR" sz="1100" dirty="0">
                <a:solidFill>
                  <a:srgbClr val="FF0000"/>
                </a:solidFill>
              </a:rPr>
              <a:t>return </a:t>
            </a:r>
            <a:r>
              <a:rPr lang="ko-KR" altLang="en-US" sz="1100" dirty="0">
                <a:solidFill>
                  <a:srgbClr val="FF0000"/>
                </a:solidFill>
              </a:rPr>
              <a:t>하려면 어떻게</a:t>
            </a:r>
            <a:r>
              <a:rPr lang="en-US" altLang="ko-KR" sz="1100" dirty="0">
                <a:solidFill>
                  <a:srgbClr val="FF0000"/>
                </a:solidFill>
              </a:rPr>
              <a:t>..?</a:t>
            </a:r>
            <a:br>
              <a:rPr lang="en-US" altLang="ko-KR" sz="1100" dirty="0"/>
            </a:br>
            <a:endParaRPr lang="ko-KR" altLang="en-US" sz="7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DB21340-F2F9-416A-A905-B7C17E2D00F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332699" y="2268830"/>
            <a:ext cx="5731510" cy="306641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7F7E1499-3E62-47A2-AB14-03A4ACAE3E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7734" y="1509567"/>
            <a:ext cx="6086475" cy="56197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B90D51A-0498-4B55-9BD2-C20AB7CDC18F}"/>
              </a:ext>
            </a:extLst>
          </p:cNvPr>
          <p:cNvSpPr/>
          <p:nvPr/>
        </p:nvSpPr>
        <p:spPr>
          <a:xfrm>
            <a:off x="6150864" y="1509567"/>
            <a:ext cx="1359408" cy="52040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228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페이지 제목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Retrofit2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15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9795" y="1631109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HTTP </a:t>
            </a:r>
            <a:r>
              <a:rPr lang="ko-KR" altLang="en-US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클라이언트 라이브러리</a:t>
            </a:r>
            <a:endParaRPr lang="ko-KR" altLang="en-US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" name="그림 9" descr="cosmetic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E4C9C87-B9E5-486B-B50A-E75A01AD43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5" y="0"/>
            <a:ext cx="4286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15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6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4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페이지 제목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err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GoogleMap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</a:p>
        </p:txBody>
      </p:sp>
      <p:pic>
        <p:nvPicPr>
          <p:cNvPr id="10" name="그림 9" descr="cosmetic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내용 개체 틀 2"/>
          <p:cNvSpPr txBox="1">
            <a:spLocks/>
          </p:cNvSpPr>
          <p:nvPr/>
        </p:nvSpPr>
        <p:spPr>
          <a:xfrm>
            <a:off x="259796" y="2276872"/>
            <a:ext cx="3406770" cy="3021269"/>
          </a:xfrm>
          <a:prstGeom prst="rect">
            <a:avLst/>
          </a:prstGeom>
          <a:solidFill>
            <a:schemeClr val="bg1"/>
          </a:solidFill>
          <a:ln>
            <a:solidFill>
              <a:srgbClr val="1D314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200" dirty="0"/>
              <a:t>URL</a:t>
            </a:r>
            <a:r>
              <a:rPr lang="ko-KR" altLang="en-US" sz="1200" dirty="0"/>
              <a:t>을 통해 </a:t>
            </a:r>
            <a:r>
              <a:rPr lang="en-US" altLang="ko-KR" sz="1200" dirty="0"/>
              <a:t>http</a:t>
            </a:r>
            <a:r>
              <a:rPr lang="ko-KR" altLang="ko-KR" sz="1200" dirty="0"/>
              <a:t>클라이언트를</a:t>
            </a:r>
            <a:r>
              <a:rPr lang="en-US" altLang="ko-KR" sz="1200" dirty="0"/>
              <a:t> </a:t>
            </a:r>
            <a:r>
              <a:rPr lang="ko-KR" altLang="ko-KR" sz="1200" dirty="0"/>
              <a:t>이용해서</a:t>
            </a:r>
            <a:endParaRPr lang="en-US" altLang="ko-KR" sz="1200" dirty="0"/>
          </a:p>
          <a:p>
            <a:pPr marL="0" indent="0" latinLnBrk="0">
              <a:buNone/>
            </a:pPr>
            <a:r>
              <a:rPr lang="en-US" altLang="ko-KR" sz="1200" dirty="0" err="1"/>
              <a:t>ImageView</a:t>
            </a:r>
            <a:r>
              <a:rPr lang="ko-KR" altLang="ko-KR" sz="1200" dirty="0"/>
              <a:t>에 보여주어야 </a:t>
            </a:r>
            <a:r>
              <a:rPr lang="ko-KR" altLang="ko-KR" sz="1200" dirty="0" err="1"/>
              <a:t>하는경우</a:t>
            </a:r>
            <a:endParaRPr lang="en-US" altLang="ko-KR" sz="1200" dirty="0"/>
          </a:p>
          <a:p>
            <a:pPr marL="0" indent="0" latinLnBrk="0">
              <a:buNone/>
            </a:pPr>
            <a:endParaRPr lang="en-US" altLang="ko-KR" sz="1100" dirty="0"/>
          </a:p>
          <a:p>
            <a:pPr latinLnBrk="0"/>
            <a:r>
              <a:rPr lang="ko-KR" altLang="ko-KR" sz="1100" dirty="0"/>
              <a:t>로딩 실패처리</a:t>
            </a:r>
            <a:endParaRPr lang="en-US" altLang="ko-KR" sz="1100" dirty="0"/>
          </a:p>
          <a:p>
            <a:pPr latinLnBrk="0"/>
            <a:r>
              <a:rPr lang="ko-KR" altLang="ko-KR" sz="1100" dirty="0"/>
              <a:t>재시도처리</a:t>
            </a:r>
            <a:endParaRPr lang="en-US" altLang="ko-KR" sz="1100" dirty="0"/>
          </a:p>
          <a:p>
            <a:pPr latinLnBrk="0"/>
            <a:r>
              <a:rPr lang="en-US" altLang="ko-KR" sz="1100" dirty="0"/>
              <a:t>Out of Memory</a:t>
            </a:r>
          </a:p>
          <a:p>
            <a:pPr latinLnBrk="0"/>
            <a:r>
              <a:rPr lang="ko-KR" altLang="ko-KR" sz="1100" dirty="0"/>
              <a:t>캐시</a:t>
            </a:r>
            <a:endParaRPr lang="en-US" altLang="ko-KR" sz="1100" dirty="0"/>
          </a:p>
          <a:p>
            <a:pPr latinLnBrk="0"/>
            <a:r>
              <a:rPr lang="ko-KR" altLang="ko-KR" sz="1100" dirty="0"/>
              <a:t>병렬처리</a:t>
            </a:r>
            <a:endParaRPr lang="en-US" altLang="ko-KR" sz="1100" dirty="0"/>
          </a:p>
          <a:p>
            <a:pPr latinLnBrk="0"/>
            <a:r>
              <a:rPr lang="ko-KR" altLang="ko-KR" sz="1100" dirty="0"/>
              <a:t>디코딩</a:t>
            </a:r>
            <a:endParaRPr lang="en-US" altLang="ko-KR" sz="1100" dirty="0"/>
          </a:p>
          <a:p>
            <a:pPr latinLnBrk="0"/>
            <a:r>
              <a:rPr lang="ko-KR" altLang="ko-KR" sz="1100" dirty="0"/>
              <a:t>이미지재활용</a:t>
            </a:r>
            <a:endParaRPr lang="en-US" altLang="ko-KR" sz="1100" dirty="0"/>
          </a:p>
          <a:p>
            <a:pPr marL="0" indent="0" latinLnBrk="0">
              <a:buNone/>
            </a:pPr>
            <a:br>
              <a:rPr lang="en-US" altLang="ko-KR" sz="1100" dirty="0"/>
            </a:br>
            <a:br>
              <a:rPr lang="en-US" altLang="ko-KR" sz="1100" dirty="0"/>
            </a:br>
            <a:endParaRPr lang="ko-KR" altLang="en-US" sz="7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2455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페이지 제목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Picasso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vs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Glide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9795" y="1631109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o-KR" altLang="en-US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이미지로딩 라이브러리</a:t>
            </a:r>
            <a:endParaRPr lang="ko-KR" altLang="en-US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" name="그림 9" descr="cosmetic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내용 개체 틀 2"/>
          <p:cNvSpPr txBox="1">
            <a:spLocks/>
          </p:cNvSpPr>
          <p:nvPr/>
        </p:nvSpPr>
        <p:spPr>
          <a:xfrm>
            <a:off x="259796" y="2276872"/>
            <a:ext cx="3406770" cy="3021269"/>
          </a:xfrm>
          <a:prstGeom prst="rect">
            <a:avLst/>
          </a:prstGeom>
          <a:solidFill>
            <a:schemeClr val="bg1"/>
          </a:solidFill>
          <a:ln>
            <a:solidFill>
              <a:srgbClr val="1D314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200" dirty="0"/>
              <a:t>URL</a:t>
            </a:r>
            <a:r>
              <a:rPr lang="ko-KR" altLang="en-US" sz="1200" dirty="0"/>
              <a:t>을 통해 </a:t>
            </a:r>
            <a:r>
              <a:rPr lang="en-US" altLang="ko-KR" sz="1200" dirty="0"/>
              <a:t>http</a:t>
            </a:r>
            <a:r>
              <a:rPr lang="ko-KR" altLang="ko-KR" sz="1200" dirty="0"/>
              <a:t>클라이언트를</a:t>
            </a:r>
            <a:r>
              <a:rPr lang="en-US" altLang="ko-KR" sz="1200" dirty="0"/>
              <a:t> </a:t>
            </a:r>
            <a:r>
              <a:rPr lang="ko-KR" altLang="ko-KR" sz="1200" dirty="0"/>
              <a:t>이용해서</a:t>
            </a:r>
            <a:endParaRPr lang="en-US" altLang="ko-KR" sz="1200" dirty="0"/>
          </a:p>
          <a:p>
            <a:pPr marL="0" indent="0" latinLnBrk="0">
              <a:buNone/>
            </a:pPr>
            <a:r>
              <a:rPr lang="en-US" altLang="ko-KR" sz="1200" dirty="0" err="1"/>
              <a:t>ImageView</a:t>
            </a:r>
            <a:r>
              <a:rPr lang="ko-KR" altLang="ko-KR" sz="1200" dirty="0"/>
              <a:t>에 보여주어야 </a:t>
            </a:r>
            <a:r>
              <a:rPr lang="ko-KR" altLang="ko-KR" sz="1200" dirty="0" err="1"/>
              <a:t>하는경우</a:t>
            </a:r>
            <a:endParaRPr lang="en-US" altLang="ko-KR" sz="1200" dirty="0"/>
          </a:p>
          <a:p>
            <a:pPr marL="0" indent="0" latinLnBrk="0">
              <a:buNone/>
            </a:pPr>
            <a:endParaRPr lang="en-US" altLang="ko-KR" sz="1100" dirty="0"/>
          </a:p>
          <a:p>
            <a:pPr latinLnBrk="0"/>
            <a:r>
              <a:rPr lang="ko-KR" altLang="ko-KR" sz="1100" dirty="0"/>
              <a:t>로딩 실패처리</a:t>
            </a:r>
            <a:endParaRPr lang="en-US" altLang="ko-KR" sz="1100" dirty="0"/>
          </a:p>
          <a:p>
            <a:pPr latinLnBrk="0"/>
            <a:r>
              <a:rPr lang="ko-KR" altLang="ko-KR" sz="1100" dirty="0"/>
              <a:t>재시도처리</a:t>
            </a:r>
            <a:endParaRPr lang="en-US" altLang="ko-KR" sz="1100" dirty="0"/>
          </a:p>
          <a:p>
            <a:pPr latinLnBrk="0"/>
            <a:r>
              <a:rPr lang="en-US" altLang="ko-KR" sz="1100" dirty="0"/>
              <a:t>Out of Memory</a:t>
            </a:r>
          </a:p>
          <a:p>
            <a:pPr latinLnBrk="0"/>
            <a:r>
              <a:rPr lang="ko-KR" altLang="ko-KR" sz="1100" dirty="0"/>
              <a:t>캐시</a:t>
            </a:r>
            <a:endParaRPr lang="en-US" altLang="ko-KR" sz="1100" dirty="0"/>
          </a:p>
          <a:p>
            <a:pPr latinLnBrk="0"/>
            <a:r>
              <a:rPr lang="ko-KR" altLang="ko-KR" sz="1100" dirty="0"/>
              <a:t>병렬처리</a:t>
            </a:r>
            <a:endParaRPr lang="en-US" altLang="ko-KR" sz="1100" dirty="0"/>
          </a:p>
          <a:p>
            <a:pPr latinLnBrk="0"/>
            <a:r>
              <a:rPr lang="ko-KR" altLang="ko-KR" sz="1100" dirty="0"/>
              <a:t>디코딩</a:t>
            </a:r>
            <a:endParaRPr lang="en-US" altLang="ko-KR" sz="1100" dirty="0"/>
          </a:p>
          <a:p>
            <a:pPr latinLnBrk="0"/>
            <a:r>
              <a:rPr lang="ko-KR" altLang="ko-KR" sz="1100" dirty="0"/>
              <a:t>이미지재활용</a:t>
            </a:r>
            <a:endParaRPr lang="en-US" altLang="ko-KR" sz="1100" dirty="0"/>
          </a:p>
          <a:p>
            <a:pPr marL="0" indent="0" latinLnBrk="0">
              <a:buNone/>
            </a:pPr>
            <a:br>
              <a:rPr lang="en-US" altLang="ko-KR" sz="1100" dirty="0"/>
            </a:br>
            <a:br>
              <a:rPr lang="en-US" altLang="ko-KR" sz="1100" dirty="0"/>
            </a:br>
            <a:endParaRPr lang="ko-KR" altLang="en-US" sz="7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DD9F21E-1C68-463C-9586-B5B6972F19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6276" y="1880727"/>
            <a:ext cx="5233532" cy="267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019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페이지 제목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Picasso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vs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Glide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9795" y="1631109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o-KR" altLang="en-US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비교</a:t>
            </a:r>
            <a:endParaRPr lang="en-US" altLang="ko-KR" sz="12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http://gun0912.tistory.com/19</a:t>
            </a:r>
            <a:endParaRPr lang="ko-KR" altLang="en-US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" name="그림 9" descr="cosmetic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86B6054-4563-4A91-8F54-17635BBC0D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45539"/>
              </p:ext>
            </p:extLst>
          </p:nvPr>
        </p:nvGraphicFramePr>
        <p:xfrm>
          <a:off x="506511" y="2335178"/>
          <a:ext cx="8122584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1292">
                  <a:extLst>
                    <a:ext uri="{9D8B030D-6E8A-4147-A177-3AD203B41FA5}">
                      <a16:colId xmlns:a16="http://schemas.microsoft.com/office/drawing/2014/main" val="3125033168"/>
                    </a:ext>
                  </a:extLst>
                </a:gridCol>
                <a:gridCol w="4061292">
                  <a:extLst>
                    <a:ext uri="{9D8B030D-6E8A-4147-A177-3AD203B41FA5}">
                      <a16:colId xmlns:a16="http://schemas.microsoft.com/office/drawing/2014/main" val="2970329473"/>
                    </a:ext>
                  </a:extLst>
                </a:gridCol>
              </a:tblGrid>
              <a:tr h="2959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Picasso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Glide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13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 </a:t>
                      </a:r>
                      <a:r>
                        <a:rPr lang="en-US" altLang="ko-KR" sz="1800" dirty="0"/>
                        <a:t>ARGB_8888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RGB_565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068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원본 </a:t>
                      </a:r>
                      <a:r>
                        <a:rPr lang="ko-KR" altLang="en-US" dirty="0" err="1"/>
                        <a:t>로딩후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resize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Size</a:t>
                      </a:r>
                      <a:r>
                        <a:rPr lang="ko-KR" altLang="en-US" dirty="0"/>
                        <a:t>에 맞게 로딩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911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원본 캐싱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Size</a:t>
                      </a:r>
                      <a:r>
                        <a:rPr lang="ko-KR" altLang="en-US" dirty="0"/>
                        <a:t>별로 캐싱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캐싱 최적화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444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GIF, thumbnail, </a:t>
                      </a:r>
                      <a:r>
                        <a:rPr lang="en-US" altLang="ko-KR" dirty="0" err="1"/>
                        <a:t>customAnimation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99747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40D7492-3765-4486-98A3-36DC76280580}"/>
              </a:ext>
            </a:extLst>
          </p:cNvPr>
          <p:cNvSpPr txBox="1"/>
          <p:nvPr/>
        </p:nvSpPr>
        <p:spPr>
          <a:xfrm>
            <a:off x="2210540" y="4598633"/>
            <a:ext cx="807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원본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3FC824-2510-42B9-9082-E907588880D7}"/>
              </a:ext>
            </a:extLst>
          </p:cNvPr>
          <p:cNvSpPr txBox="1"/>
          <p:nvPr/>
        </p:nvSpPr>
        <p:spPr>
          <a:xfrm>
            <a:off x="6347535" y="4598633"/>
            <a:ext cx="807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캐시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6697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페이지 제목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Picasso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vs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Glide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9795" y="1631109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ko-KR" altLang="en-US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" name="그림 9" descr="cosmetic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CDD5936-5F14-463B-A7A4-6E6246EF40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195" y="2166937"/>
            <a:ext cx="5172075" cy="4267200"/>
          </a:xfrm>
          <a:prstGeom prst="rect">
            <a:avLst/>
          </a:prstGeom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1EDB8D29-C286-4CF5-9819-60003E9D0022}"/>
              </a:ext>
            </a:extLst>
          </p:cNvPr>
          <p:cNvSpPr txBox="1">
            <a:spLocks/>
          </p:cNvSpPr>
          <p:nvPr/>
        </p:nvSpPr>
        <p:spPr>
          <a:xfrm>
            <a:off x="412195" y="1783509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o-KR" altLang="en-US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추가 기능의 사용 </a:t>
            </a:r>
            <a:r>
              <a:rPr lang="en-US" altLang="ko-KR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en-US" altLang="ko-KR" sz="1200" b="1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GlideApp</a:t>
            </a:r>
            <a:endParaRPr lang="ko-KR" altLang="en-US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14E2BB7E-FBC0-4E30-8BD1-055EAFB5EFBF}"/>
              </a:ext>
            </a:extLst>
          </p:cNvPr>
          <p:cNvSpPr txBox="1">
            <a:spLocks/>
          </p:cNvSpPr>
          <p:nvPr/>
        </p:nvSpPr>
        <p:spPr>
          <a:xfrm>
            <a:off x="5850384" y="3607217"/>
            <a:ext cx="3032358" cy="534984"/>
          </a:xfrm>
          <a:prstGeom prst="rect">
            <a:avLst/>
          </a:prstGeom>
          <a:solidFill>
            <a:schemeClr val="bg1"/>
          </a:solidFill>
          <a:ln>
            <a:solidFill>
              <a:srgbClr val="1D314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ko-KR" altLang="en-US" sz="1000" dirty="0"/>
              <a:t>작성 후 </a:t>
            </a:r>
            <a:r>
              <a:rPr lang="en-US" altLang="ko-KR" sz="1000" dirty="0"/>
              <a:t>build </a:t>
            </a:r>
            <a:r>
              <a:rPr lang="ko-KR" altLang="en-US" sz="1000" dirty="0"/>
              <a:t>하면</a:t>
            </a:r>
            <a:endParaRPr lang="en-US" altLang="ko-KR" sz="1000" dirty="0"/>
          </a:p>
          <a:p>
            <a:pPr marL="0" indent="0" latinLnBrk="0">
              <a:buNone/>
            </a:pPr>
            <a:r>
              <a:rPr lang="en-US" altLang="ko-KR" sz="1000" dirty="0" err="1"/>
              <a:t>GlideApp</a:t>
            </a:r>
            <a:r>
              <a:rPr lang="en-US" altLang="ko-KR" sz="1000" dirty="0"/>
              <a:t> </a:t>
            </a:r>
            <a:r>
              <a:rPr lang="ko-KR" altLang="en-US" sz="1000" dirty="0"/>
              <a:t>객체가 생성됨</a:t>
            </a:r>
            <a:endParaRPr lang="en-US" altLang="ko-KR" sz="1000" dirty="0"/>
          </a:p>
          <a:p>
            <a:pPr marL="0" indent="0" latinLnBrk="0">
              <a:buNone/>
            </a:pPr>
            <a:br>
              <a:rPr lang="en-US" altLang="ko-KR" sz="1000" dirty="0"/>
            </a:br>
            <a:br>
              <a:rPr lang="en-US" altLang="ko-KR" sz="1000" dirty="0"/>
            </a:br>
            <a:endParaRPr lang="ko-KR" altLang="en-US" sz="1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849593D-C1EE-4C33-92A6-3AA0C68812A4}"/>
              </a:ext>
            </a:extLst>
          </p:cNvPr>
          <p:cNvCxnSpPr/>
          <p:nvPr/>
        </p:nvCxnSpPr>
        <p:spPr>
          <a:xfrm>
            <a:off x="263455" y="4074850"/>
            <a:ext cx="520519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551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페이지 제목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err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CircleImageView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9795" y="1631109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o-KR" altLang="en-US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원형 </a:t>
            </a:r>
            <a:r>
              <a:rPr lang="ko-KR" altLang="en-US" sz="1200" b="1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이미지뷰</a:t>
            </a:r>
            <a:endParaRPr lang="ko-KR" altLang="en-US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" name="그림 9" descr="cosmetic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CD8B93EE-8183-4DCB-BB3E-1D42F40108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4653" y="2906552"/>
            <a:ext cx="468630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페이지 제목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err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CircleImageView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7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9795" y="1631109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o-KR" altLang="en-US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원형 </a:t>
            </a:r>
            <a:r>
              <a:rPr lang="ko-KR" altLang="en-US" sz="1200" b="1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이미지뷰</a:t>
            </a:r>
            <a:endParaRPr lang="ko-KR" altLang="en-US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" name="그림 9" descr="cosmetic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1EA3895-721B-4BE7-8F86-67355E7F8A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455" y="1570503"/>
            <a:ext cx="5795860" cy="321456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1EDA9E7-7AC6-4A3C-8567-856F7FD6E40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575" y="1281052"/>
            <a:ext cx="2716012" cy="4345619"/>
          </a:xfrm>
          <a:prstGeom prst="rect">
            <a:avLst/>
          </a:prstGeom>
        </p:spPr>
      </p:pic>
      <p:sp>
        <p:nvSpPr>
          <p:cNvPr id="14" name="Rectangle 4">
            <a:extLst>
              <a:ext uri="{FF2B5EF4-FFF2-40B4-BE49-F238E27FC236}">
                <a16:creationId xmlns:a16="http://schemas.microsoft.com/office/drawing/2014/main" id="{564B6BB5-2E52-4082-8D45-A739CF198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544" y="4936016"/>
            <a:ext cx="562047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-apple-system"/>
              </a:rPr>
              <a:t>If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-apple-system"/>
              </a:rPr>
              <a:t>you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-apple-system"/>
              </a:rPr>
              <a:t>want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-apple-system"/>
              </a:rPr>
              <a:t>to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-apple-system"/>
              </a:rPr>
              <a:t>keep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-apple-system"/>
              </a:rPr>
              <a:t>the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-apple-system"/>
              </a:rPr>
              <a:t>fadeIn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-apple-system"/>
              </a:rPr>
              <a:t>animation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-apple-system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-apple-system"/>
              </a:rPr>
              <a:t>you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-apple-system"/>
              </a:rPr>
              <a:t>have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-apple-system"/>
              </a:rPr>
              <a:t>to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-apple-system"/>
              </a:rPr>
              <a:t>fetch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-apple-system"/>
              </a:rPr>
              <a:t>the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-apple-system"/>
              </a:rPr>
              <a:t>image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-apple-system"/>
              </a:rPr>
              <a:t>into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-apple-system"/>
              </a:rPr>
              <a:t>a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-apple-system"/>
              </a:rPr>
              <a:t> 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 Unicode MS"/>
                <a:ea typeface="SFMono-Regular"/>
              </a:rPr>
              <a:t>Target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ea typeface="-apple-system"/>
              </a:rPr>
              <a:t> 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-apple-system"/>
              </a:rPr>
              <a:t>and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-apple-system"/>
              </a:rPr>
              <a:t>apply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-apple-system"/>
              </a:rPr>
              <a:t>a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-apple-system"/>
              </a:rPr>
              <a:t>custom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-apple-system"/>
              </a:rPr>
              <a:t>animation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-apple-system"/>
              </a:rPr>
              <a:t>yourself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-apple-system"/>
              </a:rPr>
              <a:t>when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-apple-system"/>
              </a:rPr>
              <a:t>receiving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-apple-system"/>
              </a:rPr>
              <a:t>the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-apple-system"/>
              </a:rPr>
              <a:t> 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 Unicode MS"/>
                <a:ea typeface="SFMono-Regular"/>
              </a:rPr>
              <a:t>Bitmap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ea typeface="-apple-system"/>
              </a:rPr>
              <a:t>.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1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err="1"/>
              <a:t>fadeInAnimation</a:t>
            </a:r>
            <a:r>
              <a:rPr lang="ko-KR" altLang="en-US" sz="1100" dirty="0"/>
              <a:t>넣으려면 </a:t>
            </a:r>
            <a:r>
              <a:rPr lang="en-US" altLang="ko-KR" sz="1100" dirty="0"/>
              <a:t>target</a:t>
            </a:r>
            <a:r>
              <a:rPr lang="ko-KR" altLang="en-US" sz="1100" dirty="0"/>
              <a:t>으로 </a:t>
            </a:r>
            <a:r>
              <a:rPr lang="ko-KR" altLang="en-US" sz="1100" dirty="0" err="1"/>
              <a:t>가져온후에</a:t>
            </a:r>
            <a:r>
              <a:rPr lang="ko-KR" altLang="en-US" sz="1100" dirty="0"/>
              <a:t> </a:t>
            </a:r>
            <a:r>
              <a:rPr lang="en-US" altLang="ko-KR" sz="1100" dirty="0" err="1"/>
              <a:t>customAnimation</a:t>
            </a:r>
            <a:r>
              <a:rPr lang="ko-KR" altLang="en-US" sz="1100" dirty="0"/>
              <a:t>적용하기</a:t>
            </a:r>
            <a:r>
              <a:rPr lang="en-US" altLang="ko-KR" sz="1100" dirty="0"/>
              <a:t>!</a:t>
            </a:r>
            <a:endParaRPr kumimoji="0" lang="ko-KR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361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페이지 제목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Toasty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8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9795" y="1631109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o-KR" altLang="en-US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토스트 커스터마이징</a:t>
            </a:r>
            <a:endParaRPr lang="ko-KR" altLang="en-US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" name="그림 9" descr="cosmetic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80F87E0-14EB-4E08-9FBB-9C9DC291623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629313" y="2486847"/>
            <a:ext cx="5731510" cy="20415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3161337-06E6-4D45-B60D-F64AC9E221BA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03901" y="5131379"/>
            <a:ext cx="8727804" cy="46607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4CED169-7F3F-48A5-8757-2E1867151922}"/>
              </a:ext>
            </a:extLst>
          </p:cNvPr>
          <p:cNvSpPr txBox="1"/>
          <p:nvPr/>
        </p:nvSpPr>
        <p:spPr>
          <a:xfrm>
            <a:off x="4067705" y="1991831"/>
            <a:ext cx="854721" cy="276999"/>
          </a:xfrm>
          <a:prstGeom prst="rect">
            <a:avLst/>
          </a:prstGeom>
          <a:solidFill>
            <a:schemeClr val="bg1"/>
          </a:solidFill>
          <a:ln>
            <a:solidFill>
              <a:srgbClr val="1D314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defPPr>
              <a:defRPr lang="ko-KR"/>
            </a:defPPr>
            <a:lvl1pPr indent="0" latinLnBrk="0">
              <a:spcBef>
                <a:spcPct val="20000"/>
              </a:spcBef>
              <a:buFont typeface="Arial" pitchFamily="34" charset="0"/>
              <a:buNone/>
              <a:defRPr sz="1200"/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ko-KR" altLang="en-US" dirty="0"/>
              <a:t>기본 세팅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C67BCB-5CF7-476F-9B93-67421A40FB3B}"/>
              </a:ext>
            </a:extLst>
          </p:cNvPr>
          <p:cNvSpPr txBox="1"/>
          <p:nvPr/>
        </p:nvSpPr>
        <p:spPr>
          <a:xfrm>
            <a:off x="4171899" y="4645209"/>
            <a:ext cx="646331" cy="369332"/>
          </a:xfrm>
          <a:prstGeom prst="rect">
            <a:avLst/>
          </a:prstGeom>
          <a:solidFill>
            <a:schemeClr val="bg1"/>
          </a:solidFill>
          <a:ln>
            <a:solidFill>
              <a:srgbClr val="1D314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defPPr>
              <a:defRPr lang="ko-KR"/>
            </a:defPPr>
            <a:lvl1pPr indent="0" latinLnBrk="0">
              <a:spcBef>
                <a:spcPct val="20000"/>
              </a:spcBef>
              <a:buFont typeface="Arial" pitchFamily="34" charset="0"/>
              <a:buNone/>
              <a:defRPr sz="1200"/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algn="ctr"/>
            <a:r>
              <a:rPr lang="ko-KR" altLang="en-US" dirty="0"/>
              <a:t>생성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6FB05E-319D-49A7-B98A-BA2E418ABF11}"/>
              </a:ext>
            </a:extLst>
          </p:cNvPr>
          <p:cNvSpPr txBox="1"/>
          <p:nvPr/>
        </p:nvSpPr>
        <p:spPr>
          <a:xfrm>
            <a:off x="5974672" y="3862843"/>
            <a:ext cx="6747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rgbClr val="FF0000"/>
                </a:solidFill>
              </a:rPr>
              <a:t>폰트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CD1FD4-6C17-4E7D-9226-9CA73508E3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5876" y="5864571"/>
            <a:ext cx="223837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690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페이지 제목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Retrofit2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9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9795" y="1631109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HTTP </a:t>
            </a:r>
            <a:r>
              <a:rPr lang="ko-KR" altLang="en-US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클라이언트 라이브러리</a:t>
            </a:r>
            <a:endParaRPr lang="ko-KR" altLang="en-US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" name="그림 9" descr="cosmetic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FF3A1712-9023-4528-B8B3-9AE656647B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09467"/>
            <a:ext cx="9144000" cy="183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102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3033</TotalTime>
  <Words>373</Words>
  <Application>Microsoft Office PowerPoint</Application>
  <PresentationFormat>화면 슬라이드 쇼(4:3)</PresentationFormat>
  <Paragraphs>152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SFMono-Regular</vt:lpstr>
      <vt:lpstr>나눔고딕</vt:lpstr>
      <vt:lpstr>맑은 고딕</vt:lpstr>
      <vt:lpstr>Arial</vt:lpstr>
      <vt:lpstr>Wingdings</vt:lpstr>
      <vt:lpstr>-apple-system</vt:lpstr>
      <vt:lpstr>Arial Unicode MS</vt:lpstr>
      <vt:lpstr>Office 테마</vt:lpstr>
      <vt:lpstr>3주차 커리큘럼 정리 </vt:lpstr>
      <vt:lpstr>GoogleMap</vt:lpstr>
      <vt:lpstr>Picasso vs Glide</vt:lpstr>
      <vt:lpstr>Picasso vs Glide</vt:lpstr>
      <vt:lpstr>Picasso vs Glide</vt:lpstr>
      <vt:lpstr>CircleImageView</vt:lpstr>
      <vt:lpstr>CircleImageView</vt:lpstr>
      <vt:lpstr>Toasty</vt:lpstr>
      <vt:lpstr>Retrofit2</vt:lpstr>
      <vt:lpstr>Retrofit2</vt:lpstr>
      <vt:lpstr>Retrofit2</vt:lpstr>
      <vt:lpstr>Retrofit2</vt:lpstr>
      <vt:lpstr>Retrofit2</vt:lpstr>
      <vt:lpstr>Retrofit2</vt:lpstr>
      <vt:lpstr>Retrofit2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고정환</cp:lastModifiedBy>
  <cp:revision>17</cp:revision>
  <cp:lastPrinted>2011-08-28T13:13:29Z</cp:lastPrinted>
  <dcterms:created xsi:type="dcterms:W3CDTF">2011-08-24T01:05:33Z</dcterms:created>
  <dcterms:modified xsi:type="dcterms:W3CDTF">2017-07-19T02:24:32Z</dcterms:modified>
</cp:coreProperties>
</file>