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6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45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38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72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4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33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8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58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18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21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63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0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97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77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00EC-44C2-41AC-B499-0771FC764A36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29A1C1-E657-4C12-A1CC-C806D941B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12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10</a:t>
            </a:r>
            <a:r>
              <a:rPr lang="zh-TW" altLang="en-US" dirty="0" smtClean="0"/>
              <a:t>週作業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RWD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r>
              <a:rPr lang="zh-CN" altLang="en-US" dirty="0" smtClean="0"/>
              <a:t>葉凱毅 </a:t>
            </a:r>
            <a:r>
              <a:rPr lang="en-US" altLang="zh-CN" dirty="0" smtClean="0"/>
              <a:t>106590047 </a:t>
            </a:r>
            <a:r>
              <a:rPr lang="zh-CN" altLang="en-US" dirty="0" smtClean="0"/>
              <a:t>資工二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625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151025" y="3632200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dirty="0" err="1" smtClean="0"/>
              <a:t>L_RWD_Design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提供電腦網頁版使用，電腦螢幕相對較大，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所以讓主導覽列、</a:t>
            </a:r>
            <a:r>
              <a:rPr lang="en-US" altLang="zh-TW" dirty="0" err="1" smtClean="0"/>
              <a:t>SideBar</a:t>
            </a:r>
            <a:r>
              <a:rPr lang="zh-TW" altLang="en-US" dirty="0" smtClean="0"/>
              <a:t>完整顯示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4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4072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54749" y="3683000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dirty="0" err="1" smtClean="0"/>
              <a:t>M_RWD_Design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提供平板電腦使用，</a:t>
            </a:r>
            <a:r>
              <a:rPr lang="zh-CN" altLang="en-US" dirty="0" smtClean="0"/>
              <a:t>將之前的排版壓縮，</a:t>
            </a:r>
            <a:endParaRPr lang="en-US" altLang="zh-CN" dirty="0" smtClean="0"/>
          </a:p>
          <a:p>
            <a:pPr algn="just"/>
            <a:r>
              <a:rPr lang="zh-TW" altLang="en-US" dirty="0" smtClean="0"/>
              <a:t>畫面滑動時，上方導覽列會一直在螢幕最下方。</a:t>
            </a:r>
            <a:endParaRPr lang="en-US" altLang="zh-TW" dirty="0" smtClean="0"/>
          </a:p>
          <a:p>
            <a:pPr algn="just"/>
            <a:r>
              <a:rPr lang="zh-CN" altLang="en-US" dirty="0" smtClean="0"/>
              <a:t>將所有物件與文字對齊中間並將旁邊多餘的黑色</a:t>
            </a:r>
            <a:r>
              <a:rPr lang="zh-CN" altLang="en-US" dirty="0" smtClean="0"/>
              <a:t>去掉。</a:t>
            </a:r>
            <a:endParaRPr lang="en-US" altLang="zh-CN" dirty="0" smtClean="0"/>
          </a:p>
          <a:p>
            <a:pPr algn="just"/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89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26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743325"/>
            <a:ext cx="3048000" cy="3114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89100" y="406400"/>
            <a:ext cx="627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 err="1" smtClean="0"/>
              <a:t>S_RWD_Design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提供手機版使用，上方導覽列留下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、</a:t>
            </a:r>
            <a:r>
              <a:rPr lang="en-US" altLang="zh-TW" dirty="0" smtClean="0"/>
              <a:t>Logo</a:t>
            </a:r>
            <a:r>
              <a:rPr lang="zh-CN" altLang="en-US" dirty="0" smtClean="0"/>
              <a:t>、和購物</a:t>
            </a:r>
            <a:r>
              <a:rPr lang="zh-TW" altLang="en-US" dirty="0" smtClean="0"/>
              <a:t>，畫面滑動時，上下方導覽列會一直在螢幕最下方。</a:t>
            </a:r>
            <a:endParaRPr lang="en-US" altLang="zh-TW" dirty="0" smtClean="0"/>
          </a:p>
          <a:p>
            <a:pPr algn="just"/>
            <a:r>
              <a:rPr lang="zh-CN" altLang="en-US" dirty="0" smtClean="0"/>
              <a:t>還有將下面的三個圖片按鈕從</a:t>
            </a:r>
            <a:r>
              <a:rPr lang="en-US" altLang="zh-CN" dirty="0" smtClean="0"/>
              <a:t>2</a:t>
            </a:r>
            <a:r>
              <a:rPr lang="zh-CN" altLang="en-US" dirty="0" smtClean="0"/>
              <a:t>列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行的排法變成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列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行的排法。</a:t>
            </a:r>
            <a:r>
              <a:rPr lang="zh-CN" altLang="en-US" dirty="0" smtClean="0"/>
              <a:t>并且在最下面將之前看似繁雜的選項變成標題式下拉選單，以方便使用者查詢特別資料</a:t>
            </a:r>
            <a:endParaRPr lang="zh-TW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4102100" y="2351861"/>
            <a:ext cx="627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 err="1" smtClean="0"/>
              <a:t>S_RWD_</a:t>
            </a:r>
            <a:r>
              <a:rPr lang="en-US" altLang="zh-CN" dirty="0" err="1" smtClean="0"/>
              <a:t>MenuClick_</a:t>
            </a:r>
            <a:r>
              <a:rPr lang="en-US" altLang="zh-TW" dirty="0" err="1" smtClean="0"/>
              <a:t>Design</a:t>
            </a:r>
            <a:endParaRPr lang="en-US" altLang="zh-TW" dirty="0" smtClean="0"/>
          </a:p>
          <a:p>
            <a:pPr algn="just"/>
            <a:r>
              <a:rPr lang="zh-CN" altLang="en-US" dirty="0" smtClean="0"/>
              <a:t>當按下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按鈕的時候，會將畫面固定，顯示之前</a:t>
            </a:r>
            <a:r>
              <a:rPr lang="en-US" altLang="zh-CN" dirty="0" err="1" smtClean="0"/>
              <a:t>L_RWD_Design</a:t>
            </a:r>
            <a:r>
              <a:rPr lang="zh-CN" altLang="en-US" dirty="0" smtClean="0"/>
              <a:t>的上方導覽列的選項，讓使用者更容易操作與搜尋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13598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188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华文新魏</vt:lpstr>
      <vt:lpstr>微軟正黑體</vt:lpstr>
      <vt:lpstr>Arial</vt:lpstr>
      <vt:lpstr>Trebuchet MS</vt:lpstr>
      <vt:lpstr>Wingdings 3</vt:lpstr>
      <vt:lpstr>多面向</vt:lpstr>
      <vt:lpstr>第10週作業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第10週作業</dc:title>
  <dc:creator>EIK KHAI YI</dc:creator>
  <cp:lastModifiedBy>EIK KHAI YI</cp:lastModifiedBy>
  <cp:revision>2</cp:revision>
  <dcterms:created xsi:type="dcterms:W3CDTF">2019-05-26T09:24:49Z</dcterms:created>
  <dcterms:modified xsi:type="dcterms:W3CDTF">2019-05-26T09:39:01Z</dcterms:modified>
</cp:coreProperties>
</file>