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E8CB"/>
          </a:solidFill>
        </a:fill>
      </a:tcStyle>
    </a:wholeTbl>
    <a:band2H>
      <a:tcTxStyle b="def" i="def"/>
      <a:tcStyle>
        <a:tcBdr/>
        <a:fill>
          <a:solidFill>
            <a:srgbClr val="F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D9CA"/>
          </a:solidFill>
        </a:fill>
      </a:tcStyle>
    </a:wholeTbl>
    <a:band2H>
      <a:tcTxStyle b="def" i="def"/>
      <a:tcStyle>
        <a:tcBdr/>
        <a:fill>
          <a:solidFill>
            <a:srgbClr val="FEED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CAF4"/>
          </a:solidFill>
        </a:fill>
      </a:tcStyle>
    </a:wholeTbl>
    <a:band2H>
      <a:tcTxStyle b="def" i="def"/>
      <a:tcStyle>
        <a:tcBdr/>
        <a:fill>
          <a:solidFill>
            <a:srgbClr val="ECE6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ph type="sldImg"/>
          </p:nvPr>
        </p:nvSpPr>
        <p:spPr>
          <a:xfrm>
            <a:off x="1143000" y="685800"/>
            <a:ext cx="4572000" cy="3429000"/>
          </a:xfrm>
          <a:prstGeom prst="rect">
            <a:avLst/>
          </a:prstGeom>
        </p:spPr>
        <p:txBody>
          <a:bodyPr/>
          <a:lstStyle/>
          <a:p>
            <a:pPr/>
          </a:p>
        </p:txBody>
      </p:sp>
      <p:sp>
        <p:nvSpPr>
          <p:cNvPr id="217" name="Shape 2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8.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0.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pic>
        <p:nvPicPr>
          <p:cNvPr id="16" name="image2.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5"/>
            <a:ext cx="457200" cy="352426"/>
          </a:xfrm>
          <a:prstGeom prst="rect">
            <a:avLst/>
          </a:prstGeom>
          <a:ln w="12700">
            <a:miter lim="400000"/>
          </a:ln>
        </p:spPr>
      </p:pic>
      <p:pic>
        <p:nvPicPr>
          <p:cNvPr id="17" name="image3.png" descr="DirectionalButtons-Full.png"/>
          <p:cNvPicPr>
            <a:picLocks noChangeAspect="1"/>
          </p:cNvPicPr>
          <p:nvPr/>
        </p:nvPicPr>
        <p:blipFill>
          <a:blip r:embed="rId3">
            <a:extLst/>
          </a:blip>
          <a:stretch>
            <a:fillRect/>
          </a:stretch>
        </p:blipFill>
        <p:spPr>
          <a:xfrm>
            <a:off x="7826188" y="526115"/>
            <a:ext cx="752476" cy="352426"/>
          </a:xfrm>
          <a:prstGeom prst="rect">
            <a:avLst/>
          </a:prstGeom>
          <a:ln w="12700">
            <a:miter lim="400000"/>
          </a:ln>
        </p:spPr>
      </p:pic>
      <p:grpSp>
        <p:nvGrpSpPr>
          <p:cNvPr id="20" name="Group 20" descr="wireframeOverlay-Home.png"/>
          <p:cNvGrpSpPr/>
          <p:nvPr/>
        </p:nvGrpSpPr>
        <p:grpSpPr>
          <a:xfrm>
            <a:off x="179293" y="1183341"/>
            <a:ext cx="8787385" cy="5276725"/>
            <a:chOff x="0" y="0"/>
            <a:chExt cx="8787383" cy="5276724"/>
          </a:xfrm>
        </p:grpSpPr>
        <p:sp>
          <p:nvSpPr>
            <p:cNvPr id="18" name="Shape 18"/>
            <p:cNvSpPr/>
            <p:nvPr/>
          </p:nvSpPr>
          <p:spPr>
            <a:xfrm>
              <a:off x="0" y="0"/>
              <a:ext cx="8787384" cy="5276725"/>
            </a:xfrm>
            <a:prstGeom prst="rect">
              <a:avLst/>
            </a:prstGeom>
            <a:gradFill flip="none" rotWithShape="1">
              <a:gsLst>
                <a:gs pos="0">
                  <a:srgbClr val="263B86"/>
                </a:gs>
                <a:gs pos="100000">
                  <a:srgbClr val="76B6F2"/>
                </a:gs>
              </a:gsLst>
              <a:lin ang="5400000" scaled="0"/>
            </a:gradFill>
            <a:ln w="12700" cap="flat">
              <a:noFill/>
              <a:miter lim="400000"/>
            </a:ln>
            <a:effectLst/>
          </p:spPr>
          <p:txBody>
            <a:bodyPr wrap="square" lIns="45719" tIns="45719" rIns="45719" bIns="45719" numCol="1" anchor="ctr">
              <a:noAutofit/>
            </a:bodyPr>
            <a:lstStyle/>
            <a:p>
              <a:pPr/>
            </a:p>
          </p:txBody>
        </p:sp>
        <p:pic>
          <p:nvPicPr>
            <p:cNvPr id="19" name="image4.png"/>
            <p:cNvPicPr>
              <a:picLocks noChangeAspect="1"/>
            </p:cNvPicPr>
            <p:nvPr/>
          </p:nvPicPr>
          <p:blipFill>
            <a:blip r:embed="rId4">
              <a:extLst/>
            </a:blip>
            <a:srcRect l="0" t="0" r="0" b="0"/>
            <a:stretch>
              <a:fillRect/>
            </a:stretch>
          </p:blipFill>
          <p:spPr>
            <a:xfrm>
              <a:off x="0" y="2556384"/>
              <a:ext cx="8787384" cy="2720341"/>
            </a:xfrm>
            <a:prstGeom prst="rect">
              <a:avLst/>
            </a:prstGeom>
            <a:ln w="12700" cap="flat">
              <a:noFill/>
              <a:miter lim="400000"/>
            </a:ln>
            <a:effectLst/>
          </p:spPr>
        </p:pic>
      </p:grpSp>
      <p:sp>
        <p:nvSpPr>
          <p:cNvPr id="21" name="Shape 21"/>
          <p:cNvSpPr/>
          <p:nvPr>
            <p:ph type="title"/>
          </p:nvPr>
        </p:nvSpPr>
        <p:spPr>
          <a:xfrm>
            <a:off x="417512" y="2168337"/>
            <a:ext cx="8307388" cy="1619251"/>
          </a:xfrm>
          <a:prstGeom prst="rect">
            <a:avLst/>
          </a:prstGeom>
        </p:spPr>
        <p:txBody>
          <a:bodyPr/>
          <a:lstStyle>
            <a:lvl1pPr algn="ctr">
              <a:defRPr sz="4800"/>
            </a:lvl1pPr>
          </a:lstStyle>
          <a:p>
            <a:pPr/>
            <a:r>
              <a:t>Title Text</a:t>
            </a:r>
          </a:p>
        </p:txBody>
      </p:sp>
      <p:sp>
        <p:nvSpPr>
          <p:cNvPr id="22" name="Shape 22"/>
          <p:cNvSpPr/>
          <p:nvPr>
            <p:ph type="body" sz="quarter" idx="1"/>
          </p:nvPr>
        </p:nvSpPr>
        <p:spPr>
          <a:xfrm>
            <a:off x="417512" y="3810000"/>
            <a:ext cx="8307388" cy="753037"/>
          </a:xfrm>
          <a:prstGeom prst="rect">
            <a:avLst/>
          </a:prstGeom>
        </p:spPr>
        <p:txBody>
          <a:bodyPr/>
          <a:lstStyle>
            <a:lvl1pPr marL="0" indent="0" algn="ctr">
              <a:spcBef>
                <a:spcPts val="300"/>
              </a:spcBef>
              <a:buClrTx/>
              <a:buSzTx/>
              <a:buFontTx/>
              <a:buNone/>
              <a:defRPr sz="1800">
                <a:solidFill>
                  <a:srgbClr val="FFFFFF"/>
                </a:solidFill>
              </a:defRPr>
            </a:lvl1pPr>
            <a:lvl2pPr marL="0" indent="457200" algn="ctr">
              <a:spcBef>
                <a:spcPts val="300"/>
              </a:spcBef>
              <a:buClrTx/>
              <a:buSzTx/>
              <a:buFontTx/>
              <a:buNone/>
              <a:defRPr sz="1800">
                <a:solidFill>
                  <a:srgbClr val="FFFFFF"/>
                </a:solidFill>
              </a:defRPr>
            </a:lvl2pPr>
            <a:lvl3pPr marL="0" indent="914400" algn="ctr">
              <a:spcBef>
                <a:spcPts val="300"/>
              </a:spcBef>
              <a:buClrTx/>
              <a:buSzTx/>
              <a:buFontTx/>
              <a:buNone/>
              <a:defRPr sz="1800">
                <a:solidFill>
                  <a:srgbClr val="FFFFFF"/>
                </a:solidFill>
              </a:defRPr>
            </a:lvl3pPr>
            <a:lvl4pPr marL="0" indent="1371600" algn="ctr">
              <a:spcBef>
                <a:spcPts val="300"/>
              </a:spcBef>
              <a:buClrTx/>
              <a:buSzTx/>
              <a:buFontTx/>
              <a:buNone/>
              <a:defRPr sz="1800">
                <a:solidFill>
                  <a:srgbClr val="FFFFFF"/>
                </a:solidFill>
              </a:defRPr>
            </a:lvl4pPr>
            <a:lvl5pPr marL="0" indent="1828800" algn="ctr">
              <a:spcBef>
                <a:spcPts val="300"/>
              </a:spcBef>
              <a:buClrTx/>
              <a:buSzTx/>
              <a:buFont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3" name="image5.png" descr="DirectionalButtons-RightOnly.png"/>
          <p:cNvPicPr>
            <a:picLocks noChangeAspect="1"/>
          </p:cNvPicPr>
          <p:nvPr/>
        </p:nvPicPr>
        <p:blipFill>
          <a:blip r:embed="rId5">
            <a:extLst/>
          </a:blip>
          <a:stretch>
            <a:fillRect/>
          </a:stretch>
        </p:blipFill>
        <p:spPr>
          <a:xfrm>
            <a:off x="7822265" y="533400"/>
            <a:ext cx="752476" cy="352425"/>
          </a:xfrm>
          <a:prstGeom prst="rect">
            <a:avLst/>
          </a:prstGeom>
          <a:ln w="12700">
            <a:miter lim="400000"/>
          </a:ln>
        </p:spPr>
      </p:pic>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pic>
        <p:nvPicPr>
          <p:cNvPr id="113" name="image2.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5"/>
            <a:ext cx="457200" cy="352426"/>
          </a:xfrm>
          <a:prstGeom prst="rect">
            <a:avLst/>
          </a:prstGeom>
          <a:ln w="12700">
            <a:miter lim="400000"/>
          </a:ln>
        </p:spPr>
      </p:pic>
      <p:pic>
        <p:nvPicPr>
          <p:cNvPr id="114" name="image3.png" descr="DirectionalButtons-Full.png"/>
          <p:cNvPicPr>
            <a:picLocks noChangeAspect="1"/>
          </p:cNvPicPr>
          <p:nvPr/>
        </p:nvPicPr>
        <p:blipFill>
          <a:blip r:embed="rId3">
            <a:extLst/>
          </a:blip>
          <a:stretch>
            <a:fillRect/>
          </a:stretch>
        </p:blipFill>
        <p:spPr>
          <a:xfrm>
            <a:off x="7826188" y="526115"/>
            <a:ext cx="752476" cy="352426"/>
          </a:xfrm>
          <a:prstGeom prst="rect">
            <a:avLst/>
          </a:prstGeom>
          <a:ln w="12700">
            <a:miter lim="400000"/>
          </a:ln>
        </p:spPr>
      </p:pic>
      <p:grpSp>
        <p:nvGrpSpPr>
          <p:cNvPr id="117" name="Group 117" descr="wireframeOverlay-ContentCap.png"/>
          <p:cNvGrpSpPr/>
          <p:nvPr/>
        </p:nvGrpSpPr>
        <p:grpSpPr>
          <a:xfrm>
            <a:off x="182879" y="1179574"/>
            <a:ext cx="4228524" cy="5274038"/>
            <a:chOff x="0" y="0"/>
            <a:chExt cx="4228522" cy="5274037"/>
          </a:xfrm>
        </p:grpSpPr>
        <p:sp>
          <p:nvSpPr>
            <p:cNvPr id="115" name="Shape 115"/>
            <p:cNvSpPr/>
            <p:nvPr/>
          </p:nvSpPr>
          <p:spPr>
            <a:xfrm>
              <a:off x="0" y="0"/>
              <a:ext cx="4228523" cy="5274037"/>
            </a:xfrm>
            <a:prstGeom prst="rect">
              <a:avLst/>
            </a:prstGeom>
            <a:gradFill flip="none" rotWithShape="1">
              <a:gsLst>
                <a:gs pos="0">
                  <a:srgbClr val="76B6F2"/>
                </a:gs>
                <a:gs pos="100000">
                  <a:srgbClr val="263B86"/>
                </a:gs>
              </a:gsLst>
              <a:lin ang="5400000" scaled="0"/>
            </a:gradFill>
            <a:ln w="12700" cap="flat">
              <a:noFill/>
              <a:miter lim="400000"/>
            </a:ln>
            <a:effectLst/>
          </p:spPr>
          <p:txBody>
            <a:bodyPr wrap="square" lIns="45719" tIns="45719" rIns="45719" bIns="45719" numCol="1" anchor="ctr">
              <a:noAutofit/>
            </a:bodyPr>
            <a:lstStyle/>
            <a:p>
              <a:pPr/>
            </a:p>
          </p:txBody>
        </p:sp>
        <p:pic>
          <p:nvPicPr>
            <p:cNvPr id="116" name="image9.png"/>
            <p:cNvPicPr>
              <a:picLocks noChangeAspect="1"/>
            </p:cNvPicPr>
            <p:nvPr/>
          </p:nvPicPr>
          <p:blipFill>
            <a:blip r:embed="rId4">
              <a:extLst/>
            </a:blip>
            <a:srcRect l="0" t="0" r="0" b="0"/>
            <a:stretch>
              <a:fillRect/>
            </a:stretch>
          </p:blipFill>
          <p:spPr>
            <a:xfrm>
              <a:off x="0" y="-1"/>
              <a:ext cx="4228523" cy="2235985"/>
            </a:xfrm>
            <a:prstGeom prst="rect">
              <a:avLst/>
            </a:prstGeom>
            <a:ln w="12700" cap="flat">
              <a:noFill/>
              <a:miter lim="400000"/>
            </a:ln>
            <a:effectLst/>
          </p:spPr>
        </p:pic>
      </p:grpSp>
      <p:sp>
        <p:nvSpPr>
          <p:cNvPr id="118" name="Shape 118"/>
          <p:cNvSpPr/>
          <p:nvPr>
            <p:ph type="title"/>
          </p:nvPr>
        </p:nvSpPr>
        <p:spPr>
          <a:xfrm>
            <a:off x="416859" y="1680882"/>
            <a:ext cx="3697941" cy="1162051"/>
          </a:xfrm>
          <a:prstGeom prst="rect">
            <a:avLst/>
          </a:prstGeom>
        </p:spPr>
        <p:txBody>
          <a:bodyPr/>
          <a:lstStyle>
            <a:lvl1pPr>
              <a:defRPr sz="2800"/>
            </a:lvl1pPr>
          </a:lstStyle>
          <a:p>
            <a:pPr/>
            <a:r>
              <a:t>Title Text</a:t>
            </a:r>
          </a:p>
        </p:txBody>
      </p:sp>
      <p:sp>
        <p:nvSpPr>
          <p:cNvPr id="119" name="Shape 119"/>
          <p:cNvSpPr/>
          <p:nvPr>
            <p:ph type="body" sz="half" idx="1"/>
          </p:nvPr>
        </p:nvSpPr>
        <p:spPr>
          <a:xfrm>
            <a:off x="4612340" y="1600200"/>
            <a:ext cx="4101355" cy="4652963"/>
          </a:xfrm>
          <a:prstGeom prst="rect">
            <a:avLst/>
          </a:prstGeom>
        </p:spPr>
        <p:txBody>
          <a:bodyPr/>
          <a:lstStyle>
            <a:lvl1pPr>
              <a:defRPr sz="1800"/>
            </a:lvl1pPr>
            <a:lvl2pPr marL="457200" indent="-228600">
              <a:defRPr sz="1800"/>
            </a:lvl2pPr>
            <a:lvl3pPr marL="685800" indent="-228600">
              <a:defRPr sz="1800"/>
            </a:lvl3pPr>
            <a:lvl4pPr marL="914400" indent="-228600">
              <a:defRPr sz="1800"/>
            </a:lvl4pPr>
            <a:lvl5pPr marL="1143000" indent="-228600">
              <a:defRPr sz="1800"/>
            </a:lvl5pPr>
          </a:lstStyle>
          <a:p>
            <a:pPr/>
            <a:r>
              <a:t>Body Level One</a:t>
            </a:r>
          </a:p>
          <a:p>
            <a:pPr lvl="1"/>
            <a:r>
              <a:t>Body Level Two</a:t>
            </a:r>
          </a:p>
          <a:p>
            <a:pPr lvl="2"/>
            <a:r>
              <a:t>Body Level Three</a:t>
            </a:r>
          </a:p>
          <a:p>
            <a:pPr lvl="3"/>
            <a:r>
              <a:t>Body Level Four</a:t>
            </a:r>
          </a:p>
          <a:p>
            <a:pPr lvl="4"/>
            <a:r>
              <a:t>Body Level Five</a:t>
            </a:r>
          </a:p>
        </p:txBody>
      </p:sp>
      <p:sp>
        <p:nvSpPr>
          <p:cNvPr id="120" name="Shape 120"/>
          <p:cNvSpPr/>
          <p:nvPr>
            <p:ph type="body" sz="half" idx="13"/>
          </p:nvPr>
        </p:nvSpPr>
        <p:spPr>
          <a:xfrm>
            <a:off x="416859" y="2837329"/>
            <a:ext cx="3697941" cy="3415834"/>
          </a:xfrm>
          <a:prstGeom prst="rect">
            <a:avLst/>
          </a:prstGeom>
        </p:spPr>
        <p:txBody>
          <a:bodyPr/>
          <a:lstStyle/>
          <a:p>
            <a:pPr marL="0" indent="0">
              <a:lnSpc>
                <a:spcPct val="110000"/>
              </a:lnSpc>
              <a:buClrTx/>
              <a:buSzTx/>
              <a:buFontTx/>
              <a:buNone/>
              <a:defRPr sz="1600">
                <a:solidFill>
                  <a:srgbClr val="FFFFFF"/>
                </a:solidFill>
              </a:defRPr>
            </a:pPr>
          </a:p>
        </p:txBody>
      </p:sp>
      <p:sp>
        <p:nvSpPr>
          <p:cNvPr id="121" name="Shape 1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128" name="Shape 128"/>
          <p:cNvSpPr/>
          <p:nvPr>
            <p:ph type="title"/>
          </p:nvPr>
        </p:nvSpPr>
        <p:spPr>
          <a:xfrm>
            <a:off x="416859" y="1466850"/>
            <a:ext cx="8308039" cy="1128432"/>
          </a:xfrm>
          <a:prstGeom prst="rect">
            <a:avLst/>
          </a:prstGeom>
        </p:spPr>
        <p:txBody>
          <a:bodyPr/>
          <a:lstStyle/>
          <a:p>
            <a:pPr/>
            <a:r>
              <a:t>Title Text</a:t>
            </a:r>
          </a:p>
        </p:txBody>
      </p:sp>
      <p:sp>
        <p:nvSpPr>
          <p:cNvPr id="129" name="Shape 129"/>
          <p:cNvSpPr/>
          <p:nvPr>
            <p:ph type="pic" sz="half" idx="13"/>
          </p:nvPr>
        </p:nvSpPr>
        <p:spPr>
          <a:xfrm>
            <a:off x="4007224" y="2623296"/>
            <a:ext cx="4717676" cy="3831293"/>
          </a:xfrm>
          <a:prstGeom prst="rect">
            <a:avLst/>
          </a:prstGeom>
        </p:spPr>
        <p:txBody>
          <a:bodyPr lIns="91439" rIns="91439">
            <a:noAutofit/>
          </a:bodyPr>
          <a:lstStyle/>
          <a:p>
            <a:pPr/>
          </a:p>
        </p:txBody>
      </p:sp>
      <p:sp>
        <p:nvSpPr>
          <p:cNvPr id="130" name="Shape 130"/>
          <p:cNvSpPr/>
          <p:nvPr>
            <p:ph type="body" sz="quarter" idx="1"/>
          </p:nvPr>
        </p:nvSpPr>
        <p:spPr>
          <a:xfrm>
            <a:off x="430212" y="2770186"/>
            <a:ext cx="3429095" cy="3576827"/>
          </a:xfrm>
          <a:prstGeom prst="rect">
            <a:avLst/>
          </a:prstGeom>
        </p:spPr>
        <p:txBody>
          <a:bodyPr/>
          <a:lstStyle>
            <a:lvl1pPr marL="0" indent="0">
              <a:spcBef>
                <a:spcPts val="600"/>
              </a:spcBef>
              <a:buClrTx/>
              <a:buSzTx/>
              <a:buFontTx/>
              <a:buNone/>
              <a:defRPr sz="1800"/>
            </a:lvl1pPr>
            <a:lvl2pPr marL="0" indent="457200">
              <a:spcBef>
                <a:spcPts val="600"/>
              </a:spcBef>
              <a:buClrTx/>
              <a:buSzTx/>
              <a:buFontTx/>
              <a:buNone/>
              <a:defRPr sz="1800"/>
            </a:lvl2pPr>
            <a:lvl3pPr marL="0" indent="914400">
              <a:spcBef>
                <a:spcPts val="600"/>
              </a:spcBef>
              <a:buClrTx/>
              <a:buSzTx/>
              <a:buFontTx/>
              <a:buNone/>
              <a:defRPr sz="1800"/>
            </a:lvl3pPr>
            <a:lvl4pPr marL="0" indent="1371600">
              <a:spcBef>
                <a:spcPts val="600"/>
              </a:spcBef>
              <a:buClrTx/>
              <a:buSzTx/>
              <a:buFontTx/>
              <a:buNone/>
              <a:defRPr sz="1800"/>
            </a:lvl4pPr>
            <a:lvl5pPr marL="0" indent="1828800">
              <a:spcBef>
                <a:spcPts val="6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31" name="Shape 1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Alt.">
    <p:spTree>
      <p:nvGrpSpPr>
        <p:cNvPr id="1" name=""/>
        <p:cNvGrpSpPr/>
        <p:nvPr/>
      </p:nvGrpSpPr>
      <p:grpSpPr>
        <a:xfrm>
          <a:off x="0" y="0"/>
          <a:ext cx="0" cy="0"/>
          <a:chOff x="0" y="0"/>
          <a:chExt cx="0" cy="0"/>
        </a:xfrm>
      </p:grpSpPr>
      <p:pic>
        <p:nvPicPr>
          <p:cNvPr id="138" name="image2.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5"/>
            <a:ext cx="457200" cy="352426"/>
          </a:xfrm>
          <a:prstGeom prst="rect">
            <a:avLst/>
          </a:prstGeom>
          <a:ln w="12700">
            <a:miter lim="400000"/>
          </a:ln>
        </p:spPr>
      </p:pic>
      <p:pic>
        <p:nvPicPr>
          <p:cNvPr id="139" name="image3.png" descr="DirectionalButtons-Full.png"/>
          <p:cNvPicPr>
            <a:picLocks noChangeAspect="1"/>
          </p:cNvPicPr>
          <p:nvPr/>
        </p:nvPicPr>
        <p:blipFill>
          <a:blip r:embed="rId3">
            <a:extLst/>
          </a:blip>
          <a:stretch>
            <a:fillRect/>
          </a:stretch>
        </p:blipFill>
        <p:spPr>
          <a:xfrm>
            <a:off x="7826188" y="526115"/>
            <a:ext cx="752476" cy="352426"/>
          </a:xfrm>
          <a:prstGeom prst="rect">
            <a:avLst/>
          </a:prstGeom>
          <a:ln w="12700">
            <a:miter lim="400000"/>
          </a:ln>
        </p:spPr>
      </p:pic>
      <p:grpSp>
        <p:nvGrpSpPr>
          <p:cNvPr id="142" name="Group 142" descr="wireframeOverlay-PCVertical.png"/>
          <p:cNvGrpSpPr/>
          <p:nvPr/>
        </p:nvGrpSpPr>
        <p:grpSpPr>
          <a:xfrm>
            <a:off x="182879" y="1179574"/>
            <a:ext cx="5133976" cy="5275014"/>
            <a:chOff x="0" y="0"/>
            <a:chExt cx="5133975" cy="5275012"/>
          </a:xfrm>
        </p:grpSpPr>
        <p:sp>
          <p:nvSpPr>
            <p:cNvPr id="140" name="Shape 140"/>
            <p:cNvSpPr/>
            <p:nvPr/>
          </p:nvSpPr>
          <p:spPr>
            <a:xfrm>
              <a:off x="0" y="0"/>
              <a:ext cx="5133975" cy="5275013"/>
            </a:xfrm>
            <a:prstGeom prst="rect">
              <a:avLst/>
            </a:prstGeom>
            <a:gradFill flip="none" rotWithShape="1">
              <a:gsLst>
                <a:gs pos="0">
                  <a:srgbClr val="76B6F2"/>
                </a:gs>
                <a:gs pos="100000">
                  <a:srgbClr val="263B86"/>
                </a:gs>
              </a:gsLst>
              <a:lin ang="5400000" scaled="0"/>
            </a:gradFill>
            <a:ln w="12700" cap="flat">
              <a:noFill/>
              <a:miter lim="400000"/>
            </a:ln>
            <a:effectLst/>
          </p:spPr>
          <p:txBody>
            <a:bodyPr wrap="square" lIns="45719" tIns="45719" rIns="45719" bIns="45719" numCol="1" anchor="ctr">
              <a:noAutofit/>
            </a:bodyPr>
            <a:lstStyle/>
            <a:p>
              <a:pPr/>
            </a:p>
          </p:txBody>
        </p:sp>
        <p:pic>
          <p:nvPicPr>
            <p:cNvPr id="141" name="image10.png"/>
            <p:cNvPicPr>
              <a:picLocks noChangeAspect="1"/>
            </p:cNvPicPr>
            <p:nvPr/>
          </p:nvPicPr>
          <p:blipFill>
            <a:blip r:embed="rId4">
              <a:extLst/>
            </a:blip>
            <a:srcRect l="0" t="0" r="0" b="0"/>
            <a:stretch>
              <a:fillRect/>
            </a:stretch>
          </p:blipFill>
          <p:spPr>
            <a:xfrm>
              <a:off x="0" y="-1"/>
              <a:ext cx="5133975" cy="2362205"/>
            </a:xfrm>
            <a:prstGeom prst="rect">
              <a:avLst/>
            </a:prstGeom>
            <a:ln w="12700" cap="flat">
              <a:noFill/>
              <a:miter lim="400000"/>
            </a:ln>
            <a:effectLst/>
          </p:spPr>
        </p:pic>
      </p:grpSp>
      <p:sp>
        <p:nvSpPr>
          <p:cNvPr id="143" name="Shape 143"/>
          <p:cNvSpPr/>
          <p:nvPr>
            <p:ph type="title"/>
          </p:nvPr>
        </p:nvSpPr>
        <p:spPr>
          <a:xfrm>
            <a:off x="416859" y="1680882"/>
            <a:ext cx="4313891" cy="1162051"/>
          </a:xfrm>
          <a:prstGeom prst="rect">
            <a:avLst/>
          </a:prstGeom>
        </p:spPr>
        <p:txBody>
          <a:bodyPr/>
          <a:lstStyle>
            <a:lvl1pPr>
              <a:defRPr sz="2800"/>
            </a:lvl1pPr>
          </a:lstStyle>
          <a:p>
            <a:pPr/>
            <a:r>
              <a:t>Title Text</a:t>
            </a:r>
          </a:p>
        </p:txBody>
      </p:sp>
      <p:sp>
        <p:nvSpPr>
          <p:cNvPr id="144" name="Shape 144"/>
          <p:cNvSpPr/>
          <p:nvPr>
            <p:ph type="body" sz="half" idx="1"/>
          </p:nvPr>
        </p:nvSpPr>
        <p:spPr>
          <a:xfrm>
            <a:off x="416859" y="2837328"/>
            <a:ext cx="4313891" cy="3415836"/>
          </a:xfrm>
          <a:prstGeom prst="rect">
            <a:avLst/>
          </a:prstGeom>
        </p:spPr>
        <p:txBody>
          <a:bodyPr/>
          <a:lstStyle>
            <a:lvl1pPr marL="0" indent="0">
              <a:lnSpc>
                <a:spcPct val="110000"/>
              </a:lnSpc>
              <a:spcBef>
                <a:spcPts val="600"/>
              </a:spcBef>
              <a:buClrTx/>
              <a:buSzTx/>
              <a:buFontTx/>
              <a:buNone/>
              <a:defRPr sz="1600">
                <a:solidFill>
                  <a:srgbClr val="FFFFFF"/>
                </a:solidFill>
              </a:defRPr>
            </a:lvl1pPr>
            <a:lvl2pPr marL="0" indent="457200">
              <a:lnSpc>
                <a:spcPct val="110000"/>
              </a:lnSpc>
              <a:spcBef>
                <a:spcPts val="600"/>
              </a:spcBef>
              <a:buClrTx/>
              <a:buSzTx/>
              <a:buFontTx/>
              <a:buNone/>
              <a:defRPr sz="1600">
                <a:solidFill>
                  <a:srgbClr val="FFFFFF"/>
                </a:solidFill>
              </a:defRPr>
            </a:lvl2pPr>
            <a:lvl3pPr marL="0" indent="914400">
              <a:lnSpc>
                <a:spcPct val="110000"/>
              </a:lnSpc>
              <a:spcBef>
                <a:spcPts val="600"/>
              </a:spcBef>
              <a:buClrTx/>
              <a:buSzTx/>
              <a:buFontTx/>
              <a:buNone/>
              <a:defRPr sz="1600">
                <a:solidFill>
                  <a:srgbClr val="FFFFFF"/>
                </a:solidFill>
              </a:defRPr>
            </a:lvl3pPr>
            <a:lvl4pPr marL="0" indent="1371600">
              <a:lnSpc>
                <a:spcPct val="110000"/>
              </a:lnSpc>
              <a:spcBef>
                <a:spcPts val="600"/>
              </a:spcBef>
              <a:buClrTx/>
              <a:buSzTx/>
              <a:buFontTx/>
              <a:buNone/>
              <a:defRPr sz="1600">
                <a:solidFill>
                  <a:srgbClr val="FFFFFF"/>
                </a:solidFill>
              </a:defRPr>
            </a:lvl4pPr>
            <a:lvl5pPr marL="0" indent="1828800">
              <a:lnSpc>
                <a:spcPct val="110000"/>
              </a:lnSpc>
              <a:spcBef>
                <a:spcPts val="600"/>
              </a:spcBef>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5" name="Shape 145"/>
          <p:cNvSpPr/>
          <p:nvPr>
            <p:ph type="pic" sz="half" idx="13"/>
          </p:nvPr>
        </p:nvSpPr>
        <p:spPr>
          <a:xfrm>
            <a:off x="5298140" y="1169893"/>
            <a:ext cx="3671048" cy="5276090"/>
          </a:xfrm>
          <a:prstGeom prst="rect">
            <a:avLst/>
          </a:prstGeom>
        </p:spPr>
        <p:txBody>
          <a:bodyPr lIns="91439" rIns="91439">
            <a:noAutofit/>
          </a:bodyPr>
          <a:lstStyle/>
          <a:p>
            <a:pPr/>
          </a:p>
        </p:txBody>
      </p:sp>
      <p:sp>
        <p:nvSpPr>
          <p:cNvPr id="146" name="Shape 146"/>
          <p:cNvSpPr/>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Picture above Caption">
    <p:spTree>
      <p:nvGrpSpPr>
        <p:cNvPr id="1" name=""/>
        <p:cNvGrpSpPr/>
        <p:nvPr/>
      </p:nvGrpSpPr>
      <p:grpSpPr>
        <a:xfrm>
          <a:off x="0" y="0"/>
          <a:ext cx="0" cy="0"/>
          <a:chOff x="0" y="0"/>
          <a:chExt cx="0" cy="0"/>
        </a:xfrm>
      </p:grpSpPr>
      <p:pic>
        <p:nvPicPr>
          <p:cNvPr id="153" name="image2.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5"/>
            <a:ext cx="457200" cy="352426"/>
          </a:xfrm>
          <a:prstGeom prst="rect">
            <a:avLst/>
          </a:prstGeom>
          <a:ln w="12700">
            <a:miter lim="400000"/>
          </a:ln>
        </p:spPr>
      </p:pic>
      <p:pic>
        <p:nvPicPr>
          <p:cNvPr id="154" name="image3.png" descr="DirectionalButtons-Full.png"/>
          <p:cNvPicPr>
            <a:picLocks noChangeAspect="1"/>
          </p:cNvPicPr>
          <p:nvPr/>
        </p:nvPicPr>
        <p:blipFill>
          <a:blip r:embed="rId3">
            <a:extLst/>
          </a:blip>
          <a:stretch>
            <a:fillRect/>
          </a:stretch>
        </p:blipFill>
        <p:spPr>
          <a:xfrm>
            <a:off x="7826188" y="526115"/>
            <a:ext cx="752476" cy="352426"/>
          </a:xfrm>
          <a:prstGeom prst="rect">
            <a:avLst/>
          </a:prstGeom>
          <a:ln w="12700">
            <a:miter lim="400000"/>
          </a:ln>
        </p:spPr>
      </p:pic>
      <p:sp>
        <p:nvSpPr>
          <p:cNvPr id="155" name="Shape 155"/>
          <p:cNvSpPr/>
          <p:nvPr>
            <p:ph type="pic" sz="half" idx="13"/>
          </p:nvPr>
        </p:nvSpPr>
        <p:spPr>
          <a:xfrm>
            <a:off x="182879" y="1169893"/>
            <a:ext cx="8787385" cy="2106707"/>
          </a:xfrm>
          <a:prstGeom prst="rect">
            <a:avLst/>
          </a:prstGeom>
        </p:spPr>
        <p:txBody>
          <a:bodyPr lIns="91439" rIns="91439">
            <a:noAutofit/>
          </a:bodyPr>
          <a:lstStyle/>
          <a:p>
            <a:pPr/>
          </a:p>
        </p:txBody>
      </p:sp>
      <p:sp>
        <p:nvSpPr>
          <p:cNvPr id="156" name="Shape 156"/>
          <p:cNvSpPr/>
          <p:nvPr/>
        </p:nvSpPr>
        <p:spPr>
          <a:xfrm>
            <a:off x="182880" y="3281081"/>
            <a:ext cx="8787384" cy="3174583"/>
          </a:xfrm>
          <a:prstGeom prst="rect">
            <a:avLst/>
          </a:prstGeom>
          <a:gradFill>
            <a:gsLst>
              <a:gs pos="0">
                <a:srgbClr val="76B6F2"/>
              </a:gs>
              <a:gs pos="100000">
                <a:srgbClr val="263B86"/>
              </a:gs>
            </a:gsLst>
            <a:lin ang="5400000"/>
          </a:gradFill>
          <a:ln w="12700">
            <a:miter lim="400000"/>
          </a:ln>
        </p:spPr>
        <p:txBody>
          <a:bodyPr lIns="45719" rIns="45719" anchor="ctr"/>
          <a:lstStyle/>
          <a:p>
            <a:pPr algn="ctr">
              <a:defRPr>
                <a:solidFill>
                  <a:srgbClr val="FFFFFF"/>
                </a:solidFill>
              </a:defRPr>
            </a:pPr>
          </a:p>
        </p:txBody>
      </p:sp>
      <p:sp>
        <p:nvSpPr>
          <p:cNvPr id="157" name="Shape 157"/>
          <p:cNvSpPr/>
          <p:nvPr>
            <p:ph type="title"/>
          </p:nvPr>
        </p:nvSpPr>
        <p:spPr>
          <a:xfrm>
            <a:off x="416859" y="3329268"/>
            <a:ext cx="8346141" cy="1014133"/>
          </a:xfrm>
          <a:prstGeom prst="rect">
            <a:avLst/>
          </a:prstGeom>
        </p:spPr>
        <p:txBody>
          <a:bodyPr/>
          <a:lstStyle/>
          <a:p>
            <a:pPr/>
            <a:r>
              <a:t>Title Text</a:t>
            </a:r>
          </a:p>
        </p:txBody>
      </p:sp>
      <p:sp>
        <p:nvSpPr>
          <p:cNvPr id="158" name="Shape 158"/>
          <p:cNvSpPr/>
          <p:nvPr>
            <p:ph type="body" sz="half" idx="1"/>
          </p:nvPr>
        </p:nvSpPr>
        <p:spPr>
          <a:xfrm>
            <a:off x="416859" y="4343398"/>
            <a:ext cx="8346141" cy="1909764"/>
          </a:xfrm>
          <a:prstGeom prst="rect">
            <a:avLst/>
          </a:prstGeom>
        </p:spPr>
        <p:txBody>
          <a:bodyPr/>
          <a:lstStyle>
            <a:lvl1pPr marL="0" indent="0">
              <a:lnSpc>
                <a:spcPct val="110000"/>
              </a:lnSpc>
              <a:spcBef>
                <a:spcPts val="600"/>
              </a:spcBef>
              <a:buClrTx/>
              <a:buSzTx/>
              <a:buFontTx/>
              <a:buNone/>
              <a:defRPr sz="1800">
                <a:solidFill>
                  <a:srgbClr val="FFFFFF"/>
                </a:solidFill>
              </a:defRPr>
            </a:lvl1pPr>
            <a:lvl2pPr marL="0" indent="457200">
              <a:lnSpc>
                <a:spcPct val="110000"/>
              </a:lnSpc>
              <a:spcBef>
                <a:spcPts val="600"/>
              </a:spcBef>
              <a:buClrTx/>
              <a:buSzTx/>
              <a:buFontTx/>
              <a:buNone/>
              <a:defRPr sz="1800">
                <a:solidFill>
                  <a:srgbClr val="FFFFFF"/>
                </a:solidFill>
              </a:defRPr>
            </a:lvl2pPr>
            <a:lvl3pPr marL="0" indent="914400">
              <a:lnSpc>
                <a:spcPct val="110000"/>
              </a:lnSpc>
              <a:spcBef>
                <a:spcPts val="600"/>
              </a:spcBef>
              <a:buClrTx/>
              <a:buSzTx/>
              <a:buFontTx/>
              <a:buNone/>
              <a:defRPr sz="1800">
                <a:solidFill>
                  <a:srgbClr val="FFFFFF"/>
                </a:solidFill>
              </a:defRPr>
            </a:lvl3pPr>
            <a:lvl4pPr marL="0" indent="1371600">
              <a:lnSpc>
                <a:spcPct val="110000"/>
              </a:lnSpc>
              <a:spcBef>
                <a:spcPts val="600"/>
              </a:spcBef>
              <a:buClrTx/>
              <a:buSzTx/>
              <a:buFontTx/>
              <a:buNone/>
              <a:defRPr sz="1800">
                <a:solidFill>
                  <a:srgbClr val="FFFFFF"/>
                </a:solidFill>
              </a:defRPr>
            </a:lvl4pPr>
            <a:lvl5pPr marL="0" indent="1828800">
              <a:lnSpc>
                <a:spcPct val="110000"/>
              </a:lnSpc>
              <a:spcBef>
                <a:spcPts val="600"/>
              </a:spcBef>
              <a:buClrTx/>
              <a:buSzTx/>
              <a:buFont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9" name="Shape 159"/>
          <p:cNvSpPr/>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3 Pictures with Caption">
    <p:spTree>
      <p:nvGrpSpPr>
        <p:cNvPr id="1" name=""/>
        <p:cNvGrpSpPr/>
        <p:nvPr/>
      </p:nvGrpSpPr>
      <p:grpSpPr>
        <a:xfrm>
          <a:off x="0" y="0"/>
          <a:ext cx="0" cy="0"/>
          <a:chOff x="0" y="0"/>
          <a:chExt cx="0" cy="0"/>
        </a:xfrm>
      </p:grpSpPr>
      <p:pic>
        <p:nvPicPr>
          <p:cNvPr id="166" name="image2.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5"/>
            <a:ext cx="457200" cy="352426"/>
          </a:xfrm>
          <a:prstGeom prst="rect">
            <a:avLst/>
          </a:prstGeom>
          <a:ln w="12700">
            <a:miter lim="400000"/>
          </a:ln>
        </p:spPr>
      </p:pic>
      <p:pic>
        <p:nvPicPr>
          <p:cNvPr id="167" name="image3.png" descr="DirectionalButtons-Full.png"/>
          <p:cNvPicPr>
            <a:picLocks noChangeAspect="1"/>
          </p:cNvPicPr>
          <p:nvPr/>
        </p:nvPicPr>
        <p:blipFill>
          <a:blip r:embed="rId3">
            <a:extLst/>
          </a:blip>
          <a:stretch>
            <a:fillRect/>
          </a:stretch>
        </p:blipFill>
        <p:spPr>
          <a:xfrm>
            <a:off x="7826188" y="526115"/>
            <a:ext cx="752476" cy="352426"/>
          </a:xfrm>
          <a:prstGeom prst="rect">
            <a:avLst/>
          </a:prstGeom>
          <a:ln w="12700">
            <a:miter lim="400000"/>
          </a:ln>
        </p:spPr>
      </p:pic>
      <p:grpSp>
        <p:nvGrpSpPr>
          <p:cNvPr id="170" name="Group 170" descr="wireframeOverlay-PCVertical.png"/>
          <p:cNvGrpSpPr/>
          <p:nvPr/>
        </p:nvGrpSpPr>
        <p:grpSpPr>
          <a:xfrm>
            <a:off x="3835212" y="1179574"/>
            <a:ext cx="5133976" cy="5275014"/>
            <a:chOff x="0" y="0"/>
            <a:chExt cx="5133975" cy="5275012"/>
          </a:xfrm>
        </p:grpSpPr>
        <p:sp>
          <p:nvSpPr>
            <p:cNvPr id="168" name="Shape 168"/>
            <p:cNvSpPr/>
            <p:nvPr/>
          </p:nvSpPr>
          <p:spPr>
            <a:xfrm>
              <a:off x="0" y="0"/>
              <a:ext cx="5133975" cy="5275013"/>
            </a:xfrm>
            <a:prstGeom prst="rect">
              <a:avLst/>
            </a:prstGeom>
            <a:gradFill flip="none" rotWithShape="1">
              <a:gsLst>
                <a:gs pos="0">
                  <a:srgbClr val="76B6F2"/>
                </a:gs>
                <a:gs pos="100000">
                  <a:srgbClr val="263B86"/>
                </a:gs>
              </a:gsLst>
              <a:lin ang="5400000" scaled="0"/>
            </a:gradFill>
            <a:ln w="12700" cap="flat">
              <a:noFill/>
              <a:miter lim="400000"/>
            </a:ln>
            <a:effectLst/>
          </p:spPr>
          <p:txBody>
            <a:bodyPr wrap="square" lIns="45719" tIns="45719" rIns="45719" bIns="45719" numCol="1" anchor="ctr">
              <a:noAutofit/>
            </a:bodyPr>
            <a:lstStyle/>
            <a:p>
              <a:pPr/>
            </a:p>
          </p:txBody>
        </p:sp>
        <p:pic>
          <p:nvPicPr>
            <p:cNvPr id="169" name="image10.png"/>
            <p:cNvPicPr>
              <a:picLocks noChangeAspect="1"/>
            </p:cNvPicPr>
            <p:nvPr/>
          </p:nvPicPr>
          <p:blipFill>
            <a:blip r:embed="rId4">
              <a:extLst/>
            </a:blip>
            <a:srcRect l="0" t="0" r="0" b="0"/>
            <a:stretch>
              <a:fillRect/>
            </a:stretch>
          </p:blipFill>
          <p:spPr>
            <a:xfrm>
              <a:off x="0" y="-1"/>
              <a:ext cx="5133975" cy="2362205"/>
            </a:xfrm>
            <a:prstGeom prst="rect">
              <a:avLst/>
            </a:prstGeom>
            <a:ln w="12700" cap="flat">
              <a:noFill/>
              <a:miter lim="400000"/>
            </a:ln>
            <a:effectLst/>
          </p:spPr>
        </p:pic>
      </p:grpSp>
      <p:sp>
        <p:nvSpPr>
          <p:cNvPr id="171" name="Shape 171"/>
          <p:cNvSpPr/>
          <p:nvPr>
            <p:ph type="title"/>
          </p:nvPr>
        </p:nvSpPr>
        <p:spPr>
          <a:xfrm>
            <a:off x="4191000" y="1680882"/>
            <a:ext cx="4313891" cy="1162051"/>
          </a:xfrm>
          <a:prstGeom prst="rect">
            <a:avLst/>
          </a:prstGeom>
        </p:spPr>
        <p:txBody>
          <a:bodyPr/>
          <a:lstStyle>
            <a:lvl1pPr>
              <a:defRPr sz="2800"/>
            </a:lvl1pPr>
          </a:lstStyle>
          <a:p>
            <a:pPr/>
            <a:r>
              <a:t>Title Text</a:t>
            </a:r>
          </a:p>
        </p:txBody>
      </p:sp>
      <p:sp>
        <p:nvSpPr>
          <p:cNvPr id="172" name="Shape 172"/>
          <p:cNvSpPr/>
          <p:nvPr>
            <p:ph type="body" sz="half" idx="1"/>
          </p:nvPr>
        </p:nvSpPr>
        <p:spPr>
          <a:xfrm>
            <a:off x="4191000" y="2837328"/>
            <a:ext cx="4313891" cy="3415836"/>
          </a:xfrm>
          <a:prstGeom prst="rect">
            <a:avLst/>
          </a:prstGeom>
        </p:spPr>
        <p:txBody>
          <a:bodyPr/>
          <a:lstStyle>
            <a:lvl1pPr marL="0" indent="0">
              <a:lnSpc>
                <a:spcPct val="110000"/>
              </a:lnSpc>
              <a:spcBef>
                <a:spcPts val="600"/>
              </a:spcBef>
              <a:buClrTx/>
              <a:buSzTx/>
              <a:buFontTx/>
              <a:buNone/>
              <a:defRPr sz="1600">
                <a:solidFill>
                  <a:srgbClr val="FFFFFF"/>
                </a:solidFill>
              </a:defRPr>
            </a:lvl1pPr>
            <a:lvl2pPr marL="0" indent="457200">
              <a:lnSpc>
                <a:spcPct val="110000"/>
              </a:lnSpc>
              <a:spcBef>
                <a:spcPts val="600"/>
              </a:spcBef>
              <a:buClrTx/>
              <a:buSzTx/>
              <a:buFontTx/>
              <a:buNone/>
              <a:defRPr sz="1600">
                <a:solidFill>
                  <a:srgbClr val="FFFFFF"/>
                </a:solidFill>
              </a:defRPr>
            </a:lvl2pPr>
            <a:lvl3pPr marL="0" indent="914400">
              <a:lnSpc>
                <a:spcPct val="110000"/>
              </a:lnSpc>
              <a:spcBef>
                <a:spcPts val="600"/>
              </a:spcBef>
              <a:buClrTx/>
              <a:buSzTx/>
              <a:buFontTx/>
              <a:buNone/>
              <a:defRPr sz="1600">
                <a:solidFill>
                  <a:srgbClr val="FFFFFF"/>
                </a:solidFill>
              </a:defRPr>
            </a:lvl3pPr>
            <a:lvl4pPr marL="0" indent="1371600">
              <a:lnSpc>
                <a:spcPct val="110000"/>
              </a:lnSpc>
              <a:spcBef>
                <a:spcPts val="600"/>
              </a:spcBef>
              <a:buClrTx/>
              <a:buSzTx/>
              <a:buFontTx/>
              <a:buNone/>
              <a:defRPr sz="1600">
                <a:solidFill>
                  <a:srgbClr val="FFFFFF"/>
                </a:solidFill>
              </a:defRPr>
            </a:lvl4pPr>
            <a:lvl5pPr marL="0" indent="1828800">
              <a:lnSpc>
                <a:spcPct val="110000"/>
              </a:lnSpc>
              <a:spcBef>
                <a:spcPts val="600"/>
              </a:spcBef>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73" name="Shape 173"/>
          <p:cNvSpPr/>
          <p:nvPr>
            <p:ph type="pic" sz="quarter" idx="13"/>
          </p:nvPr>
        </p:nvSpPr>
        <p:spPr>
          <a:xfrm>
            <a:off x="182879" y="1179575"/>
            <a:ext cx="3671048" cy="2205319"/>
          </a:xfrm>
          <a:prstGeom prst="rect">
            <a:avLst/>
          </a:prstGeom>
        </p:spPr>
        <p:txBody>
          <a:bodyPr lIns="91439" rIns="91439">
            <a:noAutofit/>
          </a:bodyPr>
          <a:lstStyle/>
          <a:p>
            <a:pPr/>
          </a:p>
        </p:txBody>
      </p:sp>
      <p:sp>
        <p:nvSpPr>
          <p:cNvPr id="174" name="Shape 174"/>
          <p:cNvSpPr/>
          <p:nvPr>
            <p:ph type="pic" sz="quarter" idx="14"/>
          </p:nvPr>
        </p:nvSpPr>
        <p:spPr>
          <a:xfrm>
            <a:off x="2015982" y="3383279"/>
            <a:ext cx="1837945" cy="3072385"/>
          </a:xfrm>
          <a:prstGeom prst="rect">
            <a:avLst/>
          </a:prstGeom>
        </p:spPr>
        <p:txBody>
          <a:bodyPr lIns="91439" rIns="91439">
            <a:noAutofit/>
          </a:bodyPr>
          <a:lstStyle/>
          <a:p>
            <a:pPr/>
          </a:p>
        </p:txBody>
      </p:sp>
      <p:sp>
        <p:nvSpPr>
          <p:cNvPr id="175" name="Shape 175"/>
          <p:cNvSpPr/>
          <p:nvPr>
            <p:ph type="pic" sz="quarter" idx="15"/>
          </p:nvPr>
        </p:nvSpPr>
        <p:spPr>
          <a:xfrm>
            <a:off x="182879" y="3383279"/>
            <a:ext cx="1837946" cy="3072385"/>
          </a:xfrm>
          <a:prstGeom prst="rect">
            <a:avLst/>
          </a:prstGeom>
        </p:spPr>
        <p:txBody>
          <a:bodyPr lIns="91439" rIns="91439">
            <a:noAutofit/>
          </a:bodyPr>
          <a:lstStyle/>
          <a:p>
            <a:pPr/>
          </a:p>
        </p:txBody>
      </p:sp>
      <p:sp>
        <p:nvSpPr>
          <p:cNvPr id="176" name="Shape 1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83" name="Shape 183"/>
          <p:cNvSpPr/>
          <p:nvPr>
            <p:ph type="title"/>
          </p:nvPr>
        </p:nvSpPr>
        <p:spPr>
          <a:prstGeom prst="rect">
            <a:avLst/>
          </a:prstGeom>
        </p:spPr>
        <p:txBody>
          <a:bodyPr/>
          <a:lstStyle/>
          <a:p>
            <a:pPr/>
            <a:r>
              <a:t>Title Text</a:t>
            </a:r>
          </a:p>
        </p:txBody>
      </p:sp>
      <p:sp>
        <p:nvSpPr>
          <p:cNvPr id="184" name="Shape 184"/>
          <p:cNvSpPr/>
          <p:nvPr>
            <p:ph type="body" idx="1"/>
          </p:nvPr>
        </p:nvSpPr>
        <p:spPr>
          <a:xfrm>
            <a:off x="415925" y="2770188"/>
            <a:ext cx="8308975" cy="34782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85" name="Shape 1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pic>
        <p:nvPicPr>
          <p:cNvPr id="192" name="image2.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5"/>
            <a:ext cx="457200" cy="352426"/>
          </a:xfrm>
          <a:prstGeom prst="rect">
            <a:avLst/>
          </a:prstGeom>
          <a:ln w="12700">
            <a:miter lim="400000"/>
          </a:ln>
        </p:spPr>
      </p:pic>
      <p:pic>
        <p:nvPicPr>
          <p:cNvPr id="193" name="image3.png" descr="DirectionalButtons-Full.png"/>
          <p:cNvPicPr>
            <a:picLocks noChangeAspect="1"/>
          </p:cNvPicPr>
          <p:nvPr/>
        </p:nvPicPr>
        <p:blipFill>
          <a:blip r:embed="rId3">
            <a:extLst/>
          </a:blip>
          <a:stretch>
            <a:fillRect/>
          </a:stretch>
        </p:blipFill>
        <p:spPr>
          <a:xfrm>
            <a:off x="7826188" y="526115"/>
            <a:ext cx="752476" cy="352426"/>
          </a:xfrm>
          <a:prstGeom prst="rect">
            <a:avLst/>
          </a:prstGeom>
          <a:ln w="12700">
            <a:miter lim="400000"/>
          </a:ln>
        </p:spPr>
      </p:pic>
      <p:grpSp>
        <p:nvGrpSpPr>
          <p:cNvPr id="196" name="Group 196" descr="wireframeOverlay-VerticalTC.png"/>
          <p:cNvGrpSpPr/>
          <p:nvPr/>
        </p:nvGrpSpPr>
        <p:grpSpPr>
          <a:xfrm>
            <a:off x="7445188" y="1178127"/>
            <a:ext cx="1524001" cy="5275340"/>
            <a:chOff x="0" y="0"/>
            <a:chExt cx="1524000" cy="5275338"/>
          </a:xfrm>
        </p:grpSpPr>
        <p:sp>
          <p:nvSpPr>
            <p:cNvPr id="194" name="Shape 194"/>
            <p:cNvSpPr/>
            <p:nvPr/>
          </p:nvSpPr>
          <p:spPr>
            <a:xfrm>
              <a:off x="0" y="0"/>
              <a:ext cx="1524000" cy="5275339"/>
            </a:xfrm>
            <a:prstGeom prst="rect">
              <a:avLst/>
            </a:prstGeom>
            <a:gradFill flip="none" rotWithShape="1">
              <a:gsLst>
                <a:gs pos="0">
                  <a:srgbClr val="263B86"/>
                </a:gs>
                <a:gs pos="100000">
                  <a:srgbClr val="76B6F2"/>
                </a:gs>
              </a:gsLst>
              <a:lin ang="5400000" scaled="0"/>
            </a:gradFill>
            <a:ln w="12700" cap="flat">
              <a:noFill/>
              <a:miter lim="400000"/>
            </a:ln>
            <a:effectLst/>
          </p:spPr>
          <p:txBody>
            <a:bodyPr wrap="square" lIns="45719" tIns="45719" rIns="45719" bIns="45719" numCol="1" anchor="ctr">
              <a:noAutofit/>
            </a:bodyPr>
            <a:lstStyle/>
            <a:p>
              <a:pPr/>
            </a:p>
          </p:txBody>
        </p:sp>
        <p:pic>
          <p:nvPicPr>
            <p:cNvPr id="195" name="image11.png"/>
            <p:cNvPicPr>
              <a:picLocks noChangeAspect="1"/>
            </p:cNvPicPr>
            <p:nvPr/>
          </p:nvPicPr>
          <p:blipFill>
            <a:blip r:embed="rId4">
              <a:extLst/>
            </a:blip>
            <a:srcRect l="0" t="0" r="0" b="0"/>
            <a:stretch>
              <a:fillRect/>
            </a:stretch>
          </p:blipFill>
          <p:spPr>
            <a:xfrm>
              <a:off x="0" y="2551177"/>
              <a:ext cx="1524000" cy="2724162"/>
            </a:xfrm>
            <a:prstGeom prst="rect">
              <a:avLst/>
            </a:prstGeom>
            <a:ln w="12700" cap="flat">
              <a:noFill/>
              <a:miter lim="400000"/>
            </a:ln>
            <a:effectLst/>
          </p:spPr>
        </p:pic>
      </p:grpSp>
      <p:sp>
        <p:nvSpPr>
          <p:cNvPr id="197" name="Shape 197"/>
          <p:cNvSpPr/>
          <p:nvPr>
            <p:ph type="title"/>
          </p:nvPr>
        </p:nvSpPr>
        <p:spPr>
          <a:xfrm>
            <a:off x="7440704" y="1398493"/>
            <a:ext cx="1447801" cy="4849907"/>
          </a:xfrm>
          <a:prstGeom prst="rect">
            <a:avLst/>
          </a:prstGeom>
        </p:spPr>
        <p:txBody>
          <a:bodyPr/>
          <a:lstStyle/>
          <a:p>
            <a:pPr/>
            <a:r>
              <a:t>Title Text</a:t>
            </a:r>
          </a:p>
        </p:txBody>
      </p:sp>
      <p:sp>
        <p:nvSpPr>
          <p:cNvPr id="198" name="Shape 198"/>
          <p:cNvSpPr/>
          <p:nvPr>
            <p:ph type="body" idx="1"/>
          </p:nvPr>
        </p:nvSpPr>
        <p:spPr>
          <a:xfrm>
            <a:off x="417512" y="1398493"/>
            <a:ext cx="6669088" cy="484990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9" name="Shape 19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Closing">
    <p:spTree>
      <p:nvGrpSpPr>
        <p:cNvPr id="1" name=""/>
        <p:cNvGrpSpPr/>
        <p:nvPr/>
      </p:nvGrpSpPr>
      <p:grpSpPr>
        <a:xfrm>
          <a:off x="0" y="0"/>
          <a:ext cx="0" cy="0"/>
          <a:chOff x="0" y="0"/>
          <a:chExt cx="0" cy="0"/>
        </a:xfrm>
      </p:grpSpPr>
      <p:pic>
        <p:nvPicPr>
          <p:cNvPr id="206" name="image2.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5"/>
            <a:ext cx="457200" cy="352426"/>
          </a:xfrm>
          <a:prstGeom prst="rect">
            <a:avLst/>
          </a:prstGeom>
          <a:ln w="12700">
            <a:miter lim="400000"/>
          </a:ln>
        </p:spPr>
      </p:pic>
      <p:pic>
        <p:nvPicPr>
          <p:cNvPr id="207" name="image3.png" descr="DirectionalButtons-Full.png"/>
          <p:cNvPicPr>
            <a:picLocks noChangeAspect="1"/>
          </p:cNvPicPr>
          <p:nvPr/>
        </p:nvPicPr>
        <p:blipFill>
          <a:blip r:embed="rId3">
            <a:extLst/>
          </a:blip>
          <a:stretch>
            <a:fillRect/>
          </a:stretch>
        </p:blipFill>
        <p:spPr>
          <a:xfrm>
            <a:off x="7826188" y="526115"/>
            <a:ext cx="752476" cy="352426"/>
          </a:xfrm>
          <a:prstGeom prst="rect">
            <a:avLst/>
          </a:prstGeom>
          <a:ln w="12700">
            <a:miter lim="400000"/>
          </a:ln>
        </p:spPr>
      </p:pic>
      <p:sp>
        <p:nvSpPr>
          <p:cNvPr id="208" name="Shape 208"/>
          <p:cNvSpPr/>
          <p:nvPr/>
        </p:nvSpPr>
        <p:spPr>
          <a:xfrm>
            <a:off x="182880" y="1179575"/>
            <a:ext cx="8787384" cy="5276089"/>
          </a:xfrm>
          <a:prstGeom prst="rect">
            <a:avLst/>
          </a:prstGeom>
          <a:gradFill>
            <a:gsLst>
              <a:gs pos="0">
                <a:srgbClr val="76B6F2"/>
              </a:gs>
              <a:gs pos="100000">
                <a:srgbClr val="263B86"/>
              </a:gs>
            </a:gsLst>
            <a:lin ang="5400000"/>
          </a:gradFill>
          <a:ln w="12700">
            <a:miter lim="400000"/>
          </a:ln>
        </p:spPr>
        <p:txBody>
          <a:bodyPr lIns="45719" rIns="45719" anchor="ctr"/>
          <a:lstStyle/>
          <a:p>
            <a:pPr algn="ctr">
              <a:defRPr>
                <a:solidFill>
                  <a:srgbClr val="FFFFFF"/>
                </a:solidFill>
              </a:defRPr>
            </a:pPr>
          </a:p>
        </p:txBody>
      </p:sp>
      <p:pic>
        <p:nvPicPr>
          <p:cNvPr id="209" name="image12.png" descr="DirectionalButtons-LeftOnlyOnly.png"/>
          <p:cNvPicPr>
            <a:picLocks noChangeAspect="1"/>
          </p:cNvPicPr>
          <p:nvPr/>
        </p:nvPicPr>
        <p:blipFill>
          <a:blip r:embed="rId4">
            <a:extLst/>
          </a:blip>
          <a:stretch>
            <a:fillRect/>
          </a:stretch>
        </p:blipFill>
        <p:spPr>
          <a:xfrm>
            <a:off x="7837488" y="538162"/>
            <a:ext cx="752476" cy="352426"/>
          </a:xfrm>
          <a:prstGeom prst="rect">
            <a:avLst/>
          </a:prstGeom>
          <a:ln w="12700">
            <a:miter lim="400000"/>
          </a:ln>
        </p:spPr>
      </p:pic>
      <p:sp>
        <p:nvSpPr>
          <p:cNvPr id="210" name="Shape 2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1" name="Shape 31"/>
          <p:cNvSpPr/>
          <p:nvPr>
            <p:ph type="title"/>
          </p:nvPr>
        </p:nvSpPr>
        <p:spPr>
          <a:prstGeom prst="rect">
            <a:avLst/>
          </a:prstGeom>
        </p:spPr>
        <p:txBody>
          <a:bodyPr/>
          <a:lstStyle/>
          <a:p>
            <a:pPr/>
            <a:r>
              <a:t>Title Text</a:t>
            </a:r>
          </a:p>
        </p:txBody>
      </p:sp>
      <p:sp>
        <p:nvSpPr>
          <p:cNvPr id="32" name="Shape 32"/>
          <p:cNvSpPr/>
          <p:nvPr>
            <p:ph type="body" idx="1"/>
          </p:nvPr>
        </p:nvSpPr>
        <p:spPr>
          <a:xfrm>
            <a:off x="415925" y="2756646"/>
            <a:ext cx="8308975" cy="349175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0">
    <p:spTree>
      <p:nvGrpSpPr>
        <p:cNvPr id="1" name=""/>
        <p:cNvGrpSpPr/>
        <p:nvPr/>
      </p:nvGrpSpPr>
      <p:grpSpPr>
        <a:xfrm>
          <a:off x="0" y="0"/>
          <a:ext cx="0" cy="0"/>
          <a:chOff x="0" y="0"/>
          <a:chExt cx="0" cy="0"/>
        </a:xfrm>
      </p:grpSpPr>
      <p:sp>
        <p:nvSpPr>
          <p:cNvPr id="40" name="Shape 40"/>
          <p:cNvSpPr/>
          <p:nvPr>
            <p:ph type="title"/>
          </p:nvPr>
        </p:nvSpPr>
        <p:spPr>
          <a:prstGeom prst="rect">
            <a:avLst/>
          </a:prstGeom>
        </p:spPr>
        <p:txBody>
          <a:bodyPr/>
          <a:lstStyle/>
          <a:p>
            <a:pPr/>
            <a:r>
              <a:t>Title Text</a:t>
            </a:r>
          </a:p>
        </p:txBody>
      </p:sp>
      <p:sp>
        <p:nvSpPr>
          <p:cNvPr id="41" name="Shape 41"/>
          <p:cNvSpPr/>
          <p:nvPr>
            <p:ph type="body" idx="1"/>
          </p:nvPr>
        </p:nvSpPr>
        <p:spPr>
          <a:xfrm>
            <a:off x="415925" y="2756646"/>
            <a:ext cx="8308975" cy="349175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Alt.">
    <p:spTree>
      <p:nvGrpSpPr>
        <p:cNvPr id="1" name=""/>
        <p:cNvGrpSpPr/>
        <p:nvPr/>
      </p:nvGrpSpPr>
      <p:grpSpPr>
        <a:xfrm>
          <a:off x="0" y="0"/>
          <a:ext cx="0" cy="0"/>
          <a:chOff x="0" y="0"/>
          <a:chExt cx="0" cy="0"/>
        </a:xfrm>
      </p:grpSpPr>
      <p:pic>
        <p:nvPicPr>
          <p:cNvPr id="49" name="image2.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5"/>
            <a:ext cx="457200" cy="352426"/>
          </a:xfrm>
          <a:prstGeom prst="rect">
            <a:avLst/>
          </a:prstGeom>
          <a:ln w="12700">
            <a:miter lim="400000"/>
          </a:ln>
        </p:spPr>
      </p:pic>
      <p:pic>
        <p:nvPicPr>
          <p:cNvPr id="50" name="image3.png" descr="DirectionalButtons-Full.png"/>
          <p:cNvPicPr>
            <a:picLocks noChangeAspect="1"/>
          </p:cNvPicPr>
          <p:nvPr/>
        </p:nvPicPr>
        <p:blipFill>
          <a:blip r:embed="rId3">
            <a:extLst/>
          </a:blip>
          <a:stretch>
            <a:fillRect/>
          </a:stretch>
        </p:blipFill>
        <p:spPr>
          <a:xfrm>
            <a:off x="7826188" y="526115"/>
            <a:ext cx="752476" cy="352426"/>
          </a:xfrm>
          <a:prstGeom prst="rect">
            <a:avLst/>
          </a:prstGeom>
          <a:ln w="12700">
            <a:miter lim="400000"/>
          </a:ln>
        </p:spPr>
      </p:pic>
      <p:grpSp>
        <p:nvGrpSpPr>
          <p:cNvPr id="53" name="Group 53" descr="wireframeOverlay-TCFull.png"/>
          <p:cNvGrpSpPr/>
          <p:nvPr/>
        </p:nvGrpSpPr>
        <p:grpSpPr>
          <a:xfrm>
            <a:off x="177998" y="1179575"/>
            <a:ext cx="8788374" cy="5276089"/>
            <a:chOff x="0" y="0"/>
            <a:chExt cx="8788372" cy="5276088"/>
          </a:xfrm>
        </p:grpSpPr>
        <p:sp>
          <p:nvSpPr>
            <p:cNvPr id="51" name="Shape 51"/>
            <p:cNvSpPr/>
            <p:nvPr/>
          </p:nvSpPr>
          <p:spPr>
            <a:xfrm>
              <a:off x="0" y="0"/>
              <a:ext cx="8788373" cy="5276089"/>
            </a:xfrm>
            <a:prstGeom prst="rect">
              <a:avLst/>
            </a:prstGeom>
            <a:gradFill flip="none" rotWithShape="1">
              <a:gsLst>
                <a:gs pos="0">
                  <a:srgbClr val="76B6F2"/>
                </a:gs>
                <a:gs pos="100000">
                  <a:srgbClr val="263B86"/>
                </a:gs>
              </a:gsLst>
              <a:lin ang="5400000" scaled="0"/>
            </a:gradFill>
            <a:ln w="12700" cap="flat">
              <a:noFill/>
              <a:miter lim="400000"/>
            </a:ln>
            <a:effectLst/>
          </p:spPr>
          <p:txBody>
            <a:bodyPr wrap="square" lIns="45719" tIns="45719" rIns="45719" bIns="45719" numCol="1" anchor="ctr">
              <a:noAutofit/>
            </a:bodyPr>
            <a:lstStyle/>
            <a:p>
              <a:pPr/>
            </a:p>
          </p:txBody>
        </p:sp>
        <p:pic>
          <p:nvPicPr>
            <p:cNvPr id="52" name="image7.png"/>
            <p:cNvPicPr>
              <a:picLocks noChangeAspect="1"/>
            </p:cNvPicPr>
            <p:nvPr/>
          </p:nvPicPr>
          <p:blipFill>
            <a:blip r:embed="rId4">
              <a:extLst/>
            </a:blip>
            <a:srcRect l="0" t="0" r="0" b="0"/>
            <a:stretch>
              <a:fillRect/>
            </a:stretch>
          </p:blipFill>
          <p:spPr>
            <a:xfrm>
              <a:off x="5846274" y="0"/>
              <a:ext cx="2942099" cy="5276089"/>
            </a:xfrm>
            <a:prstGeom prst="rect">
              <a:avLst/>
            </a:prstGeom>
            <a:ln w="12700" cap="flat">
              <a:noFill/>
              <a:miter lim="400000"/>
            </a:ln>
            <a:effectLst/>
          </p:spPr>
        </p:pic>
      </p:grpSp>
      <p:sp>
        <p:nvSpPr>
          <p:cNvPr id="54" name="Shape 54"/>
          <p:cNvSpPr/>
          <p:nvPr>
            <p:ph type="title"/>
          </p:nvPr>
        </p:nvSpPr>
        <p:spPr>
          <a:prstGeom prst="rect">
            <a:avLst/>
          </a:prstGeom>
        </p:spPr>
        <p:txBody>
          <a:bodyPr/>
          <a:lstStyle/>
          <a:p>
            <a:pPr/>
            <a:r>
              <a:t>Title Text</a:t>
            </a:r>
          </a:p>
        </p:txBody>
      </p:sp>
      <p:sp>
        <p:nvSpPr>
          <p:cNvPr id="55" name="Shape 55"/>
          <p:cNvSpPr/>
          <p:nvPr>
            <p:ph type="body" idx="1"/>
          </p:nvPr>
        </p:nvSpPr>
        <p:spPr>
          <a:xfrm>
            <a:off x="415925" y="2770188"/>
            <a:ext cx="8308975" cy="3478213"/>
          </a:xfrm>
          <a:prstGeom prst="rect">
            <a:avLst/>
          </a:prstGeom>
        </p:spPr>
        <p:txBody>
          <a:bodyPr/>
          <a:lstStyle>
            <a:lvl1pPr>
              <a:buClrTx/>
              <a:defRPr>
                <a:solidFill>
                  <a:srgbClr val="FFFFFF"/>
                </a:solidFill>
              </a:defRPr>
            </a:lvl1pPr>
            <a:lvl2pPr>
              <a:buClrTx/>
              <a:defRPr>
                <a:solidFill>
                  <a:srgbClr val="FFFFFF"/>
                </a:solidFill>
              </a:defRPr>
            </a:lvl2pPr>
            <a:lvl3pPr>
              <a:buClrTx/>
              <a:defRPr>
                <a:solidFill>
                  <a:srgbClr val="FFFFFF"/>
                </a:solidFill>
              </a:defRPr>
            </a:lvl3pPr>
            <a:lvl4pPr>
              <a:buClrTx/>
              <a:defRPr>
                <a:solidFill>
                  <a:srgbClr val="FFFFFF"/>
                </a:solidFill>
              </a:defRPr>
            </a:lvl4pPr>
            <a:lvl5pPr>
              <a:buClrTx/>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56" name="Shape 5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63" name="image2.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5"/>
            <a:ext cx="457200" cy="352426"/>
          </a:xfrm>
          <a:prstGeom prst="rect">
            <a:avLst/>
          </a:prstGeom>
          <a:ln w="12700">
            <a:miter lim="400000"/>
          </a:ln>
        </p:spPr>
      </p:pic>
      <p:pic>
        <p:nvPicPr>
          <p:cNvPr id="64" name="image3.png" descr="DirectionalButtons-Full.png"/>
          <p:cNvPicPr>
            <a:picLocks noChangeAspect="1"/>
          </p:cNvPicPr>
          <p:nvPr/>
        </p:nvPicPr>
        <p:blipFill>
          <a:blip r:embed="rId3">
            <a:extLst/>
          </a:blip>
          <a:stretch>
            <a:fillRect/>
          </a:stretch>
        </p:blipFill>
        <p:spPr>
          <a:xfrm>
            <a:off x="7826188" y="526115"/>
            <a:ext cx="752476" cy="352426"/>
          </a:xfrm>
          <a:prstGeom prst="rect">
            <a:avLst/>
          </a:prstGeom>
          <a:ln w="12700">
            <a:miter lim="400000"/>
          </a:ln>
        </p:spPr>
      </p:pic>
      <p:grpSp>
        <p:nvGrpSpPr>
          <p:cNvPr id="67" name="Group 67" descr="wireframeOverlay-SectionH.png"/>
          <p:cNvGrpSpPr/>
          <p:nvPr/>
        </p:nvGrpSpPr>
        <p:grpSpPr>
          <a:xfrm>
            <a:off x="182879" y="1179575"/>
            <a:ext cx="8785106" cy="5276089"/>
            <a:chOff x="0" y="0"/>
            <a:chExt cx="8785104" cy="5276088"/>
          </a:xfrm>
        </p:grpSpPr>
        <p:sp>
          <p:nvSpPr>
            <p:cNvPr id="65" name="Shape 65"/>
            <p:cNvSpPr/>
            <p:nvPr/>
          </p:nvSpPr>
          <p:spPr>
            <a:xfrm>
              <a:off x="0" y="0"/>
              <a:ext cx="8785105" cy="5276089"/>
            </a:xfrm>
            <a:prstGeom prst="rect">
              <a:avLst/>
            </a:prstGeom>
            <a:gradFill flip="none" rotWithShape="1">
              <a:gsLst>
                <a:gs pos="0">
                  <a:srgbClr val="263B86"/>
                </a:gs>
                <a:gs pos="100000">
                  <a:srgbClr val="76B6F2"/>
                </a:gs>
              </a:gsLst>
              <a:lin ang="5400000" scaled="0"/>
            </a:gradFill>
            <a:ln w="12700" cap="flat">
              <a:noFill/>
              <a:miter lim="400000"/>
            </a:ln>
            <a:effectLst/>
          </p:spPr>
          <p:txBody>
            <a:bodyPr wrap="square" lIns="45719" tIns="45719" rIns="45719" bIns="45719" numCol="1" anchor="ctr">
              <a:noAutofit/>
            </a:bodyPr>
            <a:lstStyle/>
            <a:p>
              <a:pPr/>
            </a:p>
          </p:txBody>
        </p:sp>
        <p:pic>
          <p:nvPicPr>
            <p:cNvPr id="66" name="image8.png"/>
            <p:cNvPicPr>
              <a:picLocks noChangeAspect="1"/>
            </p:cNvPicPr>
            <p:nvPr/>
          </p:nvPicPr>
          <p:blipFill>
            <a:blip r:embed="rId4">
              <a:extLst/>
            </a:blip>
            <a:srcRect l="0" t="0" r="0" b="0"/>
            <a:stretch>
              <a:fillRect/>
            </a:stretch>
          </p:blipFill>
          <p:spPr>
            <a:xfrm>
              <a:off x="0" y="0"/>
              <a:ext cx="4578557" cy="5276089"/>
            </a:xfrm>
            <a:prstGeom prst="rect">
              <a:avLst/>
            </a:prstGeom>
            <a:ln w="12700" cap="flat">
              <a:noFill/>
              <a:miter lim="400000"/>
            </a:ln>
            <a:effectLst/>
          </p:spPr>
        </p:pic>
      </p:grpSp>
      <p:sp>
        <p:nvSpPr>
          <p:cNvPr id="68" name="Shape 68"/>
          <p:cNvSpPr/>
          <p:nvPr>
            <p:ph type="title"/>
          </p:nvPr>
        </p:nvSpPr>
        <p:spPr>
          <a:xfrm>
            <a:off x="2133600" y="3429000"/>
            <a:ext cx="6591300" cy="1371600"/>
          </a:xfrm>
          <a:prstGeom prst="rect">
            <a:avLst/>
          </a:prstGeom>
        </p:spPr>
        <p:txBody>
          <a:bodyPr/>
          <a:lstStyle>
            <a:lvl1pPr algn="r">
              <a:defRPr sz="4800"/>
            </a:lvl1pPr>
          </a:lstStyle>
          <a:p>
            <a:pPr/>
            <a:r>
              <a:t>Title Text</a:t>
            </a:r>
          </a:p>
        </p:txBody>
      </p:sp>
      <p:sp>
        <p:nvSpPr>
          <p:cNvPr id="69" name="Shape 69"/>
          <p:cNvSpPr/>
          <p:nvPr>
            <p:ph type="body" sz="quarter" idx="1"/>
          </p:nvPr>
        </p:nvSpPr>
        <p:spPr>
          <a:xfrm>
            <a:off x="2133600" y="4800598"/>
            <a:ext cx="6591300" cy="1066802"/>
          </a:xfrm>
          <a:prstGeom prst="rect">
            <a:avLst/>
          </a:prstGeom>
        </p:spPr>
        <p:txBody>
          <a:bodyPr/>
          <a:lstStyle>
            <a:lvl1pPr marL="0" indent="0" algn="r">
              <a:spcBef>
                <a:spcPts val="300"/>
              </a:spcBef>
              <a:buClrTx/>
              <a:buSzTx/>
              <a:buFontTx/>
              <a:buNone/>
              <a:defRPr sz="1800">
                <a:solidFill>
                  <a:srgbClr val="FFFFFF"/>
                </a:solidFill>
              </a:defRPr>
            </a:lvl1pPr>
            <a:lvl2pPr marL="0" indent="457200" algn="r">
              <a:spcBef>
                <a:spcPts val="300"/>
              </a:spcBef>
              <a:buClrTx/>
              <a:buSzTx/>
              <a:buFontTx/>
              <a:buNone/>
              <a:defRPr sz="1800">
                <a:solidFill>
                  <a:srgbClr val="FFFFFF"/>
                </a:solidFill>
              </a:defRPr>
            </a:lvl2pPr>
            <a:lvl3pPr marL="0" indent="914400" algn="r">
              <a:spcBef>
                <a:spcPts val="300"/>
              </a:spcBef>
              <a:buClrTx/>
              <a:buSzTx/>
              <a:buFontTx/>
              <a:buNone/>
              <a:defRPr sz="1800">
                <a:solidFill>
                  <a:srgbClr val="FFFFFF"/>
                </a:solidFill>
              </a:defRPr>
            </a:lvl3pPr>
            <a:lvl4pPr marL="0" indent="1371600" algn="r">
              <a:spcBef>
                <a:spcPts val="300"/>
              </a:spcBef>
              <a:buClrTx/>
              <a:buSzTx/>
              <a:buFontTx/>
              <a:buNone/>
              <a:defRPr sz="1800">
                <a:solidFill>
                  <a:srgbClr val="FFFFFF"/>
                </a:solidFill>
              </a:defRPr>
            </a:lvl4pPr>
            <a:lvl5pPr marL="0" indent="1828800" algn="r">
              <a:spcBef>
                <a:spcPts val="300"/>
              </a:spcBef>
              <a:buClrTx/>
              <a:buSzTx/>
              <a:buFont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77" name="Shape 77"/>
          <p:cNvSpPr/>
          <p:nvPr>
            <p:ph type="title"/>
          </p:nvPr>
        </p:nvSpPr>
        <p:spPr>
          <a:prstGeom prst="rect">
            <a:avLst/>
          </a:prstGeom>
        </p:spPr>
        <p:txBody>
          <a:bodyPr/>
          <a:lstStyle/>
          <a:p>
            <a:pPr/>
            <a:r>
              <a:t>Title Text</a:t>
            </a:r>
          </a:p>
        </p:txBody>
      </p:sp>
      <p:sp>
        <p:nvSpPr>
          <p:cNvPr id="78" name="Shape 78"/>
          <p:cNvSpPr/>
          <p:nvPr>
            <p:ph type="body" sz="half" idx="1"/>
          </p:nvPr>
        </p:nvSpPr>
        <p:spPr>
          <a:xfrm>
            <a:off x="416859" y="2770188"/>
            <a:ext cx="3840480" cy="3464765"/>
          </a:xfrm>
          <a:prstGeom prst="rect">
            <a:avLst/>
          </a:prstGeom>
        </p:spPr>
        <p:txBody>
          <a:bodyPr/>
          <a:lstStyle>
            <a:lvl1pPr>
              <a:spcBef>
                <a:spcPts val="1800"/>
              </a:spcBef>
              <a:defRPr sz="1800"/>
            </a:lvl1pPr>
            <a:lvl2pPr marL="457200" indent="-228600">
              <a:spcBef>
                <a:spcPts val="1800"/>
              </a:spcBef>
              <a:defRPr sz="1800"/>
            </a:lvl2pPr>
            <a:lvl3pPr marL="685800" indent="-228600">
              <a:spcBef>
                <a:spcPts val="1800"/>
              </a:spcBef>
              <a:defRPr sz="1800"/>
            </a:lvl3pPr>
            <a:lvl4pPr marL="914400" indent="-228600">
              <a:spcBef>
                <a:spcPts val="1800"/>
              </a:spcBef>
              <a:defRPr sz="1800"/>
            </a:lvl4pPr>
            <a:lvl5pPr marL="1143000" indent="-228600">
              <a:spcBef>
                <a:spcPts val="1800"/>
              </a:spcBef>
              <a:defRPr sz="1800"/>
            </a:lvl5pPr>
          </a:lstStyle>
          <a:p>
            <a:pPr/>
            <a:r>
              <a:t>Body Level One</a:t>
            </a:r>
          </a:p>
          <a:p>
            <a:pPr lvl="1"/>
            <a:r>
              <a:t>Body Level Two</a:t>
            </a:r>
          </a:p>
          <a:p>
            <a:pPr lvl="2"/>
            <a:r>
              <a:t>Body Level Three</a:t>
            </a:r>
          </a:p>
          <a:p>
            <a:pPr lvl="3"/>
            <a:r>
              <a:t>Body Level Four</a:t>
            </a:r>
          </a:p>
          <a:p>
            <a:pPr lvl="4"/>
            <a:r>
              <a:t>Body Level Five</a:t>
            </a:r>
          </a:p>
        </p:txBody>
      </p:sp>
      <p:sp>
        <p:nvSpPr>
          <p:cNvPr id="79" name="Shape 7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86" name="Shape 86"/>
          <p:cNvSpPr/>
          <p:nvPr>
            <p:ph type="title"/>
          </p:nvPr>
        </p:nvSpPr>
        <p:spPr>
          <a:prstGeom prst="rect">
            <a:avLst/>
          </a:prstGeom>
        </p:spPr>
        <p:txBody>
          <a:bodyPr/>
          <a:lstStyle/>
          <a:p>
            <a:pPr/>
            <a:r>
              <a:t>Title Text</a:t>
            </a:r>
          </a:p>
        </p:txBody>
      </p:sp>
      <p:sp>
        <p:nvSpPr>
          <p:cNvPr id="87" name="Shape 87"/>
          <p:cNvSpPr/>
          <p:nvPr>
            <p:ph type="body" sz="quarter" idx="1"/>
          </p:nvPr>
        </p:nvSpPr>
        <p:spPr>
          <a:xfrm>
            <a:off x="416859" y="2675963"/>
            <a:ext cx="3840480" cy="645460"/>
          </a:xfrm>
          <a:prstGeom prst="rect">
            <a:avLst/>
          </a:prstGeom>
        </p:spPr>
        <p:txBody>
          <a:bodyPr anchor="ctr"/>
          <a:lstStyle>
            <a:lvl1pPr marL="0" indent="0" algn="ctr">
              <a:spcBef>
                <a:spcPts val="300"/>
              </a:spcBef>
              <a:buClrTx/>
              <a:buSzTx/>
              <a:buFontTx/>
              <a:buNone/>
              <a:defRPr sz="2400">
                <a:solidFill>
                  <a:srgbClr val="76B6F2"/>
                </a:solidFill>
              </a:defRPr>
            </a:lvl1pPr>
            <a:lvl2pPr marL="0" indent="457200" algn="ctr">
              <a:spcBef>
                <a:spcPts val="300"/>
              </a:spcBef>
              <a:buClrTx/>
              <a:buSzTx/>
              <a:buFontTx/>
              <a:buNone/>
              <a:defRPr sz="2400">
                <a:solidFill>
                  <a:srgbClr val="76B6F2"/>
                </a:solidFill>
              </a:defRPr>
            </a:lvl2pPr>
            <a:lvl3pPr marL="0" indent="914400" algn="ctr">
              <a:spcBef>
                <a:spcPts val="300"/>
              </a:spcBef>
              <a:buClrTx/>
              <a:buSzTx/>
              <a:buFontTx/>
              <a:buNone/>
              <a:defRPr sz="2400">
                <a:solidFill>
                  <a:srgbClr val="76B6F2"/>
                </a:solidFill>
              </a:defRPr>
            </a:lvl3pPr>
            <a:lvl4pPr marL="0" indent="1371600" algn="ctr">
              <a:spcBef>
                <a:spcPts val="300"/>
              </a:spcBef>
              <a:buClrTx/>
              <a:buSzTx/>
              <a:buFontTx/>
              <a:buNone/>
              <a:defRPr sz="2400">
                <a:solidFill>
                  <a:srgbClr val="76B6F2"/>
                </a:solidFill>
              </a:defRPr>
            </a:lvl4pPr>
            <a:lvl5pPr marL="0" indent="1828800" algn="ctr">
              <a:spcBef>
                <a:spcPts val="300"/>
              </a:spcBef>
              <a:buClrTx/>
              <a:buSzTx/>
              <a:buFontTx/>
              <a:buNone/>
              <a:defRPr sz="2400">
                <a:solidFill>
                  <a:srgbClr val="76B6F2"/>
                </a:solidFill>
              </a:defRPr>
            </a:lvl5pPr>
          </a:lstStyle>
          <a:p>
            <a:pPr/>
            <a:r>
              <a:t>Body Level One</a:t>
            </a:r>
          </a:p>
          <a:p>
            <a:pPr lvl="1"/>
            <a:r>
              <a:t>Body Level Two</a:t>
            </a:r>
          </a:p>
          <a:p>
            <a:pPr lvl="2"/>
            <a:r>
              <a:t>Body Level Three</a:t>
            </a:r>
          </a:p>
          <a:p>
            <a:pPr lvl="3"/>
            <a:r>
              <a:t>Body Level Four</a:t>
            </a:r>
          </a:p>
          <a:p>
            <a:pPr lvl="4"/>
            <a:r>
              <a:t>Body Level Five</a:t>
            </a:r>
          </a:p>
        </p:txBody>
      </p:sp>
      <p:sp>
        <p:nvSpPr>
          <p:cNvPr id="88" name="Shape 88"/>
          <p:cNvSpPr/>
          <p:nvPr>
            <p:ph type="body" sz="quarter" idx="13"/>
          </p:nvPr>
        </p:nvSpPr>
        <p:spPr>
          <a:xfrm>
            <a:off x="4873752" y="2675963"/>
            <a:ext cx="3840481" cy="645460"/>
          </a:xfrm>
          <a:prstGeom prst="rect">
            <a:avLst/>
          </a:prstGeom>
        </p:spPr>
        <p:txBody>
          <a:bodyPr anchor="ctr"/>
          <a:lstStyle/>
          <a:p>
            <a:pPr marL="0" indent="0" algn="ctr">
              <a:spcBef>
                <a:spcPts val="300"/>
              </a:spcBef>
              <a:buClrTx/>
              <a:buSzTx/>
              <a:buFontTx/>
              <a:buNone/>
              <a:defRPr sz="2400">
                <a:solidFill>
                  <a:srgbClr val="76B6F2"/>
                </a:solidFill>
              </a:defRPr>
            </a:pPr>
          </a:p>
        </p:txBody>
      </p:sp>
      <p:sp>
        <p:nvSpPr>
          <p:cNvPr id="89" name="Shape 8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a:r>
              <a:t>Title Text</a:t>
            </a:r>
          </a:p>
        </p:txBody>
      </p:sp>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104" name="image2.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5"/>
            <a:ext cx="457200" cy="352426"/>
          </a:xfrm>
          <a:prstGeom prst="rect">
            <a:avLst/>
          </a:prstGeom>
          <a:ln w="12700">
            <a:miter lim="400000"/>
          </a:ln>
        </p:spPr>
      </p:pic>
      <p:pic>
        <p:nvPicPr>
          <p:cNvPr id="105" name="image3.png" descr="DirectionalButtons-Full.png"/>
          <p:cNvPicPr>
            <a:picLocks noChangeAspect="1"/>
          </p:cNvPicPr>
          <p:nvPr/>
        </p:nvPicPr>
        <p:blipFill>
          <a:blip r:embed="rId3">
            <a:extLst/>
          </a:blip>
          <a:stretch>
            <a:fillRect/>
          </a:stretch>
        </p:blipFill>
        <p:spPr>
          <a:xfrm>
            <a:off x="7826188" y="526115"/>
            <a:ext cx="752476" cy="352426"/>
          </a:xfrm>
          <a:prstGeom prst="rect">
            <a:avLst/>
          </a:prstGeom>
          <a:ln w="12700">
            <a:miter lim="400000"/>
          </a:ln>
        </p:spPr>
      </p:pic>
      <p:sp>
        <p:nvSpPr>
          <p:cNvPr id="106" name="Shape 10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slideLayout" Target="../slideLayouts/slideLayout13.xml"/><Relationship Id="rId19" Type="http://schemas.openxmlformats.org/officeDocument/2006/relationships/slideLayout" Target="../slideLayouts/slideLayout14.xml"/><Relationship Id="rId20" Type="http://schemas.openxmlformats.org/officeDocument/2006/relationships/slideLayout" Target="../slideLayouts/slideLayout15.xml"/><Relationship Id="rId21" Type="http://schemas.openxmlformats.org/officeDocument/2006/relationships/slideLayout" Target="../slideLayouts/slideLayout16.xml"/><Relationship Id="rId22"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image2.png" descr="HomeButton.png">
            <a:hlinkClick r:id="" invalidUrl="" action="ppaction://hlinkshowjump?jump=firstslide" tgtFrame="" tooltip="" history="1" highlightClick="0" endSnd="0"/>
          </p:cNvPr>
          <p:cNvPicPr>
            <a:picLocks noChangeAspect="1"/>
          </p:cNvPicPr>
          <p:nvPr/>
        </p:nvPicPr>
        <p:blipFill>
          <a:blip r:embed="rId3">
            <a:extLst/>
          </a:blip>
          <a:stretch>
            <a:fillRect/>
          </a:stretch>
        </p:blipFill>
        <p:spPr>
          <a:xfrm>
            <a:off x="552450" y="526115"/>
            <a:ext cx="457200" cy="352426"/>
          </a:xfrm>
          <a:prstGeom prst="rect">
            <a:avLst/>
          </a:prstGeom>
          <a:ln w="12700">
            <a:miter lim="400000"/>
          </a:ln>
        </p:spPr>
      </p:pic>
      <p:pic>
        <p:nvPicPr>
          <p:cNvPr id="3" name="image3.png" descr="DirectionalButtons-Full.png"/>
          <p:cNvPicPr>
            <a:picLocks noChangeAspect="1"/>
          </p:cNvPicPr>
          <p:nvPr/>
        </p:nvPicPr>
        <p:blipFill>
          <a:blip r:embed="rId4">
            <a:extLst/>
          </a:blip>
          <a:stretch>
            <a:fillRect/>
          </a:stretch>
        </p:blipFill>
        <p:spPr>
          <a:xfrm>
            <a:off x="7826188" y="526115"/>
            <a:ext cx="752476" cy="352426"/>
          </a:xfrm>
          <a:prstGeom prst="rect">
            <a:avLst/>
          </a:prstGeom>
          <a:ln w="12700">
            <a:miter lim="400000"/>
          </a:ln>
        </p:spPr>
      </p:pic>
      <p:grpSp>
        <p:nvGrpSpPr>
          <p:cNvPr id="6" name="Group 6" descr="wireframeOverlay-Content.png"/>
          <p:cNvGrpSpPr/>
          <p:nvPr/>
        </p:nvGrpSpPr>
        <p:grpSpPr>
          <a:xfrm>
            <a:off x="179293" y="1179575"/>
            <a:ext cx="8787385" cy="1440703"/>
            <a:chOff x="0" y="0"/>
            <a:chExt cx="8787383" cy="1440701"/>
          </a:xfrm>
        </p:grpSpPr>
        <p:sp>
          <p:nvSpPr>
            <p:cNvPr id="4" name="Shape 4"/>
            <p:cNvSpPr/>
            <p:nvPr/>
          </p:nvSpPr>
          <p:spPr>
            <a:xfrm>
              <a:off x="0" y="0"/>
              <a:ext cx="8787384" cy="1440702"/>
            </a:xfrm>
            <a:prstGeom prst="rect">
              <a:avLst/>
            </a:prstGeom>
            <a:gradFill flip="none" rotWithShape="1">
              <a:gsLst>
                <a:gs pos="0">
                  <a:srgbClr val="263B86"/>
                </a:gs>
                <a:gs pos="100000">
                  <a:srgbClr val="76B6F2"/>
                </a:gs>
              </a:gsLst>
              <a:lin ang="5400000" scaled="0"/>
            </a:gradFill>
            <a:ln w="12700" cap="flat">
              <a:noFill/>
              <a:miter lim="400000"/>
            </a:ln>
            <a:effectLst/>
          </p:spPr>
          <p:txBody>
            <a:bodyPr wrap="square" lIns="45719" tIns="45719" rIns="45719" bIns="45719" numCol="1" anchor="ctr">
              <a:noAutofit/>
            </a:bodyPr>
            <a:lstStyle/>
            <a:p>
              <a:pPr/>
            </a:p>
          </p:txBody>
        </p:sp>
        <p:pic>
          <p:nvPicPr>
            <p:cNvPr id="5" name="image6.png"/>
            <p:cNvPicPr>
              <a:picLocks noChangeAspect="1"/>
            </p:cNvPicPr>
            <p:nvPr/>
          </p:nvPicPr>
          <p:blipFill>
            <a:blip r:embed="rId5">
              <a:extLst/>
            </a:blip>
            <a:stretch>
              <a:fillRect/>
            </a:stretch>
          </p:blipFill>
          <p:spPr>
            <a:xfrm>
              <a:off x="0" y="0"/>
              <a:ext cx="8787384" cy="1440702"/>
            </a:xfrm>
            <a:prstGeom prst="rect">
              <a:avLst/>
            </a:prstGeom>
            <a:ln w="12700" cap="flat">
              <a:noFill/>
              <a:miter lim="400000"/>
            </a:ln>
            <a:effectLst/>
          </p:spPr>
        </p:pic>
      </p:grpSp>
      <p:sp>
        <p:nvSpPr>
          <p:cNvPr id="7" name="Shape 7"/>
          <p:cNvSpPr/>
          <p:nvPr>
            <p:ph type="title"/>
          </p:nvPr>
        </p:nvSpPr>
        <p:spPr>
          <a:xfrm>
            <a:off x="415925" y="1456764"/>
            <a:ext cx="8308975"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8" name="Shape 8"/>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Shape 9"/>
          <p:cNvSpPr/>
          <p:nvPr>
            <p:ph type="sldNum" sz="quarter" idx="2"/>
          </p:nvPr>
        </p:nvSpPr>
        <p:spPr>
          <a:xfrm>
            <a:off x="8651418" y="1267142"/>
            <a:ext cx="263983" cy="269241"/>
          </a:xfrm>
          <a:prstGeom prst="rect">
            <a:avLst/>
          </a:prstGeom>
          <a:ln w="12700">
            <a:miter lim="400000"/>
          </a:ln>
        </p:spPr>
        <p:txBody>
          <a:bodyPr wrap="none" lIns="45719" rIns="45719" anchor="ctr">
            <a:spAutoFit/>
          </a:bodyPr>
          <a:lstStyle>
            <a:lvl1pPr algn="r">
              <a:defRPr sz="12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Calibri"/>
        </a:defRPr>
      </a:lvl1pPr>
      <a:lvl2pPr marL="0" marR="0" indent="0" algn="l" defTabSz="9144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Calibri"/>
        </a:defRPr>
      </a:lvl2pPr>
      <a:lvl3pPr marL="0" marR="0" indent="0" algn="l" defTabSz="9144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Calibri"/>
        </a:defRPr>
      </a:lvl3pPr>
      <a:lvl4pPr marL="0" marR="0" indent="0" algn="l" defTabSz="9144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Calibri"/>
        </a:defRPr>
      </a:lvl4pPr>
      <a:lvl5pPr marL="0" marR="0" indent="0" algn="l" defTabSz="9144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Calibri"/>
        </a:defRPr>
      </a:lvl5pPr>
      <a:lvl6pPr marL="0" marR="0" indent="0" algn="l" defTabSz="9144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Calibri"/>
        </a:defRPr>
      </a:lvl6pPr>
      <a:lvl7pPr marL="0" marR="0" indent="0" algn="l" defTabSz="9144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Calibri"/>
        </a:defRPr>
      </a:lvl7pPr>
      <a:lvl8pPr marL="0" marR="0" indent="0" algn="l" defTabSz="9144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Calibri"/>
        </a:defRPr>
      </a:lvl8pPr>
      <a:lvl9pPr marL="0" marR="0" indent="0" algn="l" defTabSz="914400" rtl="0" latinLnBrk="0">
        <a:lnSpc>
          <a:spcPct val="100000"/>
        </a:lnSpc>
        <a:spcBef>
          <a:spcPts val="0"/>
        </a:spcBef>
        <a:spcAft>
          <a:spcPts val="0"/>
        </a:spcAft>
        <a:buClrTx/>
        <a:buSzTx/>
        <a:buFontTx/>
        <a:buNone/>
        <a:tabLst/>
        <a:defRPr b="0" baseline="0" cap="none" i="0" spc="0" strike="noStrike" sz="3600" u="none">
          <a:ln>
            <a:noFill/>
          </a:ln>
          <a:solidFill>
            <a:srgbClr val="FFFFFF"/>
          </a:solidFill>
          <a:uFillTx/>
          <a:latin typeface="+mn-lt"/>
          <a:ea typeface="+mn-ea"/>
          <a:cs typeface="+mn-cs"/>
          <a:sym typeface="Calibri"/>
        </a:defRPr>
      </a:lvl9pPr>
    </p:titleStyle>
    <p:bodyStyle>
      <a:lvl1pPr marL="228600" marR="0" indent="-228600" algn="l" defTabSz="914400" rtl="0" latinLnBrk="0">
        <a:lnSpc>
          <a:spcPct val="100000"/>
        </a:lnSpc>
        <a:spcBef>
          <a:spcPts val="2000"/>
        </a:spcBef>
        <a:spcAft>
          <a:spcPts val="0"/>
        </a:spcAft>
        <a:buClr>
          <a:srgbClr val="808080"/>
        </a:buClr>
        <a:buSzPct val="70000"/>
        <a:buFont typeface="Wingdings"/>
        <a:buChar char="●"/>
        <a:tabLst/>
        <a:defRPr b="0" baseline="0" cap="none" i="0" spc="0" strike="noStrike" sz="2000" u="none">
          <a:ln>
            <a:noFill/>
          </a:ln>
          <a:solidFill>
            <a:srgbClr val="404040"/>
          </a:solidFill>
          <a:uFillTx/>
          <a:latin typeface="+mn-lt"/>
          <a:ea typeface="+mn-ea"/>
          <a:cs typeface="+mn-cs"/>
          <a:sym typeface="Calibri"/>
        </a:defRPr>
      </a:lvl1pPr>
      <a:lvl2pPr marL="482600" marR="0" indent="-254000" algn="l" defTabSz="914400" rtl="0" latinLnBrk="0">
        <a:lnSpc>
          <a:spcPct val="100000"/>
        </a:lnSpc>
        <a:spcBef>
          <a:spcPts val="2000"/>
        </a:spcBef>
        <a:spcAft>
          <a:spcPts val="0"/>
        </a:spcAft>
        <a:buClr>
          <a:srgbClr val="808080"/>
        </a:buClr>
        <a:buSzPct val="70000"/>
        <a:buFont typeface="Wingdings"/>
        <a:buChar char="●"/>
        <a:tabLst/>
        <a:defRPr b="0" baseline="0" cap="none" i="0" spc="0" strike="noStrike" sz="2000" u="none">
          <a:ln>
            <a:noFill/>
          </a:ln>
          <a:solidFill>
            <a:srgbClr val="404040"/>
          </a:solidFill>
          <a:uFillTx/>
          <a:latin typeface="+mn-lt"/>
          <a:ea typeface="+mn-ea"/>
          <a:cs typeface="+mn-cs"/>
          <a:sym typeface="Calibri"/>
        </a:defRPr>
      </a:lvl2pPr>
      <a:lvl3pPr marL="711200" marR="0" indent="-254000" algn="l" defTabSz="914400" rtl="0" latinLnBrk="0">
        <a:lnSpc>
          <a:spcPct val="100000"/>
        </a:lnSpc>
        <a:spcBef>
          <a:spcPts val="2000"/>
        </a:spcBef>
        <a:spcAft>
          <a:spcPts val="0"/>
        </a:spcAft>
        <a:buClr>
          <a:srgbClr val="808080"/>
        </a:buClr>
        <a:buSzPct val="70000"/>
        <a:buFont typeface="Wingdings"/>
        <a:buChar char="●"/>
        <a:tabLst/>
        <a:defRPr b="0" baseline="0" cap="none" i="0" spc="0" strike="noStrike" sz="2000" u="none">
          <a:ln>
            <a:noFill/>
          </a:ln>
          <a:solidFill>
            <a:srgbClr val="404040"/>
          </a:solidFill>
          <a:uFillTx/>
          <a:latin typeface="+mn-lt"/>
          <a:ea typeface="+mn-ea"/>
          <a:cs typeface="+mn-cs"/>
          <a:sym typeface="Calibri"/>
        </a:defRPr>
      </a:lvl3pPr>
      <a:lvl4pPr marL="939800" marR="0" indent="-254000" algn="l" defTabSz="914400" rtl="0" latinLnBrk="0">
        <a:lnSpc>
          <a:spcPct val="100000"/>
        </a:lnSpc>
        <a:spcBef>
          <a:spcPts val="2000"/>
        </a:spcBef>
        <a:spcAft>
          <a:spcPts val="0"/>
        </a:spcAft>
        <a:buClr>
          <a:srgbClr val="808080"/>
        </a:buClr>
        <a:buSzPct val="70000"/>
        <a:buFont typeface="Wingdings"/>
        <a:buChar char="●"/>
        <a:tabLst/>
        <a:defRPr b="0" baseline="0" cap="none" i="0" spc="0" strike="noStrike" sz="2000" u="none">
          <a:ln>
            <a:noFill/>
          </a:ln>
          <a:solidFill>
            <a:srgbClr val="404040"/>
          </a:solidFill>
          <a:uFillTx/>
          <a:latin typeface="+mn-lt"/>
          <a:ea typeface="+mn-ea"/>
          <a:cs typeface="+mn-cs"/>
          <a:sym typeface="Calibri"/>
        </a:defRPr>
      </a:lvl4pPr>
      <a:lvl5pPr marL="1168400" marR="0" indent="-254000" algn="l" defTabSz="914400" rtl="0" latinLnBrk="0">
        <a:lnSpc>
          <a:spcPct val="100000"/>
        </a:lnSpc>
        <a:spcBef>
          <a:spcPts val="2000"/>
        </a:spcBef>
        <a:spcAft>
          <a:spcPts val="0"/>
        </a:spcAft>
        <a:buClr>
          <a:srgbClr val="808080"/>
        </a:buClr>
        <a:buSzPct val="70000"/>
        <a:buFont typeface="Wingdings"/>
        <a:buChar char="●"/>
        <a:tabLst/>
        <a:defRPr b="0" baseline="0" cap="none" i="0" spc="0" strike="noStrike" sz="2000" u="none">
          <a:ln>
            <a:noFill/>
          </a:ln>
          <a:solidFill>
            <a:srgbClr val="404040"/>
          </a:solidFill>
          <a:uFillTx/>
          <a:latin typeface="+mn-lt"/>
          <a:ea typeface="+mn-ea"/>
          <a:cs typeface="+mn-cs"/>
          <a:sym typeface="Calibri"/>
        </a:defRPr>
      </a:lvl5pPr>
      <a:lvl6pPr marL="1403350" marR="0" indent="-254000" algn="l" defTabSz="914400" rtl="0" latinLnBrk="0">
        <a:lnSpc>
          <a:spcPct val="100000"/>
        </a:lnSpc>
        <a:spcBef>
          <a:spcPts val="2000"/>
        </a:spcBef>
        <a:spcAft>
          <a:spcPts val="0"/>
        </a:spcAft>
        <a:buClr>
          <a:srgbClr val="808080"/>
        </a:buClr>
        <a:buSzPct val="70000"/>
        <a:buFont typeface="Wingdings"/>
        <a:buChar char="●"/>
        <a:tabLst/>
        <a:defRPr b="0" baseline="0" cap="none" i="0" spc="0" strike="noStrike" sz="2000" u="none">
          <a:ln>
            <a:noFill/>
          </a:ln>
          <a:solidFill>
            <a:srgbClr val="404040"/>
          </a:solidFill>
          <a:uFillTx/>
          <a:latin typeface="+mn-lt"/>
          <a:ea typeface="+mn-ea"/>
          <a:cs typeface="+mn-cs"/>
          <a:sym typeface="Calibri"/>
        </a:defRPr>
      </a:lvl6pPr>
      <a:lvl7pPr marL="1628775" marR="0" indent="-254000" algn="l" defTabSz="914400" rtl="0" latinLnBrk="0">
        <a:lnSpc>
          <a:spcPct val="100000"/>
        </a:lnSpc>
        <a:spcBef>
          <a:spcPts val="2000"/>
        </a:spcBef>
        <a:spcAft>
          <a:spcPts val="0"/>
        </a:spcAft>
        <a:buClr>
          <a:srgbClr val="808080"/>
        </a:buClr>
        <a:buSzPct val="70000"/>
        <a:buFont typeface="Wingdings"/>
        <a:buChar char="●"/>
        <a:tabLst/>
        <a:defRPr b="0" baseline="0" cap="none" i="0" spc="0" strike="noStrike" sz="2000" u="none">
          <a:ln>
            <a:noFill/>
          </a:ln>
          <a:solidFill>
            <a:srgbClr val="404040"/>
          </a:solidFill>
          <a:uFillTx/>
          <a:latin typeface="+mn-lt"/>
          <a:ea typeface="+mn-ea"/>
          <a:cs typeface="+mn-cs"/>
          <a:sym typeface="Calibri"/>
        </a:defRPr>
      </a:lvl7pPr>
      <a:lvl8pPr marL="1855788" marR="0" indent="-254000" algn="l" defTabSz="914400" rtl="0" latinLnBrk="0">
        <a:lnSpc>
          <a:spcPct val="100000"/>
        </a:lnSpc>
        <a:spcBef>
          <a:spcPts val="2000"/>
        </a:spcBef>
        <a:spcAft>
          <a:spcPts val="0"/>
        </a:spcAft>
        <a:buClr>
          <a:srgbClr val="808080"/>
        </a:buClr>
        <a:buSzPct val="70000"/>
        <a:buFont typeface="Wingdings"/>
        <a:buChar char="●"/>
        <a:tabLst/>
        <a:defRPr b="0" baseline="0" cap="none" i="0" spc="0" strike="noStrike" sz="2000" u="none">
          <a:ln>
            <a:noFill/>
          </a:ln>
          <a:solidFill>
            <a:srgbClr val="404040"/>
          </a:solidFill>
          <a:uFillTx/>
          <a:latin typeface="+mn-lt"/>
          <a:ea typeface="+mn-ea"/>
          <a:cs typeface="+mn-cs"/>
          <a:sym typeface="Calibri"/>
        </a:defRPr>
      </a:lvl8pPr>
      <a:lvl9pPr marL="2082800" marR="0" indent="-254000" algn="l" defTabSz="914400" rtl="0" latinLnBrk="0">
        <a:lnSpc>
          <a:spcPct val="100000"/>
        </a:lnSpc>
        <a:spcBef>
          <a:spcPts val="2000"/>
        </a:spcBef>
        <a:spcAft>
          <a:spcPts val="0"/>
        </a:spcAft>
        <a:buClr>
          <a:srgbClr val="808080"/>
        </a:buClr>
        <a:buSzPct val="70000"/>
        <a:buFont typeface="Wingdings"/>
        <a:buChar char="●"/>
        <a:tabLst/>
        <a:defRPr b="0" baseline="0" cap="none" i="0" spc="0" strike="noStrike" sz="2000" u="none">
          <a:ln>
            <a:noFill/>
          </a:ln>
          <a:solidFill>
            <a:srgbClr val="40404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sp>
        <p:nvSpPr>
          <p:cNvPr id="220" name="Shape 220"/>
          <p:cNvSpPr/>
          <p:nvPr>
            <p:ph type="ctrTitle"/>
          </p:nvPr>
        </p:nvSpPr>
        <p:spPr>
          <a:xfrm>
            <a:off x="417513" y="2168337"/>
            <a:ext cx="8307386" cy="1619251"/>
          </a:xfrm>
          <a:prstGeom prst="rect">
            <a:avLst/>
          </a:prstGeom>
        </p:spPr>
        <p:txBody>
          <a:bodyPr/>
          <a:lstStyle/>
          <a:p>
            <a:pPr/>
            <a:r>
              <a:t>Flix Premiere </a:t>
            </a:r>
          </a:p>
        </p:txBody>
      </p:sp>
      <p:sp>
        <p:nvSpPr>
          <p:cNvPr id="221" name="Shape 221"/>
          <p:cNvSpPr/>
          <p:nvPr>
            <p:ph type="subTitle" sz="quarter" idx="1"/>
          </p:nvPr>
        </p:nvSpPr>
        <p:spPr>
          <a:xfrm>
            <a:off x="417513" y="3810000"/>
            <a:ext cx="8307386" cy="753037"/>
          </a:xfrm>
          <a:prstGeom prst="rect">
            <a:avLst/>
          </a:prstGeom>
        </p:spPr>
        <p:txBody>
          <a:bodyPr/>
          <a:lstStyle/>
          <a:p>
            <a:pPr/>
            <a:r>
              <a:t>Web App Product Development Architecture</a:t>
            </a:r>
          </a:p>
          <a:p>
            <a:pPr/>
            <a:r>
              <a:t>Prepared by Alexander Adu-Sarkodie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pic>
        <p:nvPicPr>
          <p:cNvPr id="341" name="image15.png" descr="drm-architecture.png"/>
          <p:cNvPicPr>
            <a:picLocks noChangeAspect="1"/>
          </p:cNvPicPr>
          <p:nvPr/>
        </p:nvPicPr>
        <p:blipFill>
          <a:blip r:embed="rId2">
            <a:extLst/>
          </a:blip>
          <a:stretch>
            <a:fillRect/>
          </a:stretch>
        </p:blipFill>
        <p:spPr>
          <a:xfrm>
            <a:off x="415925" y="1449758"/>
            <a:ext cx="8308975" cy="4609359"/>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sp>
        <p:nvSpPr>
          <p:cNvPr id="344" name="Shape 344"/>
          <p:cNvSpPr/>
          <p:nvPr>
            <p:ph type="body" idx="1"/>
          </p:nvPr>
        </p:nvSpPr>
        <p:spPr>
          <a:xfrm>
            <a:off x="415925" y="1219200"/>
            <a:ext cx="8308975" cy="5029200"/>
          </a:xfrm>
          <a:prstGeom prst="rect">
            <a:avLst/>
          </a:prstGeom>
        </p:spPr>
        <p:txBody>
          <a:bodyPr/>
          <a:lstStyle/>
          <a:p>
            <a:pPr/>
          </a:p>
          <a:p>
            <a:pPr/>
            <a:r>
              <a:t>The popularity of peer-to-peer file sharing tools have also created copyright challenges for content creators. It has made unauthorized distribution of copyrighted digital media (also called digital piracy) much easier.</a:t>
            </a:r>
          </a:p>
          <a:p>
            <a:pPr/>
            <a:r>
              <a:t>DRM technologies enable content publishers to enforce their own access policies on content, like restrictions on copying or viewing.</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sp>
        <p:nvSpPr>
          <p:cNvPr id="347" name="Shape 347"/>
          <p:cNvSpPr/>
          <p:nvPr>
            <p:ph type="title"/>
          </p:nvPr>
        </p:nvSpPr>
        <p:spPr>
          <a:prstGeom prst="rect">
            <a:avLst/>
          </a:prstGeom>
        </p:spPr>
        <p:txBody>
          <a:bodyPr/>
          <a:lstStyle/>
          <a:p>
            <a:pPr/>
            <a:r>
              <a:t>DRM Methods</a:t>
            </a:r>
          </a:p>
        </p:txBody>
      </p:sp>
      <p:sp>
        <p:nvSpPr>
          <p:cNvPr id="348" name="Shape 348"/>
          <p:cNvSpPr/>
          <p:nvPr>
            <p:ph type="body" idx="1"/>
          </p:nvPr>
        </p:nvSpPr>
        <p:spPr>
          <a:prstGeom prst="rect">
            <a:avLst/>
          </a:prstGeom>
        </p:spPr>
        <p:txBody>
          <a:bodyPr/>
          <a:lstStyle/>
          <a:p>
            <a:pPr/>
            <a:r>
              <a:t>Restrictive Licensing Agreements: The access to digital materials, copyright and public domain is controlled. Some restrictive licenses are imposed on consumers as a condition of entering a website or when downloading software.</a:t>
            </a:r>
          </a:p>
          <a:p>
            <a:pPr/>
            <a:r>
              <a:t>Encryption, scrambling of source material, and embedding of a tag: This technology is designed to control access and reproduction of online information. This includes prohibiting creating of backup copies for personal use.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350"/>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sp>
        <p:nvSpPr>
          <p:cNvPr id="351" name="Shape 351"/>
          <p:cNvSpPr/>
          <p:nvPr>
            <p:ph type="title"/>
          </p:nvPr>
        </p:nvSpPr>
        <p:spPr>
          <a:prstGeom prst="rect">
            <a:avLst/>
          </a:prstGeom>
        </p:spPr>
        <p:txBody>
          <a:bodyPr/>
          <a:lstStyle/>
          <a:p>
            <a:pPr/>
            <a:r>
              <a:t>Leading DRM Platforms</a:t>
            </a:r>
          </a:p>
        </p:txBody>
      </p:sp>
      <p:sp>
        <p:nvSpPr>
          <p:cNvPr id="352" name="Shape 352"/>
          <p:cNvSpPr/>
          <p:nvPr>
            <p:ph type="body" idx="1"/>
          </p:nvPr>
        </p:nvSpPr>
        <p:spPr>
          <a:prstGeom prst="rect">
            <a:avLst/>
          </a:prstGeom>
        </p:spPr>
        <p:txBody>
          <a:bodyPr/>
          <a:lstStyle/>
          <a:p>
            <a:pPr>
              <a:lnSpc>
                <a:spcPct val="80000"/>
              </a:lnSpc>
              <a:defRPr sz="1700"/>
            </a:pPr>
            <a:r>
              <a:t>As with many platform technologies, DRM is quite fragmented in the desktop, OTT (In broadcasting, over-the-top content [OTT] refers to delivery of audio, video, and other media over the Internet without the involvement of a multiple-system operator in the control or distribution of the content) and mobile space. Keeping up with new devices, new platforms and new circumvention methods, as well as varying end-user technologies, provides a challenge for content creators. The rapid spread of the new HTML5 video format is also complicating a single reliable DRM system to meet the copyright holder requirements. </a:t>
            </a:r>
          </a:p>
          <a:p>
            <a:pPr>
              <a:lnSpc>
                <a:spcPct val="80000"/>
              </a:lnSpc>
              <a:defRPr sz="1700"/>
            </a:pPr>
          </a:p>
          <a:p>
            <a:pPr>
              <a:lnSpc>
                <a:spcPct val="80000"/>
              </a:lnSpc>
              <a:defRPr sz="1700"/>
            </a:pPr>
            <a:r>
              <a:t>While it would be ideal to have a unified DRM technology that can cover the widest range of use cases, there is not one universal platform for all devices and not one common standard. However, the most widely used content protection tools in the online video space are the following:</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sp>
        <p:nvSpPr>
          <p:cNvPr id="355" name="Shape 355"/>
          <p:cNvSpPr/>
          <p:nvPr>
            <p:ph type="body" idx="1"/>
          </p:nvPr>
        </p:nvSpPr>
        <p:spPr>
          <a:xfrm>
            <a:off x="259975" y="1341119"/>
            <a:ext cx="8308976" cy="3478213"/>
          </a:xfrm>
          <a:prstGeom prst="rect">
            <a:avLst/>
          </a:prstGeom>
        </p:spPr>
        <p:txBody>
          <a:bodyPr/>
          <a:lstStyle/>
          <a:p>
            <a:pPr marL="221742" indent="-221742" defTabSz="886968">
              <a:lnSpc>
                <a:spcPct val="90000"/>
              </a:lnSpc>
              <a:spcBef>
                <a:spcPts val="1900"/>
              </a:spcBef>
              <a:defRPr sz="1649"/>
            </a:pPr>
            <a:r>
              <a:t>Google Widevine: Widevine DRM is a recently acquired by Google developer of content protection solutions. Its popularity is due to the support of a broad range of consumer devices (TVs, game consoles, Android, iOS devices).</a:t>
            </a:r>
          </a:p>
          <a:p>
            <a:pPr marL="221742" indent="-221742" defTabSz="886968">
              <a:lnSpc>
                <a:spcPct val="90000"/>
              </a:lnSpc>
              <a:spcBef>
                <a:spcPts val="1900"/>
              </a:spcBef>
              <a:defRPr sz="1649"/>
            </a:pPr>
            <a:r>
              <a:t>Microsoft PlayReady: Microsoft PlayReady is a successor of Windows Media DRM, one of the first content protection schemes. It is installed on most of Connected TV devices (LG, Samsung, etc.) Windows operating systems, Windows mobile and Xbox.</a:t>
            </a:r>
          </a:p>
          <a:p>
            <a:pPr marL="221742" indent="-221742" defTabSz="886968">
              <a:lnSpc>
                <a:spcPct val="90000"/>
              </a:lnSpc>
              <a:spcBef>
                <a:spcPts val="1900"/>
              </a:spcBef>
              <a:defRPr sz="1649"/>
            </a:pPr>
            <a:r>
              <a:t> Adobe Primetime: Due to its popularity (most videos on the Web are formatted as Adobe Flash), this is a good solution to protect content in Web browsers and on PCs.</a:t>
            </a:r>
          </a:p>
          <a:p>
            <a:pPr marL="221742" indent="-221742" defTabSz="886968">
              <a:lnSpc>
                <a:spcPct val="90000"/>
              </a:lnSpc>
              <a:spcBef>
                <a:spcPts val="1900"/>
              </a:spcBef>
              <a:defRPr sz="1649"/>
            </a:pPr>
            <a:r>
              <a:t>Apple FairPlay: This DRM solution is designed to encrypt content packaged using HLS and is intended for use with all iOS devices, Apple TV, QuickTime and for content stored locally on Apple Music.</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Shape 357"/>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sp>
        <p:nvSpPr>
          <p:cNvPr id="358" name="Shape 358"/>
          <p:cNvSpPr/>
          <p:nvPr>
            <p:ph type="title"/>
          </p:nvPr>
        </p:nvSpPr>
        <p:spPr>
          <a:prstGeom prst="rect">
            <a:avLst/>
          </a:prstGeom>
        </p:spPr>
        <p:txBody>
          <a:bodyPr/>
          <a:lstStyle/>
          <a:p>
            <a:pPr defTabSz="905255">
              <a:defRPr sz="3564"/>
            </a:pPr>
            <a:br/>
            <a:r>
              <a:t>Encrypted Media Extensions</a:t>
            </a:r>
          </a:p>
        </p:txBody>
      </p:sp>
      <p:sp>
        <p:nvSpPr>
          <p:cNvPr id="359" name="Shape 359"/>
          <p:cNvSpPr/>
          <p:nvPr>
            <p:ph type="body" idx="1"/>
          </p:nvPr>
        </p:nvSpPr>
        <p:spPr>
          <a:prstGeom prst="rect">
            <a:avLst/>
          </a:prstGeom>
        </p:spPr>
        <p:txBody>
          <a:bodyPr/>
          <a:lstStyle/>
          <a:p>
            <a:pPr>
              <a:buSzTx/>
              <a:buNone/>
            </a:pPr>
          </a:p>
          <a:p>
            <a:pPr>
              <a:buSzTx/>
              <a:buNone/>
            </a:pPr>
            <a:r>
              <a:t>This API based encryption scheme is not tied to any specific vendor or DRM scheme, and has become an emerging means of encrypting HTML5 video, including adaptive bitrate video within HTML5.</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sp>
        <p:nvSpPr>
          <p:cNvPr id="362" name="Shape 362"/>
          <p:cNvSpPr/>
          <p:nvPr>
            <p:ph type="title"/>
          </p:nvPr>
        </p:nvSpPr>
        <p:spPr>
          <a:prstGeom prst="rect">
            <a:avLst/>
          </a:prstGeom>
        </p:spPr>
        <p:txBody>
          <a:bodyPr/>
          <a:lstStyle/>
          <a:p>
            <a:pPr/>
            <a:r>
              <a:t> Adaptive bitrate streaming</a:t>
            </a:r>
          </a:p>
        </p:txBody>
      </p:sp>
      <p:sp>
        <p:nvSpPr>
          <p:cNvPr id="363" name="Shape 363"/>
          <p:cNvSpPr/>
          <p:nvPr>
            <p:ph type="body" idx="1"/>
          </p:nvPr>
        </p:nvSpPr>
        <p:spPr>
          <a:prstGeom prst="rect">
            <a:avLst/>
          </a:prstGeom>
        </p:spPr>
        <p:txBody>
          <a:bodyPr/>
          <a:lstStyle/>
          <a:p>
            <a:pPr marL="221742" indent="-221742" defTabSz="886968">
              <a:lnSpc>
                <a:spcPct val="90000"/>
              </a:lnSpc>
              <a:spcBef>
                <a:spcPts val="1900"/>
              </a:spcBef>
              <a:defRPr sz="1649"/>
            </a:pPr>
            <a:r>
              <a:t>ABS is a method of video streaming over HTTP where the source content is encoded at multiple bit rates, then each of the different bit rate streams are segmented into small multi-second parts.</a:t>
            </a:r>
          </a:p>
          <a:p>
            <a:pPr marL="221742" indent="-221742" defTabSz="886968">
              <a:lnSpc>
                <a:spcPct val="90000"/>
              </a:lnSpc>
              <a:spcBef>
                <a:spcPts val="1900"/>
              </a:spcBef>
              <a:defRPr sz="1649"/>
            </a:pPr>
            <a:r>
              <a:t>The streaming client is made aware of the available streams at differing bit rates, and segments of the streams by a manifest file. </a:t>
            </a:r>
          </a:p>
          <a:p>
            <a:pPr marL="221742" indent="-221742" defTabSz="886968">
              <a:lnSpc>
                <a:spcPct val="90000"/>
              </a:lnSpc>
              <a:spcBef>
                <a:spcPts val="1900"/>
              </a:spcBef>
              <a:defRPr sz="1649"/>
            </a:pPr>
            <a:r>
              <a:t>When starting, the client requests the segments from the lowest bit rate stream. If the client finds the download speed is greater than the bit rate of the segment downloaded, then it will request the next higher bit rate segments. Later, if the client finds the download speed for a segment is lower than the bit rate for the segment, and therefore the network throughput has deteriorated, then it will request a lower bit rate segment. The segment size can vary depending on the particular implementation, but they are typically between two 2 and ten 10 seconds.</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5" name="image16.jpg" descr="15.jpg"/>
          <p:cNvPicPr>
            <a:picLocks noChangeAspect="1"/>
          </p:cNvPicPr>
          <p:nvPr/>
        </p:nvPicPr>
        <p:blipFill>
          <a:blip r:embed="rId2">
            <a:extLst/>
          </a:blip>
          <a:stretch>
            <a:fillRect/>
          </a:stretch>
        </p:blipFill>
        <p:spPr>
          <a:xfrm>
            <a:off x="1331640" y="650240"/>
            <a:ext cx="6034617" cy="4525963"/>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7" name="image17.jpg" descr="18.jpg"/>
          <p:cNvPicPr>
            <a:picLocks noChangeAspect="1"/>
          </p:cNvPicPr>
          <p:nvPr/>
        </p:nvPicPr>
        <p:blipFill>
          <a:blip r:embed="rId2">
            <a:extLst/>
          </a:blip>
          <a:stretch>
            <a:fillRect/>
          </a:stretch>
        </p:blipFill>
        <p:spPr>
          <a:xfrm>
            <a:off x="1492779" y="981075"/>
            <a:ext cx="6034617" cy="4525963"/>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Shape 369"/>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sp>
        <p:nvSpPr>
          <p:cNvPr id="370" name="Shape 370"/>
          <p:cNvSpPr/>
          <p:nvPr>
            <p:ph type="ctrTitle"/>
          </p:nvPr>
        </p:nvSpPr>
        <p:spPr>
          <a:xfrm>
            <a:off x="417513" y="2168337"/>
            <a:ext cx="8307386" cy="1619251"/>
          </a:xfrm>
          <a:prstGeom prst="rect">
            <a:avLst/>
          </a:prstGeom>
        </p:spPr>
        <p:txBody>
          <a:bodyPr/>
          <a:lstStyle>
            <a:lvl1pPr>
              <a:defRPr sz="2800"/>
            </a:lvl1pPr>
          </a:lstStyle>
          <a:p>
            <a:pPr/>
            <a:r>
              <a:t>Prepared by</a:t>
            </a:r>
          </a:p>
        </p:txBody>
      </p:sp>
      <p:sp>
        <p:nvSpPr>
          <p:cNvPr id="371" name="Shape 371"/>
          <p:cNvSpPr/>
          <p:nvPr>
            <p:ph type="subTitle" sz="quarter" idx="1"/>
          </p:nvPr>
        </p:nvSpPr>
        <p:spPr>
          <a:xfrm>
            <a:off x="417513" y="3810000"/>
            <a:ext cx="8307386" cy="753037"/>
          </a:xfrm>
          <a:prstGeom prst="rect">
            <a:avLst/>
          </a:prstGeom>
        </p:spPr>
        <p:txBody>
          <a:bodyPr/>
          <a:lstStyle/>
          <a:p>
            <a:pPr/>
            <a:r>
              <a:t>alex@flixpremiere.com</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3" name="image13.jpg" descr="drawing-board.jpg"/>
          <p:cNvPicPr>
            <a:picLocks noChangeAspect="1"/>
          </p:cNvPicPr>
          <p:nvPr/>
        </p:nvPicPr>
        <p:blipFill>
          <a:blip r:embed="rId2">
            <a:extLst/>
          </a:blip>
          <a:stretch>
            <a:fillRect/>
          </a:stretch>
        </p:blipFill>
        <p:spPr>
          <a:xfrm>
            <a:off x="1492780" y="1989138"/>
            <a:ext cx="6034617" cy="4525963"/>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sp>
        <p:nvSpPr>
          <p:cNvPr id="226" name="Shape 226"/>
          <p:cNvSpPr/>
          <p:nvPr>
            <p:ph type="title"/>
          </p:nvPr>
        </p:nvSpPr>
        <p:spPr>
          <a:xfrm>
            <a:off x="1222674" y="398046"/>
            <a:ext cx="6397356" cy="625502"/>
          </a:xfrm>
          <a:prstGeom prst="rect">
            <a:avLst/>
          </a:prstGeom>
        </p:spPr>
        <p:txBody>
          <a:bodyPr/>
          <a:lstStyle>
            <a:lvl1pPr algn="ctr">
              <a:defRPr sz="3200">
                <a:solidFill>
                  <a:srgbClr val="000000"/>
                </a:solidFill>
              </a:defRPr>
            </a:lvl1pPr>
          </a:lstStyle>
          <a:p>
            <a:pPr/>
            <a:r>
              <a:t>Platform Architecture</a:t>
            </a:r>
          </a:p>
        </p:txBody>
      </p:sp>
      <p:grpSp>
        <p:nvGrpSpPr>
          <p:cNvPr id="274" name="Group 274"/>
          <p:cNvGrpSpPr/>
          <p:nvPr/>
        </p:nvGrpSpPr>
        <p:grpSpPr>
          <a:xfrm>
            <a:off x="407558" y="1423400"/>
            <a:ext cx="8305858" cy="3794534"/>
            <a:chOff x="0" y="0"/>
            <a:chExt cx="8305856" cy="3794533"/>
          </a:xfrm>
        </p:grpSpPr>
        <p:grpSp>
          <p:nvGrpSpPr>
            <p:cNvPr id="229" name="Group 229"/>
            <p:cNvGrpSpPr/>
            <p:nvPr/>
          </p:nvGrpSpPr>
          <p:grpSpPr>
            <a:xfrm>
              <a:off x="4688358" y="0"/>
              <a:ext cx="1565182" cy="437200"/>
              <a:chOff x="0" y="0"/>
              <a:chExt cx="1565181" cy="437198"/>
            </a:xfrm>
          </p:grpSpPr>
          <p:sp>
            <p:nvSpPr>
              <p:cNvPr id="227" name="Shape 227"/>
              <p:cNvSpPr/>
              <p:nvPr/>
            </p:nvSpPr>
            <p:spPr>
              <a:xfrm>
                <a:off x="-1" y="0"/>
                <a:ext cx="1565183" cy="437199"/>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b="1" sz="1200">
                    <a:solidFill>
                      <a:srgbClr val="FFFFFF"/>
                    </a:solidFill>
                  </a:defRPr>
                </a:pPr>
              </a:p>
            </p:txBody>
          </p:sp>
          <p:sp>
            <p:nvSpPr>
              <p:cNvPr id="228" name="Shape 228"/>
              <p:cNvSpPr/>
              <p:nvPr/>
            </p:nvSpPr>
            <p:spPr>
              <a:xfrm>
                <a:off x="-1" y="83979"/>
                <a:ext cx="1565183"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defRPr>
                </a:lvl1pPr>
              </a:lstStyle>
              <a:p>
                <a:pPr/>
                <a:r>
                  <a:t>User data</a:t>
                </a:r>
              </a:p>
            </p:txBody>
          </p:sp>
        </p:grpSp>
        <p:grpSp>
          <p:nvGrpSpPr>
            <p:cNvPr id="232" name="Group 232"/>
            <p:cNvGrpSpPr/>
            <p:nvPr/>
          </p:nvGrpSpPr>
          <p:grpSpPr>
            <a:xfrm>
              <a:off x="4688358" y="608553"/>
              <a:ext cx="1565182" cy="437200"/>
              <a:chOff x="0" y="0"/>
              <a:chExt cx="1565181" cy="437198"/>
            </a:xfrm>
          </p:grpSpPr>
          <p:sp>
            <p:nvSpPr>
              <p:cNvPr id="230" name="Shape 230"/>
              <p:cNvSpPr/>
              <p:nvPr/>
            </p:nvSpPr>
            <p:spPr>
              <a:xfrm>
                <a:off x="-1" y="0"/>
                <a:ext cx="1565183" cy="437199"/>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b="1" sz="1200">
                    <a:solidFill>
                      <a:srgbClr val="FFFFFF"/>
                    </a:solidFill>
                  </a:defRPr>
                </a:pPr>
              </a:p>
            </p:txBody>
          </p:sp>
          <p:sp>
            <p:nvSpPr>
              <p:cNvPr id="231" name="Shape 231"/>
              <p:cNvSpPr/>
              <p:nvPr/>
            </p:nvSpPr>
            <p:spPr>
              <a:xfrm>
                <a:off x="-1" y="83979"/>
                <a:ext cx="1565183"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defRPr>
                </a:lvl1pPr>
              </a:lstStyle>
              <a:p>
                <a:pPr/>
                <a:r>
                  <a:t>Personalization</a:t>
                </a:r>
              </a:p>
            </p:txBody>
          </p:sp>
        </p:grpSp>
        <p:grpSp>
          <p:nvGrpSpPr>
            <p:cNvPr id="235" name="Group 235"/>
            <p:cNvGrpSpPr/>
            <p:nvPr/>
          </p:nvGrpSpPr>
          <p:grpSpPr>
            <a:xfrm>
              <a:off x="4688358" y="1234817"/>
              <a:ext cx="1565182" cy="437200"/>
              <a:chOff x="0" y="0"/>
              <a:chExt cx="1565181" cy="437198"/>
            </a:xfrm>
          </p:grpSpPr>
          <p:sp>
            <p:nvSpPr>
              <p:cNvPr id="233" name="Shape 233"/>
              <p:cNvSpPr/>
              <p:nvPr/>
            </p:nvSpPr>
            <p:spPr>
              <a:xfrm>
                <a:off x="-1" y="0"/>
                <a:ext cx="1565183" cy="437199"/>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b="1" sz="1200">
                    <a:solidFill>
                      <a:srgbClr val="FFFFFF"/>
                    </a:solidFill>
                  </a:defRPr>
                </a:pPr>
              </a:p>
            </p:txBody>
          </p:sp>
          <p:sp>
            <p:nvSpPr>
              <p:cNvPr id="234" name="Shape 234"/>
              <p:cNvSpPr/>
              <p:nvPr/>
            </p:nvSpPr>
            <p:spPr>
              <a:xfrm>
                <a:off x="-1" y="83979"/>
                <a:ext cx="1565183"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defRPr>
                </a:lvl1pPr>
              </a:lstStyle>
              <a:p>
                <a:pPr/>
                <a:r>
                  <a:t>DRM</a:t>
                </a:r>
              </a:p>
            </p:txBody>
          </p:sp>
        </p:grpSp>
        <p:grpSp>
          <p:nvGrpSpPr>
            <p:cNvPr id="238" name="Group 238"/>
            <p:cNvGrpSpPr/>
            <p:nvPr/>
          </p:nvGrpSpPr>
          <p:grpSpPr>
            <a:xfrm>
              <a:off x="4688358" y="1907846"/>
              <a:ext cx="1565182" cy="437200"/>
              <a:chOff x="0" y="0"/>
              <a:chExt cx="1565181" cy="437198"/>
            </a:xfrm>
          </p:grpSpPr>
          <p:sp>
            <p:nvSpPr>
              <p:cNvPr id="236" name="Shape 236"/>
              <p:cNvSpPr/>
              <p:nvPr/>
            </p:nvSpPr>
            <p:spPr>
              <a:xfrm>
                <a:off x="-1" y="0"/>
                <a:ext cx="1565183" cy="437199"/>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b="1" sz="1200">
                    <a:solidFill>
                      <a:srgbClr val="FFFFFF"/>
                    </a:solidFill>
                  </a:defRPr>
                </a:pPr>
              </a:p>
            </p:txBody>
          </p:sp>
          <p:sp>
            <p:nvSpPr>
              <p:cNvPr id="237" name="Shape 237"/>
              <p:cNvSpPr/>
              <p:nvPr/>
            </p:nvSpPr>
            <p:spPr>
              <a:xfrm>
                <a:off x="-1" y="83979"/>
                <a:ext cx="1565183"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defRPr>
                </a:lvl1pPr>
              </a:lstStyle>
              <a:p>
                <a:pPr/>
                <a:r>
                  <a:t>QoS Logging</a:t>
                </a:r>
              </a:p>
            </p:txBody>
          </p:sp>
        </p:grpSp>
        <p:grpSp>
          <p:nvGrpSpPr>
            <p:cNvPr id="241" name="Group 241"/>
            <p:cNvGrpSpPr/>
            <p:nvPr/>
          </p:nvGrpSpPr>
          <p:grpSpPr>
            <a:xfrm>
              <a:off x="4688358" y="2582119"/>
              <a:ext cx="1565182" cy="437200"/>
              <a:chOff x="0" y="0"/>
              <a:chExt cx="1565181" cy="437198"/>
            </a:xfrm>
          </p:grpSpPr>
          <p:sp>
            <p:nvSpPr>
              <p:cNvPr id="239" name="Shape 239"/>
              <p:cNvSpPr/>
              <p:nvPr/>
            </p:nvSpPr>
            <p:spPr>
              <a:xfrm>
                <a:off x="-1" y="0"/>
                <a:ext cx="1565183" cy="437199"/>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b="1" sz="1200">
                    <a:solidFill>
                      <a:srgbClr val="FFFFFF"/>
                    </a:solidFill>
                  </a:defRPr>
                </a:pPr>
              </a:p>
            </p:txBody>
          </p:sp>
          <p:sp>
            <p:nvSpPr>
              <p:cNvPr id="240" name="Shape 240"/>
              <p:cNvSpPr/>
              <p:nvPr/>
            </p:nvSpPr>
            <p:spPr>
              <a:xfrm>
                <a:off x="-1" y="83979"/>
                <a:ext cx="1565183"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defRPr>
                </a:lvl1pPr>
              </a:lstStyle>
              <a:p>
                <a:pPr/>
                <a:r>
                  <a:t>CDN management</a:t>
                </a:r>
              </a:p>
            </p:txBody>
          </p:sp>
        </p:grpSp>
        <p:grpSp>
          <p:nvGrpSpPr>
            <p:cNvPr id="244" name="Group 244"/>
            <p:cNvGrpSpPr/>
            <p:nvPr/>
          </p:nvGrpSpPr>
          <p:grpSpPr>
            <a:xfrm>
              <a:off x="4688358" y="3237917"/>
              <a:ext cx="1565182" cy="437200"/>
              <a:chOff x="0" y="0"/>
              <a:chExt cx="1565181" cy="437198"/>
            </a:xfrm>
          </p:grpSpPr>
          <p:sp>
            <p:nvSpPr>
              <p:cNvPr id="242" name="Shape 242"/>
              <p:cNvSpPr/>
              <p:nvPr/>
            </p:nvSpPr>
            <p:spPr>
              <a:xfrm>
                <a:off x="-1" y="0"/>
                <a:ext cx="1565183" cy="437199"/>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b="1" sz="1200">
                    <a:solidFill>
                      <a:srgbClr val="FFFFFF"/>
                    </a:solidFill>
                  </a:defRPr>
                </a:pPr>
              </a:p>
            </p:txBody>
          </p:sp>
          <p:sp>
            <p:nvSpPr>
              <p:cNvPr id="243" name="Shape 243"/>
              <p:cNvSpPr/>
              <p:nvPr/>
            </p:nvSpPr>
            <p:spPr>
              <a:xfrm>
                <a:off x="-1" y="83979"/>
                <a:ext cx="1565183"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defRPr>
                </a:lvl1pPr>
              </a:lstStyle>
              <a:p>
                <a:pPr/>
                <a:r>
                  <a:t> Content encoding</a:t>
                </a:r>
              </a:p>
            </p:txBody>
          </p:sp>
        </p:grpSp>
        <p:grpSp>
          <p:nvGrpSpPr>
            <p:cNvPr id="247" name="Group 247"/>
            <p:cNvGrpSpPr/>
            <p:nvPr/>
          </p:nvGrpSpPr>
          <p:grpSpPr>
            <a:xfrm>
              <a:off x="2404886" y="437199"/>
              <a:ext cx="1565182" cy="437200"/>
              <a:chOff x="0" y="0"/>
              <a:chExt cx="1565181" cy="437198"/>
            </a:xfrm>
          </p:grpSpPr>
          <p:sp>
            <p:nvSpPr>
              <p:cNvPr id="245" name="Shape 245"/>
              <p:cNvSpPr/>
              <p:nvPr/>
            </p:nvSpPr>
            <p:spPr>
              <a:xfrm>
                <a:off x="-1" y="0"/>
                <a:ext cx="1565183" cy="437199"/>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b="1" sz="1200">
                    <a:solidFill>
                      <a:srgbClr val="FFFFFF"/>
                    </a:solidFill>
                  </a:defRPr>
                </a:pPr>
              </a:p>
            </p:txBody>
          </p:sp>
          <p:sp>
            <p:nvSpPr>
              <p:cNvPr id="246" name="Shape 246"/>
              <p:cNvSpPr/>
              <p:nvPr/>
            </p:nvSpPr>
            <p:spPr>
              <a:xfrm>
                <a:off x="-1" y="83979"/>
                <a:ext cx="1565183"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defRPr>
                </a:lvl1pPr>
              </a:lstStyle>
              <a:p>
                <a:pPr/>
                <a:r>
                  <a:t>Web App UI / API</a:t>
                </a:r>
              </a:p>
            </p:txBody>
          </p:sp>
        </p:grpSp>
        <p:grpSp>
          <p:nvGrpSpPr>
            <p:cNvPr id="250" name="Group 250"/>
            <p:cNvGrpSpPr/>
            <p:nvPr/>
          </p:nvGrpSpPr>
          <p:grpSpPr>
            <a:xfrm>
              <a:off x="2404886" y="1747778"/>
              <a:ext cx="1565182" cy="437200"/>
              <a:chOff x="0" y="0"/>
              <a:chExt cx="1565181" cy="437198"/>
            </a:xfrm>
          </p:grpSpPr>
          <p:sp>
            <p:nvSpPr>
              <p:cNvPr id="248" name="Shape 248"/>
              <p:cNvSpPr/>
              <p:nvPr/>
            </p:nvSpPr>
            <p:spPr>
              <a:xfrm>
                <a:off x="-1" y="0"/>
                <a:ext cx="1565183" cy="437199"/>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b="1" sz="1200">
                    <a:solidFill>
                      <a:srgbClr val="FFFFFF"/>
                    </a:solidFill>
                  </a:defRPr>
                </a:pPr>
              </a:p>
            </p:txBody>
          </p:sp>
          <p:sp>
            <p:nvSpPr>
              <p:cNvPr id="249" name="Shape 249"/>
              <p:cNvSpPr/>
              <p:nvPr/>
            </p:nvSpPr>
            <p:spPr>
              <a:xfrm>
                <a:off x="-1" y="83979"/>
                <a:ext cx="1565183"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defRPr>
                </a:lvl1pPr>
              </a:lstStyle>
              <a:p>
                <a:pPr/>
                <a:r>
                  <a:t>Streaming API</a:t>
                </a:r>
              </a:p>
            </p:txBody>
          </p:sp>
        </p:grpSp>
        <p:grpSp>
          <p:nvGrpSpPr>
            <p:cNvPr id="253" name="Group 253"/>
            <p:cNvGrpSpPr/>
            <p:nvPr/>
          </p:nvGrpSpPr>
          <p:grpSpPr>
            <a:xfrm>
              <a:off x="2499667" y="3019317"/>
              <a:ext cx="1565182" cy="437200"/>
              <a:chOff x="0" y="0"/>
              <a:chExt cx="1565181" cy="437198"/>
            </a:xfrm>
          </p:grpSpPr>
          <p:sp>
            <p:nvSpPr>
              <p:cNvPr id="251" name="Shape 251"/>
              <p:cNvSpPr/>
              <p:nvPr/>
            </p:nvSpPr>
            <p:spPr>
              <a:xfrm>
                <a:off x="-1" y="0"/>
                <a:ext cx="1565183" cy="437199"/>
              </a:xfrm>
              <a:prstGeom prst="rect">
                <a:avLst/>
              </a:prstGeom>
              <a:gradFill flip="none" rotWithShape="1">
                <a:gsLst>
                  <a:gs pos="0">
                    <a:srgbClr val="7A00EE"/>
                  </a:gs>
                  <a:gs pos="60000">
                    <a:srgbClr val="9868F1"/>
                  </a:gs>
                  <a:gs pos="100000">
                    <a:srgbClr val="C2ACF4"/>
                  </a:gs>
                </a:gsLst>
                <a:lin ang="16200000" scaled="0"/>
              </a:gradFill>
              <a:ln w="12700" cap="flat">
                <a:solidFill>
                  <a:srgbClr val="7B0DE3"/>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b="1" sz="1200">
                    <a:solidFill>
                      <a:srgbClr val="FFFFFF"/>
                    </a:solidFill>
                  </a:defRPr>
                </a:pPr>
              </a:p>
            </p:txBody>
          </p:sp>
          <p:sp>
            <p:nvSpPr>
              <p:cNvPr id="252" name="Shape 252"/>
              <p:cNvSpPr/>
              <p:nvPr/>
            </p:nvSpPr>
            <p:spPr>
              <a:xfrm>
                <a:off x="-1" y="83979"/>
                <a:ext cx="1565183"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defRPr>
                </a:lvl1pPr>
              </a:lstStyle>
              <a:p>
                <a:pPr/>
                <a:r>
                  <a:t>CDN boxes</a:t>
                </a:r>
              </a:p>
            </p:txBody>
          </p:sp>
        </p:grpSp>
        <p:sp>
          <p:nvSpPr>
            <p:cNvPr id="254" name="Shape 254"/>
            <p:cNvSpPr/>
            <p:nvPr/>
          </p:nvSpPr>
          <p:spPr>
            <a:xfrm flipV="1">
              <a:off x="3970068" y="218600"/>
              <a:ext cx="718292" cy="437200"/>
            </a:xfrm>
            <a:prstGeom prst="line">
              <a:avLst/>
            </a:prstGeom>
            <a:noFill/>
            <a:ln w="28575" cap="flat">
              <a:solidFill>
                <a:schemeClr val="accent1"/>
              </a:solidFill>
              <a:prstDash val="solid"/>
              <a:round/>
            </a:ln>
            <a:effectLst/>
          </p:spPr>
          <p:txBody>
            <a:bodyPr wrap="square" lIns="45719" tIns="45719" rIns="45719" bIns="45719" numCol="1" anchor="t">
              <a:noAutofit/>
            </a:bodyPr>
            <a:lstStyle/>
            <a:p>
              <a:pPr/>
            </a:p>
          </p:txBody>
        </p:sp>
        <p:sp>
          <p:nvSpPr>
            <p:cNvPr id="255" name="Shape 255"/>
            <p:cNvSpPr/>
            <p:nvPr/>
          </p:nvSpPr>
          <p:spPr>
            <a:xfrm>
              <a:off x="3970067" y="655799"/>
              <a:ext cx="718292" cy="171354"/>
            </a:xfrm>
            <a:prstGeom prst="line">
              <a:avLst/>
            </a:prstGeom>
            <a:noFill/>
            <a:ln w="28575" cap="flat">
              <a:solidFill>
                <a:schemeClr val="accent1"/>
              </a:solidFill>
              <a:prstDash val="solid"/>
              <a:round/>
            </a:ln>
            <a:effectLst/>
          </p:spPr>
          <p:txBody>
            <a:bodyPr wrap="square" lIns="45719" tIns="45719" rIns="45719" bIns="45719" numCol="1" anchor="t">
              <a:noAutofit/>
            </a:bodyPr>
            <a:lstStyle/>
            <a:p>
              <a:pPr/>
            </a:p>
          </p:txBody>
        </p:sp>
        <p:sp>
          <p:nvSpPr>
            <p:cNvPr id="256" name="Shape 256"/>
            <p:cNvSpPr/>
            <p:nvPr/>
          </p:nvSpPr>
          <p:spPr>
            <a:xfrm flipV="1">
              <a:off x="3970068" y="1470646"/>
              <a:ext cx="718292" cy="437201"/>
            </a:xfrm>
            <a:prstGeom prst="line">
              <a:avLst/>
            </a:prstGeom>
            <a:noFill/>
            <a:ln w="28575" cap="flat">
              <a:solidFill>
                <a:schemeClr val="accent1"/>
              </a:solidFill>
              <a:prstDash val="solid"/>
              <a:round/>
            </a:ln>
            <a:effectLst/>
          </p:spPr>
          <p:txBody>
            <a:bodyPr wrap="square" lIns="45719" tIns="45719" rIns="45719" bIns="45719" numCol="1" anchor="t">
              <a:noAutofit/>
            </a:bodyPr>
            <a:lstStyle/>
            <a:p>
              <a:pPr/>
            </a:p>
          </p:txBody>
        </p:sp>
        <p:sp>
          <p:nvSpPr>
            <p:cNvPr id="257" name="Shape 257"/>
            <p:cNvSpPr/>
            <p:nvPr/>
          </p:nvSpPr>
          <p:spPr>
            <a:xfrm>
              <a:off x="3970067" y="1966378"/>
              <a:ext cx="718292" cy="160069"/>
            </a:xfrm>
            <a:prstGeom prst="line">
              <a:avLst/>
            </a:prstGeom>
            <a:noFill/>
            <a:ln w="28575" cap="flat">
              <a:solidFill>
                <a:schemeClr val="accent1"/>
              </a:solidFill>
              <a:prstDash val="solid"/>
              <a:round/>
            </a:ln>
            <a:effectLst/>
          </p:spPr>
          <p:txBody>
            <a:bodyPr wrap="square" lIns="45719" tIns="45719" rIns="45719" bIns="45719" numCol="1" anchor="t">
              <a:noAutofit/>
            </a:bodyPr>
            <a:lstStyle/>
            <a:p>
              <a:pPr/>
            </a:p>
          </p:txBody>
        </p:sp>
        <p:sp>
          <p:nvSpPr>
            <p:cNvPr id="258" name="Shape 258"/>
            <p:cNvSpPr/>
            <p:nvPr/>
          </p:nvSpPr>
          <p:spPr>
            <a:xfrm flipV="1">
              <a:off x="4064849" y="2800719"/>
              <a:ext cx="623511" cy="437199"/>
            </a:xfrm>
            <a:prstGeom prst="line">
              <a:avLst/>
            </a:prstGeom>
            <a:noFill/>
            <a:ln w="28575" cap="flat">
              <a:solidFill>
                <a:schemeClr val="accent1"/>
              </a:solidFill>
              <a:prstDash val="solid"/>
              <a:round/>
            </a:ln>
            <a:effectLst/>
          </p:spPr>
          <p:txBody>
            <a:bodyPr wrap="square" lIns="45719" tIns="45719" rIns="45719" bIns="45719" numCol="1" anchor="t">
              <a:noAutofit/>
            </a:bodyPr>
            <a:lstStyle/>
            <a:p>
              <a:pPr/>
            </a:p>
          </p:txBody>
        </p:sp>
        <p:grpSp>
          <p:nvGrpSpPr>
            <p:cNvPr id="261" name="Group 261"/>
            <p:cNvGrpSpPr/>
            <p:nvPr/>
          </p:nvGrpSpPr>
          <p:grpSpPr>
            <a:xfrm>
              <a:off x="-1" y="158703"/>
              <a:ext cx="1565182" cy="3635831"/>
              <a:chOff x="0" y="0"/>
              <a:chExt cx="1565181" cy="3635829"/>
            </a:xfrm>
          </p:grpSpPr>
          <p:sp>
            <p:nvSpPr>
              <p:cNvPr id="259" name="Shape 259"/>
              <p:cNvSpPr/>
              <p:nvPr/>
            </p:nvSpPr>
            <p:spPr>
              <a:xfrm>
                <a:off x="-1" y="-1"/>
                <a:ext cx="1565183" cy="3635831"/>
              </a:xfrm>
              <a:prstGeom prst="rect">
                <a:avLst/>
              </a:prstGeom>
              <a:solidFill>
                <a:schemeClr val="accent4"/>
              </a:solidFill>
              <a:ln w="34925" cap="flat">
                <a:solidFill>
                  <a:srgbClr val="C4A654"/>
                </a:solidFill>
                <a:prstDash val="solid"/>
                <a:round/>
              </a:ln>
              <a:effectLst/>
            </p:spPr>
            <p:txBody>
              <a:bodyPr wrap="square" lIns="45719" tIns="45719" rIns="45719" bIns="45719" numCol="1" anchor="ctr">
                <a:noAutofit/>
              </a:bodyPr>
              <a:lstStyle/>
              <a:p>
                <a:pPr algn="ctr">
                  <a:defRPr b="1" sz="1200">
                    <a:solidFill>
                      <a:srgbClr val="FFFFFF"/>
                    </a:solidFill>
                  </a:defRPr>
                </a:pPr>
              </a:p>
            </p:txBody>
          </p:sp>
          <p:sp>
            <p:nvSpPr>
              <p:cNvPr id="260" name="Shape 260"/>
              <p:cNvSpPr/>
              <p:nvPr/>
            </p:nvSpPr>
            <p:spPr>
              <a:xfrm>
                <a:off x="-1" y="705394"/>
                <a:ext cx="1565183" cy="2225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1200">
                    <a:solidFill>
                      <a:srgbClr val="FFFFFF"/>
                    </a:solidFill>
                  </a:defRPr>
                </a:pPr>
                <a:r>
                  <a:t>iPhone</a:t>
                </a:r>
              </a:p>
              <a:p>
                <a:pPr algn="ctr">
                  <a:defRPr b="1" sz="1200">
                    <a:solidFill>
                      <a:srgbClr val="FFFFFF"/>
                    </a:solidFill>
                  </a:defRPr>
                </a:pPr>
                <a:r>
                  <a:t>X-BOX</a:t>
                </a:r>
              </a:p>
              <a:p>
                <a:pPr algn="ctr">
                  <a:defRPr b="1" sz="1200">
                    <a:solidFill>
                      <a:srgbClr val="FFFFFF"/>
                    </a:solidFill>
                  </a:defRPr>
                </a:pPr>
                <a:r>
                  <a:t>PS(n)</a:t>
                </a:r>
              </a:p>
              <a:p>
                <a:pPr algn="ctr">
                  <a:defRPr b="1" sz="1200">
                    <a:solidFill>
                      <a:srgbClr val="FFFFFF"/>
                    </a:solidFill>
                  </a:defRPr>
                </a:pPr>
                <a:r>
                  <a:t>ROKU</a:t>
                </a:r>
              </a:p>
              <a:p>
                <a:pPr algn="ctr">
                  <a:defRPr b="1" sz="1200">
                    <a:solidFill>
                      <a:srgbClr val="FFFFFF"/>
                    </a:solidFill>
                  </a:defRPr>
                </a:pPr>
                <a:r>
                  <a:t>iPad</a:t>
                </a:r>
              </a:p>
              <a:p>
                <a:pPr algn="ctr">
                  <a:defRPr b="1" sz="1200">
                    <a:solidFill>
                      <a:srgbClr val="FFFFFF"/>
                    </a:solidFill>
                  </a:defRPr>
                </a:pPr>
                <a:r>
                  <a:t>WII</a:t>
                </a:r>
              </a:p>
              <a:p>
                <a:pPr algn="ctr">
                  <a:defRPr b="1" sz="1200">
                    <a:solidFill>
                      <a:srgbClr val="FFFFFF"/>
                    </a:solidFill>
                  </a:defRPr>
                </a:pPr>
                <a:r>
                  <a:t>Google TV</a:t>
                </a:r>
              </a:p>
              <a:p>
                <a:pPr algn="ctr">
                  <a:defRPr b="1" sz="1200">
                    <a:solidFill>
                      <a:srgbClr val="FFFFFF"/>
                    </a:solidFill>
                  </a:defRPr>
                </a:pPr>
                <a:r>
                  <a:t>AppleTV</a:t>
                </a:r>
              </a:p>
              <a:p>
                <a:pPr algn="ctr">
                  <a:defRPr b="1" sz="1200">
                    <a:solidFill>
                      <a:srgbClr val="FFFFFF"/>
                    </a:solidFill>
                  </a:defRPr>
                </a:pPr>
                <a:r>
                  <a:t>TIVO</a:t>
                </a:r>
              </a:p>
              <a:p>
                <a:pPr algn="ctr">
                  <a:defRPr b="1" sz="1200">
                    <a:solidFill>
                      <a:srgbClr val="FFFFFF"/>
                    </a:solidFill>
                  </a:defRPr>
                </a:pPr>
                <a:r>
                  <a:t>Wearables</a:t>
                </a:r>
              </a:p>
              <a:p>
                <a:pPr algn="ctr">
                  <a:defRPr b="1" sz="1200">
                    <a:solidFill>
                      <a:srgbClr val="FFFFFF"/>
                    </a:solidFill>
                  </a:defRPr>
                </a:pPr>
                <a:r>
                  <a:t>Public</a:t>
                </a:r>
              </a:p>
              <a:p>
                <a:pPr algn="ctr">
                  <a:defRPr b="1" sz="1200">
                    <a:solidFill>
                      <a:srgbClr val="FFFFFF"/>
                    </a:solidFill>
                  </a:defRPr>
                </a:pPr>
                <a:r>
                  <a:t>YouView</a:t>
                </a:r>
              </a:p>
            </p:txBody>
          </p:sp>
        </p:grpSp>
        <p:sp>
          <p:nvSpPr>
            <p:cNvPr id="262" name="Shape 262"/>
            <p:cNvSpPr/>
            <p:nvPr/>
          </p:nvSpPr>
          <p:spPr>
            <a:xfrm flipV="1">
              <a:off x="1565180" y="655799"/>
              <a:ext cx="839707" cy="1320821"/>
            </a:xfrm>
            <a:prstGeom prst="line">
              <a:avLst/>
            </a:prstGeom>
            <a:noFill/>
            <a:ln w="28575" cap="flat">
              <a:solidFill>
                <a:schemeClr val="accent1"/>
              </a:solidFill>
              <a:prstDash val="solid"/>
              <a:round/>
            </a:ln>
            <a:effectLst/>
          </p:spPr>
          <p:txBody>
            <a:bodyPr wrap="square" lIns="45719" tIns="45719" rIns="45719" bIns="45719" numCol="1" anchor="t">
              <a:noAutofit/>
            </a:bodyPr>
            <a:lstStyle/>
            <a:p>
              <a:pPr/>
            </a:p>
          </p:txBody>
        </p:sp>
        <p:sp>
          <p:nvSpPr>
            <p:cNvPr id="263" name="Shape 263"/>
            <p:cNvSpPr/>
            <p:nvPr/>
          </p:nvSpPr>
          <p:spPr>
            <a:xfrm flipV="1">
              <a:off x="1565180" y="1966378"/>
              <a:ext cx="839707" cy="10242"/>
            </a:xfrm>
            <a:prstGeom prst="line">
              <a:avLst/>
            </a:prstGeom>
            <a:noFill/>
            <a:ln w="28575" cap="flat">
              <a:solidFill>
                <a:schemeClr val="accent1"/>
              </a:solidFill>
              <a:prstDash val="solid"/>
              <a:round/>
            </a:ln>
            <a:effectLst/>
          </p:spPr>
          <p:txBody>
            <a:bodyPr wrap="square" lIns="45719" tIns="45719" rIns="45719" bIns="45719" numCol="1" anchor="t">
              <a:noAutofit/>
            </a:bodyPr>
            <a:lstStyle/>
            <a:p>
              <a:pPr/>
            </a:p>
          </p:txBody>
        </p:sp>
        <p:sp>
          <p:nvSpPr>
            <p:cNvPr id="264" name="Shape 264"/>
            <p:cNvSpPr/>
            <p:nvPr/>
          </p:nvSpPr>
          <p:spPr>
            <a:xfrm>
              <a:off x="1565180" y="2025392"/>
              <a:ext cx="934488" cy="1212526"/>
            </a:xfrm>
            <a:prstGeom prst="line">
              <a:avLst/>
            </a:prstGeom>
            <a:noFill/>
            <a:ln w="28575" cap="flat">
              <a:solidFill>
                <a:schemeClr val="accent1"/>
              </a:solidFill>
              <a:prstDash val="solid"/>
              <a:round/>
            </a:ln>
            <a:effectLst/>
          </p:spPr>
          <p:txBody>
            <a:bodyPr wrap="square" lIns="45719" tIns="45719" rIns="45719" bIns="45719" numCol="1" anchor="t">
              <a:noAutofit/>
            </a:bodyPr>
            <a:lstStyle/>
            <a:p>
              <a:pPr/>
            </a:p>
          </p:txBody>
        </p:sp>
        <p:grpSp>
          <p:nvGrpSpPr>
            <p:cNvPr id="267" name="Group 267"/>
            <p:cNvGrpSpPr/>
            <p:nvPr/>
          </p:nvGrpSpPr>
          <p:grpSpPr>
            <a:xfrm>
              <a:off x="7200985" y="1971698"/>
              <a:ext cx="1104872" cy="447041"/>
              <a:chOff x="0" y="0"/>
              <a:chExt cx="1104871" cy="447040"/>
            </a:xfrm>
          </p:grpSpPr>
          <p:sp>
            <p:nvSpPr>
              <p:cNvPr id="265" name="Shape 265"/>
              <p:cNvSpPr/>
              <p:nvPr/>
            </p:nvSpPr>
            <p:spPr>
              <a:xfrm>
                <a:off x="0" y="4920"/>
                <a:ext cx="1104872" cy="437200"/>
              </a:xfrm>
              <a:prstGeom prst="rect">
                <a:avLst/>
              </a:prstGeom>
              <a:solidFill>
                <a:schemeClr val="accent4"/>
              </a:solidFill>
              <a:ln w="34925" cap="flat">
                <a:solidFill>
                  <a:srgbClr val="C4A654"/>
                </a:solidFill>
                <a:prstDash val="solid"/>
                <a:round/>
              </a:ln>
              <a:effectLst/>
            </p:spPr>
            <p:txBody>
              <a:bodyPr wrap="square" lIns="45719" tIns="45719" rIns="45719" bIns="45719" numCol="1" anchor="ctr">
                <a:noAutofit/>
              </a:bodyPr>
              <a:lstStyle/>
              <a:p>
                <a:pPr algn="ctr">
                  <a:defRPr b="1" sz="1200">
                    <a:solidFill>
                      <a:srgbClr val="FFFFFF"/>
                    </a:solidFill>
                  </a:defRPr>
                </a:pPr>
              </a:p>
            </p:txBody>
          </p:sp>
          <p:sp>
            <p:nvSpPr>
              <p:cNvPr id="266" name="Shape 266"/>
              <p:cNvSpPr/>
              <p:nvPr/>
            </p:nvSpPr>
            <p:spPr>
              <a:xfrm>
                <a:off x="0" y="0"/>
                <a:ext cx="1104872"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defRPr>
                </a:lvl1pPr>
              </a:lstStyle>
              <a:p>
                <a:pPr/>
                <a:r>
                  <a:t>Consumer electronics</a:t>
                </a:r>
              </a:p>
            </p:txBody>
          </p:sp>
        </p:grpSp>
        <p:grpSp>
          <p:nvGrpSpPr>
            <p:cNvPr id="270" name="Group 270"/>
            <p:cNvGrpSpPr/>
            <p:nvPr/>
          </p:nvGrpSpPr>
          <p:grpSpPr>
            <a:xfrm>
              <a:off x="7200985" y="2580874"/>
              <a:ext cx="1104872" cy="447041"/>
              <a:chOff x="0" y="0"/>
              <a:chExt cx="1104871" cy="447040"/>
            </a:xfrm>
          </p:grpSpPr>
          <p:sp>
            <p:nvSpPr>
              <p:cNvPr id="268" name="Shape 268"/>
              <p:cNvSpPr/>
              <p:nvPr/>
            </p:nvSpPr>
            <p:spPr>
              <a:xfrm>
                <a:off x="0" y="4920"/>
                <a:ext cx="1104872" cy="437200"/>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b="1" sz="1200">
                    <a:solidFill>
                      <a:srgbClr val="FFFFFF"/>
                    </a:solidFill>
                  </a:defRPr>
                </a:pPr>
              </a:p>
            </p:txBody>
          </p:sp>
          <p:sp>
            <p:nvSpPr>
              <p:cNvPr id="269" name="Shape 269"/>
              <p:cNvSpPr/>
              <p:nvPr/>
            </p:nvSpPr>
            <p:spPr>
              <a:xfrm>
                <a:off x="0" y="0"/>
                <a:ext cx="1104872"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defRPr>
                </a:lvl1pPr>
              </a:lstStyle>
              <a:p>
                <a:pPr/>
                <a:r>
                  <a:t>AWS cloud services</a:t>
                </a:r>
              </a:p>
            </p:txBody>
          </p:sp>
        </p:grpSp>
        <p:grpSp>
          <p:nvGrpSpPr>
            <p:cNvPr id="273" name="Group 273"/>
            <p:cNvGrpSpPr/>
            <p:nvPr/>
          </p:nvGrpSpPr>
          <p:grpSpPr>
            <a:xfrm>
              <a:off x="7200985" y="3153644"/>
              <a:ext cx="1104872" cy="447041"/>
              <a:chOff x="0" y="0"/>
              <a:chExt cx="1104871" cy="447040"/>
            </a:xfrm>
          </p:grpSpPr>
          <p:sp>
            <p:nvSpPr>
              <p:cNvPr id="271" name="Shape 271"/>
              <p:cNvSpPr/>
              <p:nvPr/>
            </p:nvSpPr>
            <p:spPr>
              <a:xfrm>
                <a:off x="0" y="4920"/>
                <a:ext cx="1104872" cy="437200"/>
              </a:xfrm>
              <a:prstGeom prst="rect">
                <a:avLst/>
              </a:prstGeom>
              <a:gradFill flip="none" rotWithShape="1">
                <a:gsLst>
                  <a:gs pos="0">
                    <a:srgbClr val="7A00EE"/>
                  </a:gs>
                  <a:gs pos="60000">
                    <a:srgbClr val="9868F1"/>
                  </a:gs>
                  <a:gs pos="100000">
                    <a:srgbClr val="C2ACF4"/>
                  </a:gs>
                </a:gsLst>
                <a:lin ang="16200000" scaled="0"/>
              </a:gradFill>
              <a:ln w="12700" cap="flat">
                <a:noFill/>
                <a:miter lim="400000"/>
              </a:ln>
              <a:effectLst>
                <a:reflection blurRad="0" stA="40000" stPos="0" endA="0" endPos="40000" dist="0" dir="5400000" fadeDir="5400000" sx="100000" sy="-100000" kx="0" ky="0" algn="bl" rotWithShape="0"/>
              </a:effectLst>
            </p:spPr>
            <p:txBody>
              <a:bodyPr wrap="square" lIns="45719" tIns="45719" rIns="45719" bIns="45719" numCol="1" anchor="ctr">
                <a:noAutofit/>
              </a:bodyPr>
              <a:lstStyle/>
              <a:p>
                <a:pPr algn="ctr">
                  <a:defRPr b="1" sz="1200">
                    <a:solidFill>
                      <a:srgbClr val="FFFFFF"/>
                    </a:solidFill>
                  </a:defRPr>
                </a:pPr>
              </a:p>
            </p:txBody>
          </p:sp>
          <p:sp>
            <p:nvSpPr>
              <p:cNvPr id="272" name="Shape 272"/>
              <p:cNvSpPr/>
              <p:nvPr/>
            </p:nvSpPr>
            <p:spPr>
              <a:xfrm>
                <a:off x="0" y="0"/>
                <a:ext cx="1104872"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defRPr>
                </a:lvl1pPr>
              </a:lstStyle>
              <a:p>
                <a:pPr/>
                <a:r>
                  <a:t>CDN edge servers</a:t>
                </a:r>
              </a:p>
            </p:txBody>
          </p:sp>
        </p:grpSp>
      </p:grpSp>
      <p:sp>
        <p:nvSpPr>
          <p:cNvPr id="275" name="Shape 275"/>
          <p:cNvSpPr/>
          <p:nvPr/>
        </p:nvSpPr>
        <p:spPr>
          <a:xfrm>
            <a:off x="4472407" y="4661316"/>
            <a:ext cx="623511" cy="218602"/>
          </a:xfrm>
          <a:prstGeom prst="line">
            <a:avLst/>
          </a:prstGeom>
          <a:ln w="28575">
            <a:solidFill>
              <a:schemeClr val="accent1"/>
            </a:solidFill>
          </a:ln>
        </p:spPr>
        <p:txBody>
          <a:bodyPr lIns="45719" rIns="45719"/>
          <a:lstStyle/>
          <a:p>
            <a:p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sp>
        <p:nvSpPr>
          <p:cNvPr id="278" name="Shape 278"/>
          <p:cNvSpPr/>
          <p:nvPr>
            <p:ph type="title"/>
          </p:nvPr>
        </p:nvSpPr>
        <p:spPr>
          <a:xfrm>
            <a:off x="1042591" y="420453"/>
            <a:ext cx="6867326" cy="618761"/>
          </a:xfrm>
          <a:prstGeom prst="rect">
            <a:avLst/>
          </a:prstGeom>
        </p:spPr>
        <p:txBody>
          <a:bodyPr/>
          <a:lstStyle>
            <a:lvl1pPr algn="ctr">
              <a:defRPr sz="2800">
                <a:solidFill>
                  <a:srgbClr val="000000"/>
                </a:solidFill>
              </a:defRPr>
            </a:lvl1pPr>
          </a:lstStyle>
          <a:p>
            <a:pPr/>
            <a:r>
              <a:t>Product Roadmap Pipeline</a:t>
            </a:r>
          </a:p>
        </p:txBody>
      </p:sp>
      <p:grpSp>
        <p:nvGrpSpPr>
          <p:cNvPr id="281" name="Group 281"/>
          <p:cNvGrpSpPr/>
          <p:nvPr/>
        </p:nvGrpSpPr>
        <p:grpSpPr>
          <a:xfrm>
            <a:off x="1634436" y="3210223"/>
            <a:ext cx="1431195" cy="824525"/>
            <a:chOff x="0" y="0"/>
            <a:chExt cx="1431194" cy="824523"/>
          </a:xfrm>
        </p:grpSpPr>
        <p:sp>
          <p:nvSpPr>
            <p:cNvPr id="279" name="Shape 279"/>
            <p:cNvSpPr/>
            <p:nvPr/>
          </p:nvSpPr>
          <p:spPr>
            <a:xfrm>
              <a:off x="-1" y="0"/>
              <a:ext cx="1431196" cy="824524"/>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280" name="Shape 280"/>
            <p:cNvSpPr/>
            <p:nvPr/>
          </p:nvSpPr>
          <p:spPr>
            <a:xfrm>
              <a:off x="-1" y="233191"/>
              <a:ext cx="143119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MVP</a:t>
              </a:r>
            </a:p>
          </p:txBody>
        </p:sp>
      </p:grpSp>
      <p:grpSp>
        <p:nvGrpSpPr>
          <p:cNvPr id="284" name="Group 284"/>
          <p:cNvGrpSpPr/>
          <p:nvPr/>
        </p:nvGrpSpPr>
        <p:grpSpPr>
          <a:xfrm>
            <a:off x="3414505" y="3210223"/>
            <a:ext cx="1431195" cy="824525"/>
            <a:chOff x="0" y="0"/>
            <a:chExt cx="1431194" cy="824523"/>
          </a:xfrm>
        </p:grpSpPr>
        <p:sp>
          <p:nvSpPr>
            <p:cNvPr id="282" name="Shape 282"/>
            <p:cNvSpPr/>
            <p:nvPr/>
          </p:nvSpPr>
          <p:spPr>
            <a:xfrm>
              <a:off x="-1" y="0"/>
              <a:ext cx="1431196" cy="824524"/>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283" name="Shape 283"/>
            <p:cNvSpPr/>
            <p:nvPr/>
          </p:nvSpPr>
          <p:spPr>
            <a:xfrm>
              <a:off x="-1" y="233191"/>
              <a:ext cx="143119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Private Beta </a:t>
              </a:r>
            </a:p>
          </p:txBody>
        </p:sp>
      </p:grpSp>
      <p:grpSp>
        <p:nvGrpSpPr>
          <p:cNvPr id="287" name="Group 287"/>
          <p:cNvGrpSpPr/>
          <p:nvPr/>
        </p:nvGrpSpPr>
        <p:grpSpPr>
          <a:xfrm>
            <a:off x="5101473" y="3173954"/>
            <a:ext cx="1431195" cy="824525"/>
            <a:chOff x="0" y="0"/>
            <a:chExt cx="1431194" cy="824523"/>
          </a:xfrm>
        </p:grpSpPr>
        <p:sp>
          <p:nvSpPr>
            <p:cNvPr id="285" name="Shape 285"/>
            <p:cNvSpPr/>
            <p:nvPr/>
          </p:nvSpPr>
          <p:spPr>
            <a:xfrm>
              <a:off x="-1" y="0"/>
              <a:ext cx="1431196" cy="824524"/>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286" name="Shape 286"/>
            <p:cNvSpPr/>
            <p:nvPr/>
          </p:nvSpPr>
          <p:spPr>
            <a:xfrm>
              <a:off x="-1" y="233191"/>
              <a:ext cx="143119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Public Beta</a:t>
              </a:r>
            </a:p>
          </p:txBody>
        </p:sp>
      </p:grpSp>
      <p:grpSp>
        <p:nvGrpSpPr>
          <p:cNvPr id="290" name="Group 290"/>
          <p:cNvGrpSpPr/>
          <p:nvPr/>
        </p:nvGrpSpPr>
        <p:grpSpPr>
          <a:xfrm>
            <a:off x="6949358" y="3185848"/>
            <a:ext cx="1431195" cy="824525"/>
            <a:chOff x="0" y="0"/>
            <a:chExt cx="1431194" cy="824523"/>
          </a:xfrm>
        </p:grpSpPr>
        <p:sp>
          <p:nvSpPr>
            <p:cNvPr id="288" name="Shape 288"/>
            <p:cNvSpPr/>
            <p:nvPr/>
          </p:nvSpPr>
          <p:spPr>
            <a:xfrm>
              <a:off x="-1" y="0"/>
              <a:ext cx="1431196" cy="824524"/>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289" name="Shape 289"/>
            <p:cNvSpPr/>
            <p:nvPr/>
          </p:nvSpPr>
          <p:spPr>
            <a:xfrm>
              <a:off x="-1" y="233191"/>
              <a:ext cx="143119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Launch</a:t>
              </a:r>
            </a:p>
          </p:txBody>
        </p:sp>
      </p:grpSp>
      <p:sp>
        <p:nvSpPr>
          <p:cNvPr id="294" name="Shape 294"/>
          <p:cNvSpPr/>
          <p:nvPr/>
        </p:nvSpPr>
        <p:spPr>
          <a:xfrm>
            <a:off x="3071917" y="3622485"/>
            <a:ext cx="33623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cubicBezTo>
                  <a:pt x="7200" y="0"/>
                  <a:pt x="14400" y="0"/>
                  <a:pt x="21600" y="0"/>
                </a:cubicBezTo>
              </a:path>
            </a:pathLst>
          </a:custGeom>
          <a:ln w="28575">
            <a:solidFill>
              <a:schemeClr val="accent1"/>
            </a:solidFill>
            <a:tailEnd type="triangle"/>
          </a:ln>
        </p:spPr>
        <p:txBody>
          <a:bodyPr/>
          <a:lstStyle/>
          <a:p>
            <a:pPr/>
          </a:p>
        </p:txBody>
      </p:sp>
      <p:sp>
        <p:nvSpPr>
          <p:cNvPr id="292" name="Shape 292"/>
          <p:cNvSpPr/>
          <p:nvPr/>
        </p:nvSpPr>
        <p:spPr>
          <a:xfrm>
            <a:off x="4825105" y="3586217"/>
            <a:ext cx="276368" cy="1"/>
          </a:xfrm>
          <a:prstGeom prst="line">
            <a:avLst/>
          </a:prstGeom>
          <a:ln w="28575">
            <a:solidFill>
              <a:schemeClr val="accent1"/>
            </a:solidFill>
            <a:tailEnd type="triangle"/>
          </a:ln>
        </p:spPr>
        <p:txBody>
          <a:bodyPr lIns="45719" rIns="45719"/>
          <a:lstStyle/>
          <a:p>
            <a:pPr/>
          </a:p>
        </p:txBody>
      </p:sp>
      <p:sp>
        <p:nvSpPr>
          <p:cNvPr id="293" name="Shape 293"/>
          <p:cNvSpPr/>
          <p:nvPr/>
        </p:nvSpPr>
        <p:spPr>
          <a:xfrm>
            <a:off x="6589192" y="3594136"/>
            <a:ext cx="360168" cy="3976"/>
          </a:xfrm>
          <a:prstGeom prst="line">
            <a:avLst/>
          </a:prstGeom>
          <a:ln w="28575">
            <a:solidFill>
              <a:schemeClr val="accent1"/>
            </a:solidFill>
            <a:tailEnd type="triangle"/>
          </a:ln>
        </p:spPr>
        <p:txBody>
          <a:bodyPr lIns="45719" rIns="45719"/>
          <a:lstStyle/>
          <a:p>
            <a:pP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sp>
        <p:nvSpPr>
          <p:cNvPr id="297" name="Shape 297"/>
          <p:cNvSpPr/>
          <p:nvPr>
            <p:ph type="title"/>
          </p:nvPr>
        </p:nvSpPr>
        <p:spPr>
          <a:xfrm>
            <a:off x="1042591" y="420453"/>
            <a:ext cx="6867326" cy="618761"/>
          </a:xfrm>
          <a:prstGeom prst="rect">
            <a:avLst/>
          </a:prstGeom>
        </p:spPr>
        <p:txBody>
          <a:bodyPr/>
          <a:lstStyle>
            <a:lvl1pPr algn="ctr">
              <a:defRPr sz="2800">
                <a:solidFill>
                  <a:srgbClr val="000000"/>
                </a:solidFill>
              </a:defRPr>
            </a:lvl1pPr>
          </a:lstStyle>
          <a:p>
            <a:pPr/>
            <a:r>
              <a:t>MVP – Phase 1</a:t>
            </a:r>
          </a:p>
        </p:txBody>
      </p:sp>
      <p:grpSp>
        <p:nvGrpSpPr>
          <p:cNvPr id="300" name="Group 300"/>
          <p:cNvGrpSpPr/>
          <p:nvPr/>
        </p:nvGrpSpPr>
        <p:grpSpPr>
          <a:xfrm>
            <a:off x="687117" y="2062981"/>
            <a:ext cx="2012540" cy="824525"/>
            <a:chOff x="0" y="0"/>
            <a:chExt cx="2012538" cy="824523"/>
          </a:xfrm>
        </p:grpSpPr>
        <p:sp>
          <p:nvSpPr>
            <p:cNvPr id="298" name="Shape 298"/>
            <p:cNvSpPr/>
            <p:nvPr/>
          </p:nvSpPr>
          <p:spPr>
            <a:xfrm>
              <a:off x="0" y="0"/>
              <a:ext cx="2012539" cy="824524"/>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299" name="Shape 299"/>
            <p:cNvSpPr/>
            <p:nvPr/>
          </p:nvSpPr>
          <p:spPr>
            <a:xfrm>
              <a:off x="0" y="233191"/>
              <a:ext cx="2012539"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Web App UI</a:t>
              </a:r>
            </a:p>
          </p:txBody>
        </p:sp>
      </p:grpSp>
      <p:grpSp>
        <p:nvGrpSpPr>
          <p:cNvPr id="303" name="Group 303"/>
          <p:cNvGrpSpPr/>
          <p:nvPr/>
        </p:nvGrpSpPr>
        <p:grpSpPr>
          <a:xfrm>
            <a:off x="3479146" y="2042343"/>
            <a:ext cx="1994215" cy="824525"/>
            <a:chOff x="0" y="0"/>
            <a:chExt cx="1994213" cy="824523"/>
          </a:xfrm>
        </p:grpSpPr>
        <p:sp>
          <p:nvSpPr>
            <p:cNvPr id="301" name="Shape 301"/>
            <p:cNvSpPr/>
            <p:nvPr/>
          </p:nvSpPr>
          <p:spPr>
            <a:xfrm>
              <a:off x="0" y="0"/>
              <a:ext cx="1994214" cy="824524"/>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302" name="Shape 302"/>
            <p:cNvSpPr/>
            <p:nvPr/>
          </p:nvSpPr>
          <p:spPr>
            <a:xfrm>
              <a:off x="0" y="233191"/>
              <a:ext cx="199421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Streaming API</a:t>
              </a:r>
            </a:p>
          </p:txBody>
        </p:sp>
      </p:grpSp>
      <p:grpSp>
        <p:nvGrpSpPr>
          <p:cNvPr id="306" name="Group 306"/>
          <p:cNvGrpSpPr/>
          <p:nvPr/>
        </p:nvGrpSpPr>
        <p:grpSpPr>
          <a:xfrm>
            <a:off x="6256299" y="2032792"/>
            <a:ext cx="2256329" cy="824525"/>
            <a:chOff x="0" y="0"/>
            <a:chExt cx="2256327" cy="824523"/>
          </a:xfrm>
        </p:grpSpPr>
        <p:sp>
          <p:nvSpPr>
            <p:cNvPr id="304" name="Shape 304"/>
            <p:cNvSpPr/>
            <p:nvPr/>
          </p:nvSpPr>
          <p:spPr>
            <a:xfrm>
              <a:off x="0" y="0"/>
              <a:ext cx="2256328" cy="824524"/>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305" name="Shape 305"/>
            <p:cNvSpPr/>
            <p:nvPr/>
          </p:nvSpPr>
          <p:spPr>
            <a:xfrm>
              <a:off x="0" y="233191"/>
              <a:ext cx="2256328"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AWS / CDN Hosting</a:t>
              </a:r>
            </a:p>
          </p:txBody>
        </p:sp>
      </p:grpSp>
      <p:grpSp>
        <p:nvGrpSpPr>
          <p:cNvPr id="309" name="Group 309"/>
          <p:cNvGrpSpPr/>
          <p:nvPr/>
        </p:nvGrpSpPr>
        <p:grpSpPr>
          <a:xfrm>
            <a:off x="687116" y="3309256"/>
            <a:ext cx="2012540" cy="824525"/>
            <a:chOff x="0" y="0"/>
            <a:chExt cx="2012539" cy="824523"/>
          </a:xfrm>
        </p:grpSpPr>
        <p:sp>
          <p:nvSpPr>
            <p:cNvPr id="307" name="Shape 307"/>
            <p:cNvSpPr/>
            <p:nvPr/>
          </p:nvSpPr>
          <p:spPr>
            <a:xfrm>
              <a:off x="0" y="0"/>
              <a:ext cx="2012540" cy="824524"/>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308" name="Shape 308"/>
            <p:cNvSpPr/>
            <p:nvPr/>
          </p:nvSpPr>
          <p:spPr>
            <a:xfrm>
              <a:off x="0" y="99841"/>
              <a:ext cx="201254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User Personalization</a:t>
              </a:r>
            </a:p>
          </p:txBody>
        </p:sp>
      </p:grpSp>
      <p:grpSp>
        <p:nvGrpSpPr>
          <p:cNvPr id="312" name="Group 312"/>
          <p:cNvGrpSpPr/>
          <p:nvPr/>
        </p:nvGrpSpPr>
        <p:grpSpPr>
          <a:xfrm>
            <a:off x="3480870" y="3309256"/>
            <a:ext cx="1994215" cy="824525"/>
            <a:chOff x="0" y="0"/>
            <a:chExt cx="1994213" cy="824523"/>
          </a:xfrm>
        </p:grpSpPr>
        <p:sp>
          <p:nvSpPr>
            <p:cNvPr id="310" name="Shape 310"/>
            <p:cNvSpPr/>
            <p:nvPr/>
          </p:nvSpPr>
          <p:spPr>
            <a:xfrm>
              <a:off x="0" y="0"/>
              <a:ext cx="1994214" cy="824524"/>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311" name="Shape 311"/>
            <p:cNvSpPr/>
            <p:nvPr/>
          </p:nvSpPr>
          <p:spPr>
            <a:xfrm>
              <a:off x="0" y="99841"/>
              <a:ext cx="1994214"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 Payment Gateway</a:t>
              </a:r>
            </a:p>
          </p:txBody>
        </p:sp>
      </p:grpSp>
      <p:grpSp>
        <p:nvGrpSpPr>
          <p:cNvPr id="315" name="Group 315"/>
          <p:cNvGrpSpPr/>
          <p:nvPr/>
        </p:nvGrpSpPr>
        <p:grpSpPr>
          <a:xfrm>
            <a:off x="6256299" y="3207621"/>
            <a:ext cx="2256330" cy="824525"/>
            <a:chOff x="0" y="0"/>
            <a:chExt cx="2256328" cy="824523"/>
          </a:xfrm>
        </p:grpSpPr>
        <p:sp>
          <p:nvSpPr>
            <p:cNvPr id="313" name="Shape 313"/>
            <p:cNvSpPr/>
            <p:nvPr/>
          </p:nvSpPr>
          <p:spPr>
            <a:xfrm>
              <a:off x="0" y="0"/>
              <a:ext cx="2256329" cy="824524"/>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314" name="Shape 314"/>
            <p:cNvSpPr/>
            <p:nvPr/>
          </p:nvSpPr>
          <p:spPr>
            <a:xfrm>
              <a:off x="0" y="99841"/>
              <a:ext cx="2256329"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 Social Network Integration</a:t>
              </a:r>
            </a:p>
          </p:txBody>
        </p:sp>
      </p:grpSp>
      <p:grpSp>
        <p:nvGrpSpPr>
          <p:cNvPr id="318" name="Group 318"/>
          <p:cNvGrpSpPr/>
          <p:nvPr/>
        </p:nvGrpSpPr>
        <p:grpSpPr>
          <a:xfrm>
            <a:off x="687117" y="4745285"/>
            <a:ext cx="2012540" cy="824525"/>
            <a:chOff x="0" y="0"/>
            <a:chExt cx="2012538" cy="824523"/>
          </a:xfrm>
        </p:grpSpPr>
        <p:sp>
          <p:nvSpPr>
            <p:cNvPr id="316" name="Shape 316"/>
            <p:cNvSpPr/>
            <p:nvPr/>
          </p:nvSpPr>
          <p:spPr>
            <a:xfrm>
              <a:off x="0" y="0"/>
              <a:ext cx="2012539" cy="824524"/>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317" name="Shape 317"/>
            <p:cNvSpPr/>
            <p:nvPr/>
          </p:nvSpPr>
          <p:spPr>
            <a:xfrm>
              <a:off x="0" y="99841"/>
              <a:ext cx="2012539"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 Stable REST API (Mean Web Stack)</a:t>
              </a:r>
            </a:p>
          </p:txBody>
        </p:sp>
      </p:grpSp>
      <p:grpSp>
        <p:nvGrpSpPr>
          <p:cNvPr id="321" name="Group 321"/>
          <p:cNvGrpSpPr/>
          <p:nvPr/>
        </p:nvGrpSpPr>
        <p:grpSpPr>
          <a:xfrm>
            <a:off x="3480870" y="4715097"/>
            <a:ext cx="1994215" cy="824525"/>
            <a:chOff x="0" y="0"/>
            <a:chExt cx="1994213" cy="824523"/>
          </a:xfrm>
        </p:grpSpPr>
        <p:sp>
          <p:nvSpPr>
            <p:cNvPr id="319" name="Shape 319"/>
            <p:cNvSpPr/>
            <p:nvPr/>
          </p:nvSpPr>
          <p:spPr>
            <a:xfrm>
              <a:off x="0" y="0"/>
              <a:ext cx="1994214" cy="824524"/>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320" name="Shape 320"/>
            <p:cNvSpPr/>
            <p:nvPr/>
          </p:nvSpPr>
          <p:spPr>
            <a:xfrm>
              <a:off x="0" y="233191"/>
              <a:ext cx="199421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 Google Analytics</a:t>
              </a:r>
            </a:p>
          </p:txBody>
        </p:sp>
      </p:grpSp>
      <p:grpSp>
        <p:nvGrpSpPr>
          <p:cNvPr id="324" name="Group 324"/>
          <p:cNvGrpSpPr/>
          <p:nvPr/>
        </p:nvGrpSpPr>
        <p:grpSpPr>
          <a:xfrm>
            <a:off x="6256299" y="4493235"/>
            <a:ext cx="2332530" cy="1158241"/>
            <a:chOff x="0" y="0"/>
            <a:chExt cx="2332528" cy="1158239"/>
          </a:xfrm>
        </p:grpSpPr>
        <p:sp>
          <p:nvSpPr>
            <p:cNvPr id="322" name="Shape 322"/>
            <p:cNvSpPr/>
            <p:nvPr/>
          </p:nvSpPr>
          <p:spPr>
            <a:xfrm>
              <a:off x="0" y="166858"/>
              <a:ext cx="2332529" cy="824525"/>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323" name="Shape 323"/>
            <p:cNvSpPr/>
            <p:nvPr/>
          </p:nvSpPr>
          <p:spPr>
            <a:xfrm>
              <a:off x="0" y="0"/>
              <a:ext cx="2332529" cy="1158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Transcoding/Codec, Bitrate + HTML5 Player Distribution Standards</a:t>
              </a:r>
            </a:p>
          </p:txBody>
        </p:sp>
      </p:gr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6" name="image14.jpg" descr="2.jpg"/>
          <p:cNvPicPr>
            <a:picLocks noChangeAspect="1"/>
          </p:cNvPicPr>
          <p:nvPr/>
        </p:nvPicPr>
        <p:blipFill>
          <a:blip r:embed="rId2">
            <a:extLst/>
          </a:blip>
          <a:stretch>
            <a:fillRect/>
          </a:stretch>
        </p:blipFill>
        <p:spPr>
          <a:xfrm>
            <a:off x="-1764704" y="-459432"/>
            <a:ext cx="12889432" cy="9433049"/>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sp>
        <p:nvSpPr>
          <p:cNvPr id="329" name="Shape 329"/>
          <p:cNvSpPr/>
          <p:nvPr>
            <p:ph type="title"/>
          </p:nvPr>
        </p:nvSpPr>
        <p:spPr>
          <a:xfrm>
            <a:off x="1042591" y="420453"/>
            <a:ext cx="6867326" cy="618761"/>
          </a:xfrm>
          <a:prstGeom prst="rect">
            <a:avLst/>
          </a:prstGeom>
        </p:spPr>
        <p:txBody>
          <a:bodyPr/>
          <a:lstStyle>
            <a:lvl1pPr algn="ctr" defTabSz="886968">
              <a:defRPr sz="2716">
                <a:solidFill>
                  <a:srgbClr val="000000"/>
                </a:solidFill>
              </a:defRPr>
            </a:lvl1pPr>
          </a:lstStyle>
          <a:p>
            <a:pPr/>
            <a:r>
              <a:t>Streaming / Download Cost Benefit Analysis</a:t>
            </a:r>
          </a:p>
        </p:txBody>
      </p:sp>
      <p:graphicFrame>
        <p:nvGraphicFramePr>
          <p:cNvPr id="330" name="Table 330"/>
          <p:cNvGraphicFramePr/>
          <p:nvPr/>
        </p:nvGraphicFramePr>
        <p:xfrm>
          <a:off x="407558" y="2062759"/>
          <a:ext cx="7786704" cy="125429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961968"/>
                <a:gridCol w="1486437"/>
                <a:gridCol w="2076994"/>
                <a:gridCol w="2261303"/>
              </a:tblGrid>
              <a:tr h="355733">
                <a:tc>
                  <a:txBody>
                    <a:bodyPr/>
                    <a:lstStyle/>
                    <a:p>
                      <a:pPr algn="l">
                        <a:defRPr b="0" sz="1800">
                          <a:solidFill>
                            <a:srgbClr val="000000"/>
                          </a:solidFill>
                        </a:defRPr>
                      </a:pPr>
                      <a:r>
                        <a:rPr b="1" sz="1200">
                          <a:solidFill>
                            <a:srgbClr val="FFFFFF"/>
                          </a:solidFill>
                        </a:rPr>
                        <a:t>Service</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rPr>
                        <a:t>Cost</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rPr>
                        <a:t>Benefits</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rPr>
                        <a:t>Issues</a:t>
                      </a:r>
                    </a:p>
                  </a:txBody>
                  <a:tcPr marL="45720" marR="45720" marT="45720" marB="45720" anchor="t" anchorCtr="0" horzOverflow="overflow"/>
                </a:tc>
              </a:tr>
              <a:tr h="542823">
                <a:tc>
                  <a:txBody>
                    <a:bodyPr/>
                    <a:lstStyle/>
                    <a:p>
                      <a:pPr algn="l">
                        <a:defRPr sz="1800"/>
                      </a:pPr>
                      <a:r>
                        <a:rPr sz="1200"/>
                        <a:t>Streaming 
( as in rental service like Netflix )</a:t>
                      </a:r>
                    </a:p>
                  </a:txBody>
                  <a:tcPr marL="45720" marR="45720" marT="45720" marB="45720" anchor="t" anchorCtr="0" horzOverflow="overflow"/>
                </a:tc>
                <a:tc>
                  <a:txBody>
                    <a:bodyPr/>
                    <a:lstStyle/>
                    <a:p>
                      <a:pPr algn="l">
                        <a:defRPr sz="1800"/>
                      </a:pPr>
                      <a:r>
                        <a:rPr sz="1200"/>
                        <a:t>Low price for consumers, revenue share for Digital Rights</a:t>
                      </a:r>
                    </a:p>
                  </a:txBody>
                  <a:tcPr marL="45720" marR="45720" marT="45720" marB="45720" anchor="t" anchorCtr="0" horzOverflow="overflow"/>
                </a:tc>
                <a:tc>
                  <a:txBody>
                    <a:bodyPr/>
                    <a:lstStyle/>
                    <a:p>
                      <a:pPr algn="l">
                        <a:defRPr sz="1800"/>
                      </a:pPr>
                      <a:r>
                        <a:rPr sz="1200"/>
                        <a:t>Single Copy ,Satisfactory content producers</a:t>
                      </a:r>
                    </a:p>
                  </a:txBody>
                  <a:tcPr marL="45720" marR="45720" marT="45720" marB="45720" anchor="t" anchorCtr="0" horzOverflow="overflow"/>
                </a:tc>
                <a:tc>
                  <a:txBody>
                    <a:bodyPr/>
                    <a:lstStyle/>
                    <a:p>
                      <a:pPr algn="l">
                        <a:defRPr sz="1800"/>
                      </a:pPr>
                      <a:r>
                        <a:rPr sz="1200"/>
                        <a:t>Network latency , Scalability issues</a:t>
                      </a:r>
                    </a:p>
                  </a:txBody>
                  <a:tcPr marL="45720" marR="45720" marT="45720" marB="45720" anchor="t" anchorCtr="0" horzOverflow="overflow"/>
                </a:tc>
              </a:tr>
              <a:tr h="355733">
                <a:tc>
                  <a:txBody>
                    <a:bodyPr/>
                    <a:lstStyle/>
                    <a:p>
                      <a:pPr algn="l"/>
                      <a:r>
                        <a:t>Download</a:t>
                      </a:r>
                    </a:p>
                    <a:p>
                      <a:pPr algn="l"/>
                      <a:r>
                        <a:t>( as in buy  like iTunes )</a:t>
                      </a:r>
                    </a:p>
                    <a:p>
                      <a:pPr algn="l"/>
                    </a:p>
                  </a:txBody>
                  <a:tcPr marL="45720" marR="45720" marT="45720" marB="45720" anchor="t" anchorCtr="0" horzOverflow="overflow"/>
                </a:tc>
                <a:tc>
                  <a:txBody>
                    <a:bodyPr/>
                    <a:lstStyle/>
                    <a:p>
                      <a:pPr algn="l">
                        <a:defRPr sz="1800"/>
                      </a:pPr>
                      <a:r>
                        <a:rPr sz="1200"/>
                        <a:t>Content rights, Pricey model for users</a:t>
                      </a:r>
                    </a:p>
                  </a:txBody>
                  <a:tcPr marL="45720" marR="45720" marT="45720" marB="45720" anchor="t" anchorCtr="0" horzOverflow="overflow"/>
                </a:tc>
                <a:tc>
                  <a:txBody>
                    <a:bodyPr/>
                    <a:lstStyle/>
                    <a:p>
                      <a:pPr algn="l">
                        <a:defRPr sz="1800"/>
                      </a:pPr>
                      <a:r>
                        <a:rPr sz="1200"/>
                        <a:t>Content ownership, offline non linear experience on multiple devices</a:t>
                      </a:r>
                    </a:p>
                  </a:txBody>
                  <a:tcPr marL="45720" marR="45720" marT="45720" marB="45720" anchor="t" anchorCtr="0" horzOverflow="overflow"/>
                </a:tc>
                <a:tc>
                  <a:txBody>
                    <a:bodyPr/>
                    <a:lstStyle/>
                    <a:p>
                      <a:pPr algn="l">
                        <a:defRPr sz="1800"/>
                      </a:pPr>
                      <a:r>
                        <a:rPr sz="1200"/>
                        <a:t>DRM / Digital Locker to restrict to specific number of devices and people.</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sp>
        <p:nvSpPr>
          <p:cNvPr id="333" name="Shape 333"/>
          <p:cNvSpPr/>
          <p:nvPr>
            <p:ph type="title"/>
          </p:nvPr>
        </p:nvSpPr>
        <p:spPr>
          <a:xfrm>
            <a:off x="1042591" y="420453"/>
            <a:ext cx="6867326" cy="618761"/>
          </a:xfrm>
          <a:prstGeom prst="rect">
            <a:avLst/>
          </a:prstGeom>
        </p:spPr>
        <p:txBody>
          <a:bodyPr/>
          <a:lstStyle>
            <a:lvl1pPr algn="ctr">
              <a:defRPr sz="3200">
                <a:solidFill>
                  <a:srgbClr val="000000"/>
                </a:solidFill>
              </a:defRPr>
            </a:lvl1pPr>
          </a:lstStyle>
          <a:p>
            <a:pPr/>
            <a:r>
              <a:t>AWS hosting - Estimated Cost</a:t>
            </a:r>
          </a:p>
        </p:txBody>
      </p:sp>
      <p:graphicFrame>
        <p:nvGraphicFramePr>
          <p:cNvPr id="334" name="Table 334"/>
          <p:cNvGraphicFramePr/>
          <p:nvPr/>
        </p:nvGraphicFramePr>
        <p:xfrm>
          <a:off x="1142550" y="1550987"/>
          <a:ext cx="7241272" cy="226526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159098"/>
                <a:gridCol w="1232299"/>
                <a:gridCol w="1526329"/>
                <a:gridCol w="1661773"/>
                <a:gridCol w="1661773"/>
              </a:tblGrid>
              <a:tr h="251155">
                <a:tc>
                  <a:txBody>
                    <a:bodyPr/>
                    <a:lstStyle/>
                    <a:p>
                      <a:pPr algn="l">
                        <a:defRPr b="0" sz="1800">
                          <a:solidFill>
                            <a:srgbClr val="000000"/>
                          </a:solidFill>
                        </a:defRPr>
                      </a:pPr>
                      <a:r>
                        <a:rPr b="1" sz="1200">
                          <a:solidFill>
                            <a:srgbClr val="FFFFFF"/>
                          </a:solidFill>
                        </a:rPr>
                        <a:t>Size</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rPr>
                        <a:t>Cost</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rPr>
                        <a:t>Storage</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rPr>
                        <a:t>Transfers</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rPr>
                        <a:t>Requests</a:t>
                      </a:r>
                    </a:p>
                  </a:txBody>
                  <a:tcPr marL="45720" marR="45720" marT="45720" marB="45720" anchor="t" anchorCtr="0" horzOverflow="overflow"/>
                </a:tc>
              </a:tr>
              <a:tr h="418592">
                <a:tc>
                  <a:txBody>
                    <a:bodyPr/>
                    <a:lstStyle/>
                    <a:p>
                      <a:pPr algn="l">
                        <a:defRPr sz="1800"/>
                      </a:pPr>
                      <a:r>
                        <a:rPr sz="1200"/>
                        <a:t>Low</a:t>
                      </a:r>
                    </a:p>
                  </a:txBody>
                  <a:tcPr marL="45720" marR="45720" marT="45720" marB="45720" anchor="t" anchorCtr="0" horzOverflow="overflow"/>
                </a:tc>
                <a:tc>
                  <a:txBody>
                    <a:bodyPr/>
                    <a:lstStyle/>
                    <a:p>
                      <a:pPr algn="l">
                        <a:defRPr sz="1800"/>
                      </a:pPr>
                      <a:r>
                        <a:rPr sz="1200"/>
                        <a:t>$0.15</a:t>
                      </a:r>
                    </a:p>
                  </a:txBody>
                  <a:tcPr marL="45720" marR="45720" marT="45720" marB="45720" anchor="t" anchorCtr="0" horzOverflow="overflow"/>
                </a:tc>
                <a:tc>
                  <a:txBody>
                    <a:bodyPr/>
                    <a:lstStyle/>
                    <a:p>
                      <a:pPr algn="l">
                        <a:defRPr sz="1800"/>
                      </a:pPr>
                      <a:r>
                        <a:rPr sz="1200"/>
                        <a:t>10 GB</a:t>
                      </a:r>
                    </a:p>
                  </a:txBody>
                  <a:tcPr marL="45720" marR="45720" marT="45720" marB="45720" anchor="t" anchorCtr="0" horzOverflow="overflow"/>
                </a:tc>
                <a:tc>
                  <a:txBody>
                    <a:bodyPr/>
                    <a:lstStyle/>
                    <a:p>
                      <a:pPr algn="l">
                        <a:defRPr sz="1800"/>
                      </a:pPr>
                      <a:r>
                        <a:rPr sz="1200"/>
                        <a:t>1 GB</a:t>
                      </a:r>
                    </a:p>
                  </a:txBody>
                  <a:tcPr marL="45720" marR="45720" marT="45720" marB="45720" anchor="t" anchorCtr="0" horzOverflow="overflow"/>
                </a:tc>
                <a:tc>
                  <a:txBody>
                    <a:bodyPr/>
                    <a:lstStyle/>
                    <a:p>
                      <a:pPr algn="l">
                        <a:defRPr sz="1800"/>
                      </a:pPr>
                      <a:r>
                        <a:rPr sz="1200"/>
                        <a:t>5,300</a:t>
                      </a:r>
                    </a:p>
                  </a:txBody>
                  <a:tcPr marL="45720" marR="45720" marT="45720" marB="45720" anchor="t" anchorCtr="0" horzOverflow="overflow"/>
                </a:tc>
              </a:tr>
              <a:tr h="248627">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r>
              <a:tr h="363917">
                <a:tc>
                  <a:txBody>
                    <a:bodyPr/>
                    <a:lstStyle/>
                    <a:p>
                      <a:pPr algn="l">
                        <a:defRPr sz="1800"/>
                      </a:pPr>
                      <a:r>
                        <a:rPr sz="1200"/>
                        <a:t>Medium</a:t>
                      </a:r>
                    </a:p>
                  </a:txBody>
                  <a:tcPr marL="45720" marR="45720" marT="45720" marB="45720" anchor="t" anchorCtr="0" horzOverflow="overflow"/>
                </a:tc>
                <a:tc>
                  <a:txBody>
                    <a:bodyPr/>
                    <a:lstStyle/>
                    <a:p>
                      <a:pPr algn="l">
                        <a:defRPr sz="1800"/>
                      </a:pPr>
                      <a:r>
                        <a:rPr sz="1200"/>
                        <a:t>$2.87</a:t>
                      </a:r>
                    </a:p>
                  </a:txBody>
                  <a:tcPr marL="45720" marR="45720" marT="45720" marB="45720" anchor="t" anchorCtr="0" horzOverflow="overflow"/>
                </a:tc>
                <a:tc>
                  <a:txBody>
                    <a:bodyPr/>
                    <a:lstStyle/>
                    <a:p>
                      <a:pPr algn="l">
                        <a:defRPr sz="1800"/>
                      </a:pPr>
                      <a:r>
                        <a:rPr sz="1200"/>
                        <a:t>100 GB</a:t>
                      </a:r>
                    </a:p>
                  </a:txBody>
                  <a:tcPr marL="45720" marR="45720" marT="45720" marB="45720" anchor="t" anchorCtr="0" horzOverflow="overflow"/>
                </a:tc>
                <a:tc>
                  <a:txBody>
                    <a:bodyPr/>
                    <a:lstStyle/>
                    <a:p>
                      <a:pPr algn="l">
                        <a:defRPr sz="1800"/>
                      </a:pPr>
                      <a:r>
                        <a:rPr sz="1200"/>
                        <a:t>10 GB</a:t>
                      </a:r>
                    </a:p>
                  </a:txBody>
                  <a:tcPr marL="45720" marR="45720" marT="45720" marB="45720" anchor="t" anchorCtr="0" horzOverflow="overflow"/>
                </a:tc>
                <a:tc>
                  <a:txBody>
                    <a:bodyPr/>
                    <a:lstStyle/>
                    <a:p>
                      <a:pPr algn="l">
                        <a:defRPr sz="1800"/>
                      </a:pPr>
                      <a:r>
                        <a:rPr sz="1200"/>
                        <a:t>53,000</a:t>
                      </a:r>
                    </a:p>
                  </a:txBody>
                  <a:tcPr marL="45720" marR="45720" marT="45720" marB="45720" anchor="t" anchorCtr="0" horzOverflow="overflow"/>
                </a:tc>
              </a:tr>
              <a:tr h="266854">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r>
              <a:tr h="464969">
                <a:tc>
                  <a:txBody>
                    <a:bodyPr/>
                    <a:lstStyle/>
                    <a:p>
                      <a:pPr algn="l">
                        <a:defRPr sz="1800"/>
                      </a:pPr>
                      <a:r>
                        <a:rPr sz="1200"/>
                        <a:t>High</a:t>
                      </a:r>
                    </a:p>
                  </a:txBody>
                  <a:tcPr marL="45720" marR="45720" marT="45720" marB="45720" anchor="t" anchorCtr="0" horzOverflow="overflow"/>
                </a:tc>
                <a:tc>
                  <a:txBody>
                    <a:bodyPr/>
                    <a:lstStyle/>
                    <a:p>
                      <a:pPr algn="l">
                        <a:defRPr sz="1800"/>
                      </a:pPr>
                      <a:r>
                        <a:rPr sz="1200"/>
                        <a:t>$39.63</a:t>
                      </a:r>
                    </a:p>
                  </a:txBody>
                  <a:tcPr marL="45720" marR="45720" marT="45720" marB="45720" anchor="t" anchorCtr="0" horzOverflow="overflow"/>
                </a:tc>
                <a:tc>
                  <a:txBody>
                    <a:bodyPr/>
                    <a:lstStyle/>
                    <a:p>
                      <a:pPr algn="l">
                        <a:defRPr sz="1800"/>
                      </a:pPr>
                      <a:r>
                        <a:rPr sz="1200"/>
                        <a:t>1 TB</a:t>
                      </a:r>
                    </a:p>
                  </a:txBody>
                  <a:tcPr marL="45720" marR="45720" marT="45720" marB="45720" anchor="t" anchorCtr="0" horzOverflow="overflow"/>
                </a:tc>
                <a:tc>
                  <a:txBody>
                    <a:bodyPr/>
                    <a:lstStyle/>
                    <a:p>
                      <a:pPr algn="l">
                        <a:defRPr sz="1800"/>
                      </a:pPr>
                      <a:r>
                        <a:rPr sz="1200"/>
                        <a:t>100 GB</a:t>
                      </a:r>
                    </a:p>
                  </a:txBody>
                  <a:tcPr marL="45720" marR="45720" marT="45720" marB="45720" anchor="t" anchorCtr="0" horzOverflow="overflow"/>
                </a:tc>
                <a:tc>
                  <a:txBody>
                    <a:bodyPr/>
                    <a:lstStyle/>
                    <a:p>
                      <a:pPr algn="l">
                        <a:defRPr sz="1800"/>
                      </a:pPr>
                      <a:r>
                        <a:rPr sz="1200"/>
                        <a:t>5,030,000</a:t>
                      </a:r>
                    </a:p>
                  </a:txBody>
                  <a:tcPr marL="45720" marR="45720" marT="45720" marB="45720" anchor="t" anchorCtr="0" horzOverflow="overflow"/>
                </a:tc>
              </a:tr>
              <a:tr h="251155">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nvSpPr>
        <p:spPr>
          <a:xfrm>
            <a:off x="259975" y="6453318"/>
            <a:ext cx="3657601" cy="231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000">
                <a:solidFill>
                  <a:srgbClr val="404040"/>
                </a:solidFill>
              </a:defRPr>
            </a:lvl1pPr>
          </a:lstStyle>
          <a:p>
            <a:pPr/>
            <a:r>
              <a:t>Flix Premiere Confidential</a:t>
            </a:r>
          </a:p>
        </p:txBody>
      </p:sp>
      <p:sp>
        <p:nvSpPr>
          <p:cNvPr id="337" name="Shape 337"/>
          <p:cNvSpPr/>
          <p:nvPr>
            <p:ph type="title"/>
          </p:nvPr>
        </p:nvSpPr>
        <p:spPr>
          <a:prstGeom prst="rect">
            <a:avLst/>
          </a:prstGeom>
        </p:spPr>
        <p:txBody>
          <a:bodyPr/>
          <a:lstStyle/>
          <a:p>
            <a:pPr/>
            <a:r>
              <a:t>DRM</a:t>
            </a:r>
          </a:p>
        </p:txBody>
      </p:sp>
      <p:sp>
        <p:nvSpPr>
          <p:cNvPr id="338" name="Shape 338"/>
          <p:cNvSpPr/>
          <p:nvPr>
            <p:ph type="body" idx="1"/>
          </p:nvPr>
        </p:nvSpPr>
        <p:spPr>
          <a:prstGeom prst="rect">
            <a:avLst/>
          </a:prstGeom>
        </p:spPr>
        <p:txBody>
          <a:bodyPr/>
          <a:lstStyle/>
          <a:p>
            <a:pPr/>
            <a:r>
              <a:t>Digital rights management (DRM) is a term for access control technologies that are used by hardware manufacturers, publishers, copyright holders and individuals to limit the use of digital content. </a:t>
            </a:r>
          </a:p>
          <a:p>
            <a:pPr/>
            <a:r>
              <a:t>The term is used to describe any technology that inhibits the use of digital content that is not desired or intended by the content provider. Note, the term does not generally refer to other forms of copy protection, which can be circumvented without modifying the file or device, such as serial numbers or keyfiles.</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Expo">
  <a:themeElements>
    <a:clrScheme name="Expo">
      <a:dk1>
        <a:srgbClr val="000000"/>
      </a:dk1>
      <a:lt1>
        <a:srgbClr val="FFFFFF"/>
      </a:lt1>
      <a:dk2>
        <a:srgbClr val="A7A7A7"/>
      </a:dk2>
      <a:lt2>
        <a:srgbClr val="535353"/>
      </a:lt2>
      <a:accent1>
        <a:srgbClr val="FBC01E"/>
      </a:accent1>
      <a:accent2>
        <a:srgbClr val="EFE1A2"/>
      </a:accent2>
      <a:accent3>
        <a:srgbClr val="FA8716"/>
      </a:accent3>
      <a:accent4>
        <a:srgbClr val="BE0204"/>
      </a:accent4>
      <a:accent5>
        <a:srgbClr val="640F10"/>
      </a:accent5>
      <a:accent6>
        <a:srgbClr val="7E13E3"/>
      </a:accent6>
      <a:hlink>
        <a:srgbClr val="0000FF"/>
      </a:hlink>
      <a:folHlink>
        <a:srgbClr val="FF00FF"/>
      </a:folHlink>
    </a:clrScheme>
    <a:fontScheme name="Expo">
      <a:majorFont>
        <a:latin typeface="Helvetica"/>
        <a:ea typeface="Helvetica"/>
        <a:cs typeface="Helvetica"/>
      </a:majorFont>
      <a:minorFont>
        <a:latin typeface="Calibri"/>
        <a:ea typeface="Calibri"/>
        <a:cs typeface="Calibri"/>
      </a:minorFont>
    </a:fontScheme>
    <a:fmtScheme name="Exp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38100" dir="5400000">
              <a:srgbClr val="000000">
                <a:alpha val="30000"/>
              </a:srgbClr>
            </a:outerShdw>
          </a:effectLst>
        </a:effectStyle>
        <a:effectStyle>
          <a:effectLst>
            <a:outerShdw sx="100000" sy="100000" kx="0" ky="0" algn="b" rotWithShape="0" blurRad="63500" dist="38100" dir="5400000">
              <a:srgbClr val="000000">
                <a:alpha val="3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8575" cap="flat">
          <a:solidFill>
            <a:schemeClr val="accent1"/>
          </a:solidFill>
          <a:prstDash val="solid"/>
          <a:round/>
        </a:ln>
        <a:effectLst>
          <a:outerShdw sx="100000" sy="100000" kx="0" ky="0" algn="b" rotWithShape="0" blurRad="63500" dist="38100" dir="5400000">
            <a:srgbClr val="000000">
              <a:alpha val="3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85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xpo">
  <a:themeElements>
    <a:clrScheme name="Expo">
      <a:dk1>
        <a:srgbClr val="000000"/>
      </a:dk1>
      <a:lt1>
        <a:srgbClr val="FFFFFF"/>
      </a:lt1>
      <a:dk2>
        <a:srgbClr val="A7A7A7"/>
      </a:dk2>
      <a:lt2>
        <a:srgbClr val="535353"/>
      </a:lt2>
      <a:accent1>
        <a:srgbClr val="FBC01E"/>
      </a:accent1>
      <a:accent2>
        <a:srgbClr val="EFE1A2"/>
      </a:accent2>
      <a:accent3>
        <a:srgbClr val="FA8716"/>
      </a:accent3>
      <a:accent4>
        <a:srgbClr val="BE0204"/>
      </a:accent4>
      <a:accent5>
        <a:srgbClr val="640F10"/>
      </a:accent5>
      <a:accent6>
        <a:srgbClr val="7E13E3"/>
      </a:accent6>
      <a:hlink>
        <a:srgbClr val="0000FF"/>
      </a:hlink>
      <a:folHlink>
        <a:srgbClr val="FF00FF"/>
      </a:folHlink>
    </a:clrScheme>
    <a:fontScheme name="Expo">
      <a:majorFont>
        <a:latin typeface="Helvetica"/>
        <a:ea typeface="Helvetica"/>
        <a:cs typeface="Helvetica"/>
      </a:majorFont>
      <a:minorFont>
        <a:latin typeface="Calibri"/>
        <a:ea typeface="Calibri"/>
        <a:cs typeface="Calibri"/>
      </a:minorFont>
    </a:fontScheme>
    <a:fmtScheme name="Exp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38100" dir="5400000">
              <a:srgbClr val="000000">
                <a:alpha val="30000"/>
              </a:srgbClr>
            </a:outerShdw>
          </a:effectLst>
        </a:effectStyle>
        <a:effectStyle>
          <a:effectLst>
            <a:outerShdw sx="100000" sy="100000" kx="0" ky="0" algn="b" rotWithShape="0" blurRad="63500" dist="38100" dir="5400000">
              <a:srgbClr val="000000">
                <a:alpha val="3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8575" cap="flat">
          <a:solidFill>
            <a:schemeClr val="accent1"/>
          </a:solidFill>
          <a:prstDash val="solid"/>
          <a:round/>
        </a:ln>
        <a:effectLst>
          <a:outerShdw sx="100000" sy="100000" kx="0" ky="0" algn="b" rotWithShape="0" blurRad="63500" dist="38100" dir="5400000">
            <a:srgbClr val="000000">
              <a:alpha val="3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85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