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8CB"/>
          </a:solidFill>
        </a:fill>
      </a:tcStyle>
    </a:wholeTbl>
    <a:band2H>
      <a:tcTxStyle b="def" i="def"/>
      <a:tcStyle>
        <a:tcBdr/>
        <a:fill>
          <a:solidFill>
            <a:srgbClr val="F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8CB"/>
          </a:solidFill>
        </a:fill>
      </a:tcStyle>
    </a:wholeTbl>
    <a:band2H>
      <a:tcTxStyle b="def" i="def"/>
      <a:tcStyle>
        <a:tcBdr/>
        <a:fill>
          <a:solidFill>
            <a:srgbClr val="F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9CA"/>
          </a:solidFill>
        </a:fill>
      </a:tcStyle>
    </a:wholeTbl>
    <a:band2H>
      <a:tcTxStyle b="def" i="def"/>
      <a:tcStyle>
        <a:tcBdr/>
        <a:fill>
          <a:solidFill>
            <a:srgbClr val="FE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CAF4"/>
          </a:solidFill>
        </a:fill>
      </a:tcStyle>
    </a:wholeTbl>
    <a:band2H>
      <a:tcTxStyle b="def" i="def"/>
      <a:tcStyle>
        <a:tcBdr/>
        <a:fill>
          <a:solidFill>
            <a:srgbClr val="ECE6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ph type="sldImg"/>
          </p:nvPr>
        </p:nvSpPr>
        <p:spPr>
          <a:xfrm>
            <a:off x="1143000" y="685800"/>
            <a:ext cx="4572000" cy="3429000"/>
          </a:xfrm>
          <a:prstGeom prst="rect">
            <a:avLst/>
          </a:prstGeom>
        </p:spPr>
        <p:txBody>
          <a:bodyPr/>
          <a:lstStyle/>
          <a:p>
            <a:pPr/>
          </a:p>
        </p:txBody>
      </p:sp>
      <p:sp>
        <p:nvSpPr>
          <p:cNvPr id="242" name="Shape 2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a:r>
              <a:t>Title Text</a:t>
            </a:r>
          </a:p>
        </p:txBody>
      </p:sp>
      <p:sp>
        <p:nvSpPr>
          <p:cNvPr id="18" name="Shape 18"/>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128"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29"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132" name="Group 132" descr="wireframeOverlay-ContentCap.png"/>
          <p:cNvGrpSpPr/>
          <p:nvPr/>
        </p:nvGrpSpPr>
        <p:grpSpPr>
          <a:xfrm>
            <a:off x="182879" y="1179573"/>
            <a:ext cx="4228526" cy="5274040"/>
            <a:chOff x="0" y="0"/>
            <a:chExt cx="4228524" cy="5274039"/>
          </a:xfrm>
        </p:grpSpPr>
        <p:sp>
          <p:nvSpPr>
            <p:cNvPr id="130" name="Shape 130"/>
            <p:cNvSpPr/>
            <p:nvPr/>
          </p:nvSpPr>
          <p:spPr>
            <a:xfrm>
              <a:off x="0" y="-1"/>
              <a:ext cx="4228526" cy="5274040"/>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8" tIns="45718" rIns="45718" bIns="45718" numCol="1" anchor="ctr">
              <a:noAutofit/>
            </a:bodyPr>
            <a:lstStyle/>
            <a:p>
              <a:pPr/>
            </a:p>
          </p:txBody>
        </p:sp>
        <p:pic>
          <p:nvPicPr>
            <p:cNvPr id="131" name="image8.png"/>
            <p:cNvPicPr>
              <a:picLocks noChangeAspect="1"/>
            </p:cNvPicPr>
            <p:nvPr/>
          </p:nvPicPr>
          <p:blipFill>
            <a:blip r:embed="rId4">
              <a:extLst/>
            </a:blip>
            <a:stretch>
              <a:fillRect/>
            </a:stretch>
          </p:blipFill>
          <p:spPr>
            <a:xfrm>
              <a:off x="0" y="-1"/>
              <a:ext cx="4228525" cy="2235986"/>
            </a:xfrm>
            <a:prstGeom prst="rect">
              <a:avLst/>
            </a:prstGeom>
            <a:ln w="12700" cap="flat">
              <a:noFill/>
              <a:miter lim="400000"/>
            </a:ln>
            <a:effectLst/>
          </p:spPr>
        </p:pic>
      </p:grpSp>
      <p:sp>
        <p:nvSpPr>
          <p:cNvPr id="133" name="Shape 133"/>
          <p:cNvSpPr/>
          <p:nvPr>
            <p:ph type="title"/>
          </p:nvPr>
        </p:nvSpPr>
        <p:spPr>
          <a:xfrm>
            <a:off x="416859" y="1680882"/>
            <a:ext cx="3697941" cy="1162052"/>
          </a:xfrm>
          <a:prstGeom prst="rect">
            <a:avLst/>
          </a:prstGeom>
        </p:spPr>
        <p:txBody>
          <a:bodyPr/>
          <a:lstStyle>
            <a:lvl1pPr algn="l">
              <a:defRPr sz="2800"/>
            </a:lvl1pPr>
          </a:lstStyle>
          <a:p>
            <a:pPr/>
            <a:r>
              <a:t>Title Text</a:t>
            </a:r>
          </a:p>
        </p:txBody>
      </p:sp>
      <p:sp>
        <p:nvSpPr>
          <p:cNvPr id="134" name="Shape 134"/>
          <p:cNvSpPr/>
          <p:nvPr>
            <p:ph type="body" sz="half" idx="1"/>
          </p:nvPr>
        </p:nvSpPr>
        <p:spPr>
          <a:xfrm>
            <a:off x="4612340" y="1600200"/>
            <a:ext cx="4101356" cy="4652963"/>
          </a:xfrm>
          <a:prstGeom prst="rect">
            <a:avLst/>
          </a:prstGeom>
        </p:spPr>
        <p:txBody>
          <a:bodyPr/>
          <a:lstStyle>
            <a:lvl1pPr marL="228600" indent="-228600" algn="l">
              <a:spcBef>
                <a:spcPts val="2000"/>
              </a:spcBef>
              <a:buClr>
                <a:srgbClr val="808080"/>
              </a:buClr>
              <a:buSzPct val="70000"/>
              <a:buFont typeface="Wingdings"/>
              <a:buChar char="●"/>
              <a:defRPr>
                <a:solidFill>
                  <a:srgbClr val="404040"/>
                </a:solidFill>
              </a:defRPr>
            </a:lvl1pPr>
            <a:lvl2pPr marL="457200" indent="-228600" algn="l">
              <a:spcBef>
                <a:spcPts val="2000"/>
              </a:spcBef>
              <a:buClr>
                <a:srgbClr val="808080"/>
              </a:buClr>
              <a:buSzPct val="70000"/>
              <a:buFont typeface="Wingdings"/>
              <a:buChar char="●"/>
              <a:defRPr>
                <a:solidFill>
                  <a:srgbClr val="404040"/>
                </a:solidFill>
              </a:defRPr>
            </a:lvl2pPr>
            <a:lvl3pPr marL="685800" indent="-228600" algn="l">
              <a:spcBef>
                <a:spcPts val="2000"/>
              </a:spcBef>
              <a:buClr>
                <a:srgbClr val="808080"/>
              </a:buClr>
              <a:buSzPct val="70000"/>
              <a:buFont typeface="Wingdings"/>
              <a:buChar char="●"/>
              <a:defRPr>
                <a:solidFill>
                  <a:srgbClr val="404040"/>
                </a:solidFill>
              </a:defRPr>
            </a:lvl3pPr>
            <a:lvl4pPr marL="914400" indent="-228600" algn="l">
              <a:spcBef>
                <a:spcPts val="2000"/>
              </a:spcBef>
              <a:buClr>
                <a:srgbClr val="808080"/>
              </a:buClr>
              <a:buSzPct val="70000"/>
              <a:buFont typeface="Wingdings"/>
              <a:buChar char="●"/>
              <a:defRPr>
                <a:solidFill>
                  <a:srgbClr val="404040"/>
                </a:solidFill>
              </a:defRPr>
            </a:lvl4pPr>
            <a:lvl5pPr marL="1143000" indent="-228600" algn="l">
              <a:spcBef>
                <a:spcPts val="2000"/>
              </a:spcBef>
              <a:buClr>
                <a:srgbClr val="808080"/>
              </a:buClr>
              <a:buSzPct val="70000"/>
              <a:buFont typeface="Wingdings"/>
              <a:buChar char="●"/>
              <a:defRPr>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35" name="Shape 135"/>
          <p:cNvSpPr/>
          <p:nvPr>
            <p:ph type="body" sz="half" idx="13"/>
          </p:nvPr>
        </p:nvSpPr>
        <p:spPr>
          <a:xfrm>
            <a:off x="416859" y="2837329"/>
            <a:ext cx="3697941" cy="3415834"/>
          </a:xfrm>
          <a:prstGeom prst="rect">
            <a:avLst/>
          </a:prstGeom>
        </p:spPr>
        <p:txBody>
          <a:bodyPr/>
          <a:lstStyle/>
          <a:p>
            <a:pPr marL="228600" indent="-228600" algn="l">
              <a:spcBef>
                <a:spcPts val="2000"/>
              </a:spcBef>
              <a:buClr>
                <a:srgbClr val="808080"/>
              </a:buClr>
              <a:buSzPct val="70000"/>
              <a:buFont typeface="Wingdings"/>
              <a:buChar char="●"/>
              <a:defRPr sz="2000">
                <a:solidFill>
                  <a:srgbClr val="404040"/>
                </a:solidFill>
              </a:defRPr>
            </a:pPr>
          </a:p>
        </p:txBody>
      </p:sp>
      <p:sp>
        <p:nvSpPr>
          <p:cNvPr id="136" name="Shape 1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143"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44"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147" name="Group 147" descr="wireframeOverlay-Content.png"/>
          <p:cNvGrpSpPr/>
          <p:nvPr/>
        </p:nvGrpSpPr>
        <p:grpSpPr>
          <a:xfrm>
            <a:off x="179292" y="1179574"/>
            <a:ext cx="8787388" cy="1440705"/>
            <a:chOff x="0" y="0"/>
            <a:chExt cx="8787386" cy="1440704"/>
          </a:xfrm>
        </p:grpSpPr>
        <p:sp>
          <p:nvSpPr>
            <p:cNvPr id="145" name="Shape 145"/>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146"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148" name="Shape 148"/>
          <p:cNvSpPr/>
          <p:nvPr>
            <p:ph type="title"/>
          </p:nvPr>
        </p:nvSpPr>
        <p:spPr>
          <a:xfrm>
            <a:off x="416859" y="1466850"/>
            <a:ext cx="8308039" cy="1128432"/>
          </a:xfrm>
          <a:prstGeom prst="rect">
            <a:avLst/>
          </a:prstGeom>
        </p:spPr>
        <p:txBody>
          <a:bodyPr/>
          <a:lstStyle>
            <a:lvl1pPr algn="l">
              <a:defRPr sz="3600"/>
            </a:lvl1pPr>
          </a:lstStyle>
          <a:p>
            <a:pPr/>
            <a:r>
              <a:t>Title Text</a:t>
            </a:r>
          </a:p>
        </p:txBody>
      </p:sp>
      <p:sp>
        <p:nvSpPr>
          <p:cNvPr id="149" name="Shape 149"/>
          <p:cNvSpPr/>
          <p:nvPr>
            <p:ph type="pic" sz="half" idx="13"/>
          </p:nvPr>
        </p:nvSpPr>
        <p:spPr>
          <a:xfrm>
            <a:off x="4007224" y="2623296"/>
            <a:ext cx="4717676" cy="3831293"/>
          </a:xfrm>
          <a:prstGeom prst="rect">
            <a:avLst/>
          </a:prstGeom>
        </p:spPr>
        <p:txBody>
          <a:bodyPr lIns="91439" tIns="45719" rIns="91439" bIns="45719">
            <a:noAutofit/>
          </a:bodyPr>
          <a:lstStyle/>
          <a:p>
            <a:pPr/>
          </a:p>
        </p:txBody>
      </p:sp>
      <p:sp>
        <p:nvSpPr>
          <p:cNvPr id="150" name="Shape 150"/>
          <p:cNvSpPr/>
          <p:nvPr>
            <p:ph type="body" sz="quarter" idx="1"/>
          </p:nvPr>
        </p:nvSpPr>
        <p:spPr>
          <a:xfrm>
            <a:off x="430212" y="2770185"/>
            <a:ext cx="3429095" cy="3576828"/>
          </a:xfrm>
          <a:prstGeom prst="rect">
            <a:avLst/>
          </a:prstGeom>
        </p:spPr>
        <p:txBody>
          <a:bodyPr/>
          <a:lstStyle>
            <a:lvl1pPr algn="l">
              <a:spcBef>
                <a:spcPts val="600"/>
              </a:spcBef>
              <a:defRPr>
                <a:solidFill>
                  <a:srgbClr val="404040"/>
                </a:solidFill>
              </a:defRPr>
            </a:lvl1pPr>
            <a:lvl2pPr algn="l">
              <a:spcBef>
                <a:spcPts val="600"/>
              </a:spcBef>
              <a:defRPr>
                <a:solidFill>
                  <a:srgbClr val="404040"/>
                </a:solidFill>
              </a:defRPr>
            </a:lvl2pPr>
            <a:lvl3pPr algn="l">
              <a:spcBef>
                <a:spcPts val="600"/>
              </a:spcBef>
              <a:defRPr>
                <a:solidFill>
                  <a:srgbClr val="404040"/>
                </a:solidFill>
              </a:defRPr>
            </a:lvl3pPr>
            <a:lvl4pPr algn="l">
              <a:spcBef>
                <a:spcPts val="600"/>
              </a:spcBef>
              <a:defRPr>
                <a:solidFill>
                  <a:srgbClr val="404040"/>
                </a:solidFill>
              </a:defRPr>
            </a:lvl4pPr>
            <a:lvl5pPr algn="l">
              <a:spcBef>
                <a:spcPts val="600"/>
              </a:spcBef>
              <a:defRPr>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51" name="Shape 1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Alt.">
    <p:spTree>
      <p:nvGrpSpPr>
        <p:cNvPr id="1" name=""/>
        <p:cNvGrpSpPr/>
        <p:nvPr/>
      </p:nvGrpSpPr>
      <p:grpSpPr>
        <a:xfrm>
          <a:off x="0" y="0"/>
          <a:ext cx="0" cy="0"/>
          <a:chOff x="0" y="0"/>
          <a:chExt cx="0" cy="0"/>
        </a:xfrm>
      </p:grpSpPr>
      <p:pic>
        <p:nvPicPr>
          <p:cNvPr id="158"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59"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162" name="Group 162" descr="wireframeOverlay-PCVertical.png"/>
          <p:cNvGrpSpPr/>
          <p:nvPr/>
        </p:nvGrpSpPr>
        <p:grpSpPr>
          <a:xfrm>
            <a:off x="182878" y="1179573"/>
            <a:ext cx="5133978" cy="5275017"/>
            <a:chOff x="0" y="0"/>
            <a:chExt cx="5133976" cy="5275016"/>
          </a:xfrm>
        </p:grpSpPr>
        <p:sp>
          <p:nvSpPr>
            <p:cNvPr id="160" name="Shape 160"/>
            <p:cNvSpPr/>
            <p:nvPr/>
          </p:nvSpPr>
          <p:spPr>
            <a:xfrm>
              <a:off x="-1" y="-1"/>
              <a:ext cx="5133978" cy="5275017"/>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8" tIns="45718" rIns="45718" bIns="45718" numCol="1" anchor="ctr">
              <a:noAutofit/>
            </a:bodyPr>
            <a:lstStyle/>
            <a:p>
              <a:pPr/>
            </a:p>
          </p:txBody>
        </p:sp>
        <p:pic>
          <p:nvPicPr>
            <p:cNvPr id="161" name="image9.png"/>
            <p:cNvPicPr>
              <a:picLocks noChangeAspect="1"/>
            </p:cNvPicPr>
            <p:nvPr/>
          </p:nvPicPr>
          <p:blipFill>
            <a:blip r:embed="rId4">
              <a:extLst/>
            </a:blip>
            <a:stretch>
              <a:fillRect/>
            </a:stretch>
          </p:blipFill>
          <p:spPr>
            <a:xfrm>
              <a:off x="0" y="-1"/>
              <a:ext cx="5133977" cy="2362206"/>
            </a:xfrm>
            <a:prstGeom prst="rect">
              <a:avLst/>
            </a:prstGeom>
            <a:ln w="12700" cap="flat">
              <a:noFill/>
              <a:miter lim="400000"/>
            </a:ln>
            <a:effectLst/>
          </p:spPr>
        </p:pic>
      </p:grpSp>
      <p:sp>
        <p:nvSpPr>
          <p:cNvPr id="163" name="Shape 163"/>
          <p:cNvSpPr/>
          <p:nvPr>
            <p:ph type="title"/>
          </p:nvPr>
        </p:nvSpPr>
        <p:spPr>
          <a:xfrm>
            <a:off x="416859" y="1680882"/>
            <a:ext cx="4313891" cy="1162052"/>
          </a:xfrm>
          <a:prstGeom prst="rect">
            <a:avLst/>
          </a:prstGeom>
        </p:spPr>
        <p:txBody>
          <a:bodyPr/>
          <a:lstStyle>
            <a:lvl1pPr algn="l">
              <a:defRPr sz="2800"/>
            </a:lvl1pPr>
          </a:lstStyle>
          <a:p>
            <a:pPr/>
            <a:r>
              <a:t>Title Text</a:t>
            </a:r>
          </a:p>
        </p:txBody>
      </p:sp>
      <p:sp>
        <p:nvSpPr>
          <p:cNvPr id="164" name="Shape 164"/>
          <p:cNvSpPr/>
          <p:nvPr>
            <p:ph type="body" sz="half" idx="1"/>
          </p:nvPr>
        </p:nvSpPr>
        <p:spPr>
          <a:xfrm>
            <a:off x="416859" y="2837327"/>
            <a:ext cx="4313891" cy="3415838"/>
          </a:xfrm>
          <a:prstGeom prst="rect">
            <a:avLst/>
          </a:prstGeom>
        </p:spPr>
        <p:txBody>
          <a:bodyPr/>
          <a:lstStyle>
            <a:lvl1pPr algn="l">
              <a:lnSpc>
                <a:spcPct val="110000"/>
              </a:lnSpc>
              <a:spcBef>
                <a:spcPts val="600"/>
              </a:spcBef>
              <a:defRPr sz="1600"/>
            </a:lvl1pPr>
            <a:lvl2pPr algn="l">
              <a:lnSpc>
                <a:spcPct val="110000"/>
              </a:lnSpc>
              <a:spcBef>
                <a:spcPts val="600"/>
              </a:spcBef>
              <a:defRPr sz="1600"/>
            </a:lvl2pPr>
            <a:lvl3pPr algn="l">
              <a:lnSpc>
                <a:spcPct val="110000"/>
              </a:lnSpc>
              <a:spcBef>
                <a:spcPts val="600"/>
              </a:spcBef>
              <a:defRPr sz="1600"/>
            </a:lvl3pPr>
            <a:lvl4pPr algn="l">
              <a:lnSpc>
                <a:spcPct val="110000"/>
              </a:lnSpc>
              <a:spcBef>
                <a:spcPts val="600"/>
              </a:spcBef>
              <a:defRPr sz="1600"/>
            </a:lvl4pPr>
            <a:lvl5pPr algn="l">
              <a:lnSpc>
                <a:spcPct val="110000"/>
              </a:lnSpc>
              <a:spcBef>
                <a:spcPts val="600"/>
              </a:spcBef>
              <a:defRPr sz="1600"/>
            </a:lvl5pPr>
          </a:lstStyle>
          <a:p>
            <a:pPr/>
            <a:r>
              <a:t>Body Level One</a:t>
            </a:r>
          </a:p>
          <a:p>
            <a:pPr lvl="1"/>
            <a:r>
              <a:t>Body Level Two</a:t>
            </a:r>
          </a:p>
          <a:p>
            <a:pPr lvl="2"/>
            <a:r>
              <a:t>Body Level Three</a:t>
            </a:r>
          </a:p>
          <a:p>
            <a:pPr lvl="3"/>
            <a:r>
              <a:t>Body Level Four</a:t>
            </a:r>
          </a:p>
          <a:p>
            <a:pPr lvl="4"/>
            <a:r>
              <a:t>Body Level Five</a:t>
            </a:r>
          </a:p>
        </p:txBody>
      </p:sp>
      <p:sp>
        <p:nvSpPr>
          <p:cNvPr id="165" name="Shape 165"/>
          <p:cNvSpPr/>
          <p:nvPr>
            <p:ph type="pic" sz="half" idx="13"/>
          </p:nvPr>
        </p:nvSpPr>
        <p:spPr>
          <a:xfrm>
            <a:off x="5298140" y="1169893"/>
            <a:ext cx="3671049" cy="5276090"/>
          </a:xfrm>
          <a:prstGeom prst="rect">
            <a:avLst/>
          </a:prstGeom>
        </p:spPr>
        <p:txBody>
          <a:bodyPr lIns="91439" tIns="45719" rIns="91439" bIns="45719">
            <a:noAutofit/>
          </a:bodyPr>
          <a:lstStyle/>
          <a:p>
            <a:pPr/>
          </a:p>
        </p:txBody>
      </p:sp>
      <p:sp>
        <p:nvSpPr>
          <p:cNvPr id="166" name="Shape 166"/>
          <p:cNvSpPr/>
          <p:nvPr>
            <p:ph type="sldNum" sz="quarter" idx="2"/>
          </p:nvPr>
        </p:nvSpPr>
        <p:spPr>
          <a:xfrm>
            <a:off x="6289220" y="6221731"/>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173"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74"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sp>
        <p:nvSpPr>
          <p:cNvPr id="175" name="Shape 175"/>
          <p:cNvSpPr/>
          <p:nvPr>
            <p:ph type="pic" sz="half" idx="13"/>
          </p:nvPr>
        </p:nvSpPr>
        <p:spPr>
          <a:xfrm>
            <a:off x="182879" y="1169893"/>
            <a:ext cx="8787386" cy="2106708"/>
          </a:xfrm>
          <a:prstGeom prst="rect">
            <a:avLst/>
          </a:prstGeom>
        </p:spPr>
        <p:txBody>
          <a:bodyPr lIns="91439" tIns="45719" rIns="91439" bIns="45719">
            <a:noAutofit/>
          </a:bodyPr>
          <a:lstStyle/>
          <a:p>
            <a:pPr/>
          </a:p>
        </p:txBody>
      </p:sp>
      <p:sp>
        <p:nvSpPr>
          <p:cNvPr id="176" name="Shape 176"/>
          <p:cNvSpPr/>
          <p:nvPr/>
        </p:nvSpPr>
        <p:spPr>
          <a:xfrm>
            <a:off x="182880" y="3281081"/>
            <a:ext cx="8787384" cy="3174584"/>
          </a:xfrm>
          <a:prstGeom prst="rect">
            <a:avLst/>
          </a:prstGeom>
          <a:gradFill>
            <a:gsLst>
              <a:gs pos="0">
                <a:srgbClr val="76B6F2"/>
              </a:gs>
              <a:gs pos="100000">
                <a:srgbClr val="263B86"/>
              </a:gs>
            </a:gsLst>
            <a:lin ang="5400000"/>
          </a:gradFill>
          <a:ln w="12700">
            <a:miter lim="400000"/>
          </a:ln>
        </p:spPr>
        <p:txBody>
          <a:bodyPr lIns="45718" tIns="45718" rIns="45718" bIns="45718" anchor="ctr"/>
          <a:lstStyle/>
          <a:p>
            <a:pPr algn="ctr">
              <a:defRPr>
                <a:solidFill>
                  <a:srgbClr val="FFFFFF"/>
                </a:solidFill>
              </a:defRPr>
            </a:pPr>
          </a:p>
        </p:txBody>
      </p:sp>
      <p:sp>
        <p:nvSpPr>
          <p:cNvPr id="177" name="Shape 177"/>
          <p:cNvSpPr/>
          <p:nvPr>
            <p:ph type="title"/>
          </p:nvPr>
        </p:nvSpPr>
        <p:spPr>
          <a:xfrm>
            <a:off x="416859" y="3329268"/>
            <a:ext cx="8346141" cy="1014134"/>
          </a:xfrm>
          <a:prstGeom prst="rect">
            <a:avLst/>
          </a:prstGeom>
        </p:spPr>
        <p:txBody>
          <a:bodyPr/>
          <a:lstStyle>
            <a:lvl1pPr algn="l">
              <a:defRPr sz="3600"/>
            </a:lvl1pPr>
          </a:lstStyle>
          <a:p>
            <a:pPr/>
            <a:r>
              <a:t>Title Text</a:t>
            </a:r>
          </a:p>
        </p:txBody>
      </p:sp>
      <p:sp>
        <p:nvSpPr>
          <p:cNvPr id="178" name="Shape 178"/>
          <p:cNvSpPr/>
          <p:nvPr>
            <p:ph type="body" sz="half" idx="1"/>
          </p:nvPr>
        </p:nvSpPr>
        <p:spPr>
          <a:xfrm>
            <a:off x="416859" y="4343398"/>
            <a:ext cx="8346141" cy="1909765"/>
          </a:xfrm>
          <a:prstGeom prst="rect">
            <a:avLst/>
          </a:prstGeom>
        </p:spPr>
        <p:txBody>
          <a:bodyPr/>
          <a:lstStyle>
            <a:lvl1pPr algn="l">
              <a:lnSpc>
                <a:spcPct val="110000"/>
              </a:lnSpc>
              <a:spcBef>
                <a:spcPts val="600"/>
              </a:spcBef>
            </a:lvl1pPr>
            <a:lvl2pPr algn="l">
              <a:lnSpc>
                <a:spcPct val="110000"/>
              </a:lnSpc>
              <a:spcBef>
                <a:spcPts val="600"/>
              </a:spcBef>
            </a:lvl2pPr>
            <a:lvl3pPr algn="l">
              <a:lnSpc>
                <a:spcPct val="110000"/>
              </a:lnSpc>
              <a:spcBef>
                <a:spcPts val="600"/>
              </a:spcBef>
            </a:lvl3pPr>
            <a:lvl4pPr algn="l">
              <a:lnSpc>
                <a:spcPct val="110000"/>
              </a:lnSpc>
              <a:spcBef>
                <a:spcPts val="600"/>
              </a:spcBef>
            </a:lvl4pPr>
            <a:lvl5pPr algn="l">
              <a:lnSpc>
                <a:spcPct val="110000"/>
              </a:lnSpc>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179" name="Shape 179"/>
          <p:cNvSpPr/>
          <p:nvPr>
            <p:ph type="sldNum" sz="quarter" idx="2"/>
          </p:nvPr>
        </p:nvSpPr>
        <p:spPr>
          <a:xfrm>
            <a:off x="6289220" y="6221731"/>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186"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87"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190" name="Group 190" descr="wireframeOverlay-PCVertical.png"/>
          <p:cNvGrpSpPr/>
          <p:nvPr/>
        </p:nvGrpSpPr>
        <p:grpSpPr>
          <a:xfrm>
            <a:off x="3835211" y="1179573"/>
            <a:ext cx="5133978" cy="5275017"/>
            <a:chOff x="0" y="0"/>
            <a:chExt cx="5133976" cy="5275016"/>
          </a:xfrm>
        </p:grpSpPr>
        <p:sp>
          <p:nvSpPr>
            <p:cNvPr id="188" name="Shape 188"/>
            <p:cNvSpPr/>
            <p:nvPr/>
          </p:nvSpPr>
          <p:spPr>
            <a:xfrm>
              <a:off x="-1" y="-1"/>
              <a:ext cx="5133978" cy="5275017"/>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8" tIns="45718" rIns="45718" bIns="45718" numCol="1" anchor="ctr">
              <a:noAutofit/>
            </a:bodyPr>
            <a:lstStyle/>
            <a:p>
              <a:pPr/>
            </a:p>
          </p:txBody>
        </p:sp>
        <p:pic>
          <p:nvPicPr>
            <p:cNvPr id="189" name="image9.png"/>
            <p:cNvPicPr>
              <a:picLocks noChangeAspect="1"/>
            </p:cNvPicPr>
            <p:nvPr/>
          </p:nvPicPr>
          <p:blipFill>
            <a:blip r:embed="rId4">
              <a:extLst/>
            </a:blip>
            <a:stretch>
              <a:fillRect/>
            </a:stretch>
          </p:blipFill>
          <p:spPr>
            <a:xfrm>
              <a:off x="0" y="-1"/>
              <a:ext cx="5133977" cy="2362206"/>
            </a:xfrm>
            <a:prstGeom prst="rect">
              <a:avLst/>
            </a:prstGeom>
            <a:ln w="12700" cap="flat">
              <a:noFill/>
              <a:miter lim="400000"/>
            </a:ln>
            <a:effectLst/>
          </p:spPr>
        </p:pic>
      </p:grpSp>
      <p:sp>
        <p:nvSpPr>
          <p:cNvPr id="191" name="Shape 191"/>
          <p:cNvSpPr/>
          <p:nvPr>
            <p:ph type="title"/>
          </p:nvPr>
        </p:nvSpPr>
        <p:spPr>
          <a:xfrm>
            <a:off x="4191000" y="1680882"/>
            <a:ext cx="4313891" cy="1162052"/>
          </a:xfrm>
          <a:prstGeom prst="rect">
            <a:avLst/>
          </a:prstGeom>
        </p:spPr>
        <p:txBody>
          <a:bodyPr/>
          <a:lstStyle>
            <a:lvl1pPr algn="l">
              <a:defRPr sz="2800"/>
            </a:lvl1pPr>
          </a:lstStyle>
          <a:p>
            <a:pPr/>
            <a:r>
              <a:t>Title Text</a:t>
            </a:r>
          </a:p>
        </p:txBody>
      </p:sp>
      <p:sp>
        <p:nvSpPr>
          <p:cNvPr id="192" name="Shape 192"/>
          <p:cNvSpPr/>
          <p:nvPr>
            <p:ph type="body" sz="half" idx="1"/>
          </p:nvPr>
        </p:nvSpPr>
        <p:spPr>
          <a:xfrm>
            <a:off x="4191000" y="2837327"/>
            <a:ext cx="4313891" cy="3415838"/>
          </a:xfrm>
          <a:prstGeom prst="rect">
            <a:avLst/>
          </a:prstGeom>
        </p:spPr>
        <p:txBody>
          <a:bodyPr/>
          <a:lstStyle>
            <a:lvl1pPr algn="l">
              <a:lnSpc>
                <a:spcPct val="110000"/>
              </a:lnSpc>
              <a:spcBef>
                <a:spcPts val="600"/>
              </a:spcBef>
              <a:defRPr sz="1600"/>
            </a:lvl1pPr>
            <a:lvl2pPr algn="l">
              <a:lnSpc>
                <a:spcPct val="110000"/>
              </a:lnSpc>
              <a:spcBef>
                <a:spcPts val="600"/>
              </a:spcBef>
              <a:defRPr sz="1600"/>
            </a:lvl2pPr>
            <a:lvl3pPr algn="l">
              <a:lnSpc>
                <a:spcPct val="110000"/>
              </a:lnSpc>
              <a:spcBef>
                <a:spcPts val="600"/>
              </a:spcBef>
              <a:defRPr sz="1600"/>
            </a:lvl3pPr>
            <a:lvl4pPr algn="l">
              <a:lnSpc>
                <a:spcPct val="110000"/>
              </a:lnSpc>
              <a:spcBef>
                <a:spcPts val="600"/>
              </a:spcBef>
              <a:defRPr sz="1600"/>
            </a:lvl4pPr>
            <a:lvl5pPr algn="l">
              <a:lnSpc>
                <a:spcPct val="110000"/>
              </a:lnSpc>
              <a:spcBef>
                <a:spcPts val="600"/>
              </a:spcBef>
              <a:defRPr sz="1600"/>
            </a:lvl5pPr>
          </a:lstStyle>
          <a:p>
            <a:pPr/>
            <a:r>
              <a:t>Body Level One</a:t>
            </a:r>
          </a:p>
          <a:p>
            <a:pPr lvl="1"/>
            <a:r>
              <a:t>Body Level Two</a:t>
            </a:r>
          </a:p>
          <a:p>
            <a:pPr lvl="2"/>
            <a:r>
              <a:t>Body Level Three</a:t>
            </a:r>
          </a:p>
          <a:p>
            <a:pPr lvl="3"/>
            <a:r>
              <a:t>Body Level Four</a:t>
            </a:r>
          </a:p>
          <a:p>
            <a:pPr lvl="4"/>
            <a:r>
              <a:t>Body Level Five</a:t>
            </a:r>
          </a:p>
        </p:txBody>
      </p:sp>
      <p:sp>
        <p:nvSpPr>
          <p:cNvPr id="193" name="Shape 193"/>
          <p:cNvSpPr/>
          <p:nvPr>
            <p:ph type="pic" sz="quarter" idx="13"/>
          </p:nvPr>
        </p:nvSpPr>
        <p:spPr>
          <a:xfrm>
            <a:off x="182879" y="1179574"/>
            <a:ext cx="3671049" cy="2205321"/>
          </a:xfrm>
          <a:prstGeom prst="rect">
            <a:avLst/>
          </a:prstGeom>
        </p:spPr>
        <p:txBody>
          <a:bodyPr lIns="91439" tIns="45719" rIns="91439" bIns="45719">
            <a:noAutofit/>
          </a:bodyPr>
          <a:lstStyle/>
          <a:p>
            <a:pPr/>
          </a:p>
        </p:txBody>
      </p:sp>
      <p:sp>
        <p:nvSpPr>
          <p:cNvPr id="194" name="Shape 194"/>
          <p:cNvSpPr/>
          <p:nvPr>
            <p:ph type="pic" sz="quarter" idx="14"/>
          </p:nvPr>
        </p:nvSpPr>
        <p:spPr>
          <a:xfrm>
            <a:off x="2015981" y="3383279"/>
            <a:ext cx="1837946" cy="3072386"/>
          </a:xfrm>
          <a:prstGeom prst="rect">
            <a:avLst/>
          </a:prstGeom>
        </p:spPr>
        <p:txBody>
          <a:bodyPr lIns="91439" tIns="45719" rIns="91439" bIns="45719">
            <a:noAutofit/>
          </a:bodyPr>
          <a:lstStyle/>
          <a:p>
            <a:pPr/>
          </a:p>
        </p:txBody>
      </p:sp>
      <p:sp>
        <p:nvSpPr>
          <p:cNvPr id="195" name="Shape 195"/>
          <p:cNvSpPr/>
          <p:nvPr>
            <p:ph type="pic" sz="quarter" idx="15"/>
          </p:nvPr>
        </p:nvSpPr>
        <p:spPr>
          <a:xfrm>
            <a:off x="182879" y="3383279"/>
            <a:ext cx="1837946" cy="3072386"/>
          </a:xfrm>
          <a:prstGeom prst="rect">
            <a:avLst/>
          </a:prstGeom>
        </p:spPr>
        <p:txBody>
          <a:bodyPr lIns="91439" tIns="45719" rIns="91439" bIns="45719">
            <a:noAutofit/>
          </a:bodyPr>
          <a:lstStyle/>
          <a:p>
            <a:pPr/>
          </a:p>
        </p:txBody>
      </p:sp>
      <p:sp>
        <p:nvSpPr>
          <p:cNvPr id="196" name="Shape 1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pic>
        <p:nvPicPr>
          <p:cNvPr id="203"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204"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207" name="Group 207" descr="wireframeOverlay-Content.png"/>
          <p:cNvGrpSpPr/>
          <p:nvPr/>
        </p:nvGrpSpPr>
        <p:grpSpPr>
          <a:xfrm>
            <a:off x="179292" y="1179574"/>
            <a:ext cx="8787388" cy="1440705"/>
            <a:chOff x="0" y="0"/>
            <a:chExt cx="8787386" cy="1440704"/>
          </a:xfrm>
        </p:grpSpPr>
        <p:sp>
          <p:nvSpPr>
            <p:cNvPr id="205" name="Shape 205"/>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206"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208" name="Shape 208"/>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209" name="Shape 209"/>
          <p:cNvSpPr/>
          <p:nvPr>
            <p:ph type="body" idx="1"/>
          </p:nvPr>
        </p:nvSpPr>
        <p:spPr>
          <a:xfrm>
            <a:off x="415925" y="2770188"/>
            <a:ext cx="8308975" cy="3478213"/>
          </a:xfrm>
          <a:prstGeom prst="rect">
            <a:avLst/>
          </a:prstGeom>
        </p:spPr>
        <p:txBody>
          <a:bodyPr/>
          <a:lstStyle>
            <a:lvl1pPr marL="228600" indent="-228600" algn="l">
              <a:spcBef>
                <a:spcPts val="2000"/>
              </a:spcBef>
              <a:buClr>
                <a:srgbClr val="808080"/>
              </a:buClr>
              <a:buSzPct val="70000"/>
              <a:buFont typeface="Wingdings"/>
              <a:buChar char="●"/>
              <a:defRPr sz="2000">
                <a:solidFill>
                  <a:srgbClr val="404040"/>
                </a:solidFill>
              </a:defRPr>
            </a:lvl1pPr>
            <a:lvl2pPr marL="482600" indent="-254000" algn="l">
              <a:spcBef>
                <a:spcPts val="2000"/>
              </a:spcBef>
              <a:buClr>
                <a:srgbClr val="808080"/>
              </a:buClr>
              <a:buSzPct val="70000"/>
              <a:buFont typeface="Wingdings"/>
              <a:buChar char="●"/>
              <a:defRPr sz="2000">
                <a:solidFill>
                  <a:srgbClr val="404040"/>
                </a:solidFill>
              </a:defRPr>
            </a:lvl2pPr>
            <a:lvl3pPr marL="711200" indent="-254000" algn="l">
              <a:spcBef>
                <a:spcPts val="2000"/>
              </a:spcBef>
              <a:buClr>
                <a:srgbClr val="808080"/>
              </a:buClr>
              <a:buSzPct val="70000"/>
              <a:buFont typeface="Wingdings"/>
              <a:buChar char="●"/>
              <a:defRPr sz="2000">
                <a:solidFill>
                  <a:srgbClr val="404040"/>
                </a:solidFill>
              </a:defRPr>
            </a:lvl3pPr>
            <a:lvl4pPr marL="939800" indent="-254000" algn="l">
              <a:spcBef>
                <a:spcPts val="2000"/>
              </a:spcBef>
              <a:buClr>
                <a:srgbClr val="808080"/>
              </a:buClr>
              <a:buSzPct val="70000"/>
              <a:buFont typeface="Wingdings"/>
              <a:buChar char="●"/>
              <a:defRPr sz="2000">
                <a:solidFill>
                  <a:srgbClr val="404040"/>
                </a:solidFill>
              </a:defRPr>
            </a:lvl4pPr>
            <a:lvl5pPr marL="1168400" indent="-254000" algn="l">
              <a:spcBef>
                <a:spcPts val="2000"/>
              </a:spcBef>
              <a:buClr>
                <a:srgbClr val="808080"/>
              </a:buClr>
              <a:buSzPct val="70000"/>
              <a:buFont typeface="Wingdings"/>
              <a:buChar char="●"/>
              <a:defRPr sz="20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210" name="Shape 2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217"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218"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221" name="Group 221" descr="wireframeOverlay-VerticalTC.png"/>
          <p:cNvGrpSpPr/>
          <p:nvPr/>
        </p:nvGrpSpPr>
        <p:grpSpPr>
          <a:xfrm>
            <a:off x="7445188" y="1178126"/>
            <a:ext cx="1524002" cy="5275343"/>
            <a:chOff x="0" y="0"/>
            <a:chExt cx="1524001" cy="5275341"/>
          </a:xfrm>
        </p:grpSpPr>
        <p:sp>
          <p:nvSpPr>
            <p:cNvPr id="219" name="Shape 219"/>
            <p:cNvSpPr/>
            <p:nvPr/>
          </p:nvSpPr>
          <p:spPr>
            <a:xfrm>
              <a:off x="-1" y="-1"/>
              <a:ext cx="1524003" cy="5275343"/>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220" name="image10.png"/>
            <p:cNvPicPr>
              <a:picLocks noChangeAspect="1"/>
            </p:cNvPicPr>
            <p:nvPr/>
          </p:nvPicPr>
          <p:blipFill>
            <a:blip r:embed="rId4">
              <a:extLst/>
            </a:blip>
            <a:stretch>
              <a:fillRect/>
            </a:stretch>
          </p:blipFill>
          <p:spPr>
            <a:xfrm>
              <a:off x="0" y="2551178"/>
              <a:ext cx="1524001" cy="2724163"/>
            </a:xfrm>
            <a:prstGeom prst="rect">
              <a:avLst/>
            </a:prstGeom>
            <a:ln w="12700" cap="flat">
              <a:noFill/>
              <a:miter lim="400000"/>
            </a:ln>
            <a:effectLst/>
          </p:spPr>
        </p:pic>
      </p:grpSp>
      <p:sp>
        <p:nvSpPr>
          <p:cNvPr id="222" name="Shape 222"/>
          <p:cNvSpPr/>
          <p:nvPr>
            <p:ph type="title"/>
          </p:nvPr>
        </p:nvSpPr>
        <p:spPr>
          <a:xfrm>
            <a:off x="7440703" y="1398493"/>
            <a:ext cx="1447802" cy="4849908"/>
          </a:xfrm>
          <a:prstGeom prst="rect">
            <a:avLst/>
          </a:prstGeom>
        </p:spPr>
        <p:txBody>
          <a:bodyPr/>
          <a:lstStyle>
            <a:lvl1pPr algn="l">
              <a:defRPr sz="3600"/>
            </a:lvl1pPr>
          </a:lstStyle>
          <a:p>
            <a:pPr/>
            <a:r>
              <a:t>Title Text</a:t>
            </a:r>
          </a:p>
        </p:txBody>
      </p:sp>
      <p:sp>
        <p:nvSpPr>
          <p:cNvPr id="223" name="Shape 223"/>
          <p:cNvSpPr/>
          <p:nvPr>
            <p:ph type="body" idx="1"/>
          </p:nvPr>
        </p:nvSpPr>
        <p:spPr>
          <a:xfrm>
            <a:off x="417512" y="1398493"/>
            <a:ext cx="6669089" cy="4849908"/>
          </a:xfrm>
          <a:prstGeom prst="rect">
            <a:avLst/>
          </a:prstGeom>
        </p:spPr>
        <p:txBody>
          <a:bodyPr/>
          <a:lstStyle>
            <a:lvl1pPr marL="228600" indent="-228600" algn="l">
              <a:spcBef>
                <a:spcPts val="2000"/>
              </a:spcBef>
              <a:buClr>
                <a:srgbClr val="808080"/>
              </a:buClr>
              <a:buSzPct val="70000"/>
              <a:buFont typeface="Wingdings"/>
              <a:buChar char="●"/>
              <a:defRPr sz="2000">
                <a:solidFill>
                  <a:srgbClr val="404040"/>
                </a:solidFill>
              </a:defRPr>
            </a:lvl1pPr>
            <a:lvl2pPr marL="482600" indent="-254000" algn="l">
              <a:spcBef>
                <a:spcPts val="2000"/>
              </a:spcBef>
              <a:buClr>
                <a:srgbClr val="808080"/>
              </a:buClr>
              <a:buSzPct val="70000"/>
              <a:buFont typeface="Wingdings"/>
              <a:buChar char="●"/>
              <a:defRPr sz="2000">
                <a:solidFill>
                  <a:srgbClr val="404040"/>
                </a:solidFill>
              </a:defRPr>
            </a:lvl2pPr>
            <a:lvl3pPr marL="711200" indent="-254000" algn="l">
              <a:spcBef>
                <a:spcPts val="2000"/>
              </a:spcBef>
              <a:buClr>
                <a:srgbClr val="808080"/>
              </a:buClr>
              <a:buSzPct val="70000"/>
              <a:buFont typeface="Wingdings"/>
              <a:buChar char="●"/>
              <a:defRPr sz="2000">
                <a:solidFill>
                  <a:srgbClr val="404040"/>
                </a:solidFill>
              </a:defRPr>
            </a:lvl3pPr>
            <a:lvl4pPr marL="939800" indent="-254000" algn="l">
              <a:spcBef>
                <a:spcPts val="2000"/>
              </a:spcBef>
              <a:buClr>
                <a:srgbClr val="808080"/>
              </a:buClr>
              <a:buSzPct val="70000"/>
              <a:buFont typeface="Wingdings"/>
              <a:buChar char="●"/>
              <a:defRPr sz="2000">
                <a:solidFill>
                  <a:srgbClr val="404040"/>
                </a:solidFill>
              </a:defRPr>
            </a:lvl4pPr>
            <a:lvl5pPr marL="1168400" indent="-254000" algn="l">
              <a:spcBef>
                <a:spcPts val="2000"/>
              </a:spcBef>
              <a:buClr>
                <a:srgbClr val="808080"/>
              </a:buClr>
              <a:buSzPct val="70000"/>
              <a:buFont typeface="Wingdings"/>
              <a:buChar char="●"/>
              <a:defRPr sz="20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224" name="Shape 2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Closing">
    <p:spTree>
      <p:nvGrpSpPr>
        <p:cNvPr id="1" name=""/>
        <p:cNvGrpSpPr/>
        <p:nvPr/>
      </p:nvGrpSpPr>
      <p:grpSpPr>
        <a:xfrm>
          <a:off x="0" y="0"/>
          <a:ext cx="0" cy="0"/>
          <a:chOff x="0" y="0"/>
          <a:chExt cx="0" cy="0"/>
        </a:xfrm>
      </p:grpSpPr>
      <p:pic>
        <p:nvPicPr>
          <p:cNvPr id="231"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232"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sp>
        <p:nvSpPr>
          <p:cNvPr id="233" name="Shape 233"/>
          <p:cNvSpPr/>
          <p:nvPr/>
        </p:nvSpPr>
        <p:spPr>
          <a:xfrm>
            <a:off x="182880" y="1179574"/>
            <a:ext cx="8787384" cy="5276091"/>
          </a:xfrm>
          <a:prstGeom prst="rect">
            <a:avLst/>
          </a:prstGeom>
          <a:gradFill>
            <a:gsLst>
              <a:gs pos="0">
                <a:srgbClr val="76B6F2"/>
              </a:gs>
              <a:gs pos="100000">
                <a:srgbClr val="263B86"/>
              </a:gs>
            </a:gsLst>
            <a:lin ang="5400000"/>
          </a:gradFill>
          <a:ln w="12700">
            <a:miter lim="400000"/>
          </a:ln>
        </p:spPr>
        <p:txBody>
          <a:bodyPr lIns="45718" tIns="45718" rIns="45718" bIns="45718" anchor="ctr"/>
          <a:lstStyle/>
          <a:p>
            <a:pPr algn="ctr">
              <a:defRPr>
                <a:solidFill>
                  <a:srgbClr val="FFFFFF"/>
                </a:solidFill>
              </a:defRPr>
            </a:pPr>
          </a:p>
        </p:txBody>
      </p:sp>
      <p:pic>
        <p:nvPicPr>
          <p:cNvPr id="234" name="image11.png" descr="DirectionalButtons-LeftOnlyOnly.png"/>
          <p:cNvPicPr>
            <a:picLocks noChangeAspect="1"/>
          </p:cNvPicPr>
          <p:nvPr/>
        </p:nvPicPr>
        <p:blipFill>
          <a:blip r:embed="rId4">
            <a:extLst/>
          </a:blip>
          <a:stretch>
            <a:fillRect/>
          </a:stretch>
        </p:blipFill>
        <p:spPr>
          <a:xfrm>
            <a:off x="7837488" y="538162"/>
            <a:ext cx="752477" cy="352427"/>
          </a:xfrm>
          <a:prstGeom prst="rect">
            <a:avLst/>
          </a:prstGeom>
          <a:ln w="12700">
            <a:miter lim="400000"/>
          </a:ln>
        </p:spPr>
      </p:pic>
      <p:sp>
        <p:nvSpPr>
          <p:cNvPr id="235" name="Shape 2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26"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27"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30" name="Group 30" descr="wireframeOverlay-Content.png"/>
          <p:cNvGrpSpPr/>
          <p:nvPr/>
        </p:nvGrpSpPr>
        <p:grpSpPr>
          <a:xfrm>
            <a:off x="179292" y="1179574"/>
            <a:ext cx="8787388" cy="1440705"/>
            <a:chOff x="0" y="0"/>
            <a:chExt cx="8787386" cy="1440704"/>
          </a:xfrm>
        </p:grpSpPr>
        <p:sp>
          <p:nvSpPr>
            <p:cNvPr id="28" name="Shape 28"/>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29"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31" name="Shape 31"/>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32" name="Shape 32"/>
          <p:cNvSpPr/>
          <p:nvPr>
            <p:ph type="body" idx="1"/>
          </p:nvPr>
        </p:nvSpPr>
        <p:spPr>
          <a:xfrm>
            <a:off x="415925" y="2756646"/>
            <a:ext cx="8308975" cy="3491754"/>
          </a:xfrm>
          <a:prstGeom prst="rect">
            <a:avLst/>
          </a:prstGeom>
        </p:spPr>
        <p:txBody>
          <a:bodyPr/>
          <a:lstStyle>
            <a:lvl1pPr marL="228600" indent="-228600" algn="l">
              <a:spcBef>
                <a:spcPts val="2000"/>
              </a:spcBef>
              <a:buClr>
                <a:srgbClr val="808080"/>
              </a:buClr>
              <a:buSzPct val="70000"/>
              <a:buFont typeface="Wingdings"/>
              <a:buChar char="●"/>
              <a:defRPr sz="2000">
                <a:solidFill>
                  <a:srgbClr val="404040"/>
                </a:solidFill>
              </a:defRPr>
            </a:lvl1pPr>
            <a:lvl2pPr marL="482600" indent="-254000" algn="l">
              <a:spcBef>
                <a:spcPts val="2000"/>
              </a:spcBef>
              <a:buClr>
                <a:srgbClr val="808080"/>
              </a:buClr>
              <a:buSzPct val="70000"/>
              <a:buFont typeface="Wingdings"/>
              <a:buChar char="●"/>
              <a:defRPr sz="2000">
                <a:solidFill>
                  <a:srgbClr val="404040"/>
                </a:solidFill>
              </a:defRPr>
            </a:lvl2pPr>
            <a:lvl3pPr marL="711200" indent="-254000" algn="l">
              <a:spcBef>
                <a:spcPts val="2000"/>
              </a:spcBef>
              <a:buClr>
                <a:srgbClr val="808080"/>
              </a:buClr>
              <a:buSzPct val="70000"/>
              <a:buFont typeface="Wingdings"/>
              <a:buChar char="●"/>
              <a:defRPr sz="2000">
                <a:solidFill>
                  <a:srgbClr val="404040"/>
                </a:solidFill>
              </a:defRPr>
            </a:lvl3pPr>
            <a:lvl4pPr marL="939800" indent="-254000" algn="l">
              <a:spcBef>
                <a:spcPts val="2000"/>
              </a:spcBef>
              <a:buClr>
                <a:srgbClr val="808080"/>
              </a:buClr>
              <a:buSzPct val="70000"/>
              <a:buFont typeface="Wingdings"/>
              <a:buChar char="●"/>
              <a:defRPr sz="2000">
                <a:solidFill>
                  <a:srgbClr val="404040"/>
                </a:solidFill>
              </a:defRPr>
            </a:lvl4pPr>
            <a:lvl5pPr marL="1168400" indent="-254000" algn="l">
              <a:spcBef>
                <a:spcPts val="2000"/>
              </a:spcBef>
              <a:buClr>
                <a:srgbClr val="808080"/>
              </a:buClr>
              <a:buSzPct val="70000"/>
              <a:buFont typeface="Wingdings"/>
              <a:buChar char="●"/>
              <a:defRPr sz="20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0">
    <p:spTree>
      <p:nvGrpSpPr>
        <p:cNvPr id="1" name=""/>
        <p:cNvGrpSpPr/>
        <p:nvPr/>
      </p:nvGrpSpPr>
      <p:grpSpPr>
        <a:xfrm>
          <a:off x="0" y="0"/>
          <a:ext cx="0" cy="0"/>
          <a:chOff x="0" y="0"/>
          <a:chExt cx="0" cy="0"/>
        </a:xfrm>
      </p:grpSpPr>
      <p:sp>
        <p:nvSpPr>
          <p:cNvPr id="40" name="Shape 40"/>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41" name="Shape 41"/>
          <p:cNvSpPr/>
          <p:nvPr>
            <p:ph type="body" idx="1"/>
          </p:nvPr>
        </p:nvSpPr>
        <p:spPr>
          <a:xfrm>
            <a:off x="415925" y="2756646"/>
            <a:ext cx="8308975" cy="3491754"/>
          </a:xfrm>
          <a:prstGeom prst="rect">
            <a:avLst/>
          </a:prstGeom>
        </p:spPr>
        <p:txBody>
          <a:bodyPr/>
          <a:lstStyle>
            <a:lvl1pPr marL="228600" indent="-228600" algn="l">
              <a:spcBef>
                <a:spcPts val="2000"/>
              </a:spcBef>
              <a:buClr>
                <a:srgbClr val="808080"/>
              </a:buClr>
              <a:buSzPct val="70000"/>
              <a:buFont typeface="Wingdings"/>
              <a:buChar char="●"/>
              <a:defRPr sz="2000">
                <a:solidFill>
                  <a:srgbClr val="404040"/>
                </a:solidFill>
              </a:defRPr>
            </a:lvl1pPr>
            <a:lvl2pPr marL="482600" indent="-254000" algn="l">
              <a:spcBef>
                <a:spcPts val="2000"/>
              </a:spcBef>
              <a:buClr>
                <a:srgbClr val="808080"/>
              </a:buClr>
              <a:buSzPct val="70000"/>
              <a:buFont typeface="Wingdings"/>
              <a:buChar char="●"/>
              <a:defRPr sz="2000">
                <a:solidFill>
                  <a:srgbClr val="404040"/>
                </a:solidFill>
              </a:defRPr>
            </a:lvl2pPr>
            <a:lvl3pPr marL="711200" indent="-254000" algn="l">
              <a:spcBef>
                <a:spcPts val="2000"/>
              </a:spcBef>
              <a:buClr>
                <a:srgbClr val="808080"/>
              </a:buClr>
              <a:buSzPct val="70000"/>
              <a:buFont typeface="Wingdings"/>
              <a:buChar char="●"/>
              <a:defRPr sz="2000">
                <a:solidFill>
                  <a:srgbClr val="404040"/>
                </a:solidFill>
              </a:defRPr>
            </a:lvl3pPr>
            <a:lvl4pPr marL="939800" indent="-254000" algn="l">
              <a:spcBef>
                <a:spcPts val="2000"/>
              </a:spcBef>
              <a:buClr>
                <a:srgbClr val="808080"/>
              </a:buClr>
              <a:buSzPct val="70000"/>
              <a:buFont typeface="Wingdings"/>
              <a:buChar char="●"/>
              <a:defRPr sz="2000">
                <a:solidFill>
                  <a:srgbClr val="404040"/>
                </a:solidFill>
              </a:defRPr>
            </a:lvl4pPr>
            <a:lvl5pPr marL="1168400" indent="-254000" algn="l">
              <a:spcBef>
                <a:spcPts val="2000"/>
              </a:spcBef>
              <a:buClr>
                <a:srgbClr val="808080"/>
              </a:buClr>
              <a:buSzPct val="70000"/>
              <a:buFont typeface="Wingdings"/>
              <a:buChar char="●"/>
              <a:defRPr sz="20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Alt.">
    <p:spTree>
      <p:nvGrpSpPr>
        <p:cNvPr id="1" name=""/>
        <p:cNvGrpSpPr/>
        <p:nvPr/>
      </p:nvGrpSpPr>
      <p:grpSpPr>
        <a:xfrm>
          <a:off x="0" y="0"/>
          <a:ext cx="0" cy="0"/>
          <a:chOff x="0" y="0"/>
          <a:chExt cx="0" cy="0"/>
        </a:xfrm>
      </p:grpSpPr>
      <p:pic>
        <p:nvPicPr>
          <p:cNvPr id="49"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50"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53" name="Group 53" descr="wireframeOverlay-TCFull.png"/>
          <p:cNvGrpSpPr/>
          <p:nvPr/>
        </p:nvGrpSpPr>
        <p:grpSpPr>
          <a:xfrm>
            <a:off x="177997" y="1179575"/>
            <a:ext cx="8788376" cy="5276091"/>
            <a:chOff x="0" y="0"/>
            <a:chExt cx="8788374" cy="5276089"/>
          </a:xfrm>
        </p:grpSpPr>
        <p:sp>
          <p:nvSpPr>
            <p:cNvPr id="51" name="Shape 51"/>
            <p:cNvSpPr/>
            <p:nvPr/>
          </p:nvSpPr>
          <p:spPr>
            <a:xfrm>
              <a:off x="-1" y="0"/>
              <a:ext cx="8788376" cy="5276091"/>
            </a:xfrm>
            <a:prstGeom prst="rect">
              <a:avLst/>
            </a:prstGeom>
            <a:gradFill flip="none" rotWithShape="1">
              <a:gsLst>
                <a:gs pos="0">
                  <a:srgbClr val="76B6F2"/>
                </a:gs>
                <a:gs pos="100000">
                  <a:srgbClr val="263B86"/>
                </a:gs>
              </a:gsLst>
              <a:lin ang="5400000" scaled="0"/>
            </a:gradFill>
            <a:ln w="12700" cap="flat">
              <a:noFill/>
              <a:miter lim="400000"/>
            </a:ln>
            <a:effectLst/>
          </p:spPr>
          <p:txBody>
            <a:bodyPr wrap="square" lIns="45718" tIns="45718" rIns="45718" bIns="45718" numCol="1" anchor="ctr">
              <a:noAutofit/>
            </a:bodyPr>
            <a:lstStyle/>
            <a:p>
              <a:pPr/>
            </a:p>
          </p:txBody>
        </p:sp>
        <p:pic>
          <p:nvPicPr>
            <p:cNvPr id="52" name="image6.png"/>
            <p:cNvPicPr>
              <a:picLocks noChangeAspect="1"/>
            </p:cNvPicPr>
            <p:nvPr/>
          </p:nvPicPr>
          <p:blipFill>
            <a:blip r:embed="rId4">
              <a:extLst/>
            </a:blip>
            <a:stretch>
              <a:fillRect/>
            </a:stretch>
          </p:blipFill>
          <p:spPr>
            <a:xfrm>
              <a:off x="5846275" y="0"/>
              <a:ext cx="2942100" cy="5276091"/>
            </a:xfrm>
            <a:prstGeom prst="rect">
              <a:avLst/>
            </a:prstGeom>
            <a:ln w="12700" cap="flat">
              <a:noFill/>
              <a:miter lim="400000"/>
            </a:ln>
            <a:effectLst/>
          </p:spPr>
        </p:pic>
      </p:grpSp>
      <p:sp>
        <p:nvSpPr>
          <p:cNvPr id="54" name="Shape 54"/>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55" name="Shape 55"/>
          <p:cNvSpPr/>
          <p:nvPr>
            <p:ph type="body" idx="1"/>
          </p:nvPr>
        </p:nvSpPr>
        <p:spPr>
          <a:xfrm>
            <a:off x="415925" y="2770188"/>
            <a:ext cx="8308975" cy="3478213"/>
          </a:xfrm>
          <a:prstGeom prst="rect">
            <a:avLst/>
          </a:prstGeom>
        </p:spPr>
        <p:txBody>
          <a:bodyPr/>
          <a:lstStyle>
            <a:lvl1pPr marL="228600" indent="-228600" algn="l">
              <a:spcBef>
                <a:spcPts val="2000"/>
              </a:spcBef>
              <a:buSzPct val="70000"/>
              <a:buFont typeface="Wingdings"/>
              <a:buChar char="●"/>
              <a:defRPr sz="2000"/>
            </a:lvl1pPr>
            <a:lvl2pPr marL="482600" indent="-254000" algn="l">
              <a:spcBef>
                <a:spcPts val="2000"/>
              </a:spcBef>
              <a:buSzPct val="70000"/>
              <a:buFont typeface="Wingdings"/>
              <a:buChar char="●"/>
              <a:defRPr sz="2000"/>
            </a:lvl2pPr>
            <a:lvl3pPr marL="711200" indent="-254000" algn="l">
              <a:spcBef>
                <a:spcPts val="2000"/>
              </a:spcBef>
              <a:buSzPct val="70000"/>
              <a:buFont typeface="Wingdings"/>
              <a:buChar char="●"/>
              <a:defRPr sz="2000"/>
            </a:lvl3pPr>
            <a:lvl4pPr marL="939800" indent="-254000" algn="l">
              <a:spcBef>
                <a:spcPts val="2000"/>
              </a:spcBef>
              <a:buSzPct val="70000"/>
              <a:buFont typeface="Wingdings"/>
              <a:buChar char="●"/>
              <a:defRPr sz="2000"/>
            </a:lvl4pPr>
            <a:lvl5pPr marL="1168400" indent="-254000" algn="l">
              <a:spcBef>
                <a:spcPts val="2000"/>
              </a:spcBef>
              <a:buSzPct val="70000"/>
              <a:buFont typeface="Wingdings"/>
              <a:buChar char="●"/>
              <a:defRPr sz="2000"/>
            </a:lvl5pPr>
          </a:lstStyle>
          <a:p>
            <a:pPr/>
            <a:r>
              <a:t>Body Level One</a:t>
            </a:r>
          </a:p>
          <a:p>
            <a:pPr lvl="1"/>
            <a:r>
              <a:t>Body Level Two</a:t>
            </a:r>
          </a:p>
          <a:p>
            <a:pPr lvl="2"/>
            <a:r>
              <a:t>Body Level Three</a:t>
            </a:r>
          </a:p>
          <a:p>
            <a:pPr lvl="3"/>
            <a:r>
              <a:t>Body Level Four</a:t>
            </a:r>
          </a:p>
          <a:p>
            <a:pPr lvl="4"/>
            <a:r>
              <a:t>Body Level Five</a:t>
            </a: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63"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64"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67" name="Group 67" descr="wireframeOverlay-SectionH.png"/>
          <p:cNvGrpSpPr/>
          <p:nvPr/>
        </p:nvGrpSpPr>
        <p:grpSpPr>
          <a:xfrm>
            <a:off x="182878" y="1179575"/>
            <a:ext cx="8785108" cy="5276091"/>
            <a:chOff x="0" y="0"/>
            <a:chExt cx="8785106" cy="5276089"/>
          </a:xfrm>
        </p:grpSpPr>
        <p:sp>
          <p:nvSpPr>
            <p:cNvPr id="65" name="Shape 65"/>
            <p:cNvSpPr/>
            <p:nvPr/>
          </p:nvSpPr>
          <p:spPr>
            <a:xfrm>
              <a:off x="-1" y="0"/>
              <a:ext cx="8785108" cy="5276091"/>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66" name="image7.png"/>
            <p:cNvPicPr>
              <a:picLocks noChangeAspect="1"/>
            </p:cNvPicPr>
            <p:nvPr/>
          </p:nvPicPr>
          <p:blipFill>
            <a:blip r:embed="rId4">
              <a:extLst/>
            </a:blip>
            <a:stretch>
              <a:fillRect/>
            </a:stretch>
          </p:blipFill>
          <p:spPr>
            <a:xfrm>
              <a:off x="0" y="0"/>
              <a:ext cx="4578558" cy="5276091"/>
            </a:xfrm>
            <a:prstGeom prst="rect">
              <a:avLst/>
            </a:prstGeom>
            <a:ln w="12700" cap="flat">
              <a:noFill/>
              <a:miter lim="400000"/>
            </a:ln>
            <a:effectLst/>
          </p:spPr>
        </p:pic>
      </p:grpSp>
      <p:sp>
        <p:nvSpPr>
          <p:cNvPr id="68" name="Shape 68"/>
          <p:cNvSpPr/>
          <p:nvPr>
            <p:ph type="title"/>
          </p:nvPr>
        </p:nvSpPr>
        <p:spPr>
          <a:xfrm>
            <a:off x="2133600" y="3429000"/>
            <a:ext cx="6591300" cy="1371600"/>
          </a:xfrm>
          <a:prstGeom prst="rect">
            <a:avLst/>
          </a:prstGeom>
        </p:spPr>
        <p:txBody>
          <a:bodyPr/>
          <a:lstStyle>
            <a:lvl1pPr algn="r"/>
          </a:lstStyle>
          <a:p>
            <a:pPr/>
            <a:r>
              <a:t>Title Text</a:t>
            </a:r>
          </a:p>
        </p:txBody>
      </p:sp>
      <p:sp>
        <p:nvSpPr>
          <p:cNvPr id="69" name="Shape 69"/>
          <p:cNvSpPr/>
          <p:nvPr>
            <p:ph type="body" sz="quarter" idx="1"/>
          </p:nvPr>
        </p:nvSpPr>
        <p:spPr>
          <a:xfrm>
            <a:off x="2133600" y="4800598"/>
            <a:ext cx="6591300" cy="1066803"/>
          </a:xfrm>
          <a:prstGeom prst="rect">
            <a:avLst/>
          </a:prstGeom>
        </p:spPr>
        <p:txBody>
          <a:bodyPr/>
          <a:lstStyle>
            <a:lvl1pPr algn="r"/>
            <a:lvl2pPr algn="r"/>
            <a:lvl3pPr algn="r"/>
            <a:lvl4pPr algn="r"/>
            <a:lvl5pPr algn="r"/>
          </a:lstStyle>
          <a:p>
            <a:pPr/>
            <a:r>
              <a:t>Body Level One</a:t>
            </a:r>
          </a:p>
          <a:p>
            <a:pPr lvl="1"/>
            <a:r>
              <a:t>Body Level Two</a:t>
            </a:r>
          </a:p>
          <a:p>
            <a:pPr lvl="2"/>
            <a:r>
              <a:t>Body Level Three</a:t>
            </a:r>
          </a:p>
          <a:p>
            <a:pPr lvl="3"/>
            <a:r>
              <a:t>Body Level Four</a:t>
            </a:r>
          </a:p>
          <a:p>
            <a:pPr lvl="4"/>
            <a:r>
              <a:t>Body Level Five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77"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78"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81" name="Group 81" descr="wireframeOverlay-Content.png"/>
          <p:cNvGrpSpPr/>
          <p:nvPr/>
        </p:nvGrpSpPr>
        <p:grpSpPr>
          <a:xfrm>
            <a:off x="179292" y="1179574"/>
            <a:ext cx="8787388" cy="1440705"/>
            <a:chOff x="0" y="0"/>
            <a:chExt cx="8787386" cy="1440704"/>
          </a:xfrm>
        </p:grpSpPr>
        <p:sp>
          <p:nvSpPr>
            <p:cNvPr id="79" name="Shape 79"/>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80"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82" name="Shape 82"/>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83" name="Shape 83"/>
          <p:cNvSpPr/>
          <p:nvPr>
            <p:ph type="body" sz="half" idx="1"/>
          </p:nvPr>
        </p:nvSpPr>
        <p:spPr>
          <a:xfrm>
            <a:off x="416859" y="2770188"/>
            <a:ext cx="3840480" cy="3464765"/>
          </a:xfrm>
          <a:prstGeom prst="rect">
            <a:avLst/>
          </a:prstGeom>
        </p:spPr>
        <p:txBody>
          <a:bodyPr/>
          <a:lstStyle>
            <a:lvl1pPr marL="228600" indent="-228600" algn="l">
              <a:spcBef>
                <a:spcPts val="1800"/>
              </a:spcBef>
              <a:buClr>
                <a:srgbClr val="808080"/>
              </a:buClr>
              <a:buSzPct val="70000"/>
              <a:buFont typeface="Wingdings"/>
              <a:buChar char="●"/>
              <a:defRPr>
                <a:solidFill>
                  <a:srgbClr val="404040"/>
                </a:solidFill>
              </a:defRPr>
            </a:lvl1pPr>
            <a:lvl2pPr marL="457200" indent="-228600" algn="l">
              <a:spcBef>
                <a:spcPts val="1800"/>
              </a:spcBef>
              <a:buClr>
                <a:srgbClr val="808080"/>
              </a:buClr>
              <a:buSzPct val="70000"/>
              <a:buFont typeface="Wingdings"/>
              <a:buChar char="●"/>
              <a:defRPr>
                <a:solidFill>
                  <a:srgbClr val="404040"/>
                </a:solidFill>
              </a:defRPr>
            </a:lvl2pPr>
            <a:lvl3pPr marL="685800" indent="-228600" algn="l">
              <a:spcBef>
                <a:spcPts val="1800"/>
              </a:spcBef>
              <a:buClr>
                <a:srgbClr val="808080"/>
              </a:buClr>
              <a:buSzPct val="70000"/>
              <a:buFont typeface="Wingdings"/>
              <a:buChar char="●"/>
              <a:defRPr>
                <a:solidFill>
                  <a:srgbClr val="404040"/>
                </a:solidFill>
              </a:defRPr>
            </a:lvl3pPr>
            <a:lvl4pPr marL="914400" indent="-228600" algn="l">
              <a:spcBef>
                <a:spcPts val="1800"/>
              </a:spcBef>
              <a:buClr>
                <a:srgbClr val="808080"/>
              </a:buClr>
              <a:buSzPct val="70000"/>
              <a:buFont typeface="Wingdings"/>
              <a:buChar char="●"/>
              <a:defRPr>
                <a:solidFill>
                  <a:srgbClr val="404040"/>
                </a:solidFill>
              </a:defRPr>
            </a:lvl4pPr>
            <a:lvl5pPr marL="1143000" indent="-228600" algn="l">
              <a:spcBef>
                <a:spcPts val="1800"/>
              </a:spcBef>
              <a:buClr>
                <a:srgbClr val="808080"/>
              </a:buClr>
              <a:buSzPct val="70000"/>
              <a:buFont typeface="Wingdings"/>
              <a:buChar char="●"/>
              <a:defRPr>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pic>
        <p:nvPicPr>
          <p:cNvPr id="91"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92"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95" name="Group 95" descr="wireframeOverlay-Content.png"/>
          <p:cNvGrpSpPr/>
          <p:nvPr/>
        </p:nvGrpSpPr>
        <p:grpSpPr>
          <a:xfrm>
            <a:off x="179292" y="1179574"/>
            <a:ext cx="8787388" cy="1440705"/>
            <a:chOff x="0" y="0"/>
            <a:chExt cx="8787386" cy="1440704"/>
          </a:xfrm>
        </p:grpSpPr>
        <p:sp>
          <p:nvSpPr>
            <p:cNvPr id="93" name="Shape 93"/>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94"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96" name="Shape 96"/>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97" name="Shape 97"/>
          <p:cNvSpPr/>
          <p:nvPr>
            <p:ph type="body" sz="quarter" idx="1"/>
          </p:nvPr>
        </p:nvSpPr>
        <p:spPr>
          <a:xfrm>
            <a:off x="416859" y="2675963"/>
            <a:ext cx="3840480" cy="645461"/>
          </a:xfrm>
          <a:prstGeom prst="rect">
            <a:avLst/>
          </a:prstGeom>
        </p:spPr>
        <p:txBody>
          <a:bodyPr anchor="ctr"/>
          <a:lstStyle>
            <a:lvl1pPr>
              <a:defRPr sz="2400">
                <a:solidFill>
                  <a:srgbClr val="76B6F2"/>
                </a:solidFill>
              </a:defRPr>
            </a:lvl1pPr>
            <a:lvl2pPr>
              <a:defRPr sz="2400">
                <a:solidFill>
                  <a:srgbClr val="76B6F2"/>
                </a:solidFill>
              </a:defRPr>
            </a:lvl2pPr>
            <a:lvl3pPr>
              <a:defRPr sz="2400">
                <a:solidFill>
                  <a:srgbClr val="76B6F2"/>
                </a:solidFill>
              </a:defRPr>
            </a:lvl3pPr>
            <a:lvl4pPr>
              <a:defRPr sz="2400">
                <a:solidFill>
                  <a:srgbClr val="76B6F2"/>
                </a:solidFill>
              </a:defRPr>
            </a:lvl4pPr>
            <a:lvl5pPr>
              <a:defRPr sz="2400">
                <a:solidFill>
                  <a:srgbClr val="76B6F2"/>
                </a:solidFill>
              </a:defRPr>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body" sz="quarter" idx="13"/>
          </p:nvPr>
        </p:nvSpPr>
        <p:spPr>
          <a:xfrm>
            <a:off x="4873752" y="2675963"/>
            <a:ext cx="3840482" cy="645461"/>
          </a:xfrm>
          <a:prstGeom prst="rect">
            <a:avLst/>
          </a:prstGeom>
        </p:spPr>
        <p:txBody>
          <a:bodyPr anchor="ctr"/>
          <a:lstStyle/>
          <a:p>
            <a:pPr marL="228600" indent="-228600" algn="l">
              <a:spcBef>
                <a:spcPts val="2000"/>
              </a:spcBef>
              <a:buClr>
                <a:srgbClr val="808080"/>
              </a:buClr>
              <a:buSzPct val="70000"/>
              <a:buFont typeface="Wingdings"/>
              <a:buChar char="●"/>
              <a:defRPr sz="2000">
                <a:solidFill>
                  <a:srgbClr val="404040"/>
                </a:solidFill>
              </a:defRPr>
            </a:pPr>
          </a:p>
        </p:txBody>
      </p:sp>
      <p:sp>
        <p:nvSpPr>
          <p:cNvPr id="99" name="Shape 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06"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07"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grpSp>
        <p:nvGrpSpPr>
          <p:cNvPr id="110" name="Group 110" descr="wireframeOverlay-Content.png"/>
          <p:cNvGrpSpPr/>
          <p:nvPr/>
        </p:nvGrpSpPr>
        <p:grpSpPr>
          <a:xfrm>
            <a:off x="179292" y="1179574"/>
            <a:ext cx="8787388" cy="1440705"/>
            <a:chOff x="0" y="0"/>
            <a:chExt cx="8787386" cy="1440704"/>
          </a:xfrm>
        </p:grpSpPr>
        <p:sp>
          <p:nvSpPr>
            <p:cNvPr id="108" name="Shape 108"/>
            <p:cNvSpPr/>
            <p:nvPr/>
          </p:nvSpPr>
          <p:spPr>
            <a:xfrm>
              <a:off x="-1" y="-1"/>
              <a:ext cx="8787388" cy="1440705"/>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109" name="image3.png"/>
            <p:cNvPicPr>
              <a:picLocks noChangeAspect="1"/>
            </p:cNvPicPr>
            <p:nvPr/>
          </p:nvPicPr>
          <p:blipFill>
            <a:blip r:embed="rId4">
              <a:extLst/>
            </a:blip>
            <a:stretch>
              <a:fillRect/>
            </a:stretch>
          </p:blipFill>
          <p:spPr>
            <a:xfrm>
              <a:off x="-1" y="-1"/>
              <a:ext cx="8787388" cy="1440705"/>
            </a:xfrm>
            <a:prstGeom prst="rect">
              <a:avLst/>
            </a:prstGeom>
            <a:ln w="12700" cap="flat">
              <a:noFill/>
              <a:miter lim="400000"/>
            </a:ln>
            <a:effectLst/>
          </p:spPr>
        </p:pic>
      </p:grpSp>
      <p:sp>
        <p:nvSpPr>
          <p:cNvPr id="111" name="Shape 111"/>
          <p:cNvSpPr/>
          <p:nvPr>
            <p:ph type="title"/>
          </p:nvPr>
        </p:nvSpPr>
        <p:spPr>
          <a:xfrm>
            <a:off x="415925" y="1456763"/>
            <a:ext cx="8308975" cy="1143002"/>
          </a:xfrm>
          <a:prstGeom prst="rect">
            <a:avLst/>
          </a:prstGeom>
        </p:spPr>
        <p:txBody>
          <a:bodyPr/>
          <a:lstStyle>
            <a:lvl1pPr algn="l">
              <a:defRPr sz="3600"/>
            </a:lvl1pPr>
          </a:lstStyle>
          <a:p>
            <a:pPr/>
            <a:r>
              <a:t>Title Text</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19" name="image1.png" descr="HomeButton.png">
            <a:hlinkClick r:id="" invalidUrl="" action="ppaction://hlinkshowjump?jump=firstslide" tgtFrame="" tooltip="" history="1" highlightClick="0" endSnd="0"/>
          </p:cNvPr>
          <p:cNvPicPr>
            <a:picLocks noChangeAspect="1"/>
          </p:cNvPicPr>
          <p:nvPr/>
        </p:nvPicPr>
        <p:blipFill>
          <a:blip r:embed="rId2">
            <a:extLst/>
          </a:blip>
          <a:stretch>
            <a:fillRect/>
          </a:stretch>
        </p:blipFill>
        <p:spPr>
          <a:xfrm>
            <a:off x="552450" y="526114"/>
            <a:ext cx="457200" cy="352427"/>
          </a:xfrm>
          <a:prstGeom prst="rect">
            <a:avLst/>
          </a:prstGeom>
          <a:ln w="12700">
            <a:miter lim="400000"/>
          </a:ln>
        </p:spPr>
      </p:pic>
      <p:pic>
        <p:nvPicPr>
          <p:cNvPr id="120" name="image2.png" descr="DirectionalButtons-Full.png"/>
          <p:cNvPicPr>
            <a:picLocks noChangeAspect="1"/>
          </p:cNvPicPr>
          <p:nvPr/>
        </p:nvPicPr>
        <p:blipFill>
          <a:blip r:embed="rId3">
            <a:extLst/>
          </a:blip>
          <a:stretch>
            <a:fillRect/>
          </a:stretch>
        </p:blipFill>
        <p:spPr>
          <a:xfrm>
            <a:off x="7826188" y="526114"/>
            <a:ext cx="752477" cy="352427"/>
          </a:xfrm>
          <a:prstGeom prst="rect">
            <a:avLst/>
          </a:prstGeom>
          <a:ln w="12700">
            <a:miter lim="400000"/>
          </a:ln>
        </p:spPr>
      </p:pic>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 Id="rId22" Type="http://schemas.openxmlformats.org/officeDocument/2006/relationships/slideLayout" Target="../slideLayouts/slideLayout16.xml"/><Relationship Id="rId23"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image1.png" descr="HomeButton.png">
            <a:hlinkClick r:id="" invalidUrl="" action="ppaction://hlinkshowjump?jump=firstslide" tgtFrame="" tooltip="" history="1" highlightClick="0" endSnd="0"/>
          </p:cNvPr>
          <p:cNvPicPr>
            <a:picLocks noChangeAspect="1"/>
          </p:cNvPicPr>
          <p:nvPr/>
        </p:nvPicPr>
        <p:blipFill>
          <a:blip r:embed="rId3">
            <a:extLst/>
          </a:blip>
          <a:stretch>
            <a:fillRect/>
          </a:stretch>
        </p:blipFill>
        <p:spPr>
          <a:xfrm>
            <a:off x="552450" y="526114"/>
            <a:ext cx="457200" cy="352427"/>
          </a:xfrm>
          <a:prstGeom prst="rect">
            <a:avLst/>
          </a:prstGeom>
          <a:ln w="12700">
            <a:miter lim="400000"/>
          </a:ln>
        </p:spPr>
      </p:pic>
      <p:pic>
        <p:nvPicPr>
          <p:cNvPr id="3" name="image2.png" descr="DirectionalButtons-Full.png"/>
          <p:cNvPicPr>
            <a:picLocks noChangeAspect="1"/>
          </p:cNvPicPr>
          <p:nvPr/>
        </p:nvPicPr>
        <p:blipFill>
          <a:blip r:embed="rId4">
            <a:extLst/>
          </a:blip>
          <a:stretch>
            <a:fillRect/>
          </a:stretch>
        </p:blipFill>
        <p:spPr>
          <a:xfrm>
            <a:off x="7826188" y="526114"/>
            <a:ext cx="752477" cy="352427"/>
          </a:xfrm>
          <a:prstGeom prst="rect">
            <a:avLst/>
          </a:prstGeom>
          <a:ln w="12700">
            <a:miter lim="400000"/>
          </a:ln>
        </p:spPr>
      </p:pic>
      <p:grpSp>
        <p:nvGrpSpPr>
          <p:cNvPr id="6" name="Group 6" descr="wireframeOverlay-Home.png"/>
          <p:cNvGrpSpPr/>
          <p:nvPr/>
        </p:nvGrpSpPr>
        <p:grpSpPr>
          <a:xfrm>
            <a:off x="179292" y="1183340"/>
            <a:ext cx="8787388" cy="5276727"/>
            <a:chOff x="0" y="0"/>
            <a:chExt cx="8787386" cy="5276725"/>
          </a:xfrm>
        </p:grpSpPr>
        <p:sp>
          <p:nvSpPr>
            <p:cNvPr id="4" name="Shape 4"/>
            <p:cNvSpPr/>
            <p:nvPr/>
          </p:nvSpPr>
          <p:spPr>
            <a:xfrm>
              <a:off x="-1" y="-1"/>
              <a:ext cx="8787388" cy="5276727"/>
            </a:xfrm>
            <a:prstGeom prst="rect">
              <a:avLst/>
            </a:prstGeom>
            <a:gradFill flip="none" rotWithShape="1">
              <a:gsLst>
                <a:gs pos="0">
                  <a:srgbClr val="263B86"/>
                </a:gs>
                <a:gs pos="100000">
                  <a:srgbClr val="76B6F2"/>
                </a:gs>
              </a:gsLst>
              <a:lin ang="5400000" scaled="0"/>
            </a:gradFill>
            <a:ln w="12700" cap="flat">
              <a:noFill/>
              <a:miter lim="400000"/>
            </a:ln>
            <a:effectLst/>
          </p:spPr>
          <p:txBody>
            <a:bodyPr wrap="square" lIns="45718" tIns="45718" rIns="45718" bIns="45718" numCol="1" anchor="ctr">
              <a:noAutofit/>
            </a:bodyPr>
            <a:lstStyle/>
            <a:p>
              <a:pPr/>
            </a:p>
          </p:txBody>
        </p:sp>
        <p:pic>
          <p:nvPicPr>
            <p:cNvPr id="5" name="image4.png"/>
            <p:cNvPicPr>
              <a:picLocks noChangeAspect="1"/>
            </p:cNvPicPr>
            <p:nvPr/>
          </p:nvPicPr>
          <p:blipFill>
            <a:blip r:embed="rId5">
              <a:extLst/>
            </a:blip>
            <a:stretch>
              <a:fillRect/>
            </a:stretch>
          </p:blipFill>
          <p:spPr>
            <a:xfrm>
              <a:off x="-1" y="2556384"/>
              <a:ext cx="8787388" cy="2720342"/>
            </a:xfrm>
            <a:prstGeom prst="rect">
              <a:avLst/>
            </a:prstGeom>
            <a:ln w="12700" cap="flat">
              <a:noFill/>
              <a:miter lim="400000"/>
            </a:ln>
            <a:effectLst/>
          </p:spPr>
        </p:pic>
      </p:grpSp>
      <p:sp>
        <p:nvSpPr>
          <p:cNvPr id="7" name="Shape 7"/>
          <p:cNvSpPr/>
          <p:nvPr>
            <p:ph type="title"/>
          </p:nvPr>
        </p:nvSpPr>
        <p:spPr>
          <a:xfrm>
            <a:off x="417512" y="2168337"/>
            <a:ext cx="8307389" cy="16192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8" name="Shape 8"/>
          <p:cNvSpPr/>
          <p:nvPr>
            <p:ph type="body" idx="1"/>
          </p:nvPr>
        </p:nvSpPr>
        <p:spPr>
          <a:xfrm>
            <a:off x="417512" y="3810000"/>
            <a:ext cx="8307389" cy="75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9" name="image5.png" descr="DirectionalButtons-RightOnly.png"/>
          <p:cNvPicPr>
            <a:picLocks noChangeAspect="1"/>
          </p:cNvPicPr>
          <p:nvPr/>
        </p:nvPicPr>
        <p:blipFill>
          <a:blip r:embed="rId6">
            <a:extLst/>
          </a:blip>
          <a:stretch>
            <a:fillRect/>
          </a:stretch>
        </p:blipFill>
        <p:spPr>
          <a:xfrm>
            <a:off x="7822265" y="533400"/>
            <a:ext cx="752477" cy="352425"/>
          </a:xfrm>
          <a:prstGeom prst="rect">
            <a:avLst/>
          </a:prstGeom>
          <a:ln w="12700">
            <a:miter lim="400000"/>
          </a:ln>
        </p:spPr>
      </p:pic>
      <p:sp>
        <p:nvSpPr>
          <p:cNvPr id="10" name="Shape 10"/>
          <p:cNvSpPr/>
          <p:nvPr>
            <p:ph type="sldNum" sz="quarter" idx="2"/>
          </p:nvPr>
        </p:nvSpPr>
        <p:spPr>
          <a:xfrm>
            <a:off x="8651421" y="1267143"/>
            <a:ext cx="263980" cy="269239"/>
          </a:xfrm>
          <a:prstGeom prst="rect">
            <a:avLst/>
          </a:prstGeom>
          <a:ln w="12700">
            <a:miter lim="400000"/>
          </a:ln>
        </p:spPr>
        <p:txBody>
          <a:bodyPr wrap="none" lIns="45718" tIns="45718" rIns="45718" bIns="45718"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FFFFFF"/>
          </a:solidFill>
          <a:uFillTx/>
          <a:latin typeface="+mn-lt"/>
          <a:ea typeface="+mn-ea"/>
          <a:cs typeface="+mn-cs"/>
          <a:sym typeface="Calibri"/>
        </a:defRPr>
      </a:lvl9pPr>
    </p:titleStyle>
    <p:bodyStyle>
      <a:lvl1pPr marL="0" marR="0" indent="0" algn="ctr" defTabSz="914400" rtl="0" latinLnBrk="0">
        <a:lnSpc>
          <a:spcPct val="100000"/>
        </a:lnSpc>
        <a:spcBef>
          <a:spcPts val="300"/>
        </a:spcBef>
        <a:spcAft>
          <a:spcPts val="0"/>
        </a:spcAft>
        <a:buClrTx/>
        <a:buSzTx/>
        <a:buFontTx/>
        <a:buNone/>
        <a:tabLst/>
        <a:defRPr b="0" baseline="0" cap="none" i="0" spc="0" strike="noStrike" sz="1800" u="none">
          <a:ln>
            <a:noFill/>
          </a:ln>
          <a:solidFill>
            <a:srgbClr val="FFFFFF"/>
          </a:solidFill>
          <a:uFillTx/>
          <a:latin typeface="+mn-lt"/>
          <a:ea typeface="+mn-ea"/>
          <a:cs typeface="+mn-cs"/>
          <a:sym typeface="Calibri"/>
        </a:defRPr>
      </a:lvl1pPr>
      <a:lvl2pPr marL="0" marR="0" indent="0" algn="ctr" defTabSz="914400" rtl="0" latinLnBrk="0">
        <a:lnSpc>
          <a:spcPct val="100000"/>
        </a:lnSpc>
        <a:spcBef>
          <a:spcPts val="300"/>
        </a:spcBef>
        <a:spcAft>
          <a:spcPts val="0"/>
        </a:spcAft>
        <a:buClrTx/>
        <a:buSzTx/>
        <a:buFontTx/>
        <a:buNone/>
        <a:tabLst/>
        <a:defRPr b="0" baseline="0" cap="none" i="0" spc="0" strike="noStrike" sz="1800" u="none">
          <a:ln>
            <a:noFill/>
          </a:ln>
          <a:solidFill>
            <a:srgbClr val="FFFFFF"/>
          </a:solidFill>
          <a:uFillTx/>
          <a:latin typeface="+mn-lt"/>
          <a:ea typeface="+mn-ea"/>
          <a:cs typeface="+mn-cs"/>
          <a:sym typeface="Calibri"/>
        </a:defRPr>
      </a:lvl2pPr>
      <a:lvl3pPr marL="0" marR="0" indent="0" algn="ctr" defTabSz="914400" rtl="0" latinLnBrk="0">
        <a:lnSpc>
          <a:spcPct val="100000"/>
        </a:lnSpc>
        <a:spcBef>
          <a:spcPts val="300"/>
        </a:spcBef>
        <a:spcAft>
          <a:spcPts val="0"/>
        </a:spcAft>
        <a:buClrTx/>
        <a:buSzTx/>
        <a:buFontTx/>
        <a:buNone/>
        <a:tabLst/>
        <a:defRPr b="0" baseline="0" cap="none" i="0" spc="0" strike="noStrike" sz="1800" u="none">
          <a:ln>
            <a:noFill/>
          </a:ln>
          <a:solidFill>
            <a:srgbClr val="FFFFFF"/>
          </a:solidFill>
          <a:uFillTx/>
          <a:latin typeface="+mn-lt"/>
          <a:ea typeface="+mn-ea"/>
          <a:cs typeface="+mn-cs"/>
          <a:sym typeface="Calibri"/>
        </a:defRPr>
      </a:lvl3pPr>
      <a:lvl4pPr marL="0" marR="0" indent="0" algn="ctr" defTabSz="914400" rtl="0" latinLnBrk="0">
        <a:lnSpc>
          <a:spcPct val="100000"/>
        </a:lnSpc>
        <a:spcBef>
          <a:spcPts val="300"/>
        </a:spcBef>
        <a:spcAft>
          <a:spcPts val="0"/>
        </a:spcAft>
        <a:buClrTx/>
        <a:buSzTx/>
        <a:buFontTx/>
        <a:buNone/>
        <a:tabLst/>
        <a:defRPr b="0" baseline="0" cap="none" i="0" spc="0" strike="noStrike" sz="1800" u="none">
          <a:ln>
            <a:noFill/>
          </a:ln>
          <a:solidFill>
            <a:srgbClr val="FFFFFF"/>
          </a:solidFill>
          <a:uFillTx/>
          <a:latin typeface="+mn-lt"/>
          <a:ea typeface="+mn-ea"/>
          <a:cs typeface="+mn-cs"/>
          <a:sym typeface="Calibri"/>
        </a:defRPr>
      </a:lvl4pPr>
      <a:lvl5pPr marL="0" marR="0" indent="0" algn="ctr" defTabSz="914400" rtl="0" latinLnBrk="0">
        <a:lnSpc>
          <a:spcPct val="100000"/>
        </a:lnSpc>
        <a:spcBef>
          <a:spcPts val="300"/>
        </a:spcBef>
        <a:spcAft>
          <a:spcPts val="0"/>
        </a:spcAft>
        <a:buClrTx/>
        <a:buSzTx/>
        <a:buFontTx/>
        <a:buNone/>
        <a:tabLst/>
        <a:defRPr b="0" baseline="0" cap="none" i="0" spc="0" strike="noStrike" sz="1800" u="none">
          <a:ln>
            <a:noFill/>
          </a:ln>
          <a:solidFill>
            <a:srgbClr val="FFFFFF"/>
          </a:solidFill>
          <a:uFillTx/>
          <a:latin typeface="+mn-lt"/>
          <a:ea typeface="+mn-ea"/>
          <a:cs typeface="+mn-cs"/>
          <a:sym typeface="Calibri"/>
        </a:defRPr>
      </a:lvl5pPr>
      <a:lvl6pPr marL="1377950" marR="0" indent="-228600" algn="ctr" defTabSz="914400" rtl="0" latinLnBrk="0">
        <a:lnSpc>
          <a:spcPct val="100000"/>
        </a:lnSpc>
        <a:spcBef>
          <a:spcPts val="300"/>
        </a:spcBef>
        <a:spcAft>
          <a:spcPts val="0"/>
        </a:spcAft>
        <a:buClrTx/>
        <a:buSzPct val="70000"/>
        <a:buFontTx/>
        <a:buChar char="●"/>
        <a:tabLst/>
        <a:defRPr b="0" baseline="0" cap="none" i="0" spc="0" strike="noStrike" sz="1800" u="none">
          <a:ln>
            <a:noFill/>
          </a:ln>
          <a:solidFill>
            <a:srgbClr val="FFFFFF"/>
          </a:solidFill>
          <a:uFillTx/>
          <a:latin typeface="+mn-lt"/>
          <a:ea typeface="+mn-ea"/>
          <a:cs typeface="+mn-cs"/>
          <a:sym typeface="Calibri"/>
        </a:defRPr>
      </a:lvl6pPr>
      <a:lvl7pPr marL="1603375" marR="0" indent="-228600" algn="ctr" defTabSz="914400" rtl="0" latinLnBrk="0">
        <a:lnSpc>
          <a:spcPct val="100000"/>
        </a:lnSpc>
        <a:spcBef>
          <a:spcPts val="300"/>
        </a:spcBef>
        <a:spcAft>
          <a:spcPts val="0"/>
        </a:spcAft>
        <a:buClrTx/>
        <a:buSzPct val="70000"/>
        <a:buFontTx/>
        <a:buChar char="●"/>
        <a:tabLst/>
        <a:defRPr b="0" baseline="0" cap="none" i="0" spc="0" strike="noStrike" sz="1800" u="none">
          <a:ln>
            <a:noFill/>
          </a:ln>
          <a:solidFill>
            <a:srgbClr val="FFFFFF"/>
          </a:solidFill>
          <a:uFillTx/>
          <a:latin typeface="+mn-lt"/>
          <a:ea typeface="+mn-ea"/>
          <a:cs typeface="+mn-cs"/>
          <a:sym typeface="Calibri"/>
        </a:defRPr>
      </a:lvl7pPr>
      <a:lvl8pPr marL="1830388" marR="0" indent="-228600" algn="ctr" defTabSz="914400" rtl="0" latinLnBrk="0">
        <a:lnSpc>
          <a:spcPct val="100000"/>
        </a:lnSpc>
        <a:spcBef>
          <a:spcPts val="300"/>
        </a:spcBef>
        <a:spcAft>
          <a:spcPts val="0"/>
        </a:spcAft>
        <a:buClrTx/>
        <a:buSzPct val="70000"/>
        <a:buFontTx/>
        <a:buChar char="●"/>
        <a:tabLst/>
        <a:defRPr b="0" baseline="0" cap="none" i="0" spc="0" strike="noStrike" sz="1800" u="none">
          <a:ln>
            <a:noFill/>
          </a:ln>
          <a:solidFill>
            <a:srgbClr val="FFFFFF"/>
          </a:solidFill>
          <a:uFillTx/>
          <a:latin typeface="+mn-lt"/>
          <a:ea typeface="+mn-ea"/>
          <a:cs typeface="+mn-cs"/>
          <a:sym typeface="Calibri"/>
        </a:defRPr>
      </a:lvl8pPr>
      <a:lvl9pPr marL="2057400" marR="0" indent="-228600" algn="ctr" defTabSz="914400" rtl="0" latinLnBrk="0">
        <a:lnSpc>
          <a:spcPct val="100000"/>
        </a:lnSpc>
        <a:spcBef>
          <a:spcPts val="300"/>
        </a:spcBef>
        <a:spcAft>
          <a:spcPts val="0"/>
        </a:spcAft>
        <a:buClrTx/>
        <a:buSzPct val="70000"/>
        <a:buFontTx/>
        <a:buChar char="●"/>
        <a:tabLst/>
        <a:defRPr b="0" baseline="0" cap="none" i="0" spc="0" strike="noStrike" sz="1800" u="none">
          <a:ln>
            <a:noFill/>
          </a:ln>
          <a:solidFill>
            <a:srgbClr val="FFFFFF"/>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245" name="Shape 245"/>
          <p:cNvSpPr/>
          <p:nvPr>
            <p:ph type="ctrTitle"/>
          </p:nvPr>
        </p:nvSpPr>
        <p:spPr>
          <a:xfrm>
            <a:off x="417513" y="2168336"/>
            <a:ext cx="8307386" cy="1619253"/>
          </a:xfrm>
          <a:prstGeom prst="rect">
            <a:avLst/>
          </a:prstGeom>
        </p:spPr>
        <p:txBody>
          <a:bodyPr/>
          <a:lstStyle/>
          <a:p>
            <a:pPr/>
            <a:r>
              <a:t>Flix Premiere </a:t>
            </a:r>
          </a:p>
        </p:txBody>
      </p:sp>
      <p:sp>
        <p:nvSpPr>
          <p:cNvPr id="246" name="Shape 246"/>
          <p:cNvSpPr/>
          <p:nvPr>
            <p:ph type="subTitle" sz="quarter" idx="1"/>
          </p:nvPr>
        </p:nvSpPr>
        <p:spPr>
          <a:xfrm>
            <a:off x="417513" y="3809999"/>
            <a:ext cx="8307386" cy="753039"/>
          </a:xfrm>
          <a:prstGeom prst="rect">
            <a:avLst/>
          </a:prstGeom>
        </p:spPr>
        <p:txBody>
          <a:bodyPr/>
          <a:lstStyle/>
          <a:p>
            <a:pPr/>
            <a:r>
              <a:t>Web App Product Development Architecture</a:t>
            </a:r>
          </a:p>
          <a:p>
            <a:pPr/>
            <a:r>
              <a:t>Prepared by Alexander Adu-Sarkodie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pic>
        <p:nvPicPr>
          <p:cNvPr id="365" name="image12.png" descr="drm-architecture.png"/>
          <p:cNvPicPr>
            <a:picLocks noChangeAspect="1"/>
          </p:cNvPicPr>
          <p:nvPr/>
        </p:nvPicPr>
        <p:blipFill>
          <a:blip r:embed="rId2">
            <a:extLst/>
          </a:blip>
          <a:stretch>
            <a:fillRect/>
          </a:stretch>
        </p:blipFill>
        <p:spPr>
          <a:xfrm>
            <a:off x="415925" y="1449758"/>
            <a:ext cx="8308975" cy="4609359"/>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68" name="Shape 368"/>
          <p:cNvSpPr/>
          <p:nvPr>
            <p:ph type="body" idx="1"/>
          </p:nvPr>
        </p:nvSpPr>
        <p:spPr>
          <a:xfrm>
            <a:off x="415925" y="1219200"/>
            <a:ext cx="8308975" cy="5029200"/>
          </a:xfrm>
          <a:prstGeom prst="rect">
            <a:avLst/>
          </a:prstGeom>
        </p:spPr>
        <p:txBody>
          <a:bodyPr/>
          <a:lstStyle/>
          <a:p>
            <a:pPr/>
          </a:p>
          <a:p>
            <a:pPr/>
            <a:r>
              <a:t>The popularity of peer-to-peer file sharing tools have also created copyright challenges for content creators. It has made unauthorized distribution of copyrighted digital media (also called digital piracy) much easier.</a:t>
            </a:r>
          </a:p>
          <a:p>
            <a:pPr/>
            <a:r>
              <a:t>DRM technologies enable content publishers to enforce their own access policies on content, like restrictions on copying or viewing.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71" name="Shape 371"/>
          <p:cNvSpPr/>
          <p:nvPr>
            <p:ph type="title"/>
          </p:nvPr>
        </p:nvSpPr>
        <p:spPr>
          <a:xfrm>
            <a:off x="415925" y="1456764"/>
            <a:ext cx="8308975" cy="1143001"/>
          </a:xfrm>
          <a:prstGeom prst="rect">
            <a:avLst/>
          </a:prstGeom>
        </p:spPr>
        <p:txBody>
          <a:bodyPr/>
          <a:lstStyle/>
          <a:p>
            <a:pPr/>
            <a:r>
              <a:t>DRM Methods</a:t>
            </a:r>
          </a:p>
        </p:txBody>
      </p:sp>
      <p:sp>
        <p:nvSpPr>
          <p:cNvPr id="372" name="Shape 372"/>
          <p:cNvSpPr/>
          <p:nvPr>
            <p:ph type="body" idx="1"/>
          </p:nvPr>
        </p:nvSpPr>
        <p:spPr>
          <a:xfrm>
            <a:off x="415925" y="2770188"/>
            <a:ext cx="8308975" cy="3478214"/>
          </a:xfrm>
          <a:prstGeom prst="rect">
            <a:avLst/>
          </a:prstGeom>
        </p:spPr>
        <p:txBody>
          <a:bodyPr/>
          <a:lstStyle/>
          <a:p>
            <a:pPr/>
            <a:r>
              <a:t>Restrictive Licensing Agreements: The access to digital materials, copyright and public domain is controlled. Some restrictive licenses are imposed on consumers as a condition of entering a website or when downloading software.</a:t>
            </a:r>
          </a:p>
          <a:p>
            <a:pPr/>
            <a:r>
              <a:t>Encryption, scrambling of source material, and embedding of a tag: This technology is designed to control access and reproduction of online information. This includes prohibiting creating of backup copies for personal use.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75" name="Shape 375"/>
          <p:cNvSpPr/>
          <p:nvPr>
            <p:ph type="title"/>
          </p:nvPr>
        </p:nvSpPr>
        <p:spPr>
          <a:xfrm>
            <a:off x="415925" y="1456764"/>
            <a:ext cx="8308975" cy="1143001"/>
          </a:xfrm>
          <a:prstGeom prst="rect">
            <a:avLst/>
          </a:prstGeom>
        </p:spPr>
        <p:txBody>
          <a:bodyPr/>
          <a:lstStyle/>
          <a:p>
            <a:pPr/>
            <a:r>
              <a:t>Leading DRM Platforms</a:t>
            </a:r>
          </a:p>
        </p:txBody>
      </p:sp>
      <p:sp>
        <p:nvSpPr>
          <p:cNvPr id="376" name="Shape 376"/>
          <p:cNvSpPr/>
          <p:nvPr>
            <p:ph type="body" idx="1"/>
          </p:nvPr>
        </p:nvSpPr>
        <p:spPr>
          <a:xfrm>
            <a:off x="415925" y="2770188"/>
            <a:ext cx="8308975" cy="3478214"/>
          </a:xfrm>
          <a:prstGeom prst="rect">
            <a:avLst/>
          </a:prstGeom>
        </p:spPr>
        <p:txBody>
          <a:bodyPr/>
          <a:lstStyle/>
          <a:p>
            <a:pPr>
              <a:lnSpc>
                <a:spcPct val="80000"/>
              </a:lnSpc>
              <a:defRPr sz="1700"/>
            </a:pPr>
            <a:r>
              <a:t>As with many platform technologies, DRM is quite fragmented in the desktop, OTT (In broadcasting, over-the-top content [OTT] refers to delivery of audio, video, and other media over the Internet without the involvement of a multiple-system operator in the control or distribution of the content) and mobile space. Keeping up with new devices, new platforms and new circumvention methods, as well as varying end-user technologies, provides a challenge for content creators. The rapid spread of the new HTML5 video format is also complicating a single reliable DRM system to meet the copyright holder requirements. </a:t>
            </a:r>
          </a:p>
          <a:p>
            <a:pPr>
              <a:lnSpc>
                <a:spcPct val="80000"/>
              </a:lnSpc>
              <a:defRPr sz="1700"/>
            </a:pPr>
          </a:p>
          <a:p>
            <a:pPr>
              <a:lnSpc>
                <a:spcPct val="80000"/>
              </a:lnSpc>
              <a:defRPr sz="1700"/>
            </a:pPr>
            <a:r>
              <a:t>While it would be ideal to have a unified DRM technology that can cover the widest range of use cases, there is not one universal platform for all devices and not one common standard. However, the most widely used content protection tools in the online video space are the following:</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79" name="Shape 379"/>
          <p:cNvSpPr/>
          <p:nvPr>
            <p:ph type="body" idx="1"/>
          </p:nvPr>
        </p:nvSpPr>
        <p:spPr>
          <a:xfrm>
            <a:off x="259975" y="1341119"/>
            <a:ext cx="8308976" cy="3478213"/>
          </a:xfrm>
          <a:prstGeom prst="rect">
            <a:avLst/>
          </a:prstGeom>
        </p:spPr>
        <p:txBody>
          <a:bodyPr/>
          <a:lstStyle/>
          <a:p>
            <a:pPr marL="221741" indent="-221741" defTabSz="886967">
              <a:lnSpc>
                <a:spcPct val="90000"/>
              </a:lnSpc>
              <a:spcBef>
                <a:spcPts val="1900"/>
              </a:spcBef>
              <a:defRPr sz="1600"/>
            </a:pPr>
            <a:r>
              <a:t>Google Widevine: Widevine DRM is a recently acquired by Google developer of content protection solutions. Its popularity is due to the support of a broad range of consumer devices (TVs, game consoles, Android, iOS devices).</a:t>
            </a:r>
          </a:p>
          <a:p>
            <a:pPr marL="221741" indent="-221741" defTabSz="886967">
              <a:lnSpc>
                <a:spcPct val="90000"/>
              </a:lnSpc>
              <a:spcBef>
                <a:spcPts val="1900"/>
              </a:spcBef>
              <a:defRPr sz="1600"/>
            </a:pPr>
            <a:r>
              <a:t>Microsoft PlayReady: Microsoft PlayReady is a successor of Windows Media DRM, one of the first content protection schemes. It is installed on most of Connected TV devices (LG, Samsung, etc.) Windows operating systems, Windows mobile and Xbox.</a:t>
            </a:r>
          </a:p>
          <a:p>
            <a:pPr marL="221741" indent="-221741" defTabSz="886967">
              <a:lnSpc>
                <a:spcPct val="90000"/>
              </a:lnSpc>
              <a:spcBef>
                <a:spcPts val="1900"/>
              </a:spcBef>
              <a:defRPr sz="1600"/>
            </a:pPr>
            <a:r>
              <a:t> Adobe Primetime: Due to its popularity (most videos on the Web are formatted as Adobe Flash), this is a good solution to protect content in Web browsers and on PCs.</a:t>
            </a:r>
          </a:p>
          <a:p>
            <a:pPr marL="221741" indent="-221741" defTabSz="886967">
              <a:lnSpc>
                <a:spcPct val="90000"/>
              </a:lnSpc>
              <a:spcBef>
                <a:spcPts val="1900"/>
              </a:spcBef>
              <a:defRPr sz="1600"/>
            </a:pPr>
            <a:r>
              <a:t>Apple FairPlay: This DRM solution is designed to encrypt content packaged using HLS and is intended for use with all iOS devices, Apple TV, QuickTime and for content stored locally on Apple Music.</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82" name="Shape 382"/>
          <p:cNvSpPr/>
          <p:nvPr>
            <p:ph type="title"/>
          </p:nvPr>
        </p:nvSpPr>
        <p:spPr>
          <a:xfrm>
            <a:off x="415925" y="1456764"/>
            <a:ext cx="8308975" cy="1143001"/>
          </a:xfrm>
          <a:prstGeom prst="rect">
            <a:avLst/>
          </a:prstGeom>
        </p:spPr>
        <p:txBody>
          <a:bodyPr/>
          <a:lstStyle/>
          <a:p>
            <a:pPr defTabSz="905255">
              <a:defRPr sz="3500"/>
            </a:pPr>
            <a:br/>
            <a:r>
              <a:t>Encrypted Media Extensions</a:t>
            </a:r>
          </a:p>
        </p:txBody>
      </p:sp>
      <p:sp>
        <p:nvSpPr>
          <p:cNvPr id="383" name="Shape 383"/>
          <p:cNvSpPr/>
          <p:nvPr>
            <p:ph type="body" idx="1"/>
          </p:nvPr>
        </p:nvSpPr>
        <p:spPr>
          <a:xfrm>
            <a:off x="415925" y="2770188"/>
            <a:ext cx="8308975" cy="3478214"/>
          </a:xfrm>
          <a:prstGeom prst="rect">
            <a:avLst/>
          </a:prstGeom>
        </p:spPr>
        <p:txBody>
          <a:bodyPr/>
          <a:lstStyle/>
          <a:p>
            <a:pPr>
              <a:buSzTx/>
              <a:buNone/>
            </a:pPr>
          </a:p>
          <a:p>
            <a:pPr>
              <a:buSzTx/>
              <a:buNone/>
            </a:pPr>
            <a:r>
              <a:t>This API based encryption scheme is not tied to any specific vendor or DRM scheme, and has become an emerging means of encrypting HTML5 video, including adaptive bitrate video within HTML5.</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86" name="Shape 386"/>
          <p:cNvSpPr/>
          <p:nvPr>
            <p:ph type="title"/>
          </p:nvPr>
        </p:nvSpPr>
        <p:spPr>
          <a:xfrm>
            <a:off x="415925" y="1456764"/>
            <a:ext cx="8308975" cy="1143001"/>
          </a:xfrm>
          <a:prstGeom prst="rect">
            <a:avLst/>
          </a:prstGeom>
        </p:spPr>
        <p:txBody>
          <a:bodyPr/>
          <a:lstStyle/>
          <a:p>
            <a:pPr/>
            <a:r>
              <a:t> Adaptive bitrate streaming</a:t>
            </a:r>
          </a:p>
        </p:txBody>
      </p:sp>
      <p:sp>
        <p:nvSpPr>
          <p:cNvPr id="387" name="Shape 387"/>
          <p:cNvSpPr/>
          <p:nvPr>
            <p:ph type="body" idx="1"/>
          </p:nvPr>
        </p:nvSpPr>
        <p:spPr>
          <a:xfrm>
            <a:off x="415925" y="2770188"/>
            <a:ext cx="8308975" cy="3478214"/>
          </a:xfrm>
          <a:prstGeom prst="rect">
            <a:avLst/>
          </a:prstGeom>
        </p:spPr>
        <p:txBody>
          <a:bodyPr/>
          <a:lstStyle/>
          <a:p>
            <a:pPr marL="221741" indent="-221741" defTabSz="886967">
              <a:lnSpc>
                <a:spcPct val="90000"/>
              </a:lnSpc>
              <a:spcBef>
                <a:spcPts val="1900"/>
              </a:spcBef>
              <a:defRPr sz="1600"/>
            </a:pPr>
            <a:r>
              <a:t>ABS is a method of video streaming over HTTP where the source content is encoded at multiple bit rates, then each of the different bit rate streams are segmented into small multi-second parts.</a:t>
            </a:r>
          </a:p>
          <a:p>
            <a:pPr marL="221741" indent="-221741" defTabSz="886967">
              <a:lnSpc>
                <a:spcPct val="90000"/>
              </a:lnSpc>
              <a:spcBef>
                <a:spcPts val="1900"/>
              </a:spcBef>
              <a:defRPr sz="1600"/>
            </a:pPr>
            <a:r>
              <a:t>The streaming client is made aware of the available streams at differing bit rates, and segments of the streams by a manifest file. </a:t>
            </a:r>
          </a:p>
          <a:p>
            <a:pPr marL="221741" indent="-221741" defTabSz="886967">
              <a:lnSpc>
                <a:spcPct val="90000"/>
              </a:lnSpc>
              <a:spcBef>
                <a:spcPts val="1900"/>
              </a:spcBef>
              <a:defRPr sz="1600"/>
            </a:pPr>
            <a:r>
              <a:t>When starting, the client requests the segments from the lowest bit rate stream. If the client finds the download speed is greater than the bit rate of the segment downloaded, then it will request the next higher bit rate segments. Later, if the client finds the download speed for a segment is lower than the bit rate for the segment, and therefore the network throughput has deteriorated, then it will request a lower bit rate segment. The segment size can vary depending on the particular implementation, but they are typically between two 2 and ten 10 seconds.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9" name="image4.jpeg" descr="15.jpg"/>
          <p:cNvPicPr>
            <a:picLocks noChangeAspect="1"/>
          </p:cNvPicPr>
          <p:nvPr/>
        </p:nvPicPr>
        <p:blipFill>
          <a:blip r:embed="rId2">
            <a:extLst/>
          </a:blip>
          <a:stretch>
            <a:fillRect/>
          </a:stretch>
        </p:blipFill>
        <p:spPr>
          <a:xfrm>
            <a:off x="1331640" y="650240"/>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1" name="image5.jpeg" descr="18.jpg"/>
          <p:cNvPicPr>
            <a:picLocks noChangeAspect="1"/>
          </p:cNvPicPr>
          <p:nvPr/>
        </p:nvPicPr>
        <p:blipFill>
          <a:blip r:embed="rId2">
            <a:extLst/>
          </a:blip>
          <a:stretch>
            <a:fillRect/>
          </a:stretch>
        </p:blipFill>
        <p:spPr>
          <a:xfrm>
            <a:off x="1492779" y="981075"/>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94" name="Shape 394"/>
          <p:cNvSpPr/>
          <p:nvPr>
            <p:ph type="ctrTitle"/>
          </p:nvPr>
        </p:nvSpPr>
        <p:spPr>
          <a:xfrm>
            <a:off x="417513" y="2168336"/>
            <a:ext cx="8307386" cy="1619253"/>
          </a:xfrm>
          <a:prstGeom prst="rect">
            <a:avLst/>
          </a:prstGeom>
        </p:spPr>
        <p:txBody>
          <a:bodyPr/>
          <a:lstStyle>
            <a:lvl1pPr>
              <a:defRPr sz="2800"/>
            </a:lvl1pPr>
          </a:lstStyle>
          <a:p>
            <a:pPr/>
            <a:r>
              <a:t>Prepared by</a:t>
            </a:r>
          </a:p>
        </p:txBody>
      </p:sp>
      <p:sp>
        <p:nvSpPr>
          <p:cNvPr id="395" name="Shape 395"/>
          <p:cNvSpPr/>
          <p:nvPr>
            <p:ph type="subTitle" sz="quarter" idx="1"/>
          </p:nvPr>
        </p:nvSpPr>
        <p:spPr>
          <a:xfrm>
            <a:off x="417513" y="3809999"/>
            <a:ext cx="8307386" cy="753039"/>
          </a:xfrm>
          <a:prstGeom prst="rect">
            <a:avLst/>
          </a:prstGeom>
        </p:spPr>
        <p:txBody>
          <a:bodyPr/>
          <a:lstStyle/>
          <a:p>
            <a:pPr/>
            <a:r>
              <a:t>alex@flixpremiere.com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 name="image2.jpeg" descr="drawing-board.jpg"/>
          <p:cNvPicPr>
            <a:picLocks noChangeAspect="1"/>
          </p:cNvPicPr>
          <p:nvPr/>
        </p:nvPicPr>
        <p:blipFill>
          <a:blip r:embed="rId2">
            <a:extLst/>
          </a:blip>
          <a:stretch>
            <a:fillRect/>
          </a:stretch>
        </p:blipFill>
        <p:spPr>
          <a:xfrm>
            <a:off x="1492780" y="1989138"/>
            <a:ext cx="6034617" cy="4525963"/>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251" name="Shape 251"/>
          <p:cNvSpPr/>
          <p:nvPr>
            <p:ph type="title"/>
          </p:nvPr>
        </p:nvSpPr>
        <p:spPr>
          <a:xfrm>
            <a:off x="1222674" y="398045"/>
            <a:ext cx="6397357" cy="625504"/>
          </a:xfrm>
          <a:prstGeom prst="rect">
            <a:avLst/>
          </a:prstGeom>
        </p:spPr>
        <p:txBody>
          <a:bodyPr/>
          <a:lstStyle>
            <a:lvl1pPr algn="ctr">
              <a:defRPr sz="3200">
                <a:solidFill>
                  <a:srgbClr val="000000"/>
                </a:solidFill>
              </a:defRPr>
            </a:lvl1pPr>
          </a:lstStyle>
          <a:p>
            <a:pPr/>
            <a:r>
              <a:t>Platform Architecture</a:t>
            </a:r>
          </a:p>
        </p:txBody>
      </p:sp>
      <p:grpSp>
        <p:nvGrpSpPr>
          <p:cNvPr id="299" name="Group 299"/>
          <p:cNvGrpSpPr/>
          <p:nvPr/>
        </p:nvGrpSpPr>
        <p:grpSpPr>
          <a:xfrm>
            <a:off x="407555" y="1423400"/>
            <a:ext cx="8305864" cy="3794536"/>
            <a:chOff x="-2" y="0"/>
            <a:chExt cx="8305862" cy="3794535"/>
          </a:xfrm>
        </p:grpSpPr>
        <p:grpSp>
          <p:nvGrpSpPr>
            <p:cNvPr id="254" name="Group 254"/>
            <p:cNvGrpSpPr/>
            <p:nvPr/>
          </p:nvGrpSpPr>
          <p:grpSpPr>
            <a:xfrm>
              <a:off x="4688358" y="0"/>
              <a:ext cx="1565185" cy="437202"/>
              <a:chOff x="-1" y="0"/>
              <a:chExt cx="1565184" cy="437201"/>
            </a:xfrm>
          </p:grpSpPr>
          <p:sp>
            <p:nvSpPr>
              <p:cNvPr id="252" name="Shape 252"/>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53" name="Shape 253"/>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User data</a:t>
                </a:r>
              </a:p>
            </p:txBody>
          </p:sp>
        </p:grpSp>
        <p:grpSp>
          <p:nvGrpSpPr>
            <p:cNvPr id="257" name="Group 257"/>
            <p:cNvGrpSpPr/>
            <p:nvPr/>
          </p:nvGrpSpPr>
          <p:grpSpPr>
            <a:xfrm>
              <a:off x="4688358" y="608553"/>
              <a:ext cx="1565185" cy="437202"/>
              <a:chOff x="-1" y="0"/>
              <a:chExt cx="1565184" cy="437201"/>
            </a:xfrm>
          </p:grpSpPr>
          <p:sp>
            <p:nvSpPr>
              <p:cNvPr id="255" name="Shape 255"/>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56" name="Shape 256"/>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Personalization</a:t>
                </a:r>
              </a:p>
            </p:txBody>
          </p:sp>
        </p:grpSp>
        <p:grpSp>
          <p:nvGrpSpPr>
            <p:cNvPr id="260" name="Group 260"/>
            <p:cNvGrpSpPr/>
            <p:nvPr/>
          </p:nvGrpSpPr>
          <p:grpSpPr>
            <a:xfrm>
              <a:off x="4688358" y="1234817"/>
              <a:ext cx="1565185" cy="437202"/>
              <a:chOff x="-1" y="0"/>
              <a:chExt cx="1565184" cy="437201"/>
            </a:xfrm>
          </p:grpSpPr>
          <p:sp>
            <p:nvSpPr>
              <p:cNvPr id="258" name="Shape 258"/>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59" name="Shape 259"/>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DRM</a:t>
                </a:r>
              </a:p>
            </p:txBody>
          </p:sp>
        </p:grpSp>
        <p:grpSp>
          <p:nvGrpSpPr>
            <p:cNvPr id="263" name="Group 263"/>
            <p:cNvGrpSpPr/>
            <p:nvPr/>
          </p:nvGrpSpPr>
          <p:grpSpPr>
            <a:xfrm>
              <a:off x="4688358" y="1907846"/>
              <a:ext cx="1565185" cy="437202"/>
              <a:chOff x="-1" y="0"/>
              <a:chExt cx="1565184" cy="437201"/>
            </a:xfrm>
          </p:grpSpPr>
          <p:sp>
            <p:nvSpPr>
              <p:cNvPr id="261" name="Shape 261"/>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62" name="Shape 262"/>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QoS Logging</a:t>
                </a:r>
              </a:p>
            </p:txBody>
          </p:sp>
        </p:grpSp>
        <p:grpSp>
          <p:nvGrpSpPr>
            <p:cNvPr id="266" name="Group 266"/>
            <p:cNvGrpSpPr/>
            <p:nvPr/>
          </p:nvGrpSpPr>
          <p:grpSpPr>
            <a:xfrm>
              <a:off x="4688358" y="2582119"/>
              <a:ext cx="1565185" cy="437202"/>
              <a:chOff x="-1" y="0"/>
              <a:chExt cx="1565184" cy="437201"/>
            </a:xfrm>
          </p:grpSpPr>
          <p:sp>
            <p:nvSpPr>
              <p:cNvPr id="264" name="Shape 264"/>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65" name="Shape 265"/>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CDN management</a:t>
                </a:r>
              </a:p>
            </p:txBody>
          </p:sp>
        </p:grpSp>
        <p:grpSp>
          <p:nvGrpSpPr>
            <p:cNvPr id="269" name="Group 269"/>
            <p:cNvGrpSpPr/>
            <p:nvPr/>
          </p:nvGrpSpPr>
          <p:grpSpPr>
            <a:xfrm>
              <a:off x="4688358" y="3237917"/>
              <a:ext cx="1565185" cy="437202"/>
              <a:chOff x="-1" y="0"/>
              <a:chExt cx="1565184" cy="437201"/>
            </a:xfrm>
          </p:grpSpPr>
          <p:sp>
            <p:nvSpPr>
              <p:cNvPr id="267" name="Shape 267"/>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68" name="Shape 268"/>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 Content encoding</a:t>
                </a:r>
              </a:p>
            </p:txBody>
          </p:sp>
        </p:grpSp>
        <p:grpSp>
          <p:nvGrpSpPr>
            <p:cNvPr id="272" name="Group 272"/>
            <p:cNvGrpSpPr/>
            <p:nvPr/>
          </p:nvGrpSpPr>
          <p:grpSpPr>
            <a:xfrm>
              <a:off x="2404885" y="437199"/>
              <a:ext cx="1565185" cy="437202"/>
              <a:chOff x="-1" y="0"/>
              <a:chExt cx="1565184" cy="437201"/>
            </a:xfrm>
          </p:grpSpPr>
          <p:sp>
            <p:nvSpPr>
              <p:cNvPr id="270" name="Shape 270"/>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71" name="Shape 271"/>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Web App UI / API</a:t>
                </a:r>
              </a:p>
            </p:txBody>
          </p:sp>
        </p:grpSp>
        <p:grpSp>
          <p:nvGrpSpPr>
            <p:cNvPr id="275" name="Group 275"/>
            <p:cNvGrpSpPr/>
            <p:nvPr/>
          </p:nvGrpSpPr>
          <p:grpSpPr>
            <a:xfrm>
              <a:off x="2404885" y="1747778"/>
              <a:ext cx="1565185" cy="437202"/>
              <a:chOff x="-1" y="0"/>
              <a:chExt cx="1565184" cy="437201"/>
            </a:xfrm>
          </p:grpSpPr>
          <p:sp>
            <p:nvSpPr>
              <p:cNvPr id="273" name="Shape 273"/>
              <p:cNvSpPr/>
              <p:nvPr/>
            </p:nvSpPr>
            <p:spPr>
              <a:xfrm>
                <a:off x="-2" y="-1"/>
                <a:ext cx="156518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74" name="Shape 274"/>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Streaming API</a:t>
                </a:r>
              </a:p>
            </p:txBody>
          </p:sp>
        </p:grpSp>
        <p:grpSp>
          <p:nvGrpSpPr>
            <p:cNvPr id="278" name="Group 278"/>
            <p:cNvGrpSpPr/>
            <p:nvPr/>
          </p:nvGrpSpPr>
          <p:grpSpPr>
            <a:xfrm>
              <a:off x="2499666" y="3019317"/>
              <a:ext cx="1565185" cy="437202"/>
              <a:chOff x="-1" y="0"/>
              <a:chExt cx="1565184" cy="437201"/>
            </a:xfrm>
          </p:grpSpPr>
          <p:sp>
            <p:nvSpPr>
              <p:cNvPr id="276" name="Shape 276"/>
              <p:cNvSpPr/>
              <p:nvPr/>
            </p:nvSpPr>
            <p:spPr>
              <a:xfrm>
                <a:off x="-2" y="-1"/>
                <a:ext cx="1565185" cy="437203"/>
              </a:xfrm>
              <a:prstGeom prst="rect">
                <a:avLst/>
              </a:prstGeom>
              <a:gradFill flip="none" rotWithShape="1">
                <a:gsLst>
                  <a:gs pos="0">
                    <a:srgbClr val="7A00EE"/>
                  </a:gs>
                  <a:gs pos="60000">
                    <a:srgbClr val="9868F1"/>
                  </a:gs>
                  <a:gs pos="100000">
                    <a:srgbClr val="C2ACF4"/>
                  </a:gs>
                </a:gsLst>
                <a:lin ang="16200000" scaled="0"/>
              </a:gradFill>
              <a:ln w="12700" cap="flat">
                <a:solidFill>
                  <a:srgbClr val="7B0DE3"/>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77" name="Shape 277"/>
              <p:cNvSpPr/>
              <p:nvPr/>
            </p:nvSpPr>
            <p:spPr>
              <a:xfrm>
                <a:off x="-2" y="83979"/>
                <a:ext cx="1565185" cy="269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CDN boxes</a:t>
                </a:r>
              </a:p>
            </p:txBody>
          </p:sp>
        </p:grpSp>
        <p:sp>
          <p:nvSpPr>
            <p:cNvPr id="279" name="Shape 279"/>
            <p:cNvSpPr/>
            <p:nvPr/>
          </p:nvSpPr>
          <p:spPr>
            <a:xfrm flipV="1">
              <a:off x="3970069" y="218600"/>
              <a:ext cx="718293" cy="437201"/>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0" name="Shape 280"/>
            <p:cNvSpPr/>
            <p:nvPr/>
          </p:nvSpPr>
          <p:spPr>
            <a:xfrm>
              <a:off x="3970068" y="655799"/>
              <a:ext cx="718293" cy="171355"/>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1" name="Shape 281"/>
            <p:cNvSpPr/>
            <p:nvPr/>
          </p:nvSpPr>
          <p:spPr>
            <a:xfrm flipV="1">
              <a:off x="3970069" y="1470646"/>
              <a:ext cx="718293" cy="437202"/>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2" name="Shape 282"/>
            <p:cNvSpPr/>
            <p:nvPr/>
          </p:nvSpPr>
          <p:spPr>
            <a:xfrm>
              <a:off x="3970068" y="1966378"/>
              <a:ext cx="718293" cy="160070"/>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3" name="Shape 283"/>
            <p:cNvSpPr/>
            <p:nvPr/>
          </p:nvSpPr>
          <p:spPr>
            <a:xfrm flipV="1">
              <a:off x="4064850" y="2800719"/>
              <a:ext cx="623512" cy="437200"/>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grpSp>
          <p:nvGrpSpPr>
            <p:cNvPr id="286" name="Group 286"/>
            <p:cNvGrpSpPr/>
            <p:nvPr/>
          </p:nvGrpSpPr>
          <p:grpSpPr>
            <a:xfrm>
              <a:off x="-3" y="158702"/>
              <a:ext cx="1565185" cy="3635834"/>
              <a:chOff x="-1" y="-1"/>
              <a:chExt cx="1565184" cy="3635833"/>
            </a:xfrm>
          </p:grpSpPr>
          <p:sp>
            <p:nvSpPr>
              <p:cNvPr id="284" name="Shape 284"/>
              <p:cNvSpPr/>
              <p:nvPr/>
            </p:nvSpPr>
            <p:spPr>
              <a:xfrm>
                <a:off x="-2" y="-2"/>
                <a:ext cx="1565185" cy="3635835"/>
              </a:xfrm>
              <a:prstGeom prst="rect">
                <a:avLst/>
              </a:prstGeom>
              <a:solidFill>
                <a:schemeClr val="accent4"/>
              </a:solidFill>
              <a:ln w="34925" cap="flat">
                <a:solidFill>
                  <a:srgbClr val="C4A654"/>
                </a:solidFill>
                <a:prstDash val="solid"/>
                <a:round/>
              </a:ln>
              <a:effectLst/>
            </p:spPr>
            <p:txBody>
              <a:bodyPr wrap="square" lIns="45718" tIns="45718" rIns="45718" bIns="45718" numCol="1" anchor="ctr">
                <a:noAutofit/>
              </a:bodyPr>
              <a:lstStyle/>
              <a:p>
                <a:pPr algn="ctr">
                  <a:defRPr b="1" sz="1200">
                    <a:solidFill>
                      <a:srgbClr val="FFFFFF"/>
                    </a:solidFill>
                  </a:defRPr>
                </a:pPr>
              </a:p>
            </p:txBody>
          </p:sp>
          <p:sp>
            <p:nvSpPr>
              <p:cNvPr id="285" name="Shape 285"/>
              <p:cNvSpPr/>
              <p:nvPr/>
            </p:nvSpPr>
            <p:spPr>
              <a:xfrm>
                <a:off x="-2" y="705394"/>
                <a:ext cx="1565185" cy="2225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sz="1200">
                    <a:solidFill>
                      <a:srgbClr val="FFFFFF"/>
                    </a:solidFill>
                  </a:defRPr>
                </a:pPr>
                <a:r>
                  <a:t>iPhone</a:t>
                </a:r>
              </a:p>
              <a:p>
                <a:pPr algn="ctr">
                  <a:defRPr b="1" sz="1200">
                    <a:solidFill>
                      <a:srgbClr val="FFFFFF"/>
                    </a:solidFill>
                  </a:defRPr>
                </a:pPr>
                <a:r>
                  <a:t>X-BOX</a:t>
                </a:r>
              </a:p>
              <a:p>
                <a:pPr algn="ctr">
                  <a:defRPr b="1" sz="1200">
                    <a:solidFill>
                      <a:srgbClr val="FFFFFF"/>
                    </a:solidFill>
                  </a:defRPr>
                </a:pPr>
                <a:r>
                  <a:t>PS(n)</a:t>
                </a:r>
              </a:p>
              <a:p>
                <a:pPr algn="ctr">
                  <a:defRPr b="1" sz="1200">
                    <a:solidFill>
                      <a:srgbClr val="FFFFFF"/>
                    </a:solidFill>
                  </a:defRPr>
                </a:pPr>
                <a:r>
                  <a:t>ROKU</a:t>
                </a:r>
              </a:p>
              <a:p>
                <a:pPr algn="ctr">
                  <a:defRPr b="1" sz="1200">
                    <a:solidFill>
                      <a:srgbClr val="FFFFFF"/>
                    </a:solidFill>
                  </a:defRPr>
                </a:pPr>
                <a:r>
                  <a:t>iPad</a:t>
                </a:r>
              </a:p>
              <a:p>
                <a:pPr algn="ctr">
                  <a:defRPr b="1" sz="1200">
                    <a:solidFill>
                      <a:srgbClr val="FFFFFF"/>
                    </a:solidFill>
                  </a:defRPr>
                </a:pPr>
                <a:r>
                  <a:t>WII</a:t>
                </a:r>
              </a:p>
              <a:p>
                <a:pPr algn="ctr">
                  <a:defRPr b="1" sz="1200">
                    <a:solidFill>
                      <a:srgbClr val="FFFFFF"/>
                    </a:solidFill>
                  </a:defRPr>
                </a:pPr>
                <a:r>
                  <a:t>Google TV</a:t>
                </a:r>
              </a:p>
              <a:p>
                <a:pPr algn="ctr">
                  <a:defRPr b="1" sz="1200">
                    <a:solidFill>
                      <a:srgbClr val="FFFFFF"/>
                    </a:solidFill>
                  </a:defRPr>
                </a:pPr>
                <a:r>
                  <a:t>AppleTV</a:t>
                </a:r>
              </a:p>
              <a:p>
                <a:pPr algn="ctr">
                  <a:defRPr b="1" sz="1200">
                    <a:solidFill>
                      <a:srgbClr val="FFFFFF"/>
                    </a:solidFill>
                  </a:defRPr>
                </a:pPr>
                <a:r>
                  <a:t>TIVO</a:t>
                </a:r>
              </a:p>
              <a:p>
                <a:pPr algn="ctr">
                  <a:defRPr b="1" sz="1200">
                    <a:solidFill>
                      <a:srgbClr val="FFFFFF"/>
                    </a:solidFill>
                  </a:defRPr>
                </a:pPr>
                <a:r>
                  <a:t>Wearables</a:t>
                </a:r>
              </a:p>
              <a:p>
                <a:pPr algn="ctr">
                  <a:defRPr b="1" sz="1200">
                    <a:solidFill>
                      <a:srgbClr val="FFFFFF"/>
                    </a:solidFill>
                  </a:defRPr>
                </a:pPr>
                <a:r>
                  <a:t>Public</a:t>
                </a:r>
              </a:p>
              <a:p>
                <a:pPr algn="ctr">
                  <a:defRPr b="1" sz="1200">
                    <a:solidFill>
                      <a:srgbClr val="FFFFFF"/>
                    </a:solidFill>
                  </a:defRPr>
                </a:pPr>
                <a:r>
                  <a:t>YouView</a:t>
                </a:r>
              </a:p>
            </p:txBody>
          </p:sp>
        </p:grpSp>
        <p:sp>
          <p:nvSpPr>
            <p:cNvPr id="287" name="Shape 287"/>
            <p:cNvSpPr/>
            <p:nvPr/>
          </p:nvSpPr>
          <p:spPr>
            <a:xfrm flipV="1">
              <a:off x="1565180" y="655799"/>
              <a:ext cx="839708" cy="1320822"/>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8" name="Shape 288"/>
            <p:cNvSpPr/>
            <p:nvPr/>
          </p:nvSpPr>
          <p:spPr>
            <a:xfrm flipV="1">
              <a:off x="1565180" y="1966378"/>
              <a:ext cx="839708" cy="10243"/>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sp>
          <p:nvSpPr>
            <p:cNvPr id="289" name="Shape 289"/>
            <p:cNvSpPr/>
            <p:nvPr/>
          </p:nvSpPr>
          <p:spPr>
            <a:xfrm>
              <a:off x="1565180" y="2025392"/>
              <a:ext cx="934489" cy="1212527"/>
            </a:xfrm>
            <a:prstGeom prst="line">
              <a:avLst/>
            </a:prstGeom>
            <a:noFill/>
            <a:ln w="28575" cap="flat">
              <a:solidFill>
                <a:schemeClr val="accent1"/>
              </a:solidFill>
              <a:prstDash val="solid"/>
              <a:round/>
            </a:ln>
            <a:effectLst/>
          </p:spPr>
          <p:txBody>
            <a:bodyPr wrap="square" lIns="45718" tIns="45718" rIns="45718" bIns="45718" numCol="1" anchor="t">
              <a:noAutofit/>
            </a:bodyPr>
            <a:lstStyle/>
            <a:p>
              <a:pPr/>
            </a:p>
          </p:txBody>
        </p:sp>
        <p:grpSp>
          <p:nvGrpSpPr>
            <p:cNvPr id="292" name="Group 292"/>
            <p:cNvGrpSpPr/>
            <p:nvPr/>
          </p:nvGrpSpPr>
          <p:grpSpPr>
            <a:xfrm>
              <a:off x="7200986" y="1971698"/>
              <a:ext cx="1104875" cy="447039"/>
              <a:chOff x="0" y="0"/>
              <a:chExt cx="1104873" cy="447038"/>
            </a:xfrm>
          </p:grpSpPr>
          <p:sp>
            <p:nvSpPr>
              <p:cNvPr id="290" name="Shape 290"/>
              <p:cNvSpPr/>
              <p:nvPr/>
            </p:nvSpPr>
            <p:spPr>
              <a:xfrm>
                <a:off x="-1" y="4919"/>
                <a:ext cx="1104875" cy="437203"/>
              </a:xfrm>
              <a:prstGeom prst="rect">
                <a:avLst/>
              </a:prstGeom>
              <a:solidFill>
                <a:schemeClr val="accent4"/>
              </a:solidFill>
              <a:ln w="34925" cap="flat">
                <a:solidFill>
                  <a:srgbClr val="C4A654"/>
                </a:solidFill>
                <a:prstDash val="solid"/>
                <a:round/>
              </a:ln>
              <a:effectLst/>
            </p:spPr>
            <p:txBody>
              <a:bodyPr wrap="square" lIns="45718" tIns="45718" rIns="45718" bIns="45718" numCol="1" anchor="ctr">
                <a:noAutofit/>
              </a:bodyPr>
              <a:lstStyle/>
              <a:p>
                <a:pPr algn="ctr">
                  <a:defRPr b="1" sz="1200">
                    <a:solidFill>
                      <a:srgbClr val="FFFFFF"/>
                    </a:solidFill>
                  </a:defRPr>
                </a:pPr>
              </a:p>
            </p:txBody>
          </p:sp>
          <p:sp>
            <p:nvSpPr>
              <p:cNvPr id="291" name="Shape 291"/>
              <p:cNvSpPr/>
              <p:nvPr/>
            </p:nvSpPr>
            <p:spPr>
              <a:xfrm>
                <a:off x="-1" y="-1"/>
                <a:ext cx="110487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Consumer electronics</a:t>
                </a:r>
              </a:p>
            </p:txBody>
          </p:sp>
        </p:grpSp>
        <p:grpSp>
          <p:nvGrpSpPr>
            <p:cNvPr id="295" name="Group 295"/>
            <p:cNvGrpSpPr/>
            <p:nvPr/>
          </p:nvGrpSpPr>
          <p:grpSpPr>
            <a:xfrm>
              <a:off x="7200986" y="2580874"/>
              <a:ext cx="1104875" cy="447039"/>
              <a:chOff x="0" y="0"/>
              <a:chExt cx="1104873" cy="447038"/>
            </a:xfrm>
          </p:grpSpPr>
          <p:sp>
            <p:nvSpPr>
              <p:cNvPr id="293" name="Shape 293"/>
              <p:cNvSpPr/>
              <p:nvPr/>
            </p:nvSpPr>
            <p:spPr>
              <a:xfrm>
                <a:off x="-1" y="4919"/>
                <a:ext cx="1104875" cy="437203"/>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b="1" sz="1200">
                    <a:solidFill>
                      <a:srgbClr val="FFFFFF"/>
                    </a:solidFill>
                  </a:defRPr>
                </a:pPr>
              </a:p>
            </p:txBody>
          </p:sp>
          <p:sp>
            <p:nvSpPr>
              <p:cNvPr id="294" name="Shape 294"/>
              <p:cNvSpPr/>
              <p:nvPr/>
            </p:nvSpPr>
            <p:spPr>
              <a:xfrm>
                <a:off x="-1" y="-1"/>
                <a:ext cx="110487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AWS cloud services</a:t>
                </a:r>
              </a:p>
            </p:txBody>
          </p:sp>
        </p:grpSp>
        <p:grpSp>
          <p:nvGrpSpPr>
            <p:cNvPr id="298" name="Group 298"/>
            <p:cNvGrpSpPr/>
            <p:nvPr/>
          </p:nvGrpSpPr>
          <p:grpSpPr>
            <a:xfrm>
              <a:off x="7200986" y="3153644"/>
              <a:ext cx="1104875" cy="447039"/>
              <a:chOff x="0" y="0"/>
              <a:chExt cx="1104873" cy="447038"/>
            </a:xfrm>
          </p:grpSpPr>
          <p:sp>
            <p:nvSpPr>
              <p:cNvPr id="296" name="Shape 296"/>
              <p:cNvSpPr/>
              <p:nvPr/>
            </p:nvSpPr>
            <p:spPr>
              <a:xfrm>
                <a:off x="-1" y="4919"/>
                <a:ext cx="1104875" cy="437203"/>
              </a:xfrm>
              <a:prstGeom prst="rect">
                <a:avLst/>
              </a:prstGeom>
              <a:gradFill flip="none" rotWithShape="1">
                <a:gsLst>
                  <a:gs pos="0">
                    <a:srgbClr val="7A00EE"/>
                  </a:gs>
                  <a:gs pos="60000">
                    <a:srgbClr val="9868F1"/>
                  </a:gs>
                  <a:gs pos="100000">
                    <a:srgbClr val="C2ACF4"/>
                  </a:gs>
                </a:gsLst>
                <a:lin ang="16200000" scaled="0"/>
              </a:gradFill>
              <a:ln w="12700" cap="flat">
                <a:noFill/>
                <a:miter lim="400000"/>
              </a:ln>
              <a:effectLst>
                <a:reflection blurRad="0" stA="40000" stPos="0" endA="0" endPos="40000" dist="0" dir="5400000" fadeDir="5400000" sx="100000" sy="-100000" kx="0" ky="0" algn="bl" rotWithShape="0"/>
              </a:effectLst>
            </p:spPr>
            <p:txBody>
              <a:bodyPr wrap="square" lIns="45718" tIns="45718" rIns="45718" bIns="45718" numCol="1" anchor="ctr">
                <a:noAutofit/>
              </a:bodyPr>
              <a:lstStyle/>
              <a:p>
                <a:pPr algn="ctr">
                  <a:defRPr b="1" sz="1200">
                    <a:solidFill>
                      <a:srgbClr val="FFFFFF"/>
                    </a:solidFill>
                  </a:defRPr>
                </a:pPr>
              </a:p>
            </p:txBody>
          </p:sp>
          <p:sp>
            <p:nvSpPr>
              <p:cNvPr id="297" name="Shape 297"/>
              <p:cNvSpPr/>
              <p:nvPr/>
            </p:nvSpPr>
            <p:spPr>
              <a:xfrm>
                <a:off x="-1" y="-1"/>
                <a:ext cx="110487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solidFill>
                      <a:srgbClr val="FFFFFF"/>
                    </a:solidFill>
                  </a:defRPr>
                </a:lvl1pPr>
              </a:lstStyle>
              <a:p>
                <a:pPr/>
                <a:r>
                  <a:t>CDN edge servers</a:t>
                </a:r>
              </a:p>
            </p:txBody>
          </p:sp>
        </p:grpSp>
      </p:grpSp>
      <p:sp>
        <p:nvSpPr>
          <p:cNvPr id="300" name="Shape 300"/>
          <p:cNvSpPr/>
          <p:nvPr/>
        </p:nvSpPr>
        <p:spPr>
          <a:xfrm>
            <a:off x="4472406" y="4661315"/>
            <a:ext cx="623512" cy="218602"/>
          </a:xfrm>
          <a:prstGeom prst="line">
            <a:avLst/>
          </a:prstGeom>
          <a:ln w="28575">
            <a:solidFill>
              <a:schemeClr val="accent1"/>
            </a:solidFill>
          </a:ln>
        </p:spPr>
        <p:txBody>
          <a:bodyPr lIns="45718" tIns="45718" rIns="45718" bIns="45718"/>
          <a:lstStyle/>
          <a:p>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03" name="Shape 303"/>
          <p:cNvSpPr/>
          <p:nvPr>
            <p:ph type="title"/>
          </p:nvPr>
        </p:nvSpPr>
        <p:spPr>
          <a:xfrm>
            <a:off x="1042591" y="420453"/>
            <a:ext cx="6867326" cy="618762"/>
          </a:xfrm>
          <a:prstGeom prst="rect">
            <a:avLst/>
          </a:prstGeom>
        </p:spPr>
        <p:txBody>
          <a:bodyPr/>
          <a:lstStyle>
            <a:lvl1pPr algn="ctr">
              <a:defRPr sz="2800">
                <a:solidFill>
                  <a:srgbClr val="000000"/>
                </a:solidFill>
              </a:defRPr>
            </a:lvl1pPr>
          </a:lstStyle>
          <a:p>
            <a:pPr/>
            <a:r>
              <a:t>Product Roadmap Pipeline</a:t>
            </a:r>
          </a:p>
        </p:txBody>
      </p:sp>
      <p:grpSp>
        <p:nvGrpSpPr>
          <p:cNvPr id="306" name="Group 306"/>
          <p:cNvGrpSpPr/>
          <p:nvPr/>
        </p:nvGrpSpPr>
        <p:grpSpPr>
          <a:xfrm>
            <a:off x="1634435" y="3210222"/>
            <a:ext cx="1431198" cy="824528"/>
            <a:chOff x="0" y="0"/>
            <a:chExt cx="1431196" cy="824526"/>
          </a:xfrm>
        </p:grpSpPr>
        <p:sp>
          <p:nvSpPr>
            <p:cNvPr id="304" name="Shape 304"/>
            <p:cNvSpPr/>
            <p:nvPr/>
          </p:nvSpPr>
          <p:spPr>
            <a:xfrm>
              <a:off x="-1" y="-1"/>
              <a:ext cx="143119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05" name="Shape 305"/>
            <p:cNvSpPr/>
            <p:nvPr/>
          </p:nvSpPr>
          <p:spPr>
            <a:xfrm>
              <a:off x="-1" y="233191"/>
              <a:ext cx="143119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MVP</a:t>
              </a:r>
            </a:p>
          </p:txBody>
        </p:sp>
      </p:grpSp>
      <p:grpSp>
        <p:nvGrpSpPr>
          <p:cNvPr id="309" name="Group 309"/>
          <p:cNvGrpSpPr/>
          <p:nvPr/>
        </p:nvGrpSpPr>
        <p:grpSpPr>
          <a:xfrm>
            <a:off x="3414504" y="3210222"/>
            <a:ext cx="1431198" cy="824528"/>
            <a:chOff x="0" y="0"/>
            <a:chExt cx="1431196" cy="824526"/>
          </a:xfrm>
        </p:grpSpPr>
        <p:sp>
          <p:nvSpPr>
            <p:cNvPr id="307" name="Shape 307"/>
            <p:cNvSpPr/>
            <p:nvPr/>
          </p:nvSpPr>
          <p:spPr>
            <a:xfrm>
              <a:off x="-1" y="-1"/>
              <a:ext cx="143119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08" name="Shape 308"/>
            <p:cNvSpPr/>
            <p:nvPr/>
          </p:nvSpPr>
          <p:spPr>
            <a:xfrm>
              <a:off x="-1" y="233191"/>
              <a:ext cx="143119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Private Beta </a:t>
              </a:r>
            </a:p>
          </p:txBody>
        </p:sp>
      </p:grpSp>
      <p:grpSp>
        <p:nvGrpSpPr>
          <p:cNvPr id="312" name="Group 312"/>
          <p:cNvGrpSpPr/>
          <p:nvPr/>
        </p:nvGrpSpPr>
        <p:grpSpPr>
          <a:xfrm>
            <a:off x="5101472" y="3173953"/>
            <a:ext cx="1431198" cy="824527"/>
            <a:chOff x="0" y="0"/>
            <a:chExt cx="1431196" cy="824526"/>
          </a:xfrm>
        </p:grpSpPr>
        <p:sp>
          <p:nvSpPr>
            <p:cNvPr id="310" name="Shape 310"/>
            <p:cNvSpPr/>
            <p:nvPr/>
          </p:nvSpPr>
          <p:spPr>
            <a:xfrm>
              <a:off x="-1" y="-1"/>
              <a:ext cx="143119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11" name="Shape 311"/>
            <p:cNvSpPr/>
            <p:nvPr/>
          </p:nvSpPr>
          <p:spPr>
            <a:xfrm>
              <a:off x="-1" y="233191"/>
              <a:ext cx="143119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Public Beta</a:t>
              </a:r>
            </a:p>
          </p:txBody>
        </p:sp>
      </p:grpSp>
      <p:grpSp>
        <p:nvGrpSpPr>
          <p:cNvPr id="315" name="Group 315"/>
          <p:cNvGrpSpPr/>
          <p:nvPr/>
        </p:nvGrpSpPr>
        <p:grpSpPr>
          <a:xfrm>
            <a:off x="6949357" y="3185847"/>
            <a:ext cx="1431197" cy="824527"/>
            <a:chOff x="0" y="0"/>
            <a:chExt cx="1431196" cy="824526"/>
          </a:xfrm>
        </p:grpSpPr>
        <p:sp>
          <p:nvSpPr>
            <p:cNvPr id="313" name="Shape 313"/>
            <p:cNvSpPr/>
            <p:nvPr/>
          </p:nvSpPr>
          <p:spPr>
            <a:xfrm>
              <a:off x="-1" y="-1"/>
              <a:ext cx="143119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14" name="Shape 314"/>
            <p:cNvSpPr/>
            <p:nvPr/>
          </p:nvSpPr>
          <p:spPr>
            <a:xfrm>
              <a:off x="-1" y="233191"/>
              <a:ext cx="143119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Launch</a:t>
              </a:r>
            </a:p>
          </p:txBody>
        </p:sp>
      </p:grpSp>
      <p:sp>
        <p:nvSpPr>
          <p:cNvPr id="316" name="Shape 316"/>
          <p:cNvSpPr/>
          <p:nvPr/>
        </p:nvSpPr>
        <p:spPr>
          <a:xfrm>
            <a:off x="3071916" y="3622485"/>
            <a:ext cx="336240" cy="1"/>
          </a:xfrm>
          <a:prstGeom prst="line">
            <a:avLst/>
          </a:prstGeom>
          <a:ln w="28575">
            <a:solidFill>
              <a:schemeClr val="accent1"/>
            </a:solidFill>
            <a:tailEnd type="triangle"/>
          </a:ln>
        </p:spPr>
        <p:txBody>
          <a:bodyPr lIns="45718" tIns="45718" rIns="45718" bIns="45718"/>
          <a:lstStyle/>
          <a:p>
            <a:pPr/>
          </a:p>
        </p:txBody>
      </p:sp>
      <p:sp>
        <p:nvSpPr>
          <p:cNvPr id="317" name="Shape 317"/>
          <p:cNvSpPr/>
          <p:nvPr/>
        </p:nvSpPr>
        <p:spPr>
          <a:xfrm>
            <a:off x="4825105" y="3586217"/>
            <a:ext cx="276369" cy="2"/>
          </a:xfrm>
          <a:prstGeom prst="line">
            <a:avLst/>
          </a:prstGeom>
          <a:ln w="28575">
            <a:solidFill>
              <a:schemeClr val="accent1"/>
            </a:solidFill>
            <a:tailEnd type="triangle"/>
          </a:ln>
        </p:spPr>
        <p:txBody>
          <a:bodyPr lIns="45718" tIns="45718" rIns="45718" bIns="45718"/>
          <a:lstStyle/>
          <a:p>
            <a:pPr/>
          </a:p>
        </p:txBody>
      </p:sp>
      <p:sp>
        <p:nvSpPr>
          <p:cNvPr id="318" name="Shape 318"/>
          <p:cNvSpPr/>
          <p:nvPr/>
        </p:nvSpPr>
        <p:spPr>
          <a:xfrm>
            <a:off x="6589192" y="3594136"/>
            <a:ext cx="360169" cy="3977"/>
          </a:xfrm>
          <a:prstGeom prst="line">
            <a:avLst/>
          </a:prstGeom>
          <a:ln w="28575">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21" name="Shape 321"/>
          <p:cNvSpPr/>
          <p:nvPr>
            <p:ph type="title"/>
          </p:nvPr>
        </p:nvSpPr>
        <p:spPr>
          <a:xfrm>
            <a:off x="1042591" y="420453"/>
            <a:ext cx="6867326" cy="618762"/>
          </a:xfrm>
          <a:prstGeom prst="rect">
            <a:avLst/>
          </a:prstGeom>
        </p:spPr>
        <p:txBody>
          <a:bodyPr/>
          <a:lstStyle>
            <a:lvl1pPr algn="ctr">
              <a:defRPr sz="2800">
                <a:solidFill>
                  <a:srgbClr val="000000"/>
                </a:solidFill>
              </a:defRPr>
            </a:lvl1pPr>
          </a:lstStyle>
          <a:p>
            <a:pPr/>
            <a:r>
              <a:t>MVP – Phase 1</a:t>
            </a:r>
          </a:p>
        </p:txBody>
      </p:sp>
      <p:grpSp>
        <p:nvGrpSpPr>
          <p:cNvPr id="324" name="Group 324"/>
          <p:cNvGrpSpPr/>
          <p:nvPr/>
        </p:nvGrpSpPr>
        <p:grpSpPr>
          <a:xfrm>
            <a:off x="687117" y="2062981"/>
            <a:ext cx="2012541" cy="824527"/>
            <a:chOff x="0" y="0"/>
            <a:chExt cx="2012539" cy="824526"/>
          </a:xfrm>
        </p:grpSpPr>
        <p:sp>
          <p:nvSpPr>
            <p:cNvPr id="322" name="Shape 322"/>
            <p:cNvSpPr/>
            <p:nvPr/>
          </p:nvSpPr>
          <p:spPr>
            <a:xfrm>
              <a:off x="0" y="-1"/>
              <a:ext cx="2012540"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23" name="Shape 323"/>
            <p:cNvSpPr/>
            <p:nvPr/>
          </p:nvSpPr>
          <p:spPr>
            <a:xfrm>
              <a:off x="0" y="233191"/>
              <a:ext cx="2012540"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Web App UI</a:t>
              </a:r>
            </a:p>
          </p:txBody>
        </p:sp>
      </p:grpSp>
      <p:grpSp>
        <p:nvGrpSpPr>
          <p:cNvPr id="327" name="Group 327"/>
          <p:cNvGrpSpPr/>
          <p:nvPr/>
        </p:nvGrpSpPr>
        <p:grpSpPr>
          <a:xfrm>
            <a:off x="3479146" y="2042342"/>
            <a:ext cx="1994216" cy="824527"/>
            <a:chOff x="0" y="0"/>
            <a:chExt cx="1994215" cy="824526"/>
          </a:xfrm>
        </p:grpSpPr>
        <p:sp>
          <p:nvSpPr>
            <p:cNvPr id="325" name="Shape 325"/>
            <p:cNvSpPr/>
            <p:nvPr/>
          </p:nvSpPr>
          <p:spPr>
            <a:xfrm>
              <a:off x="-1" y="-1"/>
              <a:ext cx="199421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26" name="Shape 326"/>
            <p:cNvSpPr/>
            <p:nvPr/>
          </p:nvSpPr>
          <p:spPr>
            <a:xfrm>
              <a:off x="-1" y="233191"/>
              <a:ext cx="199421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Streaming API</a:t>
              </a:r>
            </a:p>
          </p:txBody>
        </p:sp>
      </p:grpSp>
      <p:grpSp>
        <p:nvGrpSpPr>
          <p:cNvPr id="330" name="Group 330"/>
          <p:cNvGrpSpPr/>
          <p:nvPr/>
        </p:nvGrpSpPr>
        <p:grpSpPr>
          <a:xfrm>
            <a:off x="6256299" y="2032791"/>
            <a:ext cx="2256331" cy="824527"/>
            <a:chOff x="0" y="0"/>
            <a:chExt cx="2256329" cy="824526"/>
          </a:xfrm>
        </p:grpSpPr>
        <p:sp>
          <p:nvSpPr>
            <p:cNvPr id="328" name="Shape 328"/>
            <p:cNvSpPr/>
            <p:nvPr/>
          </p:nvSpPr>
          <p:spPr>
            <a:xfrm>
              <a:off x="0" y="-1"/>
              <a:ext cx="2256330"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29" name="Shape 329"/>
            <p:cNvSpPr/>
            <p:nvPr/>
          </p:nvSpPr>
          <p:spPr>
            <a:xfrm>
              <a:off x="0" y="233191"/>
              <a:ext cx="2256330"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AWS / CDN Hosting</a:t>
              </a:r>
            </a:p>
          </p:txBody>
        </p:sp>
      </p:grpSp>
      <p:grpSp>
        <p:nvGrpSpPr>
          <p:cNvPr id="333" name="Group 333"/>
          <p:cNvGrpSpPr/>
          <p:nvPr/>
        </p:nvGrpSpPr>
        <p:grpSpPr>
          <a:xfrm>
            <a:off x="687116" y="3309256"/>
            <a:ext cx="2012540" cy="824527"/>
            <a:chOff x="0" y="0"/>
            <a:chExt cx="2012539" cy="824526"/>
          </a:xfrm>
        </p:grpSpPr>
        <p:sp>
          <p:nvSpPr>
            <p:cNvPr id="331" name="Shape 331"/>
            <p:cNvSpPr/>
            <p:nvPr/>
          </p:nvSpPr>
          <p:spPr>
            <a:xfrm>
              <a:off x="0" y="-1"/>
              <a:ext cx="2012540"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32" name="Shape 332"/>
            <p:cNvSpPr/>
            <p:nvPr/>
          </p:nvSpPr>
          <p:spPr>
            <a:xfrm>
              <a:off x="0" y="99841"/>
              <a:ext cx="201254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User Personalization</a:t>
              </a:r>
            </a:p>
          </p:txBody>
        </p:sp>
      </p:grpSp>
      <p:grpSp>
        <p:nvGrpSpPr>
          <p:cNvPr id="336" name="Group 336"/>
          <p:cNvGrpSpPr/>
          <p:nvPr/>
        </p:nvGrpSpPr>
        <p:grpSpPr>
          <a:xfrm>
            <a:off x="3480870" y="3309256"/>
            <a:ext cx="1994216" cy="824527"/>
            <a:chOff x="0" y="0"/>
            <a:chExt cx="1994215" cy="824526"/>
          </a:xfrm>
        </p:grpSpPr>
        <p:sp>
          <p:nvSpPr>
            <p:cNvPr id="334" name="Shape 334"/>
            <p:cNvSpPr/>
            <p:nvPr/>
          </p:nvSpPr>
          <p:spPr>
            <a:xfrm>
              <a:off x="-1" y="-1"/>
              <a:ext cx="199421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35" name="Shape 335"/>
            <p:cNvSpPr/>
            <p:nvPr/>
          </p:nvSpPr>
          <p:spPr>
            <a:xfrm>
              <a:off x="-1" y="99841"/>
              <a:ext cx="1994217"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 Payment Gateway</a:t>
              </a:r>
            </a:p>
          </p:txBody>
        </p:sp>
      </p:grpSp>
      <p:grpSp>
        <p:nvGrpSpPr>
          <p:cNvPr id="339" name="Group 339"/>
          <p:cNvGrpSpPr/>
          <p:nvPr/>
        </p:nvGrpSpPr>
        <p:grpSpPr>
          <a:xfrm>
            <a:off x="6256299" y="3207621"/>
            <a:ext cx="2256332" cy="824527"/>
            <a:chOff x="0" y="0"/>
            <a:chExt cx="2256330" cy="824526"/>
          </a:xfrm>
        </p:grpSpPr>
        <p:sp>
          <p:nvSpPr>
            <p:cNvPr id="337" name="Shape 337"/>
            <p:cNvSpPr/>
            <p:nvPr/>
          </p:nvSpPr>
          <p:spPr>
            <a:xfrm>
              <a:off x="0" y="-1"/>
              <a:ext cx="2256331"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38" name="Shape 338"/>
            <p:cNvSpPr/>
            <p:nvPr/>
          </p:nvSpPr>
          <p:spPr>
            <a:xfrm>
              <a:off x="0" y="99841"/>
              <a:ext cx="2256331"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 Social Network Integration</a:t>
              </a:r>
            </a:p>
          </p:txBody>
        </p:sp>
      </p:grpSp>
      <p:grpSp>
        <p:nvGrpSpPr>
          <p:cNvPr id="342" name="Group 342"/>
          <p:cNvGrpSpPr/>
          <p:nvPr/>
        </p:nvGrpSpPr>
        <p:grpSpPr>
          <a:xfrm>
            <a:off x="687117" y="4745285"/>
            <a:ext cx="2012541" cy="824527"/>
            <a:chOff x="0" y="0"/>
            <a:chExt cx="2012539" cy="824526"/>
          </a:xfrm>
        </p:grpSpPr>
        <p:sp>
          <p:nvSpPr>
            <p:cNvPr id="340" name="Shape 340"/>
            <p:cNvSpPr/>
            <p:nvPr/>
          </p:nvSpPr>
          <p:spPr>
            <a:xfrm>
              <a:off x="0" y="-1"/>
              <a:ext cx="2012540"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41" name="Shape 341"/>
            <p:cNvSpPr/>
            <p:nvPr/>
          </p:nvSpPr>
          <p:spPr>
            <a:xfrm>
              <a:off x="0" y="99841"/>
              <a:ext cx="201254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 Stable REST API (Mean Web Stack)</a:t>
              </a:r>
            </a:p>
          </p:txBody>
        </p:sp>
      </p:grpSp>
      <p:grpSp>
        <p:nvGrpSpPr>
          <p:cNvPr id="345" name="Group 345"/>
          <p:cNvGrpSpPr/>
          <p:nvPr/>
        </p:nvGrpSpPr>
        <p:grpSpPr>
          <a:xfrm>
            <a:off x="3480870" y="4715097"/>
            <a:ext cx="1994216" cy="824527"/>
            <a:chOff x="0" y="0"/>
            <a:chExt cx="1994215" cy="824526"/>
          </a:xfrm>
        </p:grpSpPr>
        <p:sp>
          <p:nvSpPr>
            <p:cNvPr id="343" name="Shape 343"/>
            <p:cNvSpPr/>
            <p:nvPr/>
          </p:nvSpPr>
          <p:spPr>
            <a:xfrm>
              <a:off x="-1" y="-1"/>
              <a:ext cx="1994217"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44" name="Shape 344"/>
            <p:cNvSpPr/>
            <p:nvPr/>
          </p:nvSpPr>
          <p:spPr>
            <a:xfrm>
              <a:off x="-1" y="233191"/>
              <a:ext cx="199421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 Google Analytics</a:t>
              </a:r>
            </a:p>
          </p:txBody>
        </p:sp>
      </p:grpSp>
      <p:grpSp>
        <p:nvGrpSpPr>
          <p:cNvPr id="348" name="Group 348"/>
          <p:cNvGrpSpPr/>
          <p:nvPr/>
        </p:nvGrpSpPr>
        <p:grpSpPr>
          <a:xfrm>
            <a:off x="6256299" y="4493234"/>
            <a:ext cx="2332532" cy="1158240"/>
            <a:chOff x="0" y="0"/>
            <a:chExt cx="2332530" cy="1158238"/>
          </a:xfrm>
        </p:grpSpPr>
        <p:sp>
          <p:nvSpPr>
            <p:cNvPr id="346" name="Shape 346"/>
            <p:cNvSpPr/>
            <p:nvPr/>
          </p:nvSpPr>
          <p:spPr>
            <a:xfrm>
              <a:off x="0" y="166858"/>
              <a:ext cx="2332531" cy="824527"/>
            </a:xfrm>
            <a:prstGeom prst="rect">
              <a:avLst/>
            </a:prstGeom>
            <a:gradFill flip="none" rotWithShape="1">
              <a:gsLst>
                <a:gs pos="0">
                  <a:srgbClr val="FFBF11"/>
                </a:gs>
                <a:gs pos="60000">
                  <a:srgbClr val="FFCB6D"/>
                </a:gs>
                <a:gs pos="100000">
                  <a:srgbClr val="FFDEAD"/>
                </a:gs>
              </a:gsLst>
              <a:lin ang="16200000" scaled="0"/>
            </a:gradFill>
            <a:ln w="12700" cap="flat">
              <a:solidFill>
                <a:srgbClr val="FBBE18"/>
              </a:solidFill>
              <a:prstDash val="solid"/>
              <a:round/>
            </a:ln>
            <a:effectLst>
              <a:outerShdw sx="100000" sy="100000" kx="0" ky="0" algn="b" rotWithShape="0" blurRad="63500" dist="38100" dir="5400000">
                <a:srgbClr val="000000">
                  <a:alpha val="30000"/>
                </a:srgbClr>
              </a:outerShdw>
            </a:effectLst>
          </p:spPr>
          <p:txBody>
            <a:bodyPr wrap="square" lIns="45718" tIns="45718" rIns="45718" bIns="45718" numCol="1" anchor="ctr">
              <a:noAutofit/>
            </a:bodyPr>
            <a:lstStyle/>
            <a:p>
              <a:pPr algn="ctr">
                <a:defRPr>
                  <a:solidFill>
                    <a:srgbClr val="FFFFFF"/>
                  </a:solidFill>
                </a:defRPr>
              </a:pPr>
            </a:p>
          </p:txBody>
        </p:sp>
        <p:sp>
          <p:nvSpPr>
            <p:cNvPr id="347" name="Shape 347"/>
            <p:cNvSpPr/>
            <p:nvPr/>
          </p:nvSpPr>
          <p:spPr>
            <a:xfrm>
              <a:off x="0" y="-1"/>
              <a:ext cx="2332531"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defRPr>
              </a:lvl1pPr>
            </a:lstStyle>
            <a:p>
              <a:pPr/>
              <a:r>
                <a:t>Transcoding/Codec, Bitrate + HTML5 Player Distribution Standards</a:t>
              </a:r>
            </a:p>
          </p:txBody>
        </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0" name="image3.jpeg" descr="2.jpg"/>
          <p:cNvPicPr>
            <a:picLocks noChangeAspect="1"/>
          </p:cNvPicPr>
          <p:nvPr/>
        </p:nvPicPr>
        <p:blipFill>
          <a:blip r:embed="rId2">
            <a:extLst/>
          </a:blip>
          <a:stretch>
            <a:fillRect/>
          </a:stretch>
        </p:blipFill>
        <p:spPr>
          <a:xfrm>
            <a:off x="-1764704" y="-459432"/>
            <a:ext cx="12889432" cy="943305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53" name="Shape 353"/>
          <p:cNvSpPr/>
          <p:nvPr>
            <p:ph type="title"/>
          </p:nvPr>
        </p:nvSpPr>
        <p:spPr>
          <a:xfrm>
            <a:off x="1042591" y="420453"/>
            <a:ext cx="6867326" cy="618762"/>
          </a:xfrm>
          <a:prstGeom prst="rect">
            <a:avLst/>
          </a:prstGeom>
        </p:spPr>
        <p:txBody>
          <a:bodyPr/>
          <a:lstStyle>
            <a:lvl1pPr algn="ctr" defTabSz="886967">
              <a:defRPr sz="2700">
                <a:solidFill>
                  <a:srgbClr val="000000"/>
                </a:solidFill>
              </a:defRPr>
            </a:lvl1pPr>
          </a:lstStyle>
          <a:p>
            <a:pPr/>
            <a:r>
              <a:t>Streaming / Download Cost Benefit Analysis</a:t>
            </a:r>
          </a:p>
        </p:txBody>
      </p:sp>
      <p:graphicFrame>
        <p:nvGraphicFramePr>
          <p:cNvPr id="354" name="Table 354"/>
          <p:cNvGraphicFramePr/>
          <p:nvPr/>
        </p:nvGraphicFramePr>
        <p:xfrm>
          <a:off x="407558" y="2062758"/>
          <a:ext cx="7786704" cy="125429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61968"/>
                <a:gridCol w="1486437"/>
                <a:gridCol w="2076994"/>
                <a:gridCol w="2261303"/>
              </a:tblGrid>
              <a:tr h="355733">
                <a:tc>
                  <a:txBody>
                    <a:bodyPr/>
                    <a:lstStyle/>
                    <a:p>
                      <a:pPr algn="l">
                        <a:defRPr b="0" sz="1800">
                          <a:solidFill>
                            <a:srgbClr val="000000"/>
                          </a:solidFill>
                        </a:defRPr>
                      </a:pPr>
                      <a:r>
                        <a:rPr b="1" sz="1200">
                          <a:solidFill>
                            <a:srgbClr val="FFFFFF"/>
                          </a:solidFill>
                        </a:rPr>
                        <a:t>Service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Cost</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Benefits</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Issues</a:t>
                      </a:r>
                    </a:p>
                  </a:txBody>
                  <a:tcPr marL="45720" marR="45720" marT="45720" marB="45720" anchor="t" anchorCtr="0" horzOverflow="overflow"/>
                </a:tc>
              </a:tr>
              <a:tr h="542823">
                <a:tc>
                  <a:txBody>
                    <a:bodyPr/>
                    <a:lstStyle/>
                    <a:p>
                      <a:pPr algn="l"/>
                      <a:r>
                        <a:t>Streaming </a:t>
                      </a:r>
                    </a:p>
                    <a:p>
                      <a:pPr algn="l"/>
                      <a:r>
                        <a:t>( as in rental service like Netflix )</a:t>
                      </a:r>
                    </a:p>
                  </a:txBody>
                  <a:tcPr marL="45720" marR="45720" marT="45720" marB="45720" anchor="t" anchorCtr="0" horzOverflow="overflow"/>
                </a:tc>
                <a:tc>
                  <a:txBody>
                    <a:bodyPr/>
                    <a:lstStyle/>
                    <a:p>
                      <a:pPr algn="l">
                        <a:defRPr sz="1800"/>
                      </a:pPr>
                      <a:r>
                        <a:rPr sz="1200"/>
                        <a:t>Low price for consumers, revenue share for Digital Rights</a:t>
                      </a:r>
                    </a:p>
                  </a:txBody>
                  <a:tcPr marL="45720" marR="45720" marT="45720" marB="45720" anchor="t" anchorCtr="0" horzOverflow="overflow"/>
                </a:tc>
                <a:tc>
                  <a:txBody>
                    <a:bodyPr/>
                    <a:lstStyle/>
                    <a:p>
                      <a:pPr algn="l">
                        <a:defRPr sz="1800"/>
                      </a:pPr>
                      <a:r>
                        <a:rPr sz="1200"/>
                        <a:t>Single Copy ,Satisfactory content producers</a:t>
                      </a:r>
                    </a:p>
                  </a:txBody>
                  <a:tcPr marL="45720" marR="45720" marT="45720" marB="45720" anchor="t" anchorCtr="0" horzOverflow="overflow"/>
                </a:tc>
                <a:tc>
                  <a:txBody>
                    <a:bodyPr/>
                    <a:lstStyle/>
                    <a:p>
                      <a:pPr algn="l">
                        <a:defRPr sz="1800"/>
                      </a:pPr>
                      <a:r>
                        <a:rPr sz="1200"/>
                        <a:t>Network latency , Scalability issues</a:t>
                      </a:r>
                    </a:p>
                  </a:txBody>
                  <a:tcPr marL="45720" marR="45720" marT="45720" marB="45720" anchor="t" anchorCtr="0" horzOverflow="overflow"/>
                </a:tc>
              </a:tr>
              <a:tr h="355733">
                <a:tc>
                  <a:txBody>
                    <a:bodyPr/>
                    <a:lstStyle/>
                    <a:p>
                      <a:pPr algn="l"/>
                      <a:r>
                        <a:t>Download</a:t>
                      </a:r>
                    </a:p>
                    <a:p>
                      <a:pPr algn="l"/>
                      <a:r>
                        <a:t>( as in buy  like iTunes )</a:t>
                      </a:r>
                    </a:p>
                  </a:txBody>
                  <a:tcPr marL="45720" marR="45720" marT="45720" marB="45720" anchor="t" anchorCtr="0" horzOverflow="overflow"/>
                </a:tc>
                <a:tc>
                  <a:txBody>
                    <a:bodyPr/>
                    <a:lstStyle/>
                    <a:p>
                      <a:pPr algn="l">
                        <a:defRPr sz="1800"/>
                      </a:pPr>
                      <a:r>
                        <a:rPr sz="1200"/>
                        <a:t>Content rights, Pricey model for users</a:t>
                      </a:r>
                    </a:p>
                  </a:txBody>
                  <a:tcPr marL="45720" marR="45720" marT="45720" marB="45720" anchor="t" anchorCtr="0" horzOverflow="overflow"/>
                </a:tc>
                <a:tc>
                  <a:txBody>
                    <a:bodyPr/>
                    <a:lstStyle/>
                    <a:p>
                      <a:pPr algn="l">
                        <a:defRPr sz="1800"/>
                      </a:pPr>
                      <a:r>
                        <a:rPr sz="1200"/>
                        <a:t>Content ownership, offline non linear experience on multiple devices</a:t>
                      </a:r>
                    </a:p>
                  </a:txBody>
                  <a:tcPr marL="45720" marR="45720" marT="45720" marB="45720" anchor="t" anchorCtr="0" horzOverflow="overflow"/>
                </a:tc>
                <a:tc>
                  <a:txBody>
                    <a:bodyPr/>
                    <a:lstStyle/>
                    <a:p>
                      <a:pPr algn="l">
                        <a:defRPr sz="1800"/>
                      </a:pPr>
                      <a:r>
                        <a:rPr sz="1200"/>
                        <a:t>DRM / Digital Locker to restrict to specific number of devices and people.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57" name="Shape 357"/>
          <p:cNvSpPr/>
          <p:nvPr>
            <p:ph type="title"/>
          </p:nvPr>
        </p:nvSpPr>
        <p:spPr>
          <a:xfrm>
            <a:off x="1042591" y="420453"/>
            <a:ext cx="6867326" cy="618762"/>
          </a:xfrm>
          <a:prstGeom prst="rect">
            <a:avLst/>
          </a:prstGeom>
        </p:spPr>
        <p:txBody>
          <a:bodyPr/>
          <a:lstStyle>
            <a:lvl1pPr algn="ctr">
              <a:defRPr sz="3200">
                <a:solidFill>
                  <a:srgbClr val="000000"/>
                </a:solidFill>
              </a:defRPr>
            </a:lvl1pPr>
          </a:lstStyle>
          <a:p>
            <a:pPr/>
            <a:r>
              <a:t>AWS hosting - Estimated Cost</a:t>
            </a:r>
          </a:p>
        </p:txBody>
      </p:sp>
      <p:graphicFrame>
        <p:nvGraphicFramePr>
          <p:cNvPr id="358" name="Table 358"/>
          <p:cNvGraphicFramePr/>
          <p:nvPr/>
        </p:nvGraphicFramePr>
        <p:xfrm>
          <a:off x="1142550" y="1550987"/>
          <a:ext cx="7241272" cy="226527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159098"/>
                <a:gridCol w="1232299"/>
                <a:gridCol w="1526329"/>
                <a:gridCol w="1661773"/>
                <a:gridCol w="1661773"/>
              </a:tblGrid>
              <a:tr h="251155">
                <a:tc>
                  <a:txBody>
                    <a:bodyPr/>
                    <a:lstStyle/>
                    <a:p>
                      <a:pPr algn="l">
                        <a:defRPr b="0" sz="1800">
                          <a:solidFill>
                            <a:srgbClr val="000000"/>
                          </a:solidFill>
                        </a:defRPr>
                      </a:pPr>
                      <a:r>
                        <a:rPr b="1" sz="1200">
                          <a:solidFill>
                            <a:srgbClr val="FFFFFF"/>
                          </a:solidFill>
                        </a:rPr>
                        <a:t>Size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Cost</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Storage</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Transfers</a:t>
                      </a:r>
                    </a:p>
                  </a:txBody>
                  <a:tcPr marL="45720" marR="45720" marT="45720" marB="45720" anchor="t" anchorCtr="0" horzOverflow="overflow"/>
                </a:tc>
                <a:tc>
                  <a:txBody>
                    <a:bodyPr/>
                    <a:lstStyle/>
                    <a:p>
                      <a:pPr algn="l">
                        <a:defRPr b="0" sz="1800">
                          <a:solidFill>
                            <a:srgbClr val="000000"/>
                          </a:solidFill>
                        </a:defRPr>
                      </a:pPr>
                      <a:r>
                        <a:rPr b="1" sz="1200">
                          <a:solidFill>
                            <a:srgbClr val="FFFFFF"/>
                          </a:solidFill>
                        </a:rPr>
                        <a:t>Requests</a:t>
                      </a:r>
                    </a:p>
                  </a:txBody>
                  <a:tcPr marL="45720" marR="45720" marT="45720" marB="45720" anchor="t" anchorCtr="0" horzOverflow="overflow"/>
                </a:tc>
              </a:tr>
              <a:tr h="418592">
                <a:tc>
                  <a:txBody>
                    <a:bodyPr/>
                    <a:lstStyle/>
                    <a:p>
                      <a:pPr algn="l">
                        <a:defRPr sz="1800"/>
                      </a:pPr>
                      <a:r>
                        <a:rPr sz="1200"/>
                        <a:t>Low</a:t>
                      </a:r>
                    </a:p>
                  </a:txBody>
                  <a:tcPr marL="45720" marR="45720" marT="45720" marB="45720" anchor="t" anchorCtr="0" horzOverflow="overflow"/>
                </a:tc>
                <a:tc>
                  <a:txBody>
                    <a:bodyPr/>
                    <a:lstStyle/>
                    <a:p>
                      <a:pPr algn="l">
                        <a:defRPr sz="1800"/>
                      </a:pPr>
                      <a:r>
                        <a:rPr sz="1200"/>
                        <a:t>$0.15</a:t>
                      </a:r>
                    </a:p>
                  </a:txBody>
                  <a:tcPr marL="45720" marR="45720" marT="45720" marB="45720" anchor="t" anchorCtr="0" horzOverflow="overflow"/>
                </a:tc>
                <a:tc>
                  <a:txBody>
                    <a:bodyPr/>
                    <a:lstStyle/>
                    <a:p>
                      <a:pPr algn="l">
                        <a:defRPr sz="1800"/>
                      </a:pPr>
                      <a:r>
                        <a:rPr sz="1200"/>
                        <a:t>10 GB</a:t>
                      </a:r>
                    </a:p>
                  </a:txBody>
                  <a:tcPr marL="45720" marR="45720" marT="45720" marB="45720" anchor="t" anchorCtr="0" horzOverflow="overflow"/>
                </a:tc>
                <a:tc>
                  <a:txBody>
                    <a:bodyPr/>
                    <a:lstStyle/>
                    <a:p>
                      <a:pPr algn="l">
                        <a:defRPr sz="1800"/>
                      </a:pPr>
                      <a:r>
                        <a:rPr sz="1200"/>
                        <a:t>1 GB</a:t>
                      </a:r>
                    </a:p>
                  </a:txBody>
                  <a:tcPr marL="45720" marR="45720" marT="45720" marB="45720" anchor="t" anchorCtr="0" horzOverflow="overflow"/>
                </a:tc>
                <a:tc>
                  <a:txBody>
                    <a:bodyPr/>
                    <a:lstStyle/>
                    <a:p>
                      <a:pPr algn="l">
                        <a:defRPr sz="1800"/>
                      </a:pPr>
                      <a:r>
                        <a:rPr sz="1200"/>
                        <a:t>5,300</a:t>
                      </a:r>
                    </a:p>
                  </a:txBody>
                  <a:tcPr marL="45720" marR="45720" marT="45720" marB="45720" anchor="t" anchorCtr="0" horzOverflow="overflow"/>
                </a:tc>
              </a:tr>
              <a:tr h="248627">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r h="363917">
                <a:tc>
                  <a:txBody>
                    <a:bodyPr/>
                    <a:lstStyle/>
                    <a:p>
                      <a:pPr algn="l">
                        <a:defRPr sz="1800"/>
                      </a:pPr>
                      <a:r>
                        <a:rPr sz="1200"/>
                        <a:t>Medium</a:t>
                      </a:r>
                    </a:p>
                  </a:txBody>
                  <a:tcPr marL="45720" marR="45720" marT="45720" marB="45720" anchor="t" anchorCtr="0" horzOverflow="overflow"/>
                </a:tc>
                <a:tc>
                  <a:txBody>
                    <a:bodyPr/>
                    <a:lstStyle/>
                    <a:p>
                      <a:pPr algn="l">
                        <a:defRPr sz="1800"/>
                      </a:pPr>
                      <a:r>
                        <a:rPr sz="1200"/>
                        <a:t>$2.87</a:t>
                      </a:r>
                    </a:p>
                  </a:txBody>
                  <a:tcPr marL="45720" marR="45720" marT="45720" marB="45720" anchor="t" anchorCtr="0" horzOverflow="overflow"/>
                </a:tc>
                <a:tc>
                  <a:txBody>
                    <a:bodyPr/>
                    <a:lstStyle/>
                    <a:p>
                      <a:pPr algn="l">
                        <a:defRPr sz="1800"/>
                      </a:pPr>
                      <a:r>
                        <a:rPr sz="1200"/>
                        <a:t>100 GB</a:t>
                      </a:r>
                    </a:p>
                  </a:txBody>
                  <a:tcPr marL="45720" marR="45720" marT="45720" marB="45720" anchor="t" anchorCtr="0" horzOverflow="overflow"/>
                </a:tc>
                <a:tc>
                  <a:txBody>
                    <a:bodyPr/>
                    <a:lstStyle/>
                    <a:p>
                      <a:pPr algn="l">
                        <a:defRPr sz="1800"/>
                      </a:pPr>
                      <a:r>
                        <a:rPr sz="1200"/>
                        <a:t>10 GB</a:t>
                      </a:r>
                    </a:p>
                  </a:txBody>
                  <a:tcPr marL="45720" marR="45720" marT="45720" marB="45720" anchor="t" anchorCtr="0" horzOverflow="overflow"/>
                </a:tc>
                <a:tc>
                  <a:txBody>
                    <a:bodyPr/>
                    <a:lstStyle/>
                    <a:p>
                      <a:pPr algn="l">
                        <a:defRPr sz="1800"/>
                      </a:pPr>
                      <a:r>
                        <a:rPr sz="1200"/>
                        <a:t>53,000</a:t>
                      </a:r>
                    </a:p>
                  </a:txBody>
                  <a:tcPr marL="45720" marR="45720" marT="45720" marB="45720" anchor="t" anchorCtr="0" horzOverflow="overflow"/>
                </a:tc>
              </a:tr>
              <a:tr h="266854">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r h="464969">
                <a:tc>
                  <a:txBody>
                    <a:bodyPr/>
                    <a:lstStyle/>
                    <a:p>
                      <a:pPr algn="l">
                        <a:defRPr sz="1800"/>
                      </a:pPr>
                      <a:r>
                        <a:rPr sz="1200"/>
                        <a:t>High</a:t>
                      </a:r>
                    </a:p>
                  </a:txBody>
                  <a:tcPr marL="45720" marR="45720" marT="45720" marB="45720" anchor="t" anchorCtr="0" horzOverflow="overflow"/>
                </a:tc>
                <a:tc>
                  <a:txBody>
                    <a:bodyPr/>
                    <a:lstStyle/>
                    <a:p>
                      <a:pPr algn="l">
                        <a:defRPr sz="1800"/>
                      </a:pPr>
                      <a:r>
                        <a:rPr sz="1200"/>
                        <a:t>$39.63</a:t>
                      </a:r>
                    </a:p>
                  </a:txBody>
                  <a:tcPr marL="45720" marR="45720" marT="45720" marB="45720" anchor="t" anchorCtr="0" horzOverflow="overflow"/>
                </a:tc>
                <a:tc>
                  <a:txBody>
                    <a:bodyPr/>
                    <a:lstStyle/>
                    <a:p>
                      <a:pPr algn="l">
                        <a:defRPr sz="1800"/>
                      </a:pPr>
                      <a:r>
                        <a:rPr sz="1200"/>
                        <a:t>1 TB</a:t>
                      </a:r>
                    </a:p>
                  </a:txBody>
                  <a:tcPr marL="45720" marR="45720" marT="45720" marB="45720" anchor="t" anchorCtr="0" horzOverflow="overflow"/>
                </a:tc>
                <a:tc>
                  <a:txBody>
                    <a:bodyPr/>
                    <a:lstStyle/>
                    <a:p>
                      <a:pPr algn="l">
                        <a:defRPr sz="1800"/>
                      </a:pPr>
                      <a:r>
                        <a:rPr sz="1200"/>
                        <a:t>100 GB</a:t>
                      </a:r>
                    </a:p>
                  </a:txBody>
                  <a:tcPr marL="45720" marR="45720" marT="45720" marB="45720" anchor="t" anchorCtr="0" horzOverflow="overflow"/>
                </a:tc>
                <a:tc>
                  <a:txBody>
                    <a:bodyPr/>
                    <a:lstStyle/>
                    <a:p>
                      <a:pPr algn="l">
                        <a:defRPr sz="1800"/>
                      </a:pPr>
                      <a:r>
                        <a:rPr sz="1200"/>
                        <a:t>5,030,000</a:t>
                      </a:r>
                    </a:p>
                  </a:txBody>
                  <a:tcPr marL="45720" marR="45720" marT="45720" marB="45720" anchor="t" anchorCtr="0" horzOverflow="overflow"/>
                </a:tc>
              </a:tr>
              <a:tr h="251155">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c>
                  <a:txBody>
                    <a:bodyPr/>
                    <a:lstStyle/>
                    <a:p>
                      <a:pPr algn="l"/>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nvSpPr>
        <p:spPr>
          <a:xfrm>
            <a:off x="259974" y="6453318"/>
            <a:ext cx="3657603" cy="231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000">
                <a:solidFill>
                  <a:srgbClr val="404040"/>
                </a:solidFill>
              </a:defRPr>
            </a:lvl1pPr>
          </a:lstStyle>
          <a:p>
            <a:pPr/>
            <a:r>
              <a:t>Flix Premiere Confidential</a:t>
            </a:r>
          </a:p>
        </p:txBody>
      </p:sp>
      <p:sp>
        <p:nvSpPr>
          <p:cNvPr id="361" name="Shape 361"/>
          <p:cNvSpPr/>
          <p:nvPr>
            <p:ph type="title"/>
          </p:nvPr>
        </p:nvSpPr>
        <p:spPr>
          <a:xfrm>
            <a:off x="415925" y="1456764"/>
            <a:ext cx="8308975" cy="1143001"/>
          </a:xfrm>
          <a:prstGeom prst="rect">
            <a:avLst/>
          </a:prstGeom>
        </p:spPr>
        <p:txBody>
          <a:bodyPr/>
          <a:lstStyle/>
          <a:p>
            <a:pPr/>
            <a:r>
              <a:t>DRM</a:t>
            </a:r>
          </a:p>
        </p:txBody>
      </p:sp>
      <p:sp>
        <p:nvSpPr>
          <p:cNvPr id="362" name="Shape 362"/>
          <p:cNvSpPr/>
          <p:nvPr>
            <p:ph type="body" idx="1"/>
          </p:nvPr>
        </p:nvSpPr>
        <p:spPr>
          <a:xfrm>
            <a:off x="415925" y="2770188"/>
            <a:ext cx="8308975" cy="3478214"/>
          </a:xfrm>
          <a:prstGeom prst="rect">
            <a:avLst/>
          </a:prstGeom>
        </p:spPr>
        <p:txBody>
          <a:bodyPr/>
          <a:lstStyle/>
          <a:p>
            <a:pPr/>
            <a:r>
              <a:t>Digital rights management (DRM) is a term for access control technologies that are used by hardware manufacturers, publishers, copyright holders and individuals to limit the use of digital content. </a:t>
            </a:r>
          </a:p>
          <a:p>
            <a:pPr/>
            <a:r>
              <a:t>The term is used to describe any technology that inhibits the use of digital content that is not desired or intended by the content provider. Note, the term does not generally refer to other forms of copy protection, which can be circumvented without modifying the file or device, such as serial numbers or keyfiles.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Expo">
  <a:themeElements>
    <a:clrScheme name="Expo">
      <a:dk1>
        <a:srgbClr val="000000"/>
      </a:dk1>
      <a:lt1>
        <a:srgbClr val="FFFFFF"/>
      </a:lt1>
      <a:dk2>
        <a:srgbClr val="A7A7A7"/>
      </a:dk2>
      <a:lt2>
        <a:srgbClr val="535353"/>
      </a:lt2>
      <a:accent1>
        <a:srgbClr val="FBC01E"/>
      </a:accent1>
      <a:accent2>
        <a:srgbClr val="EFE1A2"/>
      </a:accent2>
      <a:accent3>
        <a:srgbClr val="FA8716"/>
      </a:accent3>
      <a:accent4>
        <a:srgbClr val="BE0204"/>
      </a:accent4>
      <a:accent5>
        <a:srgbClr val="640F10"/>
      </a:accent5>
      <a:accent6>
        <a:srgbClr val="7E13E3"/>
      </a:accent6>
      <a:hlink>
        <a:srgbClr val="0000FF"/>
      </a:hlink>
      <a:folHlink>
        <a:srgbClr val="FF00FF"/>
      </a:folHlink>
    </a:clrScheme>
    <a:fontScheme name="Expo">
      <a:majorFont>
        <a:latin typeface="Helvetica"/>
        <a:ea typeface="Helvetica"/>
        <a:cs typeface="Helvetica"/>
      </a:majorFont>
      <a:minorFont>
        <a:latin typeface="Calibri"/>
        <a:ea typeface="Calibri"/>
        <a:cs typeface="Calibri"/>
      </a:minorFont>
    </a:fontScheme>
    <a:fmtScheme name="Exp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xpo">
  <a:themeElements>
    <a:clrScheme name="Expo">
      <a:dk1>
        <a:srgbClr val="000000"/>
      </a:dk1>
      <a:lt1>
        <a:srgbClr val="FFFFFF"/>
      </a:lt1>
      <a:dk2>
        <a:srgbClr val="A7A7A7"/>
      </a:dk2>
      <a:lt2>
        <a:srgbClr val="535353"/>
      </a:lt2>
      <a:accent1>
        <a:srgbClr val="FBC01E"/>
      </a:accent1>
      <a:accent2>
        <a:srgbClr val="EFE1A2"/>
      </a:accent2>
      <a:accent3>
        <a:srgbClr val="FA8716"/>
      </a:accent3>
      <a:accent4>
        <a:srgbClr val="BE0204"/>
      </a:accent4>
      <a:accent5>
        <a:srgbClr val="640F10"/>
      </a:accent5>
      <a:accent6>
        <a:srgbClr val="7E13E3"/>
      </a:accent6>
      <a:hlink>
        <a:srgbClr val="0000FF"/>
      </a:hlink>
      <a:folHlink>
        <a:srgbClr val="FF00FF"/>
      </a:folHlink>
    </a:clrScheme>
    <a:fontScheme name="Expo">
      <a:majorFont>
        <a:latin typeface="Helvetica"/>
        <a:ea typeface="Helvetica"/>
        <a:cs typeface="Helvetica"/>
      </a:majorFont>
      <a:minorFont>
        <a:latin typeface="Calibri"/>
        <a:ea typeface="Calibri"/>
        <a:cs typeface="Calibri"/>
      </a:minorFont>
    </a:fontScheme>
    <a:fmtScheme name="Exp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
          <a:effectLst>
            <a:outerShdw sx="100000" sy="100000" kx="0" ky="0" algn="b" rotWithShape="0" blurRad="63500" dist="38100" dir="5400000">
              <a:srgbClr val="000000">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00000">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