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41A39-6909-4CB6-B3B4-2DC9791B2032}" type="datetimeFigureOut">
              <a:rPr lang="en-US" smtClean="0"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54AAC-F84B-481E-B723-2C5F106D0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5242" y="3994484"/>
            <a:ext cx="9954126" cy="190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6264" y="3994483"/>
            <a:ext cx="4993104" cy="19009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5242" y="3994484"/>
            <a:ext cx="4961021" cy="19009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6774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LIFE </a:t>
            </a:r>
            <a:r>
              <a:rPr lang="en-US" sz="8000" dirty="0" smtClean="0">
                <a:solidFill>
                  <a:srgbClr val="FF0000"/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CYCLE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 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HOOKS</a:t>
            </a:r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  <a:ea typeface="Verdana" panose="020B0604030504040204" pitchFamily="34" charset="0"/>
              </a:rPr>
              <a:t> </a:t>
            </a:r>
            <a:endParaRPr lang="en-US" sz="80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779" y="4516437"/>
            <a:ext cx="9144000" cy="165576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 </a:t>
            </a:r>
            <a:r>
              <a:rPr lang="en-US" sz="6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4957011" y="697832"/>
            <a:ext cx="6581273" cy="2418347"/>
          </a:xfrm>
          <a:prstGeom prst="curvedLeftArrow">
            <a:avLst>
              <a:gd name="adj1" fmla="val 3173"/>
              <a:gd name="adj2" fmla="val 8578"/>
              <a:gd name="adj3" fmla="val 9027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0624313">
            <a:off x="180880" y="711576"/>
            <a:ext cx="5637777" cy="2418347"/>
          </a:xfrm>
          <a:prstGeom prst="curvedLeftArrow">
            <a:avLst>
              <a:gd name="adj1" fmla="val 3173"/>
              <a:gd name="adj2" fmla="val 8578"/>
              <a:gd name="adj3" fmla="val 9027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6927" y="2944860"/>
            <a:ext cx="942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|</a:t>
            </a:r>
            <a:r>
              <a:rPr lang="en-US" sz="6000" dirty="0" smtClean="0">
                <a:solidFill>
                  <a:schemeClr val="accent6"/>
                </a:solidFill>
              </a:rPr>
              <a:t>|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441783" y="2225841"/>
            <a:ext cx="8650705" cy="4018548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9468" y="3558756"/>
            <a:ext cx="234615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Deployed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4057" y="1895514"/>
            <a:ext cx="2346158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Created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9336" y="5859669"/>
            <a:ext cx="2827422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Updated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30388" y="3706306"/>
            <a:ext cx="2725153" cy="76944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Destroyed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7" name="Left Arrow 16"/>
          <p:cNvSpPr/>
          <p:nvPr/>
        </p:nvSpPr>
        <p:spPr>
          <a:xfrm rot="20026093">
            <a:off x="2263938" y="2650656"/>
            <a:ext cx="950495" cy="33032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2325098">
            <a:off x="1930244" y="5341342"/>
            <a:ext cx="950495" cy="33032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9339441">
            <a:off x="8436147" y="5444675"/>
            <a:ext cx="950495" cy="33032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366926">
            <a:off x="8173452" y="2613412"/>
            <a:ext cx="950495" cy="33032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7" y="3291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Life Cycle Hooks Outline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1072815" y="89420"/>
            <a:ext cx="9924048" cy="1421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33837" y="89419"/>
            <a:ext cx="4978016" cy="14213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72816" y="89420"/>
            <a:ext cx="4946031" cy="14213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1337510" y="195896"/>
            <a:ext cx="9116369" cy="1238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 </a:t>
            </a:r>
            <a:r>
              <a:rPr lang="en-US" sz="6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4656"/>
            <a:ext cx="10515600" cy="87412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When A Component Is Created!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926757" y="1591616"/>
            <a:ext cx="9508306" cy="17589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45184" y="2090953"/>
            <a:ext cx="10257484" cy="125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6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VUE.JS</a:t>
            </a:r>
            <a:endParaRPr lang="en-US" sz="6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757" y="3389563"/>
            <a:ext cx="9508306" cy="262397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5400" dirty="0" smtClean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err="1" smtClean="0">
                <a:solidFill>
                  <a:schemeClr val="bg1"/>
                </a:solidFill>
              </a:rPr>
              <a:t>Beforecreated</a:t>
            </a:r>
            <a:r>
              <a:rPr lang="en-US" sz="5400" dirty="0" smtClean="0">
                <a:solidFill>
                  <a:schemeClr val="bg1"/>
                </a:solidFill>
              </a:rPr>
              <a:t>()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5400" dirty="0" smtClean="0">
                <a:solidFill>
                  <a:schemeClr val="bg1"/>
                </a:solidFill>
              </a:rPr>
              <a:t>Created()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2283" y="1127792"/>
            <a:ext cx="7607970" cy="4587207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eforemount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Mounted()</a:t>
            </a:r>
          </a:p>
          <a:p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eforeUpate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Updated()</a:t>
            </a:r>
          </a:p>
          <a:p>
            <a:r>
              <a:rPr lang="en-US" sz="3600" dirty="0" err="1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beforeDestroy</a:t>
            </a: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Destroyed()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611" y="2803356"/>
            <a:ext cx="9144000" cy="1175837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AXIOS</a:t>
            </a:r>
            <a:endParaRPr lang="en-US" sz="8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Courier New</vt:lpstr>
      <vt:lpstr>Verdana</vt:lpstr>
      <vt:lpstr>Wingdings</vt:lpstr>
      <vt:lpstr>Office Theme</vt:lpstr>
      <vt:lpstr>LIFE CYCLE HOOKS </vt:lpstr>
      <vt:lpstr>Life Cycle Hooks Outline</vt:lpstr>
      <vt:lpstr>When A Component Is Created!</vt:lpstr>
      <vt:lpstr>PowerPoint Presentation</vt:lpstr>
      <vt:lpstr>AXIOS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HOOKS</dc:title>
  <dc:creator>Windows User</dc:creator>
  <cp:lastModifiedBy>Windows User</cp:lastModifiedBy>
  <cp:revision>15</cp:revision>
  <dcterms:created xsi:type="dcterms:W3CDTF">2021-10-03T23:59:35Z</dcterms:created>
  <dcterms:modified xsi:type="dcterms:W3CDTF">2021-10-13T13:50:25Z</dcterms:modified>
</cp:coreProperties>
</file>