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1"/>
    <p:restoredTop sz="94624"/>
  </p:normalViewPr>
  <p:slideViewPr>
    <p:cSldViewPr snapToGrid="0" snapToObjects="1">
      <p:cViewPr varScale="1">
        <p:scale>
          <a:sx n="128" d="100"/>
          <a:sy n="128" d="100"/>
        </p:scale>
        <p:origin x="1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4EF3-D49B-7F40-AA25-BDCCAB9D4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1C6C8-055C-4C47-9D17-6A95FB8C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F280E-111A-7046-9C0F-DEB50274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296-BE36-6E43-B192-B27419944E12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3EBB1-9739-E940-9136-B5B6875E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D9516-0702-3C49-9664-F49F1D7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5A33-D273-7943-8DC0-39EBB97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CFEA-A0AB-6D47-A731-B7272F49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B3417-85CF-2848-8C38-50180776A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961B2-9113-6340-B51B-49BB649B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296-BE36-6E43-B192-B27419944E12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9B854-A246-F142-8251-21E6BB37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59B29-32EC-F942-A520-5E01E8BE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5A33-D273-7943-8DC0-39EBB97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4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F312C-2941-CE4B-8B8A-6ADF75089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B275D-E764-9443-B934-6F30606A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DAC97-1B95-8E4C-8DBF-20C545BA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296-BE36-6E43-B192-B27419944E12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7574-DCD7-174D-B13F-5DA9AF87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8A12-34C0-994C-B88C-B86072EE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5A33-D273-7943-8DC0-39EBB97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5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06DA-FC28-9640-9181-B4C62759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22CB-CF96-8448-9822-1334E48F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7227-13AD-D04E-8A94-CB4EFEB6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296-BE36-6E43-B192-B27419944E12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5FEF-1D6B-0943-BC74-EE65F299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0036-45C3-CD4D-ADBD-7BF5638C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5A33-D273-7943-8DC0-39EBB97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2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D35C-991C-F84C-99AC-F1133F1C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2C8BB-B03E-264D-88DD-922FBFD95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0159F-D6DA-F947-8212-13CE3608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296-BE36-6E43-B192-B27419944E12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F8D0F-9176-AF4D-8C3D-2DF83E21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E9DD1-46F7-F546-9661-52DAC66B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5A33-D273-7943-8DC0-39EBB97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3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3E2F-77E8-7549-BAB3-12AB2254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258FC-6BE1-C94F-98C8-07F3D49FB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EA612-D88D-0F4C-BB51-B9C94FB96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7C2BE-5A7E-A643-B472-EF2CDD6C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296-BE36-6E43-B192-B27419944E12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7211D-2D62-0142-A26A-FCF1BCA1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F697C-5518-5246-A6E8-6C0D9104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5A33-D273-7943-8DC0-39EBB97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8633-021B-A343-97FE-9ACF54D3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B924C-D35A-084E-942F-824F70EB8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95E7A-1B08-D44B-B972-8584495D7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5EBB6-5432-2146-B9FF-0C0BCB17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B0430-91DB-7B4F-BB83-1A2B9F307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AC912-E57B-4445-99E7-7C977597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296-BE36-6E43-B192-B27419944E12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43D63-3718-7E4B-999B-7596765C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FE996-CC30-E149-9816-7208ABB4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5A33-D273-7943-8DC0-39EBB97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FEB3-E49F-D245-9740-329B967B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61D5A-43BE-A743-8404-794E8C2B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296-BE36-6E43-B192-B27419944E12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49504-C114-874B-9FB7-ED04B54C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98F69-F749-8B42-B1E2-63F8547E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5A33-D273-7943-8DC0-39EBB97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3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1CF31-608C-3A49-848F-6DBDD630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296-BE36-6E43-B192-B27419944E12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8CE01-4869-8741-B326-FF44FC12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4F85-BF53-ED42-A129-4A4BAD53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5A33-D273-7943-8DC0-39EBB97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3E60-7BC5-214A-A45F-AEC6C8DA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B7AF-658A-D144-B27C-187DA60F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EF895-BF46-F549-AA23-EE9A87CCA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61DAB-02E3-7D4E-8BE2-94505EE0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296-BE36-6E43-B192-B27419944E12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18DCF-EFF1-DC4A-A076-5C838B8A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23860-3734-804F-86A8-810DFB3F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5A33-D273-7943-8DC0-39EBB97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B47F-04FB-4A48-A47B-01E847FB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9CCD2-CC25-924E-9465-734D808A1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A663B-0935-0047-AC17-8A77E1AEA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8B726-9E88-6B48-AC26-A3970707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296-BE36-6E43-B192-B27419944E12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991C8-6C59-1949-9DBC-228AF03E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5F98D-760C-F047-9ED3-42799689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5A33-D273-7943-8DC0-39EBB97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3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B4A36-8D24-7945-91CB-772A34FE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3BB67-C6B9-F44F-BABB-1971904D8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7B907-5468-8B4E-AA65-4AE471DB2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AE296-BE36-6E43-B192-B27419944E12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06082-004C-7C43-AC0B-F0FA4DBB4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30145-598F-AB43-A5AD-7F63FA38E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65A33-D273-7943-8DC0-39EBB97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8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306F-FB78-EC44-A9F9-262EE596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What is my system? What does my </a:t>
            </a:r>
            <a:r>
              <a:rPr lang="en-US" dirty="0" err="1"/>
              <a:t>traj</a:t>
            </a:r>
            <a:r>
              <a:rPr lang="en-US" dirty="0"/>
              <a:t> fine contain? </a:t>
            </a:r>
          </a:p>
          <a:p>
            <a:pPr lvl="1"/>
            <a:r>
              <a:rPr lang="en-US" dirty="0"/>
              <a:t>Zeotype (“insulators”) + MOFs</a:t>
            </a:r>
          </a:p>
          <a:p>
            <a:pPr lvl="1"/>
            <a:r>
              <a:rPr lang="en-US" dirty="0"/>
              <a:t>Metals (“conductors, metallic oxides)</a:t>
            </a:r>
          </a:p>
          <a:p>
            <a:pPr lvl="1"/>
            <a:r>
              <a:rPr lang="en-US" dirty="0"/>
              <a:t>Isolated </a:t>
            </a:r>
            <a:r>
              <a:rPr lang="en-US" dirty="0" err="1"/>
              <a:t>molec</a:t>
            </a:r>
            <a:r>
              <a:rPr lang="en-US" dirty="0"/>
              <a:t> &gt; LREAL = True </a:t>
            </a:r>
          </a:p>
          <a:p>
            <a:pPr lvl="1"/>
            <a:r>
              <a:rPr lang="en-US" dirty="0"/>
              <a:t>to set system defaults (this needs </a:t>
            </a:r>
            <a:r>
              <a:rPr lang="en-US" dirty="0" err="1"/>
              <a:t>defaults.py</a:t>
            </a:r>
            <a:r>
              <a:rPr lang="en-US" dirty="0"/>
              <a:t> file)</a:t>
            </a:r>
          </a:p>
          <a:p>
            <a:r>
              <a:rPr lang="en-US" dirty="0"/>
              <a:t>Cluster specific parameters </a:t>
            </a:r>
          </a:p>
          <a:p>
            <a:pPr lvl="1"/>
            <a:r>
              <a:rPr lang="en-US" dirty="0"/>
              <a:t>This needs to be separate file </a:t>
            </a:r>
          </a:p>
          <a:p>
            <a:r>
              <a:rPr lang="en-US" dirty="0"/>
              <a:t>How to move ions? </a:t>
            </a:r>
          </a:p>
          <a:p>
            <a:pPr lvl="1"/>
            <a:r>
              <a:rPr lang="en-US" dirty="0"/>
              <a:t>Optimization</a:t>
            </a:r>
          </a:p>
          <a:p>
            <a:pPr lvl="2"/>
            <a:r>
              <a:rPr lang="en-US" dirty="0"/>
              <a:t>Staged optimization  (300, 400, 500 eV)</a:t>
            </a:r>
          </a:p>
          <a:p>
            <a:pPr lvl="2"/>
            <a:r>
              <a:rPr lang="en-US" dirty="0"/>
              <a:t>Staged layers (2 layers, 3 layers, 4 layers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MD</a:t>
            </a:r>
          </a:p>
          <a:p>
            <a:pPr lvl="1"/>
            <a:r>
              <a:rPr lang="en-US" dirty="0" err="1"/>
              <a:t>Vib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Isolated </a:t>
            </a:r>
            <a:r>
              <a:rPr lang="en-US" dirty="0" err="1"/>
              <a:t>molec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Bulk </a:t>
            </a:r>
          </a:p>
          <a:p>
            <a:pPr lvl="2"/>
            <a:r>
              <a:rPr lang="en-US" dirty="0"/>
              <a:t>Ads  </a:t>
            </a:r>
          </a:p>
          <a:p>
            <a:pPr lvl="1"/>
            <a:r>
              <a:rPr lang="en-US" dirty="0"/>
              <a:t>Hybrids (starting w a GGA) </a:t>
            </a:r>
          </a:p>
          <a:p>
            <a:pPr lvl="1"/>
            <a:r>
              <a:rPr lang="en-US" dirty="0"/>
              <a:t>Charges Bader and DDEC (these should just follow an optimization) </a:t>
            </a:r>
          </a:p>
          <a:p>
            <a:pPr lvl="1"/>
            <a:r>
              <a:rPr lang="en-US" dirty="0"/>
              <a:t>Solvation runs (starting w a GGA) </a:t>
            </a:r>
          </a:p>
          <a:p>
            <a:r>
              <a:rPr lang="en-US" dirty="0"/>
              <a:t>Calculation checker? </a:t>
            </a:r>
          </a:p>
          <a:p>
            <a:r>
              <a:rPr lang="en-US" dirty="0"/>
              <a:t>Convergence check </a:t>
            </a:r>
          </a:p>
          <a:p>
            <a:pPr lvl="1"/>
            <a:r>
              <a:rPr lang="en-US" dirty="0"/>
              <a:t>kt “convergence” functional TiO2 bulk (w different functionals) </a:t>
            </a:r>
          </a:p>
          <a:p>
            <a:pPr lvl="1"/>
            <a:r>
              <a:rPr lang="en-US" dirty="0"/>
              <a:t>kt k points, </a:t>
            </a:r>
            <a:r>
              <a:rPr lang="en-US" dirty="0" err="1"/>
              <a:t>encut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Differnet</a:t>
            </a:r>
            <a:r>
              <a:rPr lang="en-US" dirty="0"/>
              <a:t> nodes </a:t>
            </a:r>
          </a:p>
          <a:p>
            <a:r>
              <a:rPr lang="en-US" dirty="0"/>
              <a:t>~/.</a:t>
            </a:r>
            <a:r>
              <a:rPr lang="en-US" dirty="0" err="1"/>
              <a:t>ktrc</a:t>
            </a:r>
            <a:r>
              <a:rPr lang="en-US" dirty="0"/>
              <a:t> (“MgO project”)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1786C7-92B3-CD46-BFCA-21D3D7042C59}"/>
              </a:ext>
            </a:extLst>
          </p:cNvPr>
          <p:cNvSpPr/>
          <p:nvPr/>
        </p:nvSpPr>
        <p:spPr>
          <a:xfrm>
            <a:off x="10598426" y="41048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B1D7D-8FCD-1149-8681-618668646F16}"/>
              </a:ext>
            </a:extLst>
          </p:cNvPr>
          <p:cNvSpPr/>
          <p:nvPr/>
        </p:nvSpPr>
        <p:spPr>
          <a:xfrm>
            <a:off x="9206948" y="303474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088B2-849B-2D42-8519-9C59EA329736}"/>
              </a:ext>
            </a:extLst>
          </p:cNvPr>
          <p:cNvSpPr/>
          <p:nvPr/>
        </p:nvSpPr>
        <p:spPr>
          <a:xfrm>
            <a:off x="9206948" y="41048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A9FAF8-9392-1047-9876-B4DF299E0AA3}"/>
              </a:ext>
            </a:extLst>
          </p:cNvPr>
          <p:cNvSpPr/>
          <p:nvPr/>
        </p:nvSpPr>
        <p:spPr>
          <a:xfrm>
            <a:off x="9206948" y="51749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0C9B0-3756-DB4C-A167-6DC3C3C54E0F}"/>
              </a:ext>
            </a:extLst>
          </p:cNvPr>
          <p:cNvSpPr/>
          <p:nvPr/>
        </p:nvSpPr>
        <p:spPr>
          <a:xfrm>
            <a:off x="5557631" y="-168550"/>
            <a:ext cx="35118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toolbox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BD07B-F4B8-E548-9230-9BE5CF1AB2FD}"/>
              </a:ext>
            </a:extLst>
          </p:cNvPr>
          <p:cNvSpPr/>
          <p:nvPr/>
        </p:nvSpPr>
        <p:spPr>
          <a:xfrm>
            <a:off x="5557631" y="897055"/>
            <a:ext cx="35118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Energy vs 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C3EF2-71EF-AF4D-9B73-E6964D81358E}"/>
              </a:ext>
            </a:extLst>
          </p:cNvPr>
          <p:cNvSpPr/>
          <p:nvPr/>
        </p:nvSpPr>
        <p:spPr>
          <a:xfrm>
            <a:off x="5557631" y="1962661"/>
            <a:ext cx="35118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Forces vs 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B3822-0C49-1541-BDF4-4E48489FEE01}"/>
              </a:ext>
            </a:extLst>
          </p:cNvPr>
          <p:cNvSpPr/>
          <p:nvPr/>
        </p:nvSpPr>
        <p:spPr>
          <a:xfrm>
            <a:off x="5557631" y="3028267"/>
            <a:ext cx="35118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per loop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9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9674-9137-A347-8C62-F342F00F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0F82-E3F4-0E49-946F-845A9D005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Calculation_type</a:t>
            </a:r>
            <a:r>
              <a:rPr lang="en-US" dirty="0"/>
              <a:t> = “convergence” </a:t>
            </a:r>
          </a:p>
        </p:txBody>
      </p:sp>
    </p:spTree>
    <p:extLst>
      <p:ext uri="{BB962C8B-B14F-4D97-AF65-F5344CB8AC3E}">
        <p14:creationId xmlns:p14="http://schemas.microsoft.com/office/powerpoint/2010/main" val="129939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167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Ambar Kulkarni</dc:creator>
  <cp:lastModifiedBy>Ambar Kulkarni</cp:lastModifiedBy>
  <cp:revision>3</cp:revision>
  <dcterms:created xsi:type="dcterms:W3CDTF">2022-01-18T23:14:38Z</dcterms:created>
  <dcterms:modified xsi:type="dcterms:W3CDTF">2022-01-18T23:31:18Z</dcterms:modified>
</cp:coreProperties>
</file>