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83" r:id="rId5"/>
    <p:sldId id="269" r:id="rId6"/>
    <p:sldId id="284" r:id="rId8"/>
    <p:sldId id="285" r:id="rId9"/>
    <p:sldId id="286" r:id="rId10"/>
    <p:sldId id="287" r:id="rId11"/>
    <p:sldId id="258" r:id="rId12"/>
    <p:sldId id="259" r:id="rId13"/>
    <p:sldId id="260" r:id="rId14"/>
    <p:sldId id="261" r:id="rId15"/>
    <p:sldId id="262" r:id="rId16"/>
    <p:sldId id="264" r:id="rId17"/>
    <p:sldId id="265" r:id="rId18"/>
    <p:sldId id="266" r:id="rId19"/>
    <p:sldId id="282" r:id="rId20"/>
    <p:sldId id="303" r:id="rId21"/>
    <p:sldId id="305" r:id="rId22"/>
    <p:sldId id="306" r:id="rId23"/>
    <p:sldId id="263" r:id="rId24"/>
    <p:sldId id="267" r:id="rId25"/>
    <p:sldId id="26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anose="020B0503020204020204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Power bi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It is  a business intelligence  and visualization  tool 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By using power bi we can create dashboards and reports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Dashboard  Ex: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25281" y="2057400"/>
            <a:ext cx="8308101" cy="403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527304"/>
            <a:ext cx="9875520" cy="1356360"/>
          </a:xfrm>
        </p:spPr>
        <p:txBody>
          <a:bodyPr/>
          <a:lstStyle/>
          <a:p>
            <a:r>
              <a:rPr lang="en-GB" dirty="0" smtClean="0"/>
              <a:t>Visualizations</a:t>
            </a:r>
            <a:br>
              <a:rPr lang="en-GB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lang="en-GB" dirty="0" smtClean="0"/>
          </a:p>
          <a:p>
            <a:r>
              <a:rPr lang="en-GB" dirty="0" smtClean="0"/>
              <a:t>In visualizations we can show the data in different visuals like </a:t>
            </a:r>
            <a:r>
              <a:rPr lang="en-GB" dirty="0"/>
              <a:t>P</a:t>
            </a:r>
            <a:r>
              <a:rPr lang="en-GB" dirty="0" smtClean="0"/>
              <a:t>ie chart, </a:t>
            </a:r>
            <a:r>
              <a:rPr lang="en-GB" dirty="0"/>
              <a:t>B</a:t>
            </a:r>
            <a:r>
              <a:rPr lang="en-GB" dirty="0" smtClean="0"/>
              <a:t>ar  chart , Clustered bar chart etc.</a:t>
            </a:r>
            <a:endParaRPr lang="en-GB" dirty="0" smtClean="0"/>
          </a:p>
          <a:p>
            <a:r>
              <a:rPr lang="en-GB" dirty="0" smtClean="0"/>
              <a:t>We can use colours charts themes shapes </a:t>
            </a:r>
            <a:endParaRPr lang="en-GB" dirty="0" smtClean="0"/>
          </a:p>
          <a:p>
            <a:r>
              <a:rPr lang="en-GB" dirty="0"/>
              <a:t>Visualization through visual imagery has been an effective way to communicate </a:t>
            </a:r>
            <a:r>
              <a:rPr lang="en-GB" dirty="0" smtClean="0"/>
              <a:t>in easy manner.</a:t>
            </a:r>
            <a:endParaRPr lang="en-GB" dirty="0" smtClean="0"/>
          </a:p>
          <a:p>
            <a:pPr marL="45720" indent="0"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Visualizations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GB" dirty="0" smtClean="0"/>
              <a:t>Example:</a:t>
            </a:r>
            <a:endParaRPr lang="en-GB" dirty="0" smtClean="0"/>
          </a:p>
          <a:p>
            <a:pPr marL="4572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0632" y="1751114"/>
            <a:ext cx="7543800" cy="43448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Relationships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three types of relationships between the data you are likely to </a:t>
            </a:r>
            <a:r>
              <a:rPr lang="en-GB" dirty="0" smtClean="0"/>
              <a:t> </a:t>
            </a:r>
            <a:r>
              <a:rPr lang="en-GB" dirty="0"/>
              <a:t>the design: </a:t>
            </a:r>
            <a:r>
              <a:rPr lang="en-GB" b="1" dirty="0"/>
              <a:t>one-to-one, one-to-many, and many-to-many</a:t>
            </a:r>
            <a:r>
              <a:rPr lang="en-GB" dirty="0"/>
              <a:t>. </a:t>
            </a:r>
            <a:endParaRPr lang="en-GB" dirty="0" smtClean="0"/>
          </a:p>
          <a:p>
            <a:r>
              <a:rPr lang="en-GB" dirty="0"/>
              <a:t>To be able to identify these relationships, you need to examine the data and have an understanding of what business rules apply to the data and tables.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one-to-one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0631" y="1636776"/>
            <a:ext cx="7004305" cy="44401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One-to-many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IN" dirty="0"/>
          </a:p>
        </p:txBody>
      </p:sp>
      <p:pic>
        <p:nvPicPr>
          <p:cNvPr id="100" name="Content Placeholder 99"/>
          <p:cNvPicPr/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003675" y="1965960"/>
            <a:ext cx="4754880" cy="40233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Many-to-Many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56432" y="2194559"/>
            <a:ext cx="7111555" cy="39014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Dax (Data Analasis Expressions)</a:t>
            </a:r>
            <a:endParaRPr lang="en-IN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dirty="0" err="1"/>
              <a:t>Dax</a:t>
            </a:r>
            <a:r>
              <a:rPr lang="en-IN" altLang="en-US" dirty="0"/>
              <a:t> is a programing language .</a:t>
            </a:r>
            <a:endParaRPr lang="en-IN" altLang="en-US" dirty="0"/>
          </a:p>
          <a:p>
            <a:r>
              <a:rPr lang="en-IN" altLang="en-US" dirty="0" err="1"/>
              <a:t>Dax</a:t>
            </a:r>
            <a:r>
              <a:rPr lang="en-IN" altLang="en-US" dirty="0"/>
              <a:t> is used to create calculated columns</a:t>
            </a:r>
            <a:r>
              <a:rPr lang="en-IN" altLang="en-US" dirty="0" smtClean="0"/>
              <a:t>, measures </a:t>
            </a:r>
            <a:r>
              <a:rPr lang="en-IN" altLang="en-US" dirty="0"/>
              <a:t>and custom tables.</a:t>
            </a:r>
            <a:endParaRPr lang="en-IN" altLang="en-US" dirty="0"/>
          </a:p>
          <a:p>
            <a:r>
              <a:rPr lang="en-IN" altLang="en-US" dirty="0" err="1"/>
              <a:t>Dax</a:t>
            </a:r>
            <a:r>
              <a:rPr lang="en-IN" altLang="en-US" dirty="0"/>
              <a:t> is a collection of </a:t>
            </a:r>
            <a:r>
              <a:rPr lang="en-IN" altLang="en-US" dirty="0" smtClean="0"/>
              <a:t>functions </a:t>
            </a:r>
            <a:r>
              <a:rPr lang="en-IN" altLang="en-US" dirty="0"/>
              <a:t>,operators and constants that can be used in a formula , or expression.</a:t>
            </a:r>
            <a:endParaRPr lang="en-IN" altLang="en-US" dirty="0"/>
          </a:p>
          <a:p>
            <a:r>
              <a:rPr lang="en-IN" altLang="en-US" b="1" dirty="0"/>
              <a:t>Calculated </a:t>
            </a:r>
            <a:r>
              <a:rPr lang="en-IN" altLang="en-US" b="1" dirty="0" smtClean="0"/>
              <a:t>columns</a:t>
            </a:r>
            <a:r>
              <a:rPr lang="en-IN" altLang="en-US" dirty="0" smtClean="0"/>
              <a:t> </a:t>
            </a:r>
            <a:r>
              <a:rPr lang="en-IN" altLang="en-US" dirty="0"/>
              <a:t>:- we create calculated columns that columns are calculated row by row and it added extra column in the </a:t>
            </a:r>
            <a:r>
              <a:rPr lang="en-IN" altLang="en-US" dirty="0" smtClean="0"/>
              <a:t>table Arithmetic </a:t>
            </a:r>
            <a:r>
              <a:rPr lang="en-IN" altLang="en-US" dirty="0"/>
              <a:t>functions are used in calculated columns.It occupies some space.</a:t>
            </a:r>
            <a:endParaRPr lang="en-IN" altLang="en-US" dirty="0"/>
          </a:p>
          <a:p>
            <a:r>
              <a:rPr lang="en-IN" altLang="en-US" b="1" dirty="0"/>
              <a:t>Measures</a:t>
            </a:r>
            <a:r>
              <a:rPr lang="en-IN" altLang="en-US" dirty="0"/>
              <a:t>:- we create measure on single column only .It does not occupy space. It gives only one value. The measures are only shown in </a:t>
            </a:r>
            <a:r>
              <a:rPr lang="en-IN" altLang="en-US" dirty="0" smtClean="0"/>
              <a:t>reports,  Aggregate </a:t>
            </a:r>
            <a:r>
              <a:rPr lang="en-IN" altLang="en-US" dirty="0"/>
              <a:t>functions are used in measures only.</a:t>
            </a:r>
            <a:endParaRPr lang="en-IN" altLang="en-US" dirty="0"/>
          </a:p>
          <a:p>
            <a:pPr marL="45720" indent="0">
              <a:buNone/>
            </a:pPr>
            <a:endParaRPr lang="en-IN" altLang="en-US" dirty="0"/>
          </a:p>
          <a:p>
            <a:pPr marL="45720" indent="0">
              <a:buNone/>
            </a:pPr>
            <a:endParaRPr lang="en-I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CALCULATED COLUMN EXAMPLE</a:t>
            </a:r>
            <a:endParaRPr lang="en-IN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43000" y="2234565"/>
            <a:ext cx="9872980" cy="368363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MEASURE EXAMPLE</a:t>
            </a:r>
            <a:endParaRPr lang="en-IN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143000" y="2143760"/>
            <a:ext cx="4754880" cy="266446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67450" y="2128520"/>
            <a:ext cx="4754880" cy="25590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GB" b="1" dirty="0" smtClean="0"/>
            </a:br>
            <a:br>
              <a:rPr lang="en-GB" b="1" dirty="0"/>
            </a:br>
            <a:br>
              <a:rPr lang="en-GB" b="1" dirty="0" smtClean="0"/>
            </a:br>
            <a:r>
              <a:rPr lang="en-GB" b="1" dirty="0" smtClean="0"/>
              <a:t>Power bi concepts</a:t>
            </a:r>
            <a:br>
              <a:rPr lang="en-GB" b="1" dirty="0" smtClean="0"/>
            </a:br>
            <a:br>
              <a:rPr lang="en-IN" dirty="0"/>
            </a:br>
            <a:br>
              <a:rPr lang="en-IN" dirty="0" smtClean="0"/>
            </a:br>
            <a:br>
              <a:rPr lang="en-IN" dirty="0"/>
            </a:b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3840480"/>
          </a:xfrm>
        </p:spPr>
        <p:txBody>
          <a:bodyPr>
            <a:normAutofit fontScale="62500"/>
          </a:bodyPr>
          <a:lstStyle/>
          <a:p>
            <a:pPr lvl="0"/>
            <a:r>
              <a:rPr lang="en-IN" sz="2400" dirty="0"/>
              <a:t>Power query editor</a:t>
            </a:r>
            <a:endParaRPr lang="en-GB" dirty="0" smtClean="0"/>
          </a:p>
          <a:p>
            <a:pPr lvl="0"/>
            <a:r>
              <a:rPr lang="en-GB" dirty="0" smtClean="0"/>
              <a:t>Dashboards </a:t>
            </a:r>
            <a:endParaRPr lang="en-IN" dirty="0"/>
          </a:p>
          <a:p>
            <a:pPr lvl="0"/>
            <a:r>
              <a:rPr lang="en-GB" dirty="0" smtClean="0"/>
              <a:t>Visualizations</a:t>
            </a:r>
            <a:endParaRPr lang="en-IN" dirty="0"/>
          </a:p>
          <a:p>
            <a:pPr lvl="0"/>
            <a:r>
              <a:rPr lang="en-GB" dirty="0"/>
              <a:t>Relationships </a:t>
            </a:r>
            <a:endParaRPr lang="en-GB" dirty="0"/>
          </a:p>
          <a:p>
            <a:pPr lvl="0"/>
            <a:r>
              <a:rPr lang="en-IN" altLang="en-GB" dirty="0"/>
              <a:t>Dax (Data analysis expresssions )</a:t>
            </a:r>
            <a:endParaRPr lang="en-IN" dirty="0"/>
          </a:p>
          <a:p>
            <a:pPr lvl="0"/>
            <a:r>
              <a:rPr lang="en-GB" dirty="0"/>
              <a:t>Bookmarks </a:t>
            </a:r>
            <a:endParaRPr lang="en-GB" dirty="0"/>
          </a:p>
          <a:p>
            <a:pPr lvl="0"/>
            <a:r>
              <a:rPr lang="en-IN" dirty="0"/>
              <a:t>Page navigation</a:t>
            </a:r>
            <a:endParaRPr lang="en-IN" dirty="0"/>
          </a:p>
          <a:p>
            <a:pPr lvl="0"/>
            <a:r>
              <a:rPr lang="en-GB" dirty="0"/>
              <a:t>Manage roles</a:t>
            </a:r>
            <a:endParaRPr lang="en-IN" dirty="0"/>
          </a:p>
          <a:p>
            <a:pPr lvl="0"/>
            <a:r>
              <a:rPr lang="en-GB" dirty="0"/>
              <a:t>Power bi service.             </a:t>
            </a:r>
            <a:endParaRPr lang="en-IN" dirty="0"/>
          </a:p>
          <a:p>
            <a:pPr marL="45720" indent="0">
              <a:buNone/>
            </a:pPr>
            <a:r>
              <a:rPr lang="en-GB" dirty="0"/>
              <a:t> </a:t>
            </a:r>
            <a:endParaRPr lang="en-IN" dirty="0"/>
          </a:p>
          <a:p>
            <a:pPr marL="45720" indent="0">
              <a:buNone/>
            </a:pPr>
            <a:endParaRPr lang="en-IN" dirty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Page navigation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1465" y="2218690"/>
            <a:ext cx="4551680" cy="3236595"/>
          </a:xfrm>
        </p:spPr>
        <p:txBody>
          <a:bodyPr/>
          <a:p>
            <a:r>
              <a:rPr lang="en-US"/>
              <a:t>Page navigation is the process of moving between pages in a Power BI report.</a:t>
            </a:r>
            <a:endParaRPr lang="en-US"/>
          </a:p>
          <a:p>
            <a:r>
              <a:rPr lang="en-US"/>
              <a:t>All of them generally involve an Action on either a Button, Shapes, or Image.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122545" y="1021080"/>
            <a:ext cx="6686550" cy="560324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Bookmarks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GB" dirty="0" smtClean="0"/>
              <a:t> </a:t>
            </a:r>
            <a:r>
              <a:rPr lang="en-GB" dirty="0"/>
              <a:t>ribbon or other marker placed between the pages of a book to mark a </a:t>
            </a:r>
            <a:r>
              <a:rPr lang="en-GB" dirty="0" smtClean="0"/>
              <a:t>place</a:t>
            </a:r>
            <a:r>
              <a:rPr lang="en-GB" dirty="0"/>
              <a:t> </a:t>
            </a:r>
            <a:endParaRPr lang="en-GB" dirty="0" smtClean="0"/>
          </a:p>
          <a:p>
            <a:r>
              <a:rPr lang="en-GB" dirty="0" smtClean="0"/>
              <a:t>A </a:t>
            </a:r>
            <a:r>
              <a:rPr lang="en-GB" dirty="0"/>
              <a:t>link to a website address saved electronically in a browser to facilitate quick access to the web page</a:t>
            </a:r>
            <a:r>
              <a:rPr lang="en-GB" dirty="0" smtClean="0"/>
              <a:t>.</a:t>
            </a:r>
            <a:endParaRPr lang="en-GB" dirty="0" smtClean="0"/>
          </a:p>
          <a:p>
            <a:r>
              <a:rPr lang="en-GB" dirty="0" smtClean="0"/>
              <a:t>Example</a:t>
            </a:r>
            <a:endParaRPr lang="en-GB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51760" y="3300984"/>
            <a:ext cx="8122920" cy="31181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Manage roles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solidFill>
                  <a:srgbClr val="92D050"/>
                </a:solidFill>
              </a:rPr>
              <a:t>Roles provide a way for community administrators to group permissions and assign them to users or user groups</a:t>
            </a:r>
            <a:r>
              <a:rPr lang="en-GB" sz="2400" dirty="0" smtClean="0">
                <a:solidFill>
                  <a:srgbClr val="92D050"/>
                </a:solidFill>
              </a:rPr>
              <a:t>.</a:t>
            </a:r>
            <a:endParaRPr lang="en-GB" sz="2400" dirty="0" smtClean="0">
              <a:solidFill>
                <a:srgbClr val="92D050"/>
              </a:solidFill>
            </a:endParaRPr>
          </a:p>
          <a:p>
            <a:r>
              <a:rPr lang="en-GB" sz="2400" dirty="0">
                <a:solidFill>
                  <a:srgbClr val="92D050"/>
                </a:solidFill>
              </a:rPr>
              <a:t> Permissions define the actions that a user can perform in a community. </a:t>
            </a:r>
            <a:endParaRPr lang="en-GB" sz="2400" dirty="0" smtClean="0">
              <a:solidFill>
                <a:srgbClr val="92D050"/>
              </a:solidFill>
            </a:endParaRPr>
          </a:p>
          <a:p>
            <a:r>
              <a:rPr lang="en-GB" sz="2400" dirty="0" smtClean="0">
                <a:solidFill>
                  <a:srgbClr val="92D050"/>
                </a:solidFill>
              </a:rPr>
              <a:t>When </a:t>
            </a:r>
            <a:r>
              <a:rPr lang="en-GB" sz="2400" dirty="0">
                <a:solidFill>
                  <a:srgbClr val="92D050"/>
                </a:solidFill>
              </a:rPr>
              <a:t>they assign roles, community administrators consider the tasks of a user in the context of a particular community.</a:t>
            </a:r>
            <a:endParaRPr lang="en-IN" sz="2400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Power bi service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After finishing the dashboards we will shows in publish this report online in the  power bi service.</a:t>
            </a:r>
            <a:endParaRPr lang="en-GB" dirty="0" smtClean="0"/>
          </a:p>
          <a:p>
            <a:r>
              <a:rPr lang="en-GB" dirty="0" smtClean="0"/>
              <a:t>In that publish we have some  workspace we save the report on that.</a:t>
            </a:r>
            <a:endParaRPr lang="en-GB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Power query editor </a:t>
            </a:r>
            <a:br>
              <a:rPr lang="en-GB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GB" dirty="0" smtClean="0"/>
              <a:t>In the power query editor  Text column  and Number column and date &amp; time column play a key role</a:t>
            </a:r>
            <a:endParaRPr lang="en-GB" dirty="0" smtClean="0"/>
          </a:p>
          <a:p>
            <a:pPr marL="45720" indent="0">
              <a:buNone/>
            </a:pPr>
            <a:r>
              <a:rPr lang="en-GB" dirty="0" smtClean="0"/>
              <a:t>Text column:</a:t>
            </a:r>
            <a:endParaRPr lang="en-GB" dirty="0" smtClean="0"/>
          </a:p>
          <a:p>
            <a:r>
              <a:rPr lang="en-GB" dirty="0" smtClean="0"/>
              <a:t>We can merge the data in power query editor</a:t>
            </a:r>
            <a:endParaRPr lang="en-GB" dirty="0" smtClean="0"/>
          </a:p>
          <a:p>
            <a:r>
              <a:rPr lang="en-GB" dirty="0" smtClean="0"/>
              <a:t>We can split and Trim the data </a:t>
            </a:r>
            <a:endParaRPr lang="en-GB" dirty="0" smtClean="0"/>
          </a:p>
          <a:p>
            <a:r>
              <a:rPr lang="en-GB" dirty="0" smtClean="0"/>
              <a:t>We can change by delimiter, like comma, colon, semicolon and space etc.</a:t>
            </a:r>
            <a:endParaRPr lang="en-GB" dirty="0" smtClean="0"/>
          </a:p>
          <a:p>
            <a:r>
              <a:rPr lang="en-GB" dirty="0" smtClean="0"/>
              <a:t>We do change the Lowercase to upper case</a:t>
            </a:r>
            <a:endParaRPr lang="en-GB" dirty="0" smtClean="0"/>
          </a:p>
          <a:p>
            <a:r>
              <a:rPr lang="en-GB" dirty="0" smtClean="0"/>
              <a:t>We can add suffix and prefix also</a:t>
            </a:r>
            <a:endParaRPr lang="en-GB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Text column Ex;</a:t>
            </a:r>
            <a:br>
              <a:rPr lang="en-GB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lang="en-GB" dirty="0" smtClean="0"/>
          </a:p>
          <a:p>
            <a:pPr marL="45720" indent="0">
              <a:buNone/>
            </a:pPr>
            <a:endParaRPr lang="en-GB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9232" y="1325880"/>
            <a:ext cx="7836408" cy="51023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Date Function</a:t>
            </a:r>
            <a:br>
              <a:rPr lang="en-GB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can do year, quarter, month, day</a:t>
            </a:r>
            <a:endParaRPr lang="en-GB" dirty="0" smtClean="0"/>
          </a:p>
          <a:p>
            <a:r>
              <a:rPr lang="en-GB" dirty="0" smtClean="0"/>
              <a:t>We can see year, quarter, month and day</a:t>
            </a:r>
            <a:endParaRPr lang="en-GB" dirty="0" smtClean="0"/>
          </a:p>
          <a:p>
            <a:r>
              <a:rPr lang="en-GB" dirty="0" smtClean="0"/>
              <a:t>We can see Difference between dates, Earliest and latest</a:t>
            </a:r>
            <a:endParaRPr lang="en-GB" dirty="0" smtClean="0"/>
          </a:p>
          <a:p>
            <a:r>
              <a:rPr lang="en-GB" dirty="0" smtClean="0"/>
              <a:t>We can see name of day and name of month</a:t>
            </a:r>
            <a:endParaRPr lang="en-GB" dirty="0" smtClean="0"/>
          </a:p>
          <a:p>
            <a:r>
              <a:rPr lang="en-GB" dirty="0" smtClean="0"/>
              <a:t>And also seen day of Week / Month / Year  and Week of Month / Year</a:t>
            </a:r>
            <a:endParaRPr lang="en-GB" dirty="0" smtClean="0"/>
          </a:p>
          <a:p>
            <a:r>
              <a:rPr lang="en-GB" dirty="0" smtClean="0"/>
              <a:t>We calculate the age</a:t>
            </a:r>
            <a:endParaRPr lang="en-GB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Date Function Ex: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13504" y="1490472"/>
            <a:ext cx="9253656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4984" y="701040"/>
            <a:ext cx="9875520" cy="1356360"/>
          </a:xfrm>
        </p:spPr>
        <p:txBody>
          <a:bodyPr/>
          <a:lstStyle/>
          <a:p>
            <a:r>
              <a:rPr lang="en-GB" dirty="0" smtClean="0"/>
              <a:t>Number column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can do Add, Subtract Divide and multiply</a:t>
            </a:r>
            <a:endParaRPr lang="en-GB" dirty="0" smtClean="0"/>
          </a:p>
          <a:p>
            <a:r>
              <a:rPr lang="en-GB" dirty="0" smtClean="0"/>
              <a:t>We can do percentage, Percent of and Modulo</a:t>
            </a:r>
            <a:endParaRPr lang="en-GB" dirty="0" smtClean="0"/>
          </a:p>
          <a:p>
            <a:r>
              <a:rPr lang="en-GB" dirty="0" smtClean="0"/>
              <a:t>Rounding the numbers</a:t>
            </a:r>
            <a:endParaRPr lang="en-GB" dirty="0" smtClean="0"/>
          </a:p>
          <a:p>
            <a:r>
              <a:rPr lang="en-GB" dirty="0" smtClean="0"/>
              <a:t>Is even, Is odd and Sign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Number column Ex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13504" y="1673352"/>
            <a:ext cx="8512992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Dashboards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single page visualization with multiple charts &amp; graphs to tell a story is called a power bi </a:t>
            </a:r>
            <a:r>
              <a:rPr lang="en-GB" dirty="0" smtClean="0"/>
              <a:t>dashboard</a:t>
            </a:r>
            <a:endParaRPr lang="en-GB" dirty="0" smtClean="0"/>
          </a:p>
          <a:p>
            <a:r>
              <a:rPr lang="en-GB" dirty="0" smtClean="0"/>
              <a:t>Power bi dashboards are single page documents, often referred to as canvas</a:t>
            </a:r>
            <a:endParaRPr lang="en-GB" dirty="0"/>
          </a:p>
          <a:p>
            <a:r>
              <a:rPr lang="en-GB" dirty="0" smtClean="0"/>
              <a:t>This one-page visualization in a dashboard is also known as a canvas</a:t>
            </a:r>
            <a:endParaRPr lang="en-GB" dirty="0" smtClean="0"/>
          </a:p>
          <a:p>
            <a:r>
              <a:rPr lang="en-GB" dirty="0" smtClean="0"/>
              <a:t>We can </a:t>
            </a:r>
            <a:r>
              <a:rPr lang="en-GB" dirty="0" smtClean="0"/>
              <a:t> </a:t>
            </a:r>
            <a:r>
              <a:rPr lang="en-GB" dirty="0" smtClean="0"/>
              <a:t>create </a:t>
            </a:r>
            <a:r>
              <a:rPr lang="en-GB" dirty="0" smtClean="0"/>
              <a:t>a dashboard on power bi desktop</a:t>
            </a:r>
            <a:endParaRPr lang="en-GB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0</TotalTime>
  <Words>3595</Words>
  <Application>WPS Presentation</Application>
  <PresentationFormat>Widescreen</PresentationFormat>
  <Paragraphs>136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Arial</vt:lpstr>
      <vt:lpstr>SimSun</vt:lpstr>
      <vt:lpstr>Wingdings</vt:lpstr>
      <vt:lpstr>Corbel</vt:lpstr>
      <vt:lpstr>Microsoft YaHei</vt:lpstr>
      <vt:lpstr>Arial Unicode MS</vt:lpstr>
      <vt:lpstr>Calibri</vt:lpstr>
      <vt:lpstr>Basis</vt:lpstr>
      <vt:lpstr>Power bi</vt:lpstr>
      <vt:lpstr>   Power bi concepts     </vt:lpstr>
      <vt:lpstr>Power query editor  </vt:lpstr>
      <vt:lpstr>Text column Ex; </vt:lpstr>
      <vt:lpstr>Date Function </vt:lpstr>
      <vt:lpstr>Date Function Ex:</vt:lpstr>
      <vt:lpstr>Number column</vt:lpstr>
      <vt:lpstr>Number column Ex</vt:lpstr>
      <vt:lpstr>Dashboards  </vt:lpstr>
      <vt:lpstr>Dashboard  Ex:</vt:lpstr>
      <vt:lpstr>Visualizations </vt:lpstr>
      <vt:lpstr>Visualizations</vt:lpstr>
      <vt:lpstr>Relationships  </vt:lpstr>
      <vt:lpstr>one-to-one</vt:lpstr>
      <vt:lpstr>One-to-many</vt:lpstr>
      <vt:lpstr>Many-to-Many</vt:lpstr>
      <vt:lpstr>Dax (Data Analasis Expressions)</vt:lpstr>
      <vt:lpstr>PowerPoint 演示文稿</vt:lpstr>
      <vt:lpstr>PowerPoint 演示文稿</vt:lpstr>
      <vt:lpstr>PowerPoint 演示文稿</vt:lpstr>
      <vt:lpstr>Bookmarks  </vt:lpstr>
      <vt:lpstr>Manage roles </vt:lpstr>
      <vt:lpstr>Power bi service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</dc:title>
  <dc:creator>SSS2019088</dc:creator>
  <cp:lastModifiedBy>SSS2022259</cp:lastModifiedBy>
  <cp:revision>46</cp:revision>
  <dcterms:created xsi:type="dcterms:W3CDTF">2023-02-03T06:19:00Z</dcterms:created>
  <dcterms:modified xsi:type="dcterms:W3CDTF">2023-02-10T08:31:32Z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4E4278C12246422483787C8AF652410C</vt:lpwstr>
  </property>
  <property fmtid="{D5CDD505-2E9C-101B-9397-08002B2CF9AE}" pid="3" name="KSOProductBuildVer">
    <vt:lpwstr>1033-11.2.0.11440</vt:lpwstr>
  </property>
</Properties>
</file>