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791" r:id="rId3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0" r:id="rId8"/>
    <p:sldId id="264" r:id="rId9"/>
    <p:sldId id="321" r:id="rId10"/>
    <p:sldId id="320" r:id="rId11"/>
    <p:sldId id="319" r:id="rId12"/>
    <p:sldId id="324" r:id="rId13"/>
    <p:sldId id="325" r:id="rId14"/>
    <p:sldId id="326" r:id="rId15"/>
    <p:sldId id="327" r:id="rId16"/>
    <p:sldId id="328" r:id="rId17"/>
    <p:sldId id="329" r:id="rId18"/>
    <p:sldId id="331" r:id="rId19"/>
    <p:sldId id="261" r:id="rId20"/>
    <p:sldId id="263" r:id="rId21"/>
    <p:sldId id="336" r:id="rId22"/>
    <p:sldId id="342" r:id="rId23"/>
    <p:sldId id="344" r:id="rId24"/>
    <p:sldId id="345" r:id="rId25"/>
    <p:sldId id="337" r:id="rId26"/>
    <p:sldId id="334" r:id="rId27"/>
    <p:sldId id="335" r:id="rId28"/>
    <p:sldId id="348" r:id="rId29"/>
    <p:sldId id="34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8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D2DA84-83D6-4A77-A512-1CE2B0FB9D77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5476F7-CEE2-4CD8-B47B-EFD21010F7B7}">
      <dgm:prSet/>
      <dgm:spPr/>
      <dgm:t>
        <a:bodyPr/>
        <a:lstStyle/>
        <a:p>
          <a:r>
            <a:rPr lang="en-US"/>
            <a:t>Project Overview</a:t>
          </a:r>
        </a:p>
      </dgm:t>
    </dgm:pt>
    <dgm:pt modelId="{DDA498D8-C596-4C69-9DA7-163A7F8142F4}" type="parTrans" cxnId="{C6B07C0B-D903-43EB-9C08-771CA0A588C6}">
      <dgm:prSet/>
      <dgm:spPr/>
      <dgm:t>
        <a:bodyPr/>
        <a:lstStyle/>
        <a:p>
          <a:endParaRPr lang="en-US"/>
        </a:p>
      </dgm:t>
    </dgm:pt>
    <dgm:pt modelId="{691FF766-0C2D-4001-9295-4EF770069413}" type="sibTrans" cxnId="{C6B07C0B-D903-43EB-9C08-771CA0A588C6}">
      <dgm:prSet/>
      <dgm:spPr/>
      <dgm:t>
        <a:bodyPr/>
        <a:lstStyle/>
        <a:p>
          <a:endParaRPr lang="en-US"/>
        </a:p>
      </dgm:t>
    </dgm:pt>
    <dgm:pt modelId="{D4FE4CB4-5293-48E3-B1F4-BD8CFEDF92D7}">
      <dgm:prSet/>
      <dgm:spPr/>
      <dgm:t>
        <a:bodyPr/>
        <a:lstStyle/>
        <a:p>
          <a:r>
            <a:rPr lang="en-US"/>
            <a:t>Objectives</a:t>
          </a:r>
        </a:p>
      </dgm:t>
    </dgm:pt>
    <dgm:pt modelId="{9D9E0A0E-C5FD-472C-9CB6-18BC2F901F60}" type="parTrans" cxnId="{023CE09B-3E11-4A77-8498-0460E14B6E2F}">
      <dgm:prSet/>
      <dgm:spPr/>
      <dgm:t>
        <a:bodyPr/>
        <a:lstStyle/>
        <a:p>
          <a:endParaRPr lang="en-US"/>
        </a:p>
      </dgm:t>
    </dgm:pt>
    <dgm:pt modelId="{4B0FAC12-53EF-45C3-A34B-1F557CE4DAF9}" type="sibTrans" cxnId="{023CE09B-3E11-4A77-8498-0460E14B6E2F}">
      <dgm:prSet/>
      <dgm:spPr/>
      <dgm:t>
        <a:bodyPr/>
        <a:lstStyle/>
        <a:p>
          <a:endParaRPr lang="en-US"/>
        </a:p>
      </dgm:t>
    </dgm:pt>
    <dgm:pt modelId="{067D293D-C185-49D0-88E6-E82C0EE62C0F}">
      <dgm:prSet/>
      <dgm:spPr/>
      <dgm:t>
        <a:bodyPr/>
        <a:lstStyle/>
        <a:p>
          <a:r>
            <a:rPr lang="en-US"/>
            <a:t>Data Set</a:t>
          </a:r>
        </a:p>
      </dgm:t>
    </dgm:pt>
    <dgm:pt modelId="{8A3CD768-38A4-4146-B564-1479C522A5E9}" type="parTrans" cxnId="{C45EAB25-BF55-483A-8597-63AD742901C9}">
      <dgm:prSet/>
      <dgm:spPr/>
      <dgm:t>
        <a:bodyPr/>
        <a:lstStyle/>
        <a:p>
          <a:endParaRPr lang="en-US"/>
        </a:p>
      </dgm:t>
    </dgm:pt>
    <dgm:pt modelId="{34E98FF7-0C68-448A-89C0-33664B9C8FF5}" type="sibTrans" cxnId="{C45EAB25-BF55-483A-8597-63AD742901C9}">
      <dgm:prSet/>
      <dgm:spPr/>
      <dgm:t>
        <a:bodyPr/>
        <a:lstStyle/>
        <a:p>
          <a:endParaRPr lang="en-US"/>
        </a:p>
      </dgm:t>
    </dgm:pt>
    <dgm:pt modelId="{F22BAC39-D7B9-4329-A866-5CA702B437B0}">
      <dgm:prSet/>
      <dgm:spPr/>
      <dgm:t>
        <a:bodyPr/>
        <a:lstStyle/>
        <a:p>
          <a:r>
            <a:rPr lang="en-US" dirty="0"/>
            <a:t>Recommended SQL Analysis</a:t>
          </a:r>
        </a:p>
      </dgm:t>
    </dgm:pt>
    <dgm:pt modelId="{F25ECD08-E3BB-4593-8213-4E3CDEEE6390}" type="parTrans" cxnId="{4A3FD966-01FB-4726-9759-C22114930220}">
      <dgm:prSet/>
      <dgm:spPr/>
      <dgm:t>
        <a:bodyPr/>
        <a:lstStyle/>
        <a:p>
          <a:endParaRPr lang="en-US"/>
        </a:p>
      </dgm:t>
    </dgm:pt>
    <dgm:pt modelId="{1ED04DD0-E6AD-4BAC-96B5-AAAFEF0B94DD}" type="sibTrans" cxnId="{4A3FD966-01FB-4726-9759-C22114930220}">
      <dgm:prSet/>
      <dgm:spPr/>
      <dgm:t>
        <a:bodyPr/>
        <a:lstStyle/>
        <a:p>
          <a:endParaRPr lang="en-US"/>
        </a:p>
      </dgm:t>
    </dgm:pt>
    <dgm:pt modelId="{7BB28254-8F56-4A35-BB16-94FB6C4FA3F1}">
      <dgm:prSet/>
      <dgm:spPr/>
      <dgm:t>
        <a:bodyPr/>
        <a:lstStyle/>
        <a:p>
          <a:r>
            <a:rPr lang="en-US" dirty="0"/>
            <a:t>Data Manipulation Process</a:t>
          </a:r>
        </a:p>
      </dgm:t>
    </dgm:pt>
    <dgm:pt modelId="{7BC80CBA-23A1-443B-9A99-4C63A984FEB1}" type="parTrans" cxnId="{79A74446-C4CF-4A24-8901-4BF10D7248F9}">
      <dgm:prSet/>
      <dgm:spPr/>
      <dgm:t>
        <a:bodyPr/>
        <a:lstStyle/>
        <a:p>
          <a:endParaRPr lang="en-US"/>
        </a:p>
      </dgm:t>
    </dgm:pt>
    <dgm:pt modelId="{9968F554-9080-4917-A8B6-FEBE14F07C27}" type="sibTrans" cxnId="{79A74446-C4CF-4A24-8901-4BF10D7248F9}">
      <dgm:prSet/>
      <dgm:spPr/>
      <dgm:t>
        <a:bodyPr/>
        <a:lstStyle/>
        <a:p>
          <a:endParaRPr lang="en-US"/>
        </a:p>
      </dgm:t>
    </dgm:pt>
    <dgm:pt modelId="{1E8CF637-EB69-4661-933B-B73655D5FDE7}">
      <dgm:prSet/>
      <dgm:spPr/>
      <dgm:t>
        <a:bodyPr/>
        <a:lstStyle/>
        <a:p>
          <a:r>
            <a:rPr lang="en-US" dirty="0"/>
            <a:t>Key Metrics</a:t>
          </a:r>
        </a:p>
      </dgm:t>
    </dgm:pt>
    <dgm:pt modelId="{D2E0832C-62C6-43AC-80D0-5ADB896BFEE4}" type="parTrans" cxnId="{65CB8695-01D9-46D5-9064-C311736F4324}">
      <dgm:prSet/>
      <dgm:spPr/>
      <dgm:t>
        <a:bodyPr/>
        <a:lstStyle/>
        <a:p>
          <a:endParaRPr lang="en-US"/>
        </a:p>
      </dgm:t>
    </dgm:pt>
    <dgm:pt modelId="{D167F30E-2328-4542-8D5C-4CCDEF31176B}" type="sibTrans" cxnId="{65CB8695-01D9-46D5-9064-C311736F4324}">
      <dgm:prSet/>
      <dgm:spPr/>
      <dgm:t>
        <a:bodyPr/>
        <a:lstStyle/>
        <a:p>
          <a:endParaRPr lang="en-US"/>
        </a:p>
      </dgm:t>
    </dgm:pt>
    <dgm:pt modelId="{EB89C344-FD1E-4AFA-B493-E9C92E3AFF47}">
      <dgm:prSet/>
      <dgm:spPr/>
      <dgm:t>
        <a:bodyPr/>
        <a:lstStyle/>
        <a:p>
          <a:r>
            <a:rPr lang="en-US" dirty="0"/>
            <a:t>Report</a:t>
          </a:r>
          <a:endParaRPr lang="en-IN" dirty="0"/>
        </a:p>
      </dgm:t>
    </dgm:pt>
    <dgm:pt modelId="{D5F34A64-EE4A-4E11-9780-3EFBDF03DBC1}" type="parTrans" cxnId="{0382BDA8-6E79-443B-937E-1848A932B49B}">
      <dgm:prSet/>
      <dgm:spPr/>
      <dgm:t>
        <a:bodyPr/>
        <a:lstStyle/>
        <a:p>
          <a:endParaRPr lang="en-IN"/>
        </a:p>
      </dgm:t>
    </dgm:pt>
    <dgm:pt modelId="{8C77CC53-C9BC-4743-ABEF-5DCE39B95281}" type="sibTrans" cxnId="{0382BDA8-6E79-443B-937E-1848A932B49B}">
      <dgm:prSet/>
      <dgm:spPr/>
      <dgm:t>
        <a:bodyPr/>
        <a:lstStyle/>
        <a:p>
          <a:endParaRPr lang="en-IN"/>
        </a:p>
      </dgm:t>
    </dgm:pt>
    <dgm:pt modelId="{C77FB706-5498-44BE-BAFB-EABAAA3DD542}">
      <dgm:prSet/>
      <dgm:spPr/>
      <dgm:t>
        <a:bodyPr/>
        <a:lstStyle/>
        <a:p>
          <a:r>
            <a:rPr lang="en-US" dirty="0"/>
            <a:t>Insights &amp; Recommendations</a:t>
          </a:r>
          <a:endParaRPr lang="en-IN" dirty="0"/>
        </a:p>
      </dgm:t>
    </dgm:pt>
    <dgm:pt modelId="{6CC61BDD-6B64-459C-9ED3-8F9C042D9D71}" type="parTrans" cxnId="{9166E578-880E-4755-844E-F2C6E49D5560}">
      <dgm:prSet/>
      <dgm:spPr/>
      <dgm:t>
        <a:bodyPr/>
        <a:lstStyle/>
        <a:p>
          <a:endParaRPr lang="en-IN"/>
        </a:p>
      </dgm:t>
    </dgm:pt>
    <dgm:pt modelId="{476B6CB2-8918-4F5A-9AE9-95CF61598362}" type="sibTrans" cxnId="{9166E578-880E-4755-844E-F2C6E49D5560}">
      <dgm:prSet/>
      <dgm:spPr/>
      <dgm:t>
        <a:bodyPr/>
        <a:lstStyle/>
        <a:p>
          <a:endParaRPr lang="en-IN"/>
        </a:p>
      </dgm:t>
    </dgm:pt>
    <dgm:pt modelId="{E406B6E4-5A1A-4859-9227-A4E7246934C8}">
      <dgm:prSet/>
      <dgm:spPr/>
      <dgm:t>
        <a:bodyPr/>
        <a:lstStyle/>
        <a:p>
          <a:r>
            <a:rPr lang="en-US" dirty="0"/>
            <a:t>Recommended Power BI Analysis</a:t>
          </a:r>
          <a:endParaRPr lang="en-IN" dirty="0"/>
        </a:p>
      </dgm:t>
    </dgm:pt>
    <dgm:pt modelId="{DE8BAE42-D209-45DF-B1E7-097F21464117}" type="parTrans" cxnId="{A12DBA0E-A630-41CE-AED9-16B8804E3F0E}">
      <dgm:prSet/>
      <dgm:spPr/>
      <dgm:t>
        <a:bodyPr/>
        <a:lstStyle/>
        <a:p>
          <a:endParaRPr lang="en-IN"/>
        </a:p>
      </dgm:t>
    </dgm:pt>
    <dgm:pt modelId="{79B995AF-51AB-4C95-8E4E-18F63372622F}" type="sibTrans" cxnId="{A12DBA0E-A630-41CE-AED9-16B8804E3F0E}">
      <dgm:prSet/>
      <dgm:spPr/>
      <dgm:t>
        <a:bodyPr/>
        <a:lstStyle/>
        <a:p>
          <a:endParaRPr lang="en-IN"/>
        </a:p>
      </dgm:t>
    </dgm:pt>
    <dgm:pt modelId="{6EA2381A-3780-43BE-B42F-8A4915D9D48A}" type="pres">
      <dgm:prSet presAssocID="{4ED2DA84-83D6-4A77-A512-1CE2B0FB9D77}" presName="linear" presStyleCnt="0">
        <dgm:presLayoutVars>
          <dgm:dir/>
          <dgm:animLvl val="lvl"/>
          <dgm:resizeHandles val="exact"/>
        </dgm:presLayoutVars>
      </dgm:prSet>
      <dgm:spPr/>
    </dgm:pt>
    <dgm:pt modelId="{E762FD72-5141-4F16-B278-956EE97CF3C2}" type="pres">
      <dgm:prSet presAssocID="{AD5476F7-CEE2-4CD8-B47B-EFD21010F7B7}" presName="parentLin" presStyleCnt="0"/>
      <dgm:spPr/>
    </dgm:pt>
    <dgm:pt modelId="{C3FF80D2-0DD3-4150-AD65-AD4F86C8CA20}" type="pres">
      <dgm:prSet presAssocID="{AD5476F7-CEE2-4CD8-B47B-EFD21010F7B7}" presName="parentLeftMargin" presStyleLbl="node1" presStyleIdx="0" presStyleCnt="9"/>
      <dgm:spPr/>
    </dgm:pt>
    <dgm:pt modelId="{33A086D7-233C-4FFE-AA82-06698CB3F81E}" type="pres">
      <dgm:prSet presAssocID="{AD5476F7-CEE2-4CD8-B47B-EFD21010F7B7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177B418-B535-4AF1-A541-AA3784254DD6}" type="pres">
      <dgm:prSet presAssocID="{AD5476F7-CEE2-4CD8-B47B-EFD21010F7B7}" presName="negativeSpace" presStyleCnt="0"/>
      <dgm:spPr/>
    </dgm:pt>
    <dgm:pt modelId="{874E8F80-C18B-448C-A661-4FC3547CBD4B}" type="pres">
      <dgm:prSet presAssocID="{AD5476F7-CEE2-4CD8-B47B-EFD21010F7B7}" presName="childText" presStyleLbl="conFgAcc1" presStyleIdx="0" presStyleCnt="9">
        <dgm:presLayoutVars>
          <dgm:bulletEnabled val="1"/>
        </dgm:presLayoutVars>
      </dgm:prSet>
      <dgm:spPr/>
    </dgm:pt>
    <dgm:pt modelId="{AE8751FF-75B9-4DFA-81C7-BBF4FF5BCE30}" type="pres">
      <dgm:prSet presAssocID="{691FF766-0C2D-4001-9295-4EF770069413}" presName="spaceBetweenRectangles" presStyleCnt="0"/>
      <dgm:spPr/>
    </dgm:pt>
    <dgm:pt modelId="{38F47DD6-637E-4045-BDA1-72B5BD5BFC79}" type="pres">
      <dgm:prSet presAssocID="{D4FE4CB4-5293-48E3-B1F4-BD8CFEDF92D7}" presName="parentLin" presStyleCnt="0"/>
      <dgm:spPr/>
    </dgm:pt>
    <dgm:pt modelId="{4F8B8882-B979-49AA-A288-A5B02AD04A9F}" type="pres">
      <dgm:prSet presAssocID="{D4FE4CB4-5293-48E3-B1F4-BD8CFEDF92D7}" presName="parentLeftMargin" presStyleLbl="node1" presStyleIdx="0" presStyleCnt="9"/>
      <dgm:spPr/>
    </dgm:pt>
    <dgm:pt modelId="{214C74C3-7987-4174-919C-ABC6A86A3499}" type="pres">
      <dgm:prSet presAssocID="{D4FE4CB4-5293-48E3-B1F4-BD8CFEDF92D7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DE169D59-5D1A-4992-9229-CB81DA77DFC1}" type="pres">
      <dgm:prSet presAssocID="{D4FE4CB4-5293-48E3-B1F4-BD8CFEDF92D7}" presName="negativeSpace" presStyleCnt="0"/>
      <dgm:spPr/>
    </dgm:pt>
    <dgm:pt modelId="{80840BCA-7B7D-45DD-978B-C8806B7205BF}" type="pres">
      <dgm:prSet presAssocID="{D4FE4CB4-5293-48E3-B1F4-BD8CFEDF92D7}" presName="childText" presStyleLbl="conFgAcc1" presStyleIdx="1" presStyleCnt="9">
        <dgm:presLayoutVars>
          <dgm:bulletEnabled val="1"/>
        </dgm:presLayoutVars>
      </dgm:prSet>
      <dgm:spPr/>
    </dgm:pt>
    <dgm:pt modelId="{5A815673-88D9-48B6-BEBB-51B00AD3A659}" type="pres">
      <dgm:prSet presAssocID="{4B0FAC12-53EF-45C3-A34B-1F557CE4DAF9}" presName="spaceBetweenRectangles" presStyleCnt="0"/>
      <dgm:spPr/>
    </dgm:pt>
    <dgm:pt modelId="{4E83B91F-DF2E-4918-9C9B-3D6A76339A4B}" type="pres">
      <dgm:prSet presAssocID="{067D293D-C185-49D0-88E6-E82C0EE62C0F}" presName="parentLin" presStyleCnt="0"/>
      <dgm:spPr/>
    </dgm:pt>
    <dgm:pt modelId="{08B92E90-B2C2-45C3-8A98-F9CC77D61FAF}" type="pres">
      <dgm:prSet presAssocID="{067D293D-C185-49D0-88E6-E82C0EE62C0F}" presName="parentLeftMargin" presStyleLbl="node1" presStyleIdx="1" presStyleCnt="9"/>
      <dgm:spPr/>
    </dgm:pt>
    <dgm:pt modelId="{E9D7924D-7711-4455-BBF5-55E817C853B0}" type="pres">
      <dgm:prSet presAssocID="{067D293D-C185-49D0-88E6-E82C0EE62C0F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7210F70F-2540-475E-B00D-0A13A2491C2B}" type="pres">
      <dgm:prSet presAssocID="{067D293D-C185-49D0-88E6-E82C0EE62C0F}" presName="negativeSpace" presStyleCnt="0"/>
      <dgm:spPr/>
    </dgm:pt>
    <dgm:pt modelId="{30BAEDC9-AB77-4D81-832D-65565CF184EA}" type="pres">
      <dgm:prSet presAssocID="{067D293D-C185-49D0-88E6-E82C0EE62C0F}" presName="childText" presStyleLbl="conFgAcc1" presStyleIdx="2" presStyleCnt="9">
        <dgm:presLayoutVars>
          <dgm:bulletEnabled val="1"/>
        </dgm:presLayoutVars>
      </dgm:prSet>
      <dgm:spPr/>
    </dgm:pt>
    <dgm:pt modelId="{6BE6F5BE-8361-4122-A083-54DFA5C9D5D4}" type="pres">
      <dgm:prSet presAssocID="{34E98FF7-0C68-448A-89C0-33664B9C8FF5}" presName="spaceBetweenRectangles" presStyleCnt="0"/>
      <dgm:spPr/>
    </dgm:pt>
    <dgm:pt modelId="{B56EB5AA-D3D3-4786-9C45-780018A3DF33}" type="pres">
      <dgm:prSet presAssocID="{F22BAC39-D7B9-4329-A866-5CA702B437B0}" presName="parentLin" presStyleCnt="0"/>
      <dgm:spPr/>
    </dgm:pt>
    <dgm:pt modelId="{B97166E4-C48C-4E0B-9F43-856A57B41C20}" type="pres">
      <dgm:prSet presAssocID="{F22BAC39-D7B9-4329-A866-5CA702B437B0}" presName="parentLeftMargin" presStyleLbl="node1" presStyleIdx="2" presStyleCnt="9"/>
      <dgm:spPr/>
    </dgm:pt>
    <dgm:pt modelId="{3038DB7B-7116-48AB-92BB-A66448C863BA}" type="pres">
      <dgm:prSet presAssocID="{F22BAC39-D7B9-4329-A866-5CA702B437B0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8A52AB44-908A-49D8-A0A5-114963BC15B1}" type="pres">
      <dgm:prSet presAssocID="{F22BAC39-D7B9-4329-A866-5CA702B437B0}" presName="negativeSpace" presStyleCnt="0"/>
      <dgm:spPr/>
    </dgm:pt>
    <dgm:pt modelId="{3C502B22-564B-4D15-A038-564ED1EFE62D}" type="pres">
      <dgm:prSet presAssocID="{F22BAC39-D7B9-4329-A866-5CA702B437B0}" presName="childText" presStyleLbl="conFgAcc1" presStyleIdx="3" presStyleCnt="9">
        <dgm:presLayoutVars>
          <dgm:bulletEnabled val="1"/>
        </dgm:presLayoutVars>
      </dgm:prSet>
      <dgm:spPr/>
    </dgm:pt>
    <dgm:pt modelId="{F0B0A7DE-4625-424B-A9D5-0E3DF217A1D9}" type="pres">
      <dgm:prSet presAssocID="{1ED04DD0-E6AD-4BAC-96B5-AAAFEF0B94DD}" presName="spaceBetweenRectangles" presStyleCnt="0"/>
      <dgm:spPr/>
    </dgm:pt>
    <dgm:pt modelId="{6EE1F980-FC55-4FB5-A6D3-C2FE735E5B2F}" type="pres">
      <dgm:prSet presAssocID="{7BB28254-8F56-4A35-BB16-94FB6C4FA3F1}" presName="parentLin" presStyleCnt="0"/>
      <dgm:spPr/>
    </dgm:pt>
    <dgm:pt modelId="{313C30A7-5E49-478B-85F7-FB9B93B67747}" type="pres">
      <dgm:prSet presAssocID="{7BB28254-8F56-4A35-BB16-94FB6C4FA3F1}" presName="parentLeftMargin" presStyleLbl="node1" presStyleIdx="3" presStyleCnt="9"/>
      <dgm:spPr/>
    </dgm:pt>
    <dgm:pt modelId="{E796C3C5-A1D8-4FD6-A37C-A50614EC6030}" type="pres">
      <dgm:prSet presAssocID="{7BB28254-8F56-4A35-BB16-94FB6C4FA3F1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3763409E-454D-4B3C-9F29-3C96126543A1}" type="pres">
      <dgm:prSet presAssocID="{7BB28254-8F56-4A35-BB16-94FB6C4FA3F1}" presName="negativeSpace" presStyleCnt="0"/>
      <dgm:spPr/>
    </dgm:pt>
    <dgm:pt modelId="{5B89D9E4-A901-4F03-96AD-CB67325A9F84}" type="pres">
      <dgm:prSet presAssocID="{7BB28254-8F56-4A35-BB16-94FB6C4FA3F1}" presName="childText" presStyleLbl="conFgAcc1" presStyleIdx="4" presStyleCnt="9">
        <dgm:presLayoutVars>
          <dgm:bulletEnabled val="1"/>
        </dgm:presLayoutVars>
      </dgm:prSet>
      <dgm:spPr/>
    </dgm:pt>
    <dgm:pt modelId="{DA46AD89-3C2C-4F02-8227-562F5395BA33}" type="pres">
      <dgm:prSet presAssocID="{9968F554-9080-4917-A8B6-FEBE14F07C27}" presName="spaceBetweenRectangles" presStyleCnt="0"/>
      <dgm:spPr/>
    </dgm:pt>
    <dgm:pt modelId="{E450D45D-4E8F-4830-8B83-B657E24D5174}" type="pres">
      <dgm:prSet presAssocID="{1E8CF637-EB69-4661-933B-B73655D5FDE7}" presName="parentLin" presStyleCnt="0"/>
      <dgm:spPr/>
    </dgm:pt>
    <dgm:pt modelId="{17747F2E-FB42-4F0D-8314-8A496097DBB5}" type="pres">
      <dgm:prSet presAssocID="{1E8CF637-EB69-4661-933B-B73655D5FDE7}" presName="parentLeftMargin" presStyleLbl="node1" presStyleIdx="4" presStyleCnt="9"/>
      <dgm:spPr/>
    </dgm:pt>
    <dgm:pt modelId="{8205D42E-A694-4D87-8747-1FA58280BE36}" type="pres">
      <dgm:prSet presAssocID="{1E8CF637-EB69-4661-933B-B73655D5FDE7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76C0091C-8CDC-4AE8-A16F-248BB364CA95}" type="pres">
      <dgm:prSet presAssocID="{1E8CF637-EB69-4661-933B-B73655D5FDE7}" presName="negativeSpace" presStyleCnt="0"/>
      <dgm:spPr/>
    </dgm:pt>
    <dgm:pt modelId="{085A81F2-BFA5-45AB-B00F-E2D9B6BDFF2B}" type="pres">
      <dgm:prSet presAssocID="{1E8CF637-EB69-4661-933B-B73655D5FDE7}" presName="childText" presStyleLbl="conFgAcc1" presStyleIdx="5" presStyleCnt="9">
        <dgm:presLayoutVars>
          <dgm:bulletEnabled val="1"/>
        </dgm:presLayoutVars>
      </dgm:prSet>
      <dgm:spPr/>
    </dgm:pt>
    <dgm:pt modelId="{9A6A0231-DCE5-4FA7-BBEF-A9A653212623}" type="pres">
      <dgm:prSet presAssocID="{D167F30E-2328-4542-8D5C-4CCDEF31176B}" presName="spaceBetweenRectangles" presStyleCnt="0"/>
      <dgm:spPr/>
    </dgm:pt>
    <dgm:pt modelId="{82A461FF-4AF6-43AF-BDE8-B3DB8673D98F}" type="pres">
      <dgm:prSet presAssocID="{E406B6E4-5A1A-4859-9227-A4E7246934C8}" presName="parentLin" presStyleCnt="0"/>
      <dgm:spPr/>
    </dgm:pt>
    <dgm:pt modelId="{D4CEEA74-8F79-4A58-9861-4988DA2D349F}" type="pres">
      <dgm:prSet presAssocID="{E406B6E4-5A1A-4859-9227-A4E7246934C8}" presName="parentLeftMargin" presStyleLbl="node1" presStyleIdx="5" presStyleCnt="9"/>
      <dgm:spPr/>
    </dgm:pt>
    <dgm:pt modelId="{00C90E75-5688-4015-9753-C5F0D92C98B4}" type="pres">
      <dgm:prSet presAssocID="{E406B6E4-5A1A-4859-9227-A4E7246934C8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1FFA67EC-A393-40C8-A90F-6EDFC70B4FDD}" type="pres">
      <dgm:prSet presAssocID="{E406B6E4-5A1A-4859-9227-A4E7246934C8}" presName="negativeSpace" presStyleCnt="0"/>
      <dgm:spPr/>
    </dgm:pt>
    <dgm:pt modelId="{7CA2A60C-8795-4027-A3A0-F0D60B143443}" type="pres">
      <dgm:prSet presAssocID="{E406B6E4-5A1A-4859-9227-A4E7246934C8}" presName="childText" presStyleLbl="conFgAcc1" presStyleIdx="6" presStyleCnt="9">
        <dgm:presLayoutVars>
          <dgm:bulletEnabled val="1"/>
        </dgm:presLayoutVars>
      </dgm:prSet>
      <dgm:spPr/>
    </dgm:pt>
    <dgm:pt modelId="{8DAA50CE-A347-4464-ADE2-EFDE311D9602}" type="pres">
      <dgm:prSet presAssocID="{79B995AF-51AB-4C95-8E4E-18F63372622F}" presName="spaceBetweenRectangles" presStyleCnt="0"/>
      <dgm:spPr/>
    </dgm:pt>
    <dgm:pt modelId="{DF3BE9C4-97CB-4969-9584-25A975E59819}" type="pres">
      <dgm:prSet presAssocID="{EB89C344-FD1E-4AFA-B493-E9C92E3AFF47}" presName="parentLin" presStyleCnt="0"/>
      <dgm:spPr/>
    </dgm:pt>
    <dgm:pt modelId="{2E75CE08-9B36-4A24-9F36-39127D3EE1B3}" type="pres">
      <dgm:prSet presAssocID="{EB89C344-FD1E-4AFA-B493-E9C92E3AFF47}" presName="parentLeftMargin" presStyleLbl="node1" presStyleIdx="6" presStyleCnt="9"/>
      <dgm:spPr/>
    </dgm:pt>
    <dgm:pt modelId="{9EF0DD1F-05AD-41EE-B5F7-9D3B1C1C473E}" type="pres">
      <dgm:prSet presAssocID="{EB89C344-FD1E-4AFA-B493-E9C92E3AFF47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3F61F182-12B5-4F85-9875-3B14D3AB589E}" type="pres">
      <dgm:prSet presAssocID="{EB89C344-FD1E-4AFA-B493-E9C92E3AFF47}" presName="negativeSpace" presStyleCnt="0"/>
      <dgm:spPr/>
    </dgm:pt>
    <dgm:pt modelId="{874D1A22-D269-4CCA-834D-8BAA67E3D32C}" type="pres">
      <dgm:prSet presAssocID="{EB89C344-FD1E-4AFA-B493-E9C92E3AFF47}" presName="childText" presStyleLbl="conFgAcc1" presStyleIdx="7" presStyleCnt="9">
        <dgm:presLayoutVars>
          <dgm:bulletEnabled val="1"/>
        </dgm:presLayoutVars>
      </dgm:prSet>
      <dgm:spPr/>
    </dgm:pt>
    <dgm:pt modelId="{704F699F-FD62-45C8-8EE9-D4C99DA6E9AC}" type="pres">
      <dgm:prSet presAssocID="{8C77CC53-C9BC-4743-ABEF-5DCE39B95281}" presName="spaceBetweenRectangles" presStyleCnt="0"/>
      <dgm:spPr/>
    </dgm:pt>
    <dgm:pt modelId="{5C009B23-3EE9-4762-9D55-923F33D9005E}" type="pres">
      <dgm:prSet presAssocID="{C77FB706-5498-44BE-BAFB-EABAAA3DD542}" presName="parentLin" presStyleCnt="0"/>
      <dgm:spPr/>
    </dgm:pt>
    <dgm:pt modelId="{620FE489-A91F-4E41-9479-888FDD7CEAB5}" type="pres">
      <dgm:prSet presAssocID="{C77FB706-5498-44BE-BAFB-EABAAA3DD542}" presName="parentLeftMargin" presStyleLbl="node1" presStyleIdx="7" presStyleCnt="9"/>
      <dgm:spPr/>
    </dgm:pt>
    <dgm:pt modelId="{165B34AA-7D54-41A2-9A05-E07598374A8A}" type="pres">
      <dgm:prSet presAssocID="{C77FB706-5498-44BE-BAFB-EABAAA3DD542}" presName="parentText" presStyleLbl="node1" presStyleIdx="8" presStyleCnt="9">
        <dgm:presLayoutVars>
          <dgm:chMax val="0"/>
          <dgm:bulletEnabled val="1"/>
        </dgm:presLayoutVars>
      </dgm:prSet>
      <dgm:spPr/>
    </dgm:pt>
    <dgm:pt modelId="{C038C68A-8156-453A-A056-0A98D5FBE75F}" type="pres">
      <dgm:prSet presAssocID="{C77FB706-5498-44BE-BAFB-EABAAA3DD542}" presName="negativeSpace" presStyleCnt="0"/>
      <dgm:spPr/>
    </dgm:pt>
    <dgm:pt modelId="{450D649F-0FFE-42B0-8FE2-8D02A141837C}" type="pres">
      <dgm:prSet presAssocID="{C77FB706-5498-44BE-BAFB-EABAAA3DD542}" presName="childText" presStyleLbl="conFgAcc1" presStyleIdx="8" presStyleCnt="9">
        <dgm:presLayoutVars>
          <dgm:bulletEnabled val="1"/>
        </dgm:presLayoutVars>
      </dgm:prSet>
      <dgm:spPr/>
    </dgm:pt>
  </dgm:ptLst>
  <dgm:cxnLst>
    <dgm:cxn modelId="{EED4A906-D380-456C-929C-BD620B950B7F}" type="presOf" srcId="{E406B6E4-5A1A-4859-9227-A4E7246934C8}" destId="{00C90E75-5688-4015-9753-C5F0D92C98B4}" srcOrd="1" destOrd="0" presId="urn:microsoft.com/office/officeart/2005/8/layout/list1"/>
    <dgm:cxn modelId="{C6B07C0B-D903-43EB-9C08-771CA0A588C6}" srcId="{4ED2DA84-83D6-4A77-A512-1CE2B0FB9D77}" destId="{AD5476F7-CEE2-4CD8-B47B-EFD21010F7B7}" srcOrd="0" destOrd="0" parTransId="{DDA498D8-C596-4C69-9DA7-163A7F8142F4}" sibTransId="{691FF766-0C2D-4001-9295-4EF770069413}"/>
    <dgm:cxn modelId="{C08BC90C-8E2D-4626-B903-0945143195A2}" type="presOf" srcId="{1E8CF637-EB69-4661-933B-B73655D5FDE7}" destId="{17747F2E-FB42-4F0D-8314-8A496097DBB5}" srcOrd="0" destOrd="0" presId="urn:microsoft.com/office/officeart/2005/8/layout/list1"/>
    <dgm:cxn modelId="{7F3BE50D-3800-4B30-9161-7CD4F148B76D}" type="presOf" srcId="{AD5476F7-CEE2-4CD8-B47B-EFD21010F7B7}" destId="{C3FF80D2-0DD3-4150-AD65-AD4F86C8CA20}" srcOrd="0" destOrd="0" presId="urn:microsoft.com/office/officeart/2005/8/layout/list1"/>
    <dgm:cxn modelId="{A12DBA0E-A630-41CE-AED9-16B8804E3F0E}" srcId="{4ED2DA84-83D6-4A77-A512-1CE2B0FB9D77}" destId="{E406B6E4-5A1A-4859-9227-A4E7246934C8}" srcOrd="6" destOrd="0" parTransId="{DE8BAE42-D209-45DF-B1E7-097F21464117}" sibTransId="{79B995AF-51AB-4C95-8E4E-18F63372622F}"/>
    <dgm:cxn modelId="{C45EAB25-BF55-483A-8597-63AD742901C9}" srcId="{4ED2DA84-83D6-4A77-A512-1CE2B0FB9D77}" destId="{067D293D-C185-49D0-88E6-E82C0EE62C0F}" srcOrd="2" destOrd="0" parTransId="{8A3CD768-38A4-4146-B564-1479C522A5E9}" sibTransId="{34E98FF7-0C68-448A-89C0-33664B9C8FF5}"/>
    <dgm:cxn modelId="{EEB06432-511A-4D83-B487-D9E4F59B5289}" type="presOf" srcId="{7BB28254-8F56-4A35-BB16-94FB6C4FA3F1}" destId="{E796C3C5-A1D8-4FD6-A37C-A50614EC6030}" srcOrd="1" destOrd="0" presId="urn:microsoft.com/office/officeart/2005/8/layout/list1"/>
    <dgm:cxn modelId="{EAA0635D-A316-4863-86D8-C51A8FF1AA45}" type="presOf" srcId="{4ED2DA84-83D6-4A77-A512-1CE2B0FB9D77}" destId="{6EA2381A-3780-43BE-B42F-8A4915D9D48A}" srcOrd="0" destOrd="0" presId="urn:microsoft.com/office/officeart/2005/8/layout/list1"/>
    <dgm:cxn modelId="{79A74446-C4CF-4A24-8901-4BF10D7248F9}" srcId="{4ED2DA84-83D6-4A77-A512-1CE2B0FB9D77}" destId="{7BB28254-8F56-4A35-BB16-94FB6C4FA3F1}" srcOrd="4" destOrd="0" parTransId="{7BC80CBA-23A1-443B-9A99-4C63A984FEB1}" sibTransId="{9968F554-9080-4917-A8B6-FEBE14F07C27}"/>
    <dgm:cxn modelId="{4A3FD966-01FB-4726-9759-C22114930220}" srcId="{4ED2DA84-83D6-4A77-A512-1CE2B0FB9D77}" destId="{F22BAC39-D7B9-4329-A866-5CA702B437B0}" srcOrd="3" destOrd="0" parTransId="{F25ECD08-E3BB-4593-8213-4E3CDEEE6390}" sibTransId="{1ED04DD0-E6AD-4BAC-96B5-AAAFEF0B94DD}"/>
    <dgm:cxn modelId="{D39AA04F-2304-47B8-9451-539D38A6ED3B}" type="presOf" srcId="{067D293D-C185-49D0-88E6-E82C0EE62C0F}" destId="{08B92E90-B2C2-45C3-8A98-F9CC77D61FAF}" srcOrd="0" destOrd="0" presId="urn:microsoft.com/office/officeart/2005/8/layout/list1"/>
    <dgm:cxn modelId="{3E3CD86F-363A-496A-8BE5-EF6A09DABD8F}" type="presOf" srcId="{067D293D-C185-49D0-88E6-E82C0EE62C0F}" destId="{E9D7924D-7711-4455-BBF5-55E817C853B0}" srcOrd="1" destOrd="0" presId="urn:microsoft.com/office/officeart/2005/8/layout/list1"/>
    <dgm:cxn modelId="{5C375472-783D-4AB9-B0D1-AF2229B866A3}" type="presOf" srcId="{1E8CF637-EB69-4661-933B-B73655D5FDE7}" destId="{8205D42E-A694-4D87-8747-1FA58280BE36}" srcOrd="1" destOrd="0" presId="urn:microsoft.com/office/officeart/2005/8/layout/list1"/>
    <dgm:cxn modelId="{70C40973-49FF-4389-B411-87B9E1CA6103}" type="presOf" srcId="{F22BAC39-D7B9-4329-A866-5CA702B437B0}" destId="{3038DB7B-7116-48AB-92BB-A66448C863BA}" srcOrd="1" destOrd="0" presId="urn:microsoft.com/office/officeart/2005/8/layout/list1"/>
    <dgm:cxn modelId="{9166E578-880E-4755-844E-F2C6E49D5560}" srcId="{4ED2DA84-83D6-4A77-A512-1CE2B0FB9D77}" destId="{C77FB706-5498-44BE-BAFB-EABAAA3DD542}" srcOrd="8" destOrd="0" parTransId="{6CC61BDD-6B64-459C-9ED3-8F9C042D9D71}" sibTransId="{476B6CB2-8918-4F5A-9AE9-95CF61598362}"/>
    <dgm:cxn modelId="{E758EE8C-C2A8-4D70-AD9A-FBCF37285AD5}" type="presOf" srcId="{F22BAC39-D7B9-4329-A866-5CA702B437B0}" destId="{B97166E4-C48C-4E0B-9F43-856A57B41C20}" srcOrd="0" destOrd="0" presId="urn:microsoft.com/office/officeart/2005/8/layout/list1"/>
    <dgm:cxn modelId="{53BA848D-B178-4CC8-85D2-C3CDDE61BB46}" type="presOf" srcId="{D4FE4CB4-5293-48E3-B1F4-BD8CFEDF92D7}" destId="{4F8B8882-B979-49AA-A288-A5B02AD04A9F}" srcOrd="0" destOrd="0" presId="urn:microsoft.com/office/officeart/2005/8/layout/list1"/>
    <dgm:cxn modelId="{6358AE94-8063-4AFF-A738-3A94119652AA}" type="presOf" srcId="{7BB28254-8F56-4A35-BB16-94FB6C4FA3F1}" destId="{313C30A7-5E49-478B-85F7-FB9B93B67747}" srcOrd="0" destOrd="0" presId="urn:microsoft.com/office/officeart/2005/8/layout/list1"/>
    <dgm:cxn modelId="{65CB8695-01D9-46D5-9064-C311736F4324}" srcId="{4ED2DA84-83D6-4A77-A512-1CE2B0FB9D77}" destId="{1E8CF637-EB69-4661-933B-B73655D5FDE7}" srcOrd="5" destOrd="0" parTransId="{D2E0832C-62C6-43AC-80D0-5ADB896BFEE4}" sibTransId="{D167F30E-2328-4542-8D5C-4CCDEF31176B}"/>
    <dgm:cxn modelId="{023CE09B-3E11-4A77-8498-0460E14B6E2F}" srcId="{4ED2DA84-83D6-4A77-A512-1CE2B0FB9D77}" destId="{D4FE4CB4-5293-48E3-B1F4-BD8CFEDF92D7}" srcOrd="1" destOrd="0" parTransId="{9D9E0A0E-C5FD-472C-9CB6-18BC2F901F60}" sibTransId="{4B0FAC12-53EF-45C3-A34B-1F557CE4DAF9}"/>
    <dgm:cxn modelId="{0382BDA8-6E79-443B-937E-1848A932B49B}" srcId="{4ED2DA84-83D6-4A77-A512-1CE2B0FB9D77}" destId="{EB89C344-FD1E-4AFA-B493-E9C92E3AFF47}" srcOrd="7" destOrd="0" parTransId="{D5F34A64-EE4A-4E11-9780-3EFBDF03DBC1}" sibTransId="{8C77CC53-C9BC-4743-ABEF-5DCE39B95281}"/>
    <dgm:cxn modelId="{16249BBE-4DEE-43D0-A786-54FD79DC1475}" type="presOf" srcId="{C77FB706-5498-44BE-BAFB-EABAAA3DD542}" destId="{165B34AA-7D54-41A2-9A05-E07598374A8A}" srcOrd="1" destOrd="0" presId="urn:microsoft.com/office/officeart/2005/8/layout/list1"/>
    <dgm:cxn modelId="{627B6EC1-EE2D-4CC7-82F7-E91C2071494E}" type="presOf" srcId="{EB89C344-FD1E-4AFA-B493-E9C92E3AFF47}" destId="{9EF0DD1F-05AD-41EE-B5F7-9D3B1C1C473E}" srcOrd="1" destOrd="0" presId="urn:microsoft.com/office/officeart/2005/8/layout/list1"/>
    <dgm:cxn modelId="{9781B2C5-B3DA-4CAE-8E26-33CA32FE9A53}" type="presOf" srcId="{EB89C344-FD1E-4AFA-B493-E9C92E3AFF47}" destId="{2E75CE08-9B36-4A24-9F36-39127D3EE1B3}" srcOrd="0" destOrd="0" presId="urn:microsoft.com/office/officeart/2005/8/layout/list1"/>
    <dgm:cxn modelId="{D1DA54DB-3870-4E74-A6D2-DD4649C70BCF}" type="presOf" srcId="{E406B6E4-5A1A-4859-9227-A4E7246934C8}" destId="{D4CEEA74-8F79-4A58-9861-4988DA2D349F}" srcOrd="0" destOrd="0" presId="urn:microsoft.com/office/officeart/2005/8/layout/list1"/>
    <dgm:cxn modelId="{498202E0-128B-4DE2-A053-7FA97707A076}" type="presOf" srcId="{D4FE4CB4-5293-48E3-B1F4-BD8CFEDF92D7}" destId="{214C74C3-7987-4174-919C-ABC6A86A3499}" srcOrd="1" destOrd="0" presId="urn:microsoft.com/office/officeart/2005/8/layout/list1"/>
    <dgm:cxn modelId="{191039E1-8E1A-44C1-BBB1-8CFB65483AC5}" type="presOf" srcId="{AD5476F7-CEE2-4CD8-B47B-EFD21010F7B7}" destId="{33A086D7-233C-4FFE-AA82-06698CB3F81E}" srcOrd="1" destOrd="0" presId="urn:microsoft.com/office/officeart/2005/8/layout/list1"/>
    <dgm:cxn modelId="{7E93E8F8-74C7-49E7-9FAF-19173FA167FB}" type="presOf" srcId="{C77FB706-5498-44BE-BAFB-EABAAA3DD542}" destId="{620FE489-A91F-4E41-9479-888FDD7CEAB5}" srcOrd="0" destOrd="0" presId="urn:microsoft.com/office/officeart/2005/8/layout/list1"/>
    <dgm:cxn modelId="{7ABF4705-8A17-43BF-BA33-00E3F2DC5532}" type="presParOf" srcId="{6EA2381A-3780-43BE-B42F-8A4915D9D48A}" destId="{E762FD72-5141-4F16-B278-956EE97CF3C2}" srcOrd="0" destOrd="0" presId="urn:microsoft.com/office/officeart/2005/8/layout/list1"/>
    <dgm:cxn modelId="{406C303C-A532-4173-83E6-737903A6B979}" type="presParOf" srcId="{E762FD72-5141-4F16-B278-956EE97CF3C2}" destId="{C3FF80D2-0DD3-4150-AD65-AD4F86C8CA20}" srcOrd="0" destOrd="0" presId="urn:microsoft.com/office/officeart/2005/8/layout/list1"/>
    <dgm:cxn modelId="{6F900875-CCE2-43D6-9C18-5A5CEB8FBDE0}" type="presParOf" srcId="{E762FD72-5141-4F16-B278-956EE97CF3C2}" destId="{33A086D7-233C-4FFE-AA82-06698CB3F81E}" srcOrd="1" destOrd="0" presId="urn:microsoft.com/office/officeart/2005/8/layout/list1"/>
    <dgm:cxn modelId="{DE8E160F-7DA3-434F-9F3D-F02C338A61AA}" type="presParOf" srcId="{6EA2381A-3780-43BE-B42F-8A4915D9D48A}" destId="{2177B418-B535-4AF1-A541-AA3784254DD6}" srcOrd="1" destOrd="0" presId="urn:microsoft.com/office/officeart/2005/8/layout/list1"/>
    <dgm:cxn modelId="{96A36883-ED1A-454F-8DB7-2C2FB1482756}" type="presParOf" srcId="{6EA2381A-3780-43BE-B42F-8A4915D9D48A}" destId="{874E8F80-C18B-448C-A661-4FC3547CBD4B}" srcOrd="2" destOrd="0" presId="urn:microsoft.com/office/officeart/2005/8/layout/list1"/>
    <dgm:cxn modelId="{480D583F-7BF2-4F9F-851E-EE63D32519DF}" type="presParOf" srcId="{6EA2381A-3780-43BE-B42F-8A4915D9D48A}" destId="{AE8751FF-75B9-4DFA-81C7-BBF4FF5BCE30}" srcOrd="3" destOrd="0" presId="urn:microsoft.com/office/officeart/2005/8/layout/list1"/>
    <dgm:cxn modelId="{4FCF9364-EAFD-4B0D-AB7B-8C436D588D22}" type="presParOf" srcId="{6EA2381A-3780-43BE-B42F-8A4915D9D48A}" destId="{38F47DD6-637E-4045-BDA1-72B5BD5BFC79}" srcOrd="4" destOrd="0" presId="urn:microsoft.com/office/officeart/2005/8/layout/list1"/>
    <dgm:cxn modelId="{2123D637-A645-4FA1-B23A-2D49A821CF78}" type="presParOf" srcId="{38F47DD6-637E-4045-BDA1-72B5BD5BFC79}" destId="{4F8B8882-B979-49AA-A288-A5B02AD04A9F}" srcOrd="0" destOrd="0" presId="urn:microsoft.com/office/officeart/2005/8/layout/list1"/>
    <dgm:cxn modelId="{06B4AB82-13C3-499D-8408-4C1EAAC824F9}" type="presParOf" srcId="{38F47DD6-637E-4045-BDA1-72B5BD5BFC79}" destId="{214C74C3-7987-4174-919C-ABC6A86A3499}" srcOrd="1" destOrd="0" presId="urn:microsoft.com/office/officeart/2005/8/layout/list1"/>
    <dgm:cxn modelId="{86EAD039-457A-4476-BD4A-B577408B4BA5}" type="presParOf" srcId="{6EA2381A-3780-43BE-B42F-8A4915D9D48A}" destId="{DE169D59-5D1A-4992-9229-CB81DA77DFC1}" srcOrd="5" destOrd="0" presId="urn:microsoft.com/office/officeart/2005/8/layout/list1"/>
    <dgm:cxn modelId="{C8E5C9C0-3FF2-4B00-A893-54E87BC1DCF2}" type="presParOf" srcId="{6EA2381A-3780-43BE-B42F-8A4915D9D48A}" destId="{80840BCA-7B7D-45DD-978B-C8806B7205BF}" srcOrd="6" destOrd="0" presId="urn:microsoft.com/office/officeart/2005/8/layout/list1"/>
    <dgm:cxn modelId="{58B7BBC8-E904-4EE6-94DC-711C1C2CE2E4}" type="presParOf" srcId="{6EA2381A-3780-43BE-B42F-8A4915D9D48A}" destId="{5A815673-88D9-48B6-BEBB-51B00AD3A659}" srcOrd="7" destOrd="0" presId="urn:microsoft.com/office/officeart/2005/8/layout/list1"/>
    <dgm:cxn modelId="{F95774D4-2D67-4979-9E44-4C253EEAE0F5}" type="presParOf" srcId="{6EA2381A-3780-43BE-B42F-8A4915D9D48A}" destId="{4E83B91F-DF2E-4918-9C9B-3D6A76339A4B}" srcOrd="8" destOrd="0" presId="urn:microsoft.com/office/officeart/2005/8/layout/list1"/>
    <dgm:cxn modelId="{4B40B35E-1D3B-48F4-9C58-9F4E2AEC53F6}" type="presParOf" srcId="{4E83B91F-DF2E-4918-9C9B-3D6A76339A4B}" destId="{08B92E90-B2C2-45C3-8A98-F9CC77D61FAF}" srcOrd="0" destOrd="0" presId="urn:microsoft.com/office/officeart/2005/8/layout/list1"/>
    <dgm:cxn modelId="{4809C9AC-7C19-4E3A-8372-5297DCFC9F4F}" type="presParOf" srcId="{4E83B91F-DF2E-4918-9C9B-3D6A76339A4B}" destId="{E9D7924D-7711-4455-BBF5-55E817C853B0}" srcOrd="1" destOrd="0" presId="urn:microsoft.com/office/officeart/2005/8/layout/list1"/>
    <dgm:cxn modelId="{747480DC-5777-4807-B7FE-0A0C0EDE69A2}" type="presParOf" srcId="{6EA2381A-3780-43BE-B42F-8A4915D9D48A}" destId="{7210F70F-2540-475E-B00D-0A13A2491C2B}" srcOrd="9" destOrd="0" presId="urn:microsoft.com/office/officeart/2005/8/layout/list1"/>
    <dgm:cxn modelId="{FB600E66-DB27-4CC9-9F3D-737D1077EC93}" type="presParOf" srcId="{6EA2381A-3780-43BE-B42F-8A4915D9D48A}" destId="{30BAEDC9-AB77-4D81-832D-65565CF184EA}" srcOrd="10" destOrd="0" presId="urn:microsoft.com/office/officeart/2005/8/layout/list1"/>
    <dgm:cxn modelId="{09461E1B-8274-4007-961C-5F775881233B}" type="presParOf" srcId="{6EA2381A-3780-43BE-B42F-8A4915D9D48A}" destId="{6BE6F5BE-8361-4122-A083-54DFA5C9D5D4}" srcOrd="11" destOrd="0" presId="urn:microsoft.com/office/officeart/2005/8/layout/list1"/>
    <dgm:cxn modelId="{2682B81A-8387-4AA9-BAF0-261375D10555}" type="presParOf" srcId="{6EA2381A-3780-43BE-B42F-8A4915D9D48A}" destId="{B56EB5AA-D3D3-4786-9C45-780018A3DF33}" srcOrd="12" destOrd="0" presId="urn:microsoft.com/office/officeart/2005/8/layout/list1"/>
    <dgm:cxn modelId="{C82CDE3E-2A73-439A-81DD-33112C4071F1}" type="presParOf" srcId="{B56EB5AA-D3D3-4786-9C45-780018A3DF33}" destId="{B97166E4-C48C-4E0B-9F43-856A57B41C20}" srcOrd="0" destOrd="0" presId="urn:microsoft.com/office/officeart/2005/8/layout/list1"/>
    <dgm:cxn modelId="{93383831-BFF6-46EF-A2A9-A97FB6A9F767}" type="presParOf" srcId="{B56EB5AA-D3D3-4786-9C45-780018A3DF33}" destId="{3038DB7B-7116-48AB-92BB-A66448C863BA}" srcOrd="1" destOrd="0" presId="urn:microsoft.com/office/officeart/2005/8/layout/list1"/>
    <dgm:cxn modelId="{35C57E9F-C827-485D-B9ED-C4F40669BD01}" type="presParOf" srcId="{6EA2381A-3780-43BE-B42F-8A4915D9D48A}" destId="{8A52AB44-908A-49D8-A0A5-114963BC15B1}" srcOrd="13" destOrd="0" presId="urn:microsoft.com/office/officeart/2005/8/layout/list1"/>
    <dgm:cxn modelId="{EC2B6946-656F-4257-8B4E-12F68597CEDD}" type="presParOf" srcId="{6EA2381A-3780-43BE-B42F-8A4915D9D48A}" destId="{3C502B22-564B-4D15-A038-564ED1EFE62D}" srcOrd="14" destOrd="0" presId="urn:microsoft.com/office/officeart/2005/8/layout/list1"/>
    <dgm:cxn modelId="{51A171EB-7444-4439-A5DC-8019974A2871}" type="presParOf" srcId="{6EA2381A-3780-43BE-B42F-8A4915D9D48A}" destId="{F0B0A7DE-4625-424B-A9D5-0E3DF217A1D9}" srcOrd="15" destOrd="0" presId="urn:microsoft.com/office/officeart/2005/8/layout/list1"/>
    <dgm:cxn modelId="{EA306956-C60A-4275-843F-D3D5393BEC0A}" type="presParOf" srcId="{6EA2381A-3780-43BE-B42F-8A4915D9D48A}" destId="{6EE1F980-FC55-4FB5-A6D3-C2FE735E5B2F}" srcOrd="16" destOrd="0" presId="urn:microsoft.com/office/officeart/2005/8/layout/list1"/>
    <dgm:cxn modelId="{7E53D81E-2193-4094-9E8A-B787153D0B0B}" type="presParOf" srcId="{6EE1F980-FC55-4FB5-A6D3-C2FE735E5B2F}" destId="{313C30A7-5E49-478B-85F7-FB9B93B67747}" srcOrd="0" destOrd="0" presId="urn:microsoft.com/office/officeart/2005/8/layout/list1"/>
    <dgm:cxn modelId="{C5E250A1-C9F8-4EBD-B7AB-497FBA44E0D8}" type="presParOf" srcId="{6EE1F980-FC55-4FB5-A6D3-C2FE735E5B2F}" destId="{E796C3C5-A1D8-4FD6-A37C-A50614EC6030}" srcOrd="1" destOrd="0" presId="urn:microsoft.com/office/officeart/2005/8/layout/list1"/>
    <dgm:cxn modelId="{30077B39-675D-4E7B-B88F-9D1DA4816059}" type="presParOf" srcId="{6EA2381A-3780-43BE-B42F-8A4915D9D48A}" destId="{3763409E-454D-4B3C-9F29-3C96126543A1}" srcOrd="17" destOrd="0" presId="urn:microsoft.com/office/officeart/2005/8/layout/list1"/>
    <dgm:cxn modelId="{E2C10411-9E10-4C2F-BF96-E22C8F198B4B}" type="presParOf" srcId="{6EA2381A-3780-43BE-B42F-8A4915D9D48A}" destId="{5B89D9E4-A901-4F03-96AD-CB67325A9F84}" srcOrd="18" destOrd="0" presId="urn:microsoft.com/office/officeart/2005/8/layout/list1"/>
    <dgm:cxn modelId="{1D721A68-7210-4041-9C00-75E05B6D4ADB}" type="presParOf" srcId="{6EA2381A-3780-43BE-B42F-8A4915D9D48A}" destId="{DA46AD89-3C2C-4F02-8227-562F5395BA33}" srcOrd="19" destOrd="0" presId="urn:microsoft.com/office/officeart/2005/8/layout/list1"/>
    <dgm:cxn modelId="{67B09329-6494-4795-8876-DA332B948EF0}" type="presParOf" srcId="{6EA2381A-3780-43BE-B42F-8A4915D9D48A}" destId="{E450D45D-4E8F-4830-8B83-B657E24D5174}" srcOrd="20" destOrd="0" presId="urn:microsoft.com/office/officeart/2005/8/layout/list1"/>
    <dgm:cxn modelId="{1436BE95-1BFD-4675-A475-6C59BDF18683}" type="presParOf" srcId="{E450D45D-4E8F-4830-8B83-B657E24D5174}" destId="{17747F2E-FB42-4F0D-8314-8A496097DBB5}" srcOrd="0" destOrd="0" presId="urn:microsoft.com/office/officeart/2005/8/layout/list1"/>
    <dgm:cxn modelId="{05F07F4E-7145-4067-A20C-B2FCF522338A}" type="presParOf" srcId="{E450D45D-4E8F-4830-8B83-B657E24D5174}" destId="{8205D42E-A694-4D87-8747-1FA58280BE36}" srcOrd="1" destOrd="0" presId="urn:microsoft.com/office/officeart/2005/8/layout/list1"/>
    <dgm:cxn modelId="{E125DBF4-AC8C-43B9-A42D-57D6465F48F1}" type="presParOf" srcId="{6EA2381A-3780-43BE-B42F-8A4915D9D48A}" destId="{76C0091C-8CDC-4AE8-A16F-248BB364CA95}" srcOrd="21" destOrd="0" presId="urn:microsoft.com/office/officeart/2005/8/layout/list1"/>
    <dgm:cxn modelId="{3915A890-328B-4AA0-877E-ACB915EE99C0}" type="presParOf" srcId="{6EA2381A-3780-43BE-B42F-8A4915D9D48A}" destId="{085A81F2-BFA5-45AB-B00F-E2D9B6BDFF2B}" srcOrd="22" destOrd="0" presId="urn:microsoft.com/office/officeart/2005/8/layout/list1"/>
    <dgm:cxn modelId="{17452E43-7B0E-4655-9F75-82D11E9C2AD9}" type="presParOf" srcId="{6EA2381A-3780-43BE-B42F-8A4915D9D48A}" destId="{9A6A0231-DCE5-4FA7-BBEF-A9A653212623}" srcOrd="23" destOrd="0" presId="urn:microsoft.com/office/officeart/2005/8/layout/list1"/>
    <dgm:cxn modelId="{2CF48EE7-88CC-4549-8297-EA0D0C8F567A}" type="presParOf" srcId="{6EA2381A-3780-43BE-B42F-8A4915D9D48A}" destId="{82A461FF-4AF6-43AF-BDE8-B3DB8673D98F}" srcOrd="24" destOrd="0" presId="urn:microsoft.com/office/officeart/2005/8/layout/list1"/>
    <dgm:cxn modelId="{1DACADAA-F857-46D2-92A5-69BD92FF9250}" type="presParOf" srcId="{82A461FF-4AF6-43AF-BDE8-B3DB8673D98F}" destId="{D4CEEA74-8F79-4A58-9861-4988DA2D349F}" srcOrd="0" destOrd="0" presId="urn:microsoft.com/office/officeart/2005/8/layout/list1"/>
    <dgm:cxn modelId="{8BF3AFD9-DB7F-4C07-9F6E-F098B2025E38}" type="presParOf" srcId="{82A461FF-4AF6-43AF-BDE8-B3DB8673D98F}" destId="{00C90E75-5688-4015-9753-C5F0D92C98B4}" srcOrd="1" destOrd="0" presId="urn:microsoft.com/office/officeart/2005/8/layout/list1"/>
    <dgm:cxn modelId="{ECD0D1C7-3023-45A8-87B4-BAB2D948B200}" type="presParOf" srcId="{6EA2381A-3780-43BE-B42F-8A4915D9D48A}" destId="{1FFA67EC-A393-40C8-A90F-6EDFC70B4FDD}" srcOrd="25" destOrd="0" presId="urn:microsoft.com/office/officeart/2005/8/layout/list1"/>
    <dgm:cxn modelId="{3CC5FD3F-61ED-4B61-99B9-13C948CA8000}" type="presParOf" srcId="{6EA2381A-3780-43BE-B42F-8A4915D9D48A}" destId="{7CA2A60C-8795-4027-A3A0-F0D60B143443}" srcOrd="26" destOrd="0" presId="urn:microsoft.com/office/officeart/2005/8/layout/list1"/>
    <dgm:cxn modelId="{7486B568-39D2-405F-8A9D-1359EBB2D561}" type="presParOf" srcId="{6EA2381A-3780-43BE-B42F-8A4915D9D48A}" destId="{8DAA50CE-A347-4464-ADE2-EFDE311D9602}" srcOrd="27" destOrd="0" presId="urn:microsoft.com/office/officeart/2005/8/layout/list1"/>
    <dgm:cxn modelId="{58C63F2D-782B-4FB4-AC36-3A82C839CDB6}" type="presParOf" srcId="{6EA2381A-3780-43BE-B42F-8A4915D9D48A}" destId="{DF3BE9C4-97CB-4969-9584-25A975E59819}" srcOrd="28" destOrd="0" presId="urn:microsoft.com/office/officeart/2005/8/layout/list1"/>
    <dgm:cxn modelId="{F55DA67C-0B36-49F7-863A-542368E946AE}" type="presParOf" srcId="{DF3BE9C4-97CB-4969-9584-25A975E59819}" destId="{2E75CE08-9B36-4A24-9F36-39127D3EE1B3}" srcOrd="0" destOrd="0" presId="urn:microsoft.com/office/officeart/2005/8/layout/list1"/>
    <dgm:cxn modelId="{C100D913-CB90-4C78-BF3F-8AC519A6274F}" type="presParOf" srcId="{DF3BE9C4-97CB-4969-9584-25A975E59819}" destId="{9EF0DD1F-05AD-41EE-B5F7-9D3B1C1C473E}" srcOrd="1" destOrd="0" presId="urn:microsoft.com/office/officeart/2005/8/layout/list1"/>
    <dgm:cxn modelId="{420435E3-0044-4046-AE85-0B2F36AF5577}" type="presParOf" srcId="{6EA2381A-3780-43BE-B42F-8A4915D9D48A}" destId="{3F61F182-12B5-4F85-9875-3B14D3AB589E}" srcOrd="29" destOrd="0" presId="urn:microsoft.com/office/officeart/2005/8/layout/list1"/>
    <dgm:cxn modelId="{8928BD98-7690-4EC2-9E88-44C65DC8BF47}" type="presParOf" srcId="{6EA2381A-3780-43BE-B42F-8A4915D9D48A}" destId="{874D1A22-D269-4CCA-834D-8BAA67E3D32C}" srcOrd="30" destOrd="0" presId="urn:microsoft.com/office/officeart/2005/8/layout/list1"/>
    <dgm:cxn modelId="{91420BD3-6E67-4DBB-A63B-F88C3415CA55}" type="presParOf" srcId="{6EA2381A-3780-43BE-B42F-8A4915D9D48A}" destId="{704F699F-FD62-45C8-8EE9-D4C99DA6E9AC}" srcOrd="31" destOrd="0" presId="urn:microsoft.com/office/officeart/2005/8/layout/list1"/>
    <dgm:cxn modelId="{B6E9A258-DF6F-4EC1-9132-CE883E027A70}" type="presParOf" srcId="{6EA2381A-3780-43BE-B42F-8A4915D9D48A}" destId="{5C009B23-3EE9-4762-9D55-923F33D9005E}" srcOrd="32" destOrd="0" presId="urn:microsoft.com/office/officeart/2005/8/layout/list1"/>
    <dgm:cxn modelId="{D7DD72A4-7310-4FF1-B517-4387CF7318DE}" type="presParOf" srcId="{5C009B23-3EE9-4762-9D55-923F33D9005E}" destId="{620FE489-A91F-4E41-9479-888FDD7CEAB5}" srcOrd="0" destOrd="0" presId="urn:microsoft.com/office/officeart/2005/8/layout/list1"/>
    <dgm:cxn modelId="{7727F735-43F8-48B1-ACA9-82696126D80A}" type="presParOf" srcId="{5C009B23-3EE9-4762-9D55-923F33D9005E}" destId="{165B34AA-7D54-41A2-9A05-E07598374A8A}" srcOrd="1" destOrd="0" presId="urn:microsoft.com/office/officeart/2005/8/layout/list1"/>
    <dgm:cxn modelId="{DD014E09-60FC-4511-A9CA-248204F088BF}" type="presParOf" srcId="{6EA2381A-3780-43BE-B42F-8A4915D9D48A}" destId="{C038C68A-8156-453A-A056-0A98D5FBE75F}" srcOrd="33" destOrd="0" presId="urn:microsoft.com/office/officeart/2005/8/layout/list1"/>
    <dgm:cxn modelId="{4D520A2D-F0E4-4D7D-B4E9-1B0F8CC9B288}" type="presParOf" srcId="{6EA2381A-3780-43BE-B42F-8A4915D9D48A}" destId="{450D649F-0FFE-42B0-8FE2-8D02A141837C}" srcOrd="3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E4F55B-2A3F-4D05-8F4B-77036B0C5749}" type="doc">
      <dgm:prSet loTypeId="urn:microsoft.com/office/officeart/2005/8/layout/vProcess5" loCatId="process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0EDADB1-1CB9-48B4-ACCF-1B22E8140C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b="0" i="0" dirty="0"/>
            <a:t>No. of Rows-178464 </a:t>
          </a:r>
          <a:br>
            <a:rPr lang="en-US" sz="2600" b="0" i="0" dirty="0"/>
          </a:br>
          <a:r>
            <a:rPr lang="en-US" sz="2600" b="0" i="0" dirty="0"/>
            <a:t>No. of Columns-45</a:t>
          </a:r>
          <a:endParaRPr lang="en-US" sz="2600" dirty="0"/>
        </a:p>
      </dgm:t>
    </dgm:pt>
    <dgm:pt modelId="{A602D90F-E2AD-4C9F-82A8-C685D8E18A6E}" type="sibTrans" cxnId="{E418409D-91C5-498E-81C7-4BED36FD3C54}">
      <dgm:prSet/>
      <dgm:spPr/>
      <dgm:t>
        <a:bodyPr/>
        <a:lstStyle/>
        <a:p>
          <a:endParaRPr lang="en-US"/>
        </a:p>
      </dgm:t>
    </dgm:pt>
    <dgm:pt modelId="{06E898FC-6A84-4AFF-9561-F7FE3C2AA2D0}" type="parTrans" cxnId="{E418409D-91C5-498E-81C7-4BED36FD3C54}">
      <dgm:prSet/>
      <dgm:spPr/>
      <dgm:t>
        <a:bodyPr/>
        <a:lstStyle/>
        <a:p>
          <a:endParaRPr lang="en-US"/>
        </a:p>
      </dgm:t>
    </dgm:pt>
    <dgm:pt modelId="{E4ED4FF0-F95B-4D2C-BA6D-33FFE671BE0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Dataset Name : Machine Data</a:t>
          </a:r>
        </a:p>
        <a:p>
          <a:pPr>
            <a:lnSpc>
              <a:spcPct val="100000"/>
            </a:lnSpc>
          </a:pPr>
          <a:r>
            <a:rPr lang="en-US" sz="2600" dirty="0"/>
            <a:t>Type of Data : CSV</a:t>
          </a:r>
        </a:p>
      </dgm:t>
    </dgm:pt>
    <dgm:pt modelId="{1DD958E3-1B94-4139-915C-7F295AD93F87}" type="sibTrans" cxnId="{4B155576-24D5-4E93-A4E9-02527D7446B7}">
      <dgm:prSet/>
      <dgm:spPr/>
      <dgm:t>
        <a:bodyPr/>
        <a:lstStyle/>
        <a:p>
          <a:endParaRPr lang="en-US"/>
        </a:p>
      </dgm:t>
    </dgm:pt>
    <dgm:pt modelId="{524E3FAA-D418-41E7-B03E-84186865FD64}" type="parTrans" cxnId="{4B155576-24D5-4E93-A4E9-02527D7446B7}">
      <dgm:prSet/>
      <dgm:spPr/>
      <dgm:t>
        <a:bodyPr/>
        <a:lstStyle/>
        <a:p>
          <a:endParaRPr lang="en-US"/>
        </a:p>
      </dgm:t>
    </dgm:pt>
    <dgm:pt modelId="{383FA62A-F91E-4221-82D5-F8ADFF6BF6E2}" type="pres">
      <dgm:prSet presAssocID="{C3E4F55B-2A3F-4D05-8F4B-77036B0C5749}" presName="outerComposite" presStyleCnt="0">
        <dgm:presLayoutVars>
          <dgm:chMax val="5"/>
          <dgm:dir/>
          <dgm:resizeHandles val="exact"/>
        </dgm:presLayoutVars>
      </dgm:prSet>
      <dgm:spPr/>
    </dgm:pt>
    <dgm:pt modelId="{A03F784B-A793-4050-8189-10DCA16B9EBE}" type="pres">
      <dgm:prSet presAssocID="{C3E4F55B-2A3F-4D05-8F4B-77036B0C5749}" presName="dummyMaxCanvas" presStyleCnt="0">
        <dgm:presLayoutVars/>
      </dgm:prSet>
      <dgm:spPr/>
    </dgm:pt>
    <dgm:pt modelId="{176B88B9-A19A-4DB2-BC77-7CD64005118D}" type="pres">
      <dgm:prSet presAssocID="{C3E4F55B-2A3F-4D05-8F4B-77036B0C5749}" presName="TwoNodes_1" presStyleLbl="node1" presStyleIdx="0" presStyleCnt="2">
        <dgm:presLayoutVars>
          <dgm:bulletEnabled val="1"/>
        </dgm:presLayoutVars>
      </dgm:prSet>
      <dgm:spPr/>
    </dgm:pt>
    <dgm:pt modelId="{01D7D4A1-0474-494F-89B0-F2E858E4CE2A}" type="pres">
      <dgm:prSet presAssocID="{C3E4F55B-2A3F-4D05-8F4B-77036B0C5749}" presName="TwoNodes_2" presStyleLbl="node1" presStyleIdx="1" presStyleCnt="2">
        <dgm:presLayoutVars>
          <dgm:bulletEnabled val="1"/>
        </dgm:presLayoutVars>
      </dgm:prSet>
      <dgm:spPr/>
    </dgm:pt>
    <dgm:pt modelId="{33357F33-B831-40A7-956D-DC576ADB71B8}" type="pres">
      <dgm:prSet presAssocID="{C3E4F55B-2A3F-4D05-8F4B-77036B0C5749}" presName="TwoConn_1-2" presStyleLbl="fgAccFollowNode1" presStyleIdx="0" presStyleCnt="1">
        <dgm:presLayoutVars>
          <dgm:bulletEnabled val="1"/>
        </dgm:presLayoutVars>
      </dgm:prSet>
      <dgm:spPr/>
    </dgm:pt>
    <dgm:pt modelId="{8AA4A3DB-9A24-457E-AB07-0539EE140939}" type="pres">
      <dgm:prSet presAssocID="{C3E4F55B-2A3F-4D05-8F4B-77036B0C5749}" presName="TwoNodes_1_text" presStyleLbl="node1" presStyleIdx="1" presStyleCnt="2">
        <dgm:presLayoutVars>
          <dgm:bulletEnabled val="1"/>
        </dgm:presLayoutVars>
      </dgm:prSet>
      <dgm:spPr/>
    </dgm:pt>
    <dgm:pt modelId="{39A35279-2BF9-4978-A781-2A202D82AE07}" type="pres">
      <dgm:prSet presAssocID="{C3E4F55B-2A3F-4D05-8F4B-77036B0C5749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D08A8F18-E0C7-4178-9828-DEB24F7CFADE}" type="presOf" srcId="{F0EDADB1-1CB9-48B4-ACCF-1B22E8140C0D}" destId="{01D7D4A1-0474-494F-89B0-F2E858E4CE2A}" srcOrd="0" destOrd="0" presId="urn:microsoft.com/office/officeart/2005/8/layout/vProcess5"/>
    <dgm:cxn modelId="{795B2C19-F8B2-4F9E-9302-A4C0D9173415}" type="presOf" srcId="{E4ED4FF0-F95B-4D2C-BA6D-33FFE671BE00}" destId="{8AA4A3DB-9A24-457E-AB07-0539EE140939}" srcOrd="1" destOrd="0" presId="urn:microsoft.com/office/officeart/2005/8/layout/vProcess5"/>
    <dgm:cxn modelId="{FA56FD2E-D961-4E39-89E7-A68B205F9CBE}" type="presOf" srcId="{F0EDADB1-1CB9-48B4-ACCF-1B22E8140C0D}" destId="{39A35279-2BF9-4978-A781-2A202D82AE07}" srcOrd="1" destOrd="0" presId="urn:microsoft.com/office/officeart/2005/8/layout/vProcess5"/>
    <dgm:cxn modelId="{01ECE361-559E-4AC9-9B0E-F2B64F6641CB}" type="presOf" srcId="{C3E4F55B-2A3F-4D05-8F4B-77036B0C5749}" destId="{383FA62A-F91E-4221-82D5-F8ADFF6BF6E2}" srcOrd="0" destOrd="0" presId="urn:microsoft.com/office/officeart/2005/8/layout/vProcess5"/>
    <dgm:cxn modelId="{4B155576-24D5-4E93-A4E9-02527D7446B7}" srcId="{C3E4F55B-2A3F-4D05-8F4B-77036B0C5749}" destId="{E4ED4FF0-F95B-4D2C-BA6D-33FFE671BE00}" srcOrd="0" destOrd="0" parTransId="{524E3FAA-D418-41E7-B03E-84186865FD64}" sibTransId="{1DD958E3-1B94-4139-915C-7F295AD93F87}"/>
    <dgm:cxn modelId="{E418409D-91C5-498E-81C7-4BED36FD3C54}" srcId="{C3E4F55B-2A3F-4D05-8F4B-77036B0C5749}" destId="{F0EDADB1-1CB9-48B4-ACCF-1B22E8140C0D}" srcOrd="1" destOrd="0" parTransId="{06E898FC-6A84-4AFF-9561-F7FE3C2AA2D0}" sibTransId="{A602D90F-E2AD-4C9F-82A8-C685D8E18A6E}"/>
    <dgm:cxn modelId="{ECA43EBF-AB68-45E6-AF51-2ED2BD96A7A5}" type="presOf" srcId="{1DD958E3-1B94-4139-915C-7F295AD93F87}" destId="{33357F33-B831-40A7-956D-DC576ADB71B8}" srcOrd="0" destOrd="0" presId="urn:microsoft.com/office/officeart/2005/8/layout/vProcess5"/>
    <dgm:cxn modelId="{BE8F57F8-F408-4DC9-BAAF-D56300E874B9}" type="presOf" srcId="{E4ED4FF0-F95B-4D2C-BA6D-33FFE671BE00}" destId="{176B88B9-A19A-4DB2-BC77-7CD64005118D}" srcOrd="0" destOrd="0" presId="urn:microsoft.com/office/officeart/2005/8/layout/vProcess5"/>
    <dgm:cxn modelId="{46D37E30-66F8-480B-A892-60191FD4E712}" type="presParOf" srcId="{383FA62A-F91E-4221-82D5-F8ADFF6BF6E2}" destId="{A03F784B-A793-4050-8189-10DCA16B9EBE}" srcOrd="0" destOrd="0" presId="urn:microsoft.com/office/officeart/2005/8/layout/vProcess5"/>
    <dgm:cxn modelId="{CCFFDE66-68AF-4AAD-B4ED-C8825098F1B9}" type="presParOf" srcId="{383FA62A-F91E-4221-82D5-F8ADFF6BF6E2}" destId="{176B88B9-A19A-4DB2-BC77-7CD64005118D}" srcOrd="1" destOrd="0" presId="urn:microsoft.com/office/officeart/2005/8/layout/vProcess5"/>
    <dgm:cxn modelId="{AE0FEA96-255F-4930-A04C-9431C61EF1CB}" type="presParOf" srcId="{383FA62A-F91E-4221-82D5-F8ADFF6BF6E2}" destId="{01D7D4A1-0474-494F-89B0-F2E858E4CE2A}" srcOrd="2" destOrd="0" presId="urn:microsoft.com/office/officeart/2005/8/layout/vProcess5"/>
    <dgm:cxn modelId="{32519B9C-A7AE-42FD-B9C5-8725E9B3B475}" type="presParOf" srcId="{383FA62A-F91E-4221-82D5-F8ADFF6BF6E2}" destId="{33357F33-B831-40A7-956D-DC576ADB71B8}" srcOrd="3" destOrd="0" presId="urn:microsoft.com/office/officeart/2005/8/layout/vProcess5"/>
    <dgm:cxn modelId="{571300FD-CB36-411A-A300-7EDCD5734B3A}" type="presParOf" srcId="{383FA62A-F91E-4221-82D5-F8ADFF6BF6E2}" destId="{8AA4A3DB-9A24-457E-AB07-0539EE140939}" srcOrd="4" destOrd="0" presId="urn:microsoft.com/office/officeart/2005/8/layout/vProcess5"/>
    <dgm:cxn modelId="{7D9262EB-756E-44E4-8E8D-09A5E4ECEFB8}" type="presParOf" srcId="{383FA62A-F91E-4221-82D5-F8ADFF6BF6E2}" destId="{39A35279-2BF9-4978-A781-2A202D82AE07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11F652-FBA8-4171-9C31-B3966EEBAD02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9E916C40-5692-4295-82DB-B6FA3DD23E25}">
      <dgm:prSet phldrT="[Text]" custT="1"/>
      <dgm:spPr/>
      <dgm:t>
        <a:bodyPr/>
        <a:lstStyle/>
        <a:p>
          <a:r>
            <a:rPr lang="en-US" sz="1600" b="0" dirty="0">
              <a:solidFill>
                <a:schemeClr val="tx1"/>
              </a:solidFill>
            </a:rPr>
            <a:t>Machine Summary</a:t>
          </a:r>
          <a:endParaRPr lang="en-IN" sz="1600" b="0" dirty="0">
            <a:solidFill>
              <a:schemeClr val="tx1"/>
            </a:solidFill>
          </a:endParaRPr>
        </a:p>
      </dgm:t>
    </dgm:pt>
    <dgm:pt modelId="{8B867048-74DB-4758-9986-D599C66C9E58}" type="parTrans" cxnId="{15988DAB-7B41-4042-9B6A-5E43E5490E91}">
      <dgm:prSet/>
      <dgm:spPr/>
      <dgm:t>
        <a:bodyPr/>
        <a:lstStyle/>
        <a:p>
          <a:endParaRPr lang="en-IN"/>
        </a:p>
      </dgm:t>
    </dgm:pt>
    <dgm:pt modelId="{D58AAF3F-AD88-42D0-983C-31285719009D}" type="sibTrans" cxnId="{15988DAB-7B41-4042-9B6A-5E43E5490E91}">
      <dgm:prSet/>
      <dgm:spPr/>
      <dgm:t>
        <a:bodyPr/>
        <a:lstStyle/>
        <a:p>
          <a:endParaRPr lang="en-IN"/>
        </a:p>
      </dgm:t>
    </dgm:pt>
    <dgm:pt modelId="{F6EC44D7-F730-48C8-BA50-211BD5F5E9E7}">
      <dgm:prSet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Breakdown Summary</a:t>
          </a:r>
        </a:p>
      </dgm:t>
    </dgm:pt>
    <dgm:pt modelId="{8AC08DC1-3998-4760-85C9-33D87F966A74}" type="parTrans" cxnId="{78C0EB6F-53F3-4DC3-AB2B-15AD1B009CA1}">
      <dgm:prSet/>
      <dgm:spPr/>
      <dgm:t>
        <a:bodyPr/>
        <a:lstStyle/>
        <a:p>
          <a:endParaRPr lang="en-IN"/>
        </a:p>
      </dgm:t>
    </dgm:pt>
    <dgm:pt modelId="{95D2AE10-06F7-48E3-BC7E-6F5ED76F1C27}" type="sibTrans" cxnId="{78C0EB6F-53F3-4DC3-AB2B-15AD1B009CA1}">
      <dgm:prSet/>
      <dgm:spPr/>
      <dgm:t>
        <a:bodyPr/>
        <a:lstStyle/>
        <a:p>
          <a:endParaRPr lang="en-IN"/>
        </a:p>
      </dgm:t>
    </dgm:pt>
    <dgm:pt modelId="{8A8E6F0C-7604-44CA-942B-34B5B96C6385}">
      <dgm:prSet custT="1"/>
      <dgm:spPr/>
      <dgm:t>
        <a:bodyPr/>
        <a:lstStyle/>
        <a:p>
          <a:r>
            <a:rPr lang="en-IN" sz="1600" b="0" dirty="0">
              <a:solidFill>
                <a:schemeClr val="tx1"/>
              </a:solidFill>
            </a:rPr>
            <a:t>Cost Analysis</a:t>
          </a:r>
        </a:p>
      </dgm:t>
    </dgm:pt>
    <dgm:pt modelId="{19ADAC10-8B2D-4FBA-B007-FDDD245F07C2}" type="parTrans" cxnId="{312EFF39-7F59-48A7-9A2C-11CE3D7A3240}">
      <dgm:prSet/>
      <dgm:spPr/>
      <dgm:t>
        <a:bodyPr/>
        <a:lstStyle/>
        <a:p>
          <a:endParaRPr lang="en-IN"/>
        </a:p>
      </dgm:t>
    </dgm:pt>
    <dgm:pt modelId="{060A4292-EB74-4D1F-A9A8-9E8A4CDB7628}" type="sibTrans" cxnId="{312EFF39-7F59-48A7-9A2C-11CE3D7A3240}">
      <dgm:prSet/>
      <dgm:spPr/>
      <dgm:t>
        <a:bodyPr/>
        <a:lstStyle/>
        <a:p>
          <a:endParaRPr lang="en-IN"/>
        </a:p>
      </dgm:t>
    </dgm:pt>
    <dgm:pt modelId="{8B0263B8-FAAB-42AE-BA55-117635D0A00B}">
      <dgm:prSet phldrT="[Text]" custT="1"/>
      <dgm:spPr/>
      <dgm:t>
        <a:bodyPr/>
        <a:lstStyle/>
        <a:p>
          <a:pPr algn="just"/>
          <a:r>
            <a:rPr lang="en-US" sz="1200" dirty="0">
              <a:latin typeface="Aptos" panose="020B0004020202020204" pitchFamily="34" charset="0"/>
              <a:cs typeface="Aparajita" panose="02020603050405020304" pitchFamily="18" charset="0"/>
            </a:rPr>
            <a:t>There are a total of </a:t>
          </a:r>
          <a:r>
            <a:rPr lang="en-US" sz="1200" b="1" dirty="0">
              <a:latin typeface="Aptos" panose="020B0004020202020204" pitchFamily="34" charset="0"/>
              <a:cs typeface="Aparajita" panose="02020603050405020304" pitchFamily="18" charset="0"/>
            </a:rPr>
            <a:t>3007</a:t>
          </a:r>
          <a:r>
            <a:rPr lang="en-US" sz="1200" dirty="0">
              <a:latin typeface="Aptos" panose="020B0004020202020204" pitchFamily="34" charset="0"/>
              <a:cs typeface="Aparajita" panose="02020603050405020304" pitchFamily="18" charset="0"/>
            </a:rPr>
            <a:t> machines, with </a:t>
          </a:r>
          <a:r>
            <a:rPr lang="en-US" sz="1200" b="1" dirty="0">
              <a:latin typeface="Aptos" panose="020B0004020202020204" pitchFamily="34" charset="0"/>
              <a:cs typeface="Aparajita" panose="02020603050405020304" pitchFamily="18" charset="0"/>
            </a:rPr>
            <a:t>2971</a:t>
          </a:r>
          <a:r>
            <a:rPr lang="en-US" sz="1200" dirty="0">
              <a:latin typeface="Aptos" panose="020B0004020202020204" pitchFamily="34" charset="0"/>
              <a:cs typeface="Aparajita" panose="02020603050405020304" pitchFamily="18" charset="0"/>
            </a:rPr>
            <a:t> currently </a:t>
          </a:r>
          <a:r>
            <a:rPr lang="en-US" sz="1200" b="1" dirty="0">
              <a:latin typeface="Aptos" panose="020B0004020202020204" pitchFamily="34" charset="0"/>
              <a:cs typeface="Aparajita" panose="02020603050405020304" pitchFamily="18" charset="0"/>
            </a:rPr>
            <a:t>active</a:t>
          </a:r>
          <a:r>
            <a:rPr lang="en-US" sz="1200" dirty="0">
              <a:latin typeface="Aptos" panose="020B0004020202020204" pitchFamily="34" charset="0"/>
              <a:cs typeface="Aparajita" panose="02020603050405020304" pitchFamily="18" charset="0"/>
            </a:rPr>
            <a:t>. Most of these machines are in the </a:t>
          </a:r>
          <a:r>
            <a:rPr lang="en-US" sz="1200" b="1" dirty="0">
              <a:latin typeface="Aptos" panose="020B0004020202020204" pitchFamily="34" charset="0"/>
              <a:cs typeface="Aparajita" panose="02020603050405020304" pitchFamily="18" charset="0"/>
            </a:rPr>
            <a:t>operational</a:t>
          </a:r>
          <a:r>
            <a:rPr lang="en-US" sz="1200" dirty="0">
              <a:latin typeface="Aptos" panose="020B0004020202020204" pitchFamily="34" charset="0"/>
              <a:cs typeface="Aparajita" panose="02020603050405020304" pitchFamily="18" charset="0"/>
            </a:rPr>
            <a:t> state, and </a:t>
          </a:r>
          <a:r>
            <a:rPr lang="en-US" sz="1200" b="1" dirty="0">
              <a:latin typeface="Aptos" panose="020B0004020202020204" pitchFamily="34" charset="0"/>
              <a:cs typeface="Aparajita" panose="02020603050405020304" pitchFamily="18" charset="0"/>
            </a:rPr>
            <a:t>Punjab</a:t>
          </a:r>
          <a:r>
            <a:rPr lang="en-US" sz="1200" dirty="0">
              <a:latin typeface="Aptos" panose="020B0004020202020204" pitchFamily="34" charset="0"/>
              <a:cs typeface="Aparajita" panose="02020603050405020304" pitchFamily="18" charset="0"/>
            </a:rPr>
            <a:t> has the highest number of machines listed.</a:t>
          </a:r>
          <a:endParaRPr lang="en-IN" sz="1200" dirty="0">
            <a:latin typeface="Aptos" panose="020B0004020202020204" pitchFamily="34" charset="0"/>
            <a:cs typeface="Aparajita" panose="02020603050405020304" pitchFamily="18" charset="0"/>
          </a:endParaRPr>
        </a:p>
      </dgm:t>
    </dgm:pt>
    <dgm:pt modelId="{E7F969AA-4566-4915-9A85-6062C8A2565C}" type="sibTrans" cxnId="{D4A9A1C3-B544-4556-9827-C3BA5F2BC757}">
      <dgm:prSet/>
      <dgm:spPr/>
      <dgm:t>
        <a:bodyPr/>
        <a:lstStyle/>
        <a:p>
          <a:endParaRPr lang="en-IN"/>
        </a:p>
      </dgm:t>
    </dgm:pt>
    <dgm:pt modelId="{A0AFB2B2-BF5D-4B0F-AB9F-C2BC974B19B1}" type="parTrans" cxnId="{D4A9A1C3-B544-4556-9827-C3BA5F2BC757}">
      <dgm:prSet/>
      <dgm:spPr/>
      <dgm:t>
        <a:bodyPr/>
        <a:lstStyle/>
        <a:p>
          <a:endParaRPr lang="en-IN"/>
        </a:p>
      </dgm:t>
    </dgm:pt>
    <dgm:pt modelId="{CD8EFC7A-3F59-4D51-AB54-326B128D9BD5}">
      <dgm:prSet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Downtime Analysis</a:t>
          </a:r>
        </a:p>
      </dgm:t>
    </dgm:pt>
    <dgm:pt modelId="{86261152-023B-4445-8848-A62E34245C4D}" type="parTrans" cxnId="{E68A98A7-EB9F-4C70-BDF3-8C780B4C93B4}">
      <dgm:prSet/>
      <dgm:spPr/>
      <dgm:t>
        <a:bodyPr/>
        <a:lstStyle/>
        <a:p>
          <a:endParaRPr lang="en-IN"/>
        </a:p>
      </dgm:t>
    </dgm:pt>
    <dgm:pt modelId="{BABD437D-4999-4C74-BE9C-41604B6A1291}" type="sibTrans" cxnId="{E68A98A7-EB9F-4C70-BDF3-8C780B4C93B4}">
      <dgm:prSet/>
      <dgm:spPr/>
      <dgm:t>
        <a:bodyPr/>
        <a:lstStyle/>
        <a:p>
          <a:endParaRPr lang="en-IN"/>
        </a:p>
      </dgm:t>
    </dgm:pt>
    <dgm:pt modelId="{4DB3434F-1485-4E96-8310-3A9A9E61743E}" type="pres">
      <dgm:prSet presAssocID="{BB11F652-FBA8-4171-9C31-B3966EEBAD02}" presName="Name0" presStyleCnt="0">
        <dgm:presLayoutVars>
          <dgm:dir/>
          <dgm:animLvl val="lvl"/>
          <dgm:resizeHandles val="exact"/>
        </dgm:presLayoutVars>
      </dgm:prSet>
      <dgm:spPr/>
    </dgm:pt>
    <dgm:pt modelId="{A2866F12-5D61-4D8F-98CD-8271945E4053}" type="pres">
      <dgm:prSet presAssocID="{9E916C40-5692-4295-82DB-B6FA3DD23E25}" presName="linNode" presStyleCnt="0"/>
      <dgm:spPr/>
    </dgm:pt>
    <dgm:pt modelId="{774513C5-E1D1-4534-86F5-D7F94B62B82F}" type="pres">
      <dgm:prSet presAssocID="{9E916C40-5692-4295-82DB-B6FA3DD23E25}" presName="parentText" presStyleLbl="node1" presStyleIdx="0" presStyleCnt="4" custLinFactNeighborX="-76" custLinFactNeighborY="-2358">
        <dgm:presLayoutVars>
          <dgm:chMax val="1"/>
          <dgm:bulletEnabled val="1"/>
        </dgm:presLayoutVars>
      </dgm:prSet>
      <dgm:spPr/>
    </dgm:pt>
    <dgm:pt modelId="{8CF7DEE1-DB8B-4542-AA9A-75047F55C07B}" type="pres">
      <dgm:prSet presAssocID="{9E916C40-5692-4295-82DB-B6FA3DD23E25}" presName="descendantText" presStyleLbl="alignAccFollowNode1" presStyleIdx="0" presStyleCnt="1" custScaleY="86832">
        <dgm:presLayoutVars>
          <dgm:bulletEnabled val="1"/>
        </dgm:presLayoutVars>
      </dgm:prSet>
      <dgm:spPr/>
    </dgm:pt>
    <dgm:pt modelId="{0F285FEE-5150-4648-BDC4-EA4C43BDEE30}" type="pres">
      <dgm:prSet presAssocID="{D58AAF3F-AD88-42D0-983C-31285719009D}" presName="sp" presStyleCnt="0"/>
      <dgm:spPr/>
    </dgm:pt>
    <dgm:pt modelId="{FB3135C9-C041-4DEF-9F6B-8DBCA49552BC}" type="pres">
      <dgm:prSet presAssocID="{F6EC44D7-F730-48C8-BA50-211BD5F5E9E7}" presName="linNode" presStyleCnt="0"/>
      <dgm:spPr/>
    </dgm:pt>
    <dgm:pt modelId="{C5D9205B-6B81-432B-B855-F4618B7FA22D}" type="pres">
      <dgm:prSet presAssocID="{F6EC44D7-F730-48C8-BA50-211BD5F5E9E7}" presName="parentText" presStyleLbl="node1" presStyleIdx="1" presStyleCnt="4" custLinFactNeighborX="607">
        <dgm:presLayoutVars>
          <dgm:chMax val="1"/>
          <dgm:bulletEnabled val="1"/>
        </dgm:presLayoutVars>
      </dgm:prSet>
      <dgm:spPr/>
    </dgm:pt>
    <dgm:pt modelId="{F2A803AE-216C-4E1F-803B-9B94C311CBC1}" type="pres">
      <dgm:prSet presAssocID="{95D2AE10-06F7-48E3-BC7E-6F5ED76F1C27}" presName="sp" presStyleCnt="0"/>
      <dgm:spPr/>
    </dgm:pt>
    <dgm:pt modelId="{7BD73B2D-0ECB-4A67-87D3-1AD47C68A701}" type="pres">
      <dgm:prSet presAssocID="{CD8EFC7A-3F59-4D51-AB54-326B128D9BD5}" presName="linNode" presStyleCnt="0"/>
      <dgm:spPr/>
    </dgm:pt>
    <dgm:pt modelId="{9B353B4E-ADDE-406D-BAB6-9C19AE165842}" type="pres">
      <dgm:prSet presAssocID="{CD8EFC7A-3F59-4D51-AB54-326B128D9BD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F9A154E-8EA0-417E-96A9-5F1E8784B897}" type="pres">
      <dgm:prSet presAssocID="{BABD437D-4999-4C74-BE9C-41604B6A1291}" presName="sp" presStyleCnt="0"/>
      <dgm:spPr/>
    </dgm:pt>
    <dgm:pt modelId="{C034E39D-77E7-4B6E-A7A6-94435E6BD8E0}" type="pres">
      <dgm:prSet presAssocID="{8A8E6F0C-7604-44CA-942B-34B5B96C6385}" presName="linNode" presStyleCnt="0"/>
      <dgm:spPr/>
    </dgm:pt>
    <dgm:pt modelId="{18481002-64AE-4C34-BC91-A15A57A4D6C3}" type="pres">
      <dgm:prSet presAssocID="{8A8E6F0C-7604-44CA-942B-34B5B96C6385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387B480B-5394-4018-813A-7010783C7E4A}" type="presOf" srcId="{F6EC44D7-F730-48C8-BA50-211BD5F5E9E7}" destId="{C5D9205B-6B81-432B-B855-F4618B7FA22D}" srcOrd="0" destOrd="0" presId="urn:microsoft.com/office/officeart/2005/8/layout/vList5"/>
    <dgm:cxn modelId="{C122C72B-91ED-4FDB-95EA-B566B39FB457}" type="presOf" srcId="{8A8E6F0C-7604-44CA-942B-34B5B96C6385}" destId="{18481002-64AE-4C34-BC91-A15A57A4D6C3}" srcOrd="0" destOrd="0" presId="urn:microsoft.com/office/officeart/2005/8/layout/vList5"/>
    <dgm:cxn modelId="{312EFF39-7F59-48A7-9A2C-11CE3D7A3240}" srcId="{BB11F652-FBA8-4171-9C31-B3966EEBAD02}" destId="{8A8E6F0C-7604-44CA-942B-34B5B96C6385}" srcOrd="3" destOrd="0" parTransId="{19ADAC10-8B2D-4FBA-B007-FDDD245F07C2}" sibTransId="{060A4292-EB74-4D1F-A9A8-9E8A4CDB7628}"/>
    <dgm:cxn modelId="{8F129F40-5F2B-4A53-8522-92A1CA36BE54}" type="presOf" srcId="{BB11F652-FBA8-4171-9C31-B3966EEBAD02}" destId="{4DB3434F-1485-4E96-8310-3A9A9E61743E}" srcOrd="0" destOrd="0" presId="urn:microsoft.com/office/officeart/2005/8/layout/vList5"/>
    <dgm:cxn modelId="{78C0EB6F-53F3-4DC3-AB2B-15AD1B009CA1}" srcId="{BB11F652-FBA8-4171-9C31-B3966EEBAD02}" destId="{F6EC44D7-F730-48C8-BA50-211BD5F5E9E7}" srcOrd="1" destOrd="0" parTransId="{8AC08DC1-3998-4760-85C9-33D87F966A74}" sibTransId="{95D2AE10-06F7-48E3-BC7E-6F5ED76F1C27}"/>
    <dgm:cxn modelId="{D09E5174-850E-419A-850E-A8DEB9B2C802}" type="presOf" srcId="{8B0263B8-FAAB-42AE-BA55-117635D0A00B}" destId="{8CF7DEE1-DB8B-4542-AA9A-75047F55C07B}" srcOrd="0" destOrd="0" presId="urn:microsoft.com/office/officeart/2005/8/layout/vList5"/>
    <dgm:cxn modelId="{824EA078-6816-4CA8-88D7-B3D79DA01A63}" type="presOf" srcId="{9E916C40-5692-4295-82DB-B6FA3DD23E25}" destId="{774513C5-E1D1-4534-86F5-D7F94B62B82F}" srcOrd="0" destOrd="0" presId="urn:microsoft.com/office/officeart/2005/8/layout/vList5"/>
    <dgm:cxn modelId="{E68A98A7-EB9F-4C70-BDF3-8C780B4C93B4}" srcId="{BB11F652-FBA8-4171-9C31-B3966EEBAD02}" destId="{CD8EFC7A-3F59-4D51-AB54-326B128D9BD5}" srcOrd="2" destOrd="0" parTransId="{86261152-023B-4445-8848-A62E34245C4D}" sibTransId="{BABD437D-4999-4C74-BE9C-41604B6A1291}"/>
    <dgm:cxn modelId="{15988DAB-7B41-4042-9B6A-5E43E5490E91}" srcId="{BB11F652-FBA8-4171-9C31-B3966EEBAD02}" destId="{9E916C40-5692-4295-82DB-B6FA3DD23E25}" srcOrd="0" destOrd="0" parTransId="{8B867048-74DB-4758-9986-D599C66C9E58}" sibTransId="{D58AAF3F-AD88-42D0-983C-31285719009D}"/>
    <dgm:cxn modelId="{B86399C2-1E1B-4BD0-9066-EC320AB2F4C3}" type="presOf" srcId="{CD8EFC7A-3F59-4D51-AB54-326B128D9BD5}" destId="{9B353B4E-ADDE-406D-BAB6-9C19AE165842}" srcOrd="0" destOrd="0" presId="urn:microsoft.com/office/officeart/2005/8/layout/vList5"/>
    <dgm:cxn modelId="{D4A9A1C3-B544-4556-9827-C3BA5F2BC757}" srcId="{9E916C40-5692-4295-82DB-B6FA3DD23E25}" destId="{8B0263B8-FAAB-42AE-BA55-117635D0A00B}" srcOrd="0" destOrd="0" parTransId="{A0AFB2B2-BF5D-4B0F-AB9F-C2BC974B19B1}" sibTransId="{E7F969AA-4566-4915-9A85-6062C8A2565C}"/>
    <dgm:cxn modelId="{4C7EF4E0-5035-4152-B29E-05B1DC13DAE8}" type="presParOf" srcId="{4DB3434F-1485-4E96-8310-3A9A9E61743E}" destId="{A2866F12-5D61-4D8F-98CD-8271945E4053}" srcOrd="0" destOrd="0" presId="urn:microsoft.com/office/officeart/2005/8/layout/vList5"/>
    <dgm:cxn modelId="{962163B5-1001-4E5D-B03D-CB21918AC7ED}" type="presParOf" srcId="{A2866F12-5D61-4D8F-98CD-8271945E4053}" destId="{774513C5-E1D1-4534-86F5-D7F94B62B82F}" srcOrd="0" destOrd="0" presId="urn:microsoft.com/office/officeart/2005/8/layout/vList5"/>
    <dgm:cxn modelId="{E6B7CC88-5609-44BC-8A56-3543FD72FE36}" type="presParOf" srcId="{A2866F12-5D61-4D8F-98CD-8271945E4053}" destId="{8CF7DEE1-DB8B-4542-AA9A-75047F55C07B}" srcOrd="1" destOrd="0" presId="urn:microsoft.com/office/officeart/2005/8/layout/vList5"/>
    <dgm:cxn modelId="{5460D977-CBBF-4B51-988E-36A1E7426B66}" type="presParOf" srcId="{4DB3434F-1485-4E96-8310-3A9A9E61743E}" destId="{0F285FEE-5150-4648-BDC4-EA4C43BDEE30}" srcOrd="1" destOrd="0" presId="urn:microsoft.com/office/officeart/2005/8/layout/vList5"/>
    <dgm:cxn modelId="{9A536A25-75C9-4B3F-92C7-EBA22F1A9741}" type="presParOf" srcId="{4DB3434F-1485-4E96-8310-3A9A9E61743E}" destId="{FB3135C9-C041-4DEF-9F6B-8DBCA49552BC}" srcOrd="2" destOrd="0" presId="urn:microsoft.com/office/officeart/2005/8/layout/vList5"/>
    <dgm:cxn modelId="{5E912B18-7F6D-4053-A1D1-4000F13AD6AB}" type="presParOf" srcId="{FB3135C9-C041-4DEF-9F6B-8DBCA49552BC}" destId="{C5D9205B-6B81-432B-B855-F4618B7FA22D}" srcOrd="0" destOrd="0" presId="urn:microsoft.com/office/officeart/2005/8/layout/vList5"/>
    <dgm:cxn modelId="{4E4CC051-5A6F-4E3E-B255-E8061F8F03A1}" type="presParOf" srcId="{4DB3434F-1485-4E96-8310-3A9A9E61743E}" destId="{F2A803AE-216C-4E1F-803B-9B94C311CBC1}" srcOrd="3" destOrd="0" presId="urn:microsoft.com/office/officeart/2005/8/layout/vList5"/>
    <dgm:cxn modelId="{8DD39954-8CF9-4A7F-BDCC-478F4EC07F7E}" type="presParOf" srcId="{4DB3434F-1485-4E96-8310-3A9A9E61743E}" destId="{7BD73B2D-0ECB-4A67-87D3-1AD47C68A701}" srcOrd="4" destOrd="0" presId="urn:microsoft.com/office/officeart/2005/8/layout/vList5"/>
    <dgm:cxn modelId="{445F426B-E47B-4338-8D20-0D41A26F4C60}" type="presParOf" srcId="{7BD73B2D-0ECB-4A67-87D3-1AD47C68A701}" destId="{9B353B4E-ADDE-406D-BAB6-9C19AE165842}" srcOrd="0" destOrd="0" presId="urn:microsoft.com/office/officeart/2005/8/layout/vList5"/>
    <dgm:cxn modelId="{966F5BFF-5253-40B5-BBA3-0CF54F366DCF}" type="presParOf" srcId="{4DB3434F-1485-4E96-8310-3A9A9E61743E}" destId="{1F9A154E-8EA0-417E-96A9-5F1E8784B897}" srcOrd="5" destOrd="0" presId="urn:microsoft.com/office/officeart/2005/8/layout/vList5"/>
    <dgm:cxn modelId="{B71F5396-6F81-4B64-BEB2-F766CF7829B4}" type="presParOf" srcId="{4DB3434F-1485-4E96-8310-3A9A9E61743E}" destId="{C034E39D-77E7-4B6E-A7A6-94435E6BD8E0}" srcOrd="6" destOrd="0" presId="urn:microsoft.com/office/officeart/2005/8/layout/vList5"/>
    <dgm:cxn modelId="{1AC1F0D8-9F69-41D1-8EF1-968A8E982093}" type="presParOf" srcId="{C034E39D-77E7-4B6E-A7A6-94435E6BD8E0}" destId="{18481002-64AE-4C34-BC91-A15A57A4D6C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11F652-FBA8-4171-9C31-B3966EEBAD02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9E916C40-5692-4295-82DB-B6FA3DD23E25}">
      <dgm:prSet phldrT="[Text]" custT="1"/>
      <dgm:spPr/>
      <dgm:t>
        <a:bodyPr/>
        <a:lstStyle/>
        <a:p>
          <a:r>
            <a:rPr lang="en-US" sz="1600" b="0" dirty="0">
              <a:solidFill>
                <a:schemeClr val="tx1"/>
              </a:solidFill>
            </a:rPr>
            <a:t>Machine Summary</a:t>
          </a:r>
          <a:endParaRPr lang="en-IN" sz="1600" b="0" dirty="0">
            <a:solidFill>
              <a:schemeClr val="tx1"/>
            </a:solidFill>
          </a:endParaRPr>
        </a:p>
      </dgm:t>
    </dgm:pt>
    <dgm:pt modelId="{8B867048-74DB-4758-9986-D599C66C9E58}" type="parTrans" cxnId="{15988DAB-7B41-4042-9B6A-5E43E5490E91}">
      <dgm:prSet/>
      <dgm:spPr/>
      <dgm:t>
        <a:bodyPr/>
        <a:lstStyle/>
        <a:p>
          <a:endParaRPr lang="en-IN"/>
        </a:p>
      </dgm:t>
    </dgm:pt>
    <dgm:pt modelId="{D58AAF3F-AD88-42D0-983C-31285719009D}" type="sibTrans" cxnId="{15988DAB-7B41-4042-9B6A-5E43E5490E91}">
      <dgm:prSet/>
      <dgm:spPr/>
      <dgm:t>
        <a:bodyPr/>
        <a:lstStyle/>
        <a:p>
          <a:endParaRPr lang="en-IN"/>
        </a:p>
      </dgm:t>
    </dgm:pt>
    <dgm:pt modelId="{F6EC44D7-F730-48C8-BA50-211BD5F5E9E7}">
      <dgm:prSet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Breakdown Summary</a:t>
          </a:r>
        </a:p>
      </dgm:t>
    </dgm:pt>
    <dgm:pt modelId="{8AC08DC1-3998-4760-85C9-33D87F966A74}" type="parTrans" cxnId="{78C0EB6F-53F3-4DC3-AB2B-15AD1B009CA1}">
      <dgm:prSet/>
      <dgm:spPr/>
      <dgm:t>
        <a:bodyPr/>
        <a:lstStyle/>
        <a:p>
          <a:endParaRPr lang="en-IN"/>
        </a:p>
      </dgm:t>
    </dgm:pt>
    <dgm:pt modelId="{95D2AE10-06F7-48E3-BC7E-6F5ED76F1C27}" type="sibTrans" cxnId="{78C0EB6F-53F3-4DC3-AB2B-15AD1B009CA1}">
      <dgm:prSet/>
      <dgm:spPr/>
      <dgm:t>
        <a:bodyPr/>
        <a:lstStyle/>
        <a:p>
          <a:endParaRPr lang="en-IN"/>
        </a:p>
      </dgm:t>
    </dgm:pt>
    <dgm:pt modelId="{8A8E6F0C-7604-44CA-942B-34B5B96C6385}">
      <dgm:prSet custT="1"/>
      <dgm:spPr/>
      <dgm:t>
        <a:bodyPr/>
        <a:lstStyle/>
        <a:p>
          <a:r>
            <a:rPr lang="en-IN" sz="1600" b="0" dirty="0">
              <a:solidFill>
                <a:schemeClr val="tx1"/>
              </a:solidFill>
            </a:rPr>
            <a:t>Cost Analysis</a:t>
          </a:r>
        </a:p>
      </dgm:t>
    </dgm:pt>
    <dgm:pt modelId="{19ADAC10-8B2D-4FBA-B007-FDDD245F07C2}" type="parTrans" cxnId="{312EFF39-7F59-48A7-9A2C-11CE3D7A3240}">
      <dgm:prSet/>
      <dgm:spPr/>
      <dgm:t>
        <a:bodyPr/>
        <a:lstStyle/>
        <a:p>
          <a:endParaRPr lang="en-IN"/>
        </a:p>
      </dgm:t>
    </dgm:pt>
    <dgm:pt modelId="{060A4292-EB74-4D1F-A9A8-9E8A4CDB7628}" type="sibTrans" cxnId="{312EFF39-7F59-48A7-9A2C-11CE3D7A3240}">
      <dgm:prSet/>
      <dgm:spPr/>
      <dgm:t>
        <a:bodyPr/>
        <a:lstStyle/>
        <a:p>
          <a:endParaRPr lang="en-IN"/>
        </a:p>
      </dgm:t>
    </dgm:pt>
    <dgm:pt modelId="{8B0263B8-FAAB-42AE-BA55-117635D0A00B}">
      <dgm:prSet phldrT="[Text]" custT="1"/>
      <dgm:spPr/>
      <dgm:t>
        <a:bodyPr/>
        <a:lstStyle/>
        <a:p>
          <a:pPr algn="just"/>
          <a:r>
            <a:rPr lang="en-US" sz="1200" dirty="0">
              <a:latin typeface="Aptos" panose="020B0004020202020204" pitchFamily="34" charset="0"/>
              <a:cs typeface="Aparajita" panose="02020603050405020304" pitchFamily="18" charset="0"/>
            </a:rPr>
            <a:t>There are a total of </a:t>
          </a:r>
          <a:r>
            <a:rPr lang="en-US" sz="1200" b="1" dirty="0">
              <a:latin typeface="Aptos" panose="020B0004020202020204" pitchFamily="34" charset="0"/>
              <a:cs typeface="Aparajita" panose="02020603050405020304" pitchFamily="18" charset="0"/>
            </a:rPr>
            <a:t>3007</a:t>
          </a:r>
          <a:r>
            <a:rPr lang="en-US" sz="1200" dirty="0">
              <a:latin typeface="Aptos" panose="020B0004020202020204" pitchFamily="34" charset="0"/>
              <a:cs typeface="Aparajita" panose="02020603050405020304" pitchFamily="18" charset="0"/>
            </a:rPr>
            <a:t> machines, with </a:t>
          </a:r>
          <a:r>
            <a:rPr lang="en-US" sz="1200" b="1" dirty="0">
              <a:latin typeface="Aptos" panose="020B0004020202020204" pitchFamily="34" charset="0"/>
              <a:cs typeface="Aparajita" panose="02020603050405020304" pitchFamily="18" charset="0"/>
            </a:rPr>
            <a:t>2971</a:t>
          </a:r>
          <a:r>
            <a:rPr lang="en-US" sz="1200" dirty="0">
              <a:latin typeface="Aptos" panose="020B0004020202020204" pitchFamily="34" charset="0"/>
              <a:cs typeface="Aparajita" panose="02020603050405020304" pitchFamily="18" charset="0"/>
            </a:rPr>
            <a:t> currently </a:t>
          </a:r>
          <a:r>
            <a:rPr lang="en-US" sz="1200" b="1" dirty="0">
              <a:latin typeface="Aptos" panose="020B0004020202020204" pitchFamily="34" charset="0"/>
              <a:cs typeface="Aparajita" panose="02020603050405020304" pitchFamily="18" charset="0"/>
            </a:rPr>
            <a:t>active</a:t>
          </a:r>
          <a:r>
            <a:rPr lang="en-US" sz="1200" dirty="0">
              <a:latin typeface="Aptos" panose="020B0004020202020204" pitchFamily="34" charset="0"/>
              <a:cs typeface="Aparajita" panose="02020603050405020304" pitchFamily="18" charset="0"/>
            </a:rPr>
            <a:t>. Most of these machines are in the </a:t>
          </a:r>
          <a:r>
            <a:rPr lang="en-US" sz="1200" b="1" dirty="0">
              <a:latin typeface="Aptos" panose="020B0004020202020204" pitchFamily="34" charset="0"/>
              <a:cs typeface="Aparajita" panose="02020603050405020304" pitchFamily="18" charset="0"/>
            </a:rPr>
            <a:t>operational</a:t>
          </a:r>
          <a:r>
            <a:rPr lang="en-US" sz="1200" dirty="0">
              <a:latin typeface="Aptos" panose="020B0004020202020204" pitchFamily="34" charset="0"/>
              <a:cs typeface="Aparajita" panose="02020603050405020304" pitchFamily="18" charset="0"/>
            </a:rPr>
            <a:t> state, and </a:t>
          </a:r>
          <a:r>
            <a:rPr lang="en-US" sz="1200" b="1" dirty="0">
              <a:latin typeface="Aptos" panose="020B0004020202020204" pitchFamily="34" charset="0"/>
              <a:cs typeface="Aparajita" panose="02020603050405020304" pitchFamily="18" charset="0"/>
            </a:rPr>
            <a:t>Punjab</a:t>
          </a:r>
          <a:r>
            <a:rPr lang="en-US" sz="1200" dirty="0">
              <a:latin typeface="Aptos" panose="020B0004020202020204" pitchFamily="34" charset="0"/>
              <a:cs typeface="Aparajita" panose="02020603050405020304" pitchFamily="18" charset="0"/>
            </a:rPr>
            <a:t> has the highest number of machines listed.</a:t>
          </a:r>
          <a:endParaRPr lang="en-IN" sz="1200" dirty="0">
            <a:latin typeface="Aptos" panose="020B0004020202020204" pitchFamily="34" charset="0"/>
            <a:cs typeface="Aparajita" panose="02020603050405020304" pitchFamily="18" charset="0"/>
          </a:endParaRPr>
        </a:p>
      </dgm:t>
    </dgm:pt>
    <dgm:pt modelId="{E7F969AA-4566-4915-9A85-6062C8A2565C}" type="sibTrans" cxnId="{D4A9A1C3-B544-4556-9827-C3BA5F2BC757}">
      <dgm:prSet/>
      <dgm:spPr/>
      <dgm:t>
        <a:bodyPr/>
        <a:lstStyle/>
        <a:p>
          <a:endParaRPr lang="en-IN"/>
        </a:p>
      </dgm:t>
    </dgm:pt>
    <dgm:pt modelId="{A0AFB2B2-BF5D-4B0F-AB9F-C2BC974B19B1}" type="parTrans" cxnId="{D4A9A1C3-B544-4556-9827-C3BA5F2BC757}">
      <dgm:prSet/>
      <dgm:spPr/>
      <dgm:t>
        <a:bodyPr/>
        <a:lstStyle/>
        <a:p>
          <a:endParaRPr lang="en-IN"/>
        </a:p>
      </dgm:t>
    </dgm:pt>
    <dgm:pt modelId="{F4BC8388-6423-4741-B16B-756AF456795F}">
      <dgm:prSet custT="1"/>
      <dgm:spPr/>
      <dgm:t>
        <a:bodyPr/>
        <a:lstStyle/>
        <a:p>
          <a:r>
            <a:rPr lang="en-US" sz="1200" dirty="0"/>
            <a:t>T</a:t>
          </a:r>
          <a:r>
            <a:rPr lang="en-US" sz="1200" dirty="0">
              <a:latin typeface="Aptos" panose="020B0004020202020204" pitchFamily="34" charset="0"/>
            </a:rPr>
            <a:t>here are around </a:t>
          </a:r>
          <a:r>
            <a:rPr lang="en-US" sz="1200" b="1" dirty="0">
              <a:latin typeface="Aptos" panose="020B0004020202020204" pitchFamily="34" charset="0"/>
            </a:rPr>
            <a:t>35,000</a:t>
          </a:r>
          <a:r>
            <a:rPr lang="en-US" sz="1200" dirty="0">
              <a:latin typeface="Aptos" panose="020B0004020202020204" pitchFamily="34" charset="0"/>
            </a:rPr>
            <a:t> breakdowns. Machines over </a:t>
          </a:r>
          <a:r>
            <a:rPr lang="en-US" sz="1200" b="1" dirty="0">
              <a:latin typeface="Aptos" panose="020B0004020202020204" pitchFamily="34" charset="0"/>
            </a:rPr>
            <a:t>5 years old </a:t>
          </a:r>
          <a:r>
            <a:rPr lang="en-US" sz="1200" dirty="0">
              <a:latin typeface="Aptos" panose="020B0004020202020204" pitchFamily="34" charset="0"/>
            </a:rPr>
            <a:t>and those in the off-season preventive service category have the most breakdowns, with </a:t>
          </a:r>
          <a:r>
            <a:rPr lang="en-US" sz="1200" b="1" dirty="0">
              <a:latin typeface="Aptos" panose="020B0004020202020204" pitchFamily="34" charset="0"/>
            </a:rPr>
            <a:t>Haryana</a:t>
          </a:r>
          <a:r>
            <a:rPr lang="en-US" sz="1200" dirty="0">
              <a:latin typeface="Aptos" panose="020B0004020202020204" pitchFamily="34" charset="0"/>
            </a:rPr>
            <a:t> leading in breakdown counts.</a:t>
          </a:r>
          <a:endParaRPr lang="en-US" sz="1600" b="1" dirty="0">
            <a:solidFill>
              <a:schemeClr val="tx1"/>
            </a:solidFill>
          </a:endParaRPr>
        </a:p>
      </dgm:t>
    </dgm:pt>
    <dgm:pt modelId="{0B5BA8E1-E8E1-4CE3-A360-303D59FE0907}" type="parTrans" cxnId="{009D7360-C805-4564-AF78-753E3D32E72E}">
      <dgm:prSet/>
      <dgm:spPr/>
      <dgm:t>
        <a:bodyPr/>
        <a:lstStyle/>
        <a:p>
          <a:endParaRPr lang="en-IN"/>
        </a:p>
      </dgm:t>
    </dgm:pt>
    <dgm:pt modelId="{3B2380C2-68EB-4049-9383-043A86E89441}" type="sibTrans" cxnId="{009D7360-C805-4564-AF78-753E3D32E72E}">
      <dgm:prSet/>
      <dgm:spPr/>
      <dgm:t>
        <a:bodyPr/>
        <a:lstStyle/>
        <a:p>
          <a:endParaRPr lang="en-IN"/>
        </a:p>
      </dgm:t>
    </dgm:pt>
    <dgm:pt modelId="{051A91EF-3142-4EFF-BEAB-9EE0D7008A8D}">
      <dgm:prSet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Downtime Analysis</a:t>
          </a:r>
        </a:p>
      </dgm:t>
    </dgm:pt>
    <dgm:pt modelId="{F77448E4-CFA8-422B-B565-79605B82FAC4}" type="parTrans" cxnId="{C21803E5-3EAC-471F-86B4-ABA5EEBE48EF}">
      <dgm:prSet/>
      <dgm:spPr/>
      <dgm:t>
        <a:bodyPr/>
        <a:lstStyle/>
        <a:p>
          <a:endParaRPr lang="en-IN"/>
        </a:p>
      </dgm:t>
    </dgm:pt>
    <dgm:pt modelId="{D5B6E7FF-BFDF-43A9-ABF4-46B850506A7D}" type="sibTrans" cxnId="{C21803E5-3EAC-471F-86B4-ABA5EEBE48EF}">
      <dgm:prSet/>
      <dgm:spPr/>
      <dgm:t>
        <a:bodyPr/>
        <a:lstStyle/>
        <a:p>
          <a:endParaRPr lang="en-IN"/>
        </a:p>
      </dgm:t>
    </dgm:pt>
    <dgm:pt modelId="{58AA07C4-4A3E-4E9D-A3A2-562FFA0AA8D5}">
      <dgm:prSet custT="1"/>
      <dgm:spPr/>
      <dgm:t>
        <a:bodyPr/>
        <a:lstStyle/>
        <a:p>
          <a:endParaRPr lang="en-US" sz="1600" b="1" dirty="0">
            <a:solidFill>
              <a:schemeClr val="tx1"/>
            </a:solidFill>
          </a:endParaRPr>
        </a:p>
      </dgm:t>
    </dgm:pt>
    <dgm:pt modelId="{F3BE8FFF-DC68-4A1C-929E-F5821D24BFC8}" type="parTrans" cxnId="{60AA22A1-1436-4026-A3E2-82FC1F3E337A}">
      <dgm:prSet/>
      <dgm:spPr/>
      <dgm:t>
        <a:bodyPr/>
        <a:lstStyle/>
        <a:p>
          <a:endParaRPr lang="en-IN"/>
        </a:p>
      </dgm:t>
    </dgm:pt>
    <dgm:pt modelId="{8EF5D540-1F52-4A39-A023-63D1D09D69DA}" type="sibTrans" cxnId="{60AA22A1-1436-4026-A3E2-82FC1F3E337A}">
      <dgm:prSet/>
      <dgm:spPr/>
      <dgm:t>
        <a:bodyPr/>
        <a:lstStyle/>
        <a:p>
          <a:endParaRPr lang="en-IN"/>
        </a:p>
      </dgm:t>
    </dgm:pt>
    <dgm:pt modelId="{796D3A50-B002-4969-823A-018EA85B1943}">
      <dgm:prSet custT="1"/>
      <dgm:spPr/>
      <dgm:t>
        <a:bodyPr/>
        <a:lstStyle/>
        <a:p>
          <a:endParaRPr lang="en-US" sz="1600" b="1" dirty="0">
            <a:solidFill>
              <a:schemeClr val="tx1"/>
            </a:solidFill>
          </a:endParaRPr>
        </a:p>
      </dgm:t>
    </dgm:pt>
    <dgm:pt modelId="{1812FF59-DBBC-457B-AC83-32B8A8435C64}" type="parTrans" cxnId="{D1306C2D-9C4B-4B1F-AA8A-71A049068DC5}">
      <dgm:prSet/>
      <dgm:spPr/>
      <dgm:t>
        <a:bodyPr/>
        <a:lstStyle/>
        <a:p>
          <a:endParaRPr lang="en-IN"/>
        </a:p>
      </dgm:t>
    </dgm:pt>
    <dgm:pt modelId="{9CEE3168-26FF-4305-B227-4CCC03044AAF}" type="sibTrans" cxnId="{D1306C2D-9C4B-4B1F-AA8A-71A049068DC5}">
      <dgm:prSet/>
      <dgm:spPr/>
      <dgm:t>
        <a:bodyPr/>
        <a:lstStyle/>
        <a:p>
          <a:endParaRPr lang="en-IN"/>
        </a:p>
      </dgm:t>
    </dgm:pt>
    <dgm:pt modelId="{FB78FAB0-A1F0-49B2-BD06-CB89D46F6CD6}">
      <dgm:prSet custT="1"/>
      <dgm:spPr/>
      <dgm:t>
        <a:bodyPr/>
        <a:lstStyle/>
        <a:p>
          <a:endParaRPr lang="en-US" sz="1600" b="1" dirty="0">
            <a:solidFill>
              <a:schemeClr val="tx1"/>
            </a:solidFill>
          </a:endParaRPr>
        </a:p>
      </dgm:t>
    </dgm:pt>
    <dgm:pt modelId="{56685307-7B2F-4E1D-AF9B-CBD09A2BBC6B}" type="parTrans" cxnId="{FCC8D453-1DED-4D60-BB2F-D265526B5074}">
      <dgm:prSet/>
      <dgm:spPr/>
      <dgm:t>
        <a:bodyPr/>
        <a:lstStyle/>
        <a:p>
          <a:endParaRPr lang="en-IN"/>
        </a:p>
      </dgm:t>
    </dgm:pt>
    <dgm:pt modelId="{A0A2079F-59E4-47C1-A114-0E28A82C07F3}" type="sibTrans" cxnId="{FCC8D453-1DED-4D60-BB2F-D265526B5074}">
      <dgm:prSet/>
      <dgm:spPr/>
      <dgm:t>
        <a:bodyPr/>
        <a:lstStyle/>
        <a:p>
          <a:endParaRPr lang="en-IN"/>
        </a:p>
      </dgm:t>
    </dgm:pt>
    <dgm:pt modelId="{B9BECAE1-9A81-4279-87D9-9B85CC1313D6}">
      <dgm:prSet custT="1"/>
      <dgm:spPr/>
      <dgm:t>
        <a:bodyPr/>
        <a:lstStyle/>
        <a:p>
          <a:endParaRPr lang="en-US" sz="1600" b="1" dirty="0">
            <a:solidFill>
              <a:schemeClr val="tx1"/>
            </a:solidFill>
          </a:endParaRPr>
        </a:p>
      </dgm:t>
    </dgm:pt>
    <dgm:pt modelId="{39535B4A-E5DE-4190-9055-D15EB4E5DBA4}" type="sibTrans" cxnId="{E8384847-08BB-4D29-8916-7F7F38A746CC}">
      <dgm:prSet/>
      <dgm:spPr/>
      <dgm:t>
        <a:bodyPr/>
        <a:lstStyle/>
        <a:p>
          <a:endParaRPr lang="en-IN"/>
        </a:p>
      </dgm:t>
    </dgm:pt>
    <dgm:pt modelId="{8FDE8941-D9F0-438D-AEFC-A066DD0FDD90}" type="parTrans" cxnId="{E8384847-08BB-4D29-8916-7F7F38A746CC}">
      <dgm:prSet/>
      <dgm:spPr/>
      <dgm:t>
        <a:bodyPr/>
        <a:lstStyle/>
        <a:p>
          <a:endParaRPr lang="en-IN"/>
        </a:p>
      </dgm:t>
    </dgm:pt>
    <dgm:pt modelId="{4DB3434F-1485-4E96-8310-3A9A9E61743E}" type="pres">
      <dgm:prSet presAssocID="{BB11F652-FBA8-4171-9C31-B3966EEBAD02}" presName="Name0" presStyleCnt="0">
        <dgm:presLayoutVars>
          <dgm:dir/>
          <dgm:animLvl val="lvl"/>
          <dgm:resizeHandles val="exact"/>
        </dgm:presLayoutVars>
      </dgm:prSet>
      <dgm:spPr/>
    </dgm:pt>
    <dgm:pt modelId="{A2866F12-5D61-4D8F-98CD-8271945E4053}" type="pres">
      <dgm:prSet presAssocID="{9E916C40-5692-4295-82DB-B6FA3DD23E25}" presName="linNode" presStyleCnt="0"/>
      <dgm:spPr/>
    </dgm:pt>
    <dgm:pt modelId="{774513C5-E1D1-4534-86F5-D7F94B62B82F}" type="pres">
      <dgm:prSet presAssocID="{9E916C40-5692-4295-82DB-B6FA3DD23E25}" presName="parentText" presStyleLbl="node1" presStyleIdx="0" presStyleCnt="4" custLinFactNeighborX="-76" custLinFactNeighborY="-2358">
        <dgm:presLayoutVars>
          <dgm:chMax val="1"/>
          <dgm:bulletEnabled val="1"/>
        </dgm:presLayoutVars>
      </dgm:prSet>
      <dgm:spPr/>
    </dgm:pt>
    <dgm:pt modelId="{8CF7DEE1-DB8B-4542-AA9A-75047F55C07B}" type="pres">
      <dgm:prSet presAssocID="{9E916C40-5692-4295-82DB-B6FA3DD23E25}" presName="descendantText" presStyleLbl="alignAccFollowNode1" presStyleIdx="0" presStyleCnt="2" custScaleY="86832">
        <dgm:presLayoutVars>
          <dgm:bulletEnabled val="1"/>
        </dgm:presLayoutVars>
      </dgm:prSet>
      <dgm:spPr/>
    </dgm:pt>
    <dgm:pt modelId="{0F285FEE-5150-4648-BDC4-EA4C43BDEE30}" type="pres">
      <dgm:prSet presAssocID="{D58AAF3F-AD88-42D0-983C-31285719009D}" presName="sp" presStyleCnt="0"/>
      <dgm:spPr/>
    </dgm:pt>
    <dgm:pt modelId="{FB3135C9-C041-4DEF-9F6B-8DBCA49552BC}" type="pres">
      <dgm:prSet presAssocID="{F6EC44D7-F730-48C8-BA50-211BD5F5E9E7}" presName="linNode" presStyleCnt="0"/>
      <dgm:spPr/>
    </dgm:pt>
    <dgm:pt modelId="{C5D9205B-6B81-432B-B855-F4618B7FA22D}" type="pres">
      <dgm:prSet presAssocID="{F6EC44D7-F730-48C8-BA50-211BD5F5E9E7}" presName="parentText" presStyleLbl="node1" presStyleIdx="1" presStyleCnt="4" custLinFactNeighborX="607">
        <dgm:presLayoutVars>
          <dgm:chMax val="1"/>
          <dgm:bulletEnabled val="1"/>
        </dgm:presLayoutVars>
      </dgm:prSet>
      <dgm:spPr/>
    </dgm:pt>
    <dgm:pt modelId="{01908BC5-1D94-4384-BBAB-B2DFB06701EA}" type="pres">
      <dgm:prSet presAssocID="{F6EC44D7-F730-48C8-BA50-211BD5F5E9E7}" presName="descendantText" presStyleLbl="alignAccFollowNode1" presStyleIdx="1" presStyleCnt="2">
        <dgm:presLayoutVars>
          <dgm:bulletEnabled val="1"/>
        </dgm:presLayoutVars>
      </dgm:prSet>
      <dgm:spPr/>
    </dgm:pt>
    <dgm:pt modelId="{F2A803AE-216C-4E1F-803B-9B94C311CBC1}" type="pres">
      <dgm:prSet presAssocID="{95D2AE10-06F7-48E3-BC7E-6F5ED76F1C27}" presName="sp" presStyleCnt="0"/>
      <dgm:spPr/>
    </dgm:pt>
    <dgm:pt modelId="{F89CB07A-F383-4688-B62F-464656516053}" type="pres">
      <dgm:prSet presAssocID="{051A91EF-3142-4EFF-BEAB-9EE0D7008A8D}" presName="linNode" presStyleCnt="0"/>
      <dgm:spPr/>
    </dgm:pt>
    <dgm:pt modelId="{556820D5-E43E-4C4F-955D-2DF6E8C3F123}" type="pres">
      <dgm:prSet presAssocID="{051A91EF-3142-4EFF-BEAB-9EE0D7008A8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823DC13-8E2E-4C4A-B590-46AE5296B9A8}" type="pres">
      <dgm:prSet presAssocID="{D5B6E7FF-BFDF-43A9-ABF4-46B850506A7D}" presName="sp" presStyleCnt="0"/>
      <dgm:spPr/>
    </dgm:pt>
    <dgm:pt modelId="{C034E39D-77E7-4B6E-A7A6-94435E6BD8E0}" type="pres">
      <dgm:prSet presAssocID="{8A8E6F0C-7604-44CA-942B-34B5B96C6385}" presName="linNode" presStyleCnt="0"/>
      <dgm:spPr/>
    </dgm:pt>
    <dgm:pt modelId="{18481002-64AE-4C34-BC91-A15A57A4D6C3}" type="pres">
      <dgm:prSet presAssocID="{8A8E6F0C-7604-44CA-942B-34B5B96C6385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387B480B-5394-4018-813A-7010783C7E4A}" type="presOf" srcId="{F6EC44D7-F730-48C8-BA50-211BD5F5E9E7}" destId="{C5D9205B-6B81-432B-B855-F4618B7FA22D}" srcOrd="0" destOrd="0" presId="urn:microsoft.com/office/officeart/2005/8/layout/vList5"/>
    <dgm:cxn modelId="{EA2BA717-5067-4CB5-AB02-94F07579C483}" type="presOf" srcId="{B9BECAE1-9A81-4279-87D9-9B85CC1313D6}" destId="{01908BC5-1D94-4384-BBAB-B2DFB06701EA}" srcOrd="0" destOrd="4" presId="urn:microsoft.com/office/officeart/2005/8/layout/vList5"/>
    <dgm:cxn modelId="{AFCDC51B-4CA2-4E41-AFB4-4F1C85893D45}" type="presOf" srcId="{FB78FAB0-A1F0-49B2-BD06-CB89D46F6CD6}" destId="{01908BC5-1D94-4384-BBAB-B2DFB06701EA}" srcOrd="0" destOrd="3" presId="urn:microsoft.com/office/officeart/2005/8/layout/vList5"/>
    <dgm:cxn modelId="{C122C72B-91ED-4FDB-95EA-B566B39FB457}" type="presOf" srcId="{8A8E6F0C-7604-44CA-942B-34B5B96C6385}" destId="{18481002-64AE-4C34-BC91-A15A57A4D6C3}" srcOrd="0" destOrd="0" presId="urn:microsoft.com/office/officeart/2005/8/layout/vList5"/>
    <dgm:cxn modelId="{D1306C2D-9C4B-4B1F-AA8A-71A049068DC5}" srcId="{F6EC44D7-F730-48C8-BA50-211BD5F5E9E7}" destId="{796D3A50-B002-4969-823A-018EA85B1943}" srcOrd="1" destOrd="0" parTransId="{1812FF59-DBBC-457B-AC83-32B8A8435C64}" sibTransId="{9CEE3168-26FF-4305-B227-4CCC03044AAF}"/>
    <dgm:cxn modelId="{312EFF39-7F59-48A7-9A2C-11CE3D7A3240}" srcId="{BB11F652-FBA8-4171-9C31-B3966EEBAD02}" destId="{8A8E6F0C-7604-44CA-942B-34B5B96C6385}" srcOrd="3" destOrd="0" parTransId="{19ADAC10-8B2D-4FBA-B007-FDDD245F07C2}" sibTransId="{060A4292-EB74-4D1F-A9A8-9E8A4CDB7628}"/>
    <dgm:cxn modelId="{8F129F40-5F2B-4A53-8522-92A1CA36BE54}" type="presOf" srcId="{BB11F652-FBA8-4171-9C31-B3966EEBAD02}" destId="{4DB3434F-1485-4E96-8310-3A9A9E61743E}" srcOrd="0" destOrd="0" presId="urn:microsoft.com/office/officeart/2005/8/layout/vList5"/>
    <dgm:cxn modelId="{009D7360-C805-4564-AF78-753E3D32E72E}" srcId="{F6EC44D7-F730-48C8-BA50-211BD5F5E9E7}" destId="{F4BC8388-6423-4741-B16B-756AF456795F}" srcOrd="2" destOrd="0" parTransId="{0B5BA8E1-E8E1-4CE3-A360-303D59FE0907}" sibTransId="{3B2380C2-68EB-4049-9383-043A86E89441}"/>
    <dgm:cxn modelId="{E8384847-08BB-4D29-8916-7F7F38A746CC}" srcId="{F6EC44D7-F730-48C8-BA50-211BD5F5E9E7}" destId="{B9BECAE1-9A81-4279-87D9-9B85CC1313D6}" srcOrd="4" destOrd="0" parTransId="{8FDE8941-D9F0-438D-AEFC-A066DD0FDD90}" sibTransId="{39535B4A-E5DE-4190-9055-D15EB4E5DBA4}"/>
    <dgm:cxn modelId="{78C0EB6F-53F3-4DC3-AB2B-15AD1B009CA1}" srcId="{BB11F652-FBA8-4171-9C31-B3966EEBAD02}" destId="{F6EC44D7-F730-48C8-BA50-211BD5F5E9E7}" srcOrd="1" destOrd="0" parTransId="{8AC08DC1-3998-4760-85C9-33D87F966A74}" sibTransId="{95D2AE10-06F7-48E3-BC7E-6F5ED76F1C27}"/>
    <dgm:cxn modelId="{FCC8D453-1DED-4D60-BB2F-D265526B5074}" srcId="{F6EC44D7-F730-48C8-BA50-211BD5F5E9E7}" destId="{FB78FAB0-A1F0-49B2-BD06-CB89D46F6CD6}" srcOrd="3" destOrd="0" parTransId="{56685307-7B2F-4E1D-AF9B-CBD09A2BBC6B}" sibTransId="{A0A2079F-59E4-47C1-A114-0E28A82C07F3}"/>
    <dgm:cxn modelId="{D09E5174-850E-419A-850E-A8DEB9B2C802}" type="presOf" srcId="{8B0263B8-FAAB-42AE-BA55-117635D0A00B}" destId="{8CF7DEE1-DB8B-4542-AA9A-75047F55C07B}" srcOrd="0" destOrd="0" presId="urn:microsoft.com/office/officeart/2005/8/layout/vList5"/>
    <dgm:cxn modelId="{824EA078-6816-4CA8-88D7-B3D79DA01A63}" type="presOf" srcId="{9E916C40-5692-4295-82DB-B6FA3DD23E25}" destId="{774513C5-E1D1-4534-86F5-D7F94B62B82F}" srcOrd="0" destOrd="0" presId="urn:microsoft.com/office/officeart/2005/8/layout/vList5"/>
    <dgm:cxn modelId="{9B0A677C-9260-45E7-8033-D43160D5A18C}" type="presOf" srcId="{051A91EF-3142-4EFF-BEAB-9EE0D7008A8D}" destId="{556820D5-E43E-4C4F-955D-2DF6E8C3F123}" srcOrd="0" destOrd="0" presId="urn:microsoft.com/office/officeart/2005/8/layout/vList5"/>
    <dgm:cxn modelId="{455A7E82-23DB-484F-8705-B04218AB722F}" type="presOf" srcId="{58AA07C4-4A3E-4E9D-A3A2-562FFA0AA8D5}" destId="{01908BC5-1D94-4384-BBAB-B2DFB06701EA}" srcOrd="0" destOrd="0" presId="urn:microsoft.com/office/officeart/2005/8/layout/vList5"/>
    <dgm:cxn modelId="{37246091-DFE0-4B06-AA8A-043255A11F07}" type="presOf" srcId="{F4BC8388-6423-4741-B16B-756AF456795F}" destId="{01908BC5-1D94-4384-BBAB-B2DFB06701EA}" srcOrd="0" destOrd="2" presId="urn:microsoft.com/office/officeart/2005/8/layout/vList5"/>
    <dgm:cxn modelId="{60AA22A1-1436-4026-A3E2-82FC1F3E337A}" srcId="{F6EC44D7-F730-48C8-BA50-211BD5F5E9E7}" destId="{58AA07C4-4A3E-4E9D-A3A2-562FFA0AA8D5}" srcOrd="0" destOrd="0" parTransId="{F3BE8FFF-DC68-4A1C-929E-F5821D24BFC8}" sibTransId="{8EF5D540-1F52-4A39-A023-63D1D09D69DA}"/>
    <dgm:cxn modelId="{15988DAB-7B41-4042-9B6A-5E43E5490E91}" srcId="{BB11F652-FBA8-4171-9C31-B3966EEBAD02}" destId="{9E916C40-5692-4295-82DB-B6FA3DD23E25}" srcOrd="0" destOrd="0" parTransId="{8B867048-74DB-4758-9986-D599C66C9E58}" sibTransId="{D58AAF3F-AD88-42D0-983C-31285719009D}"/>
    <dgm:cxn modelId="{D4A9A1C3-B544-4556-9827-C3BA5F2BC757}" srcId="{9E916C40-5692-4295-82DB-B6FA3DD23E25}" destId="{8B0263B8-FAAB-42AE-BA55-117635D0A00B}" srcOrd="0" destOrd="0" parTransId="{A0AFB2B2-BF5D-4B0F-AB9F-C2BC974B19B1}" sibTransId="{E7F969AA-4566-4915-9A85-6062C8A2565C}"/>
    <dgm:cxn modelId="{C21803E5-3EAC-471F-86B4-ABA5EEBE48EF}" srcId="{BB11F652-FBA8-4171-9C31-B3966EEBAD02}" destId="{051A91EF-3142-4EFF-BEAB-9EE0D7008A8D}" srcOrd="2" destOrd="0" parTransId="{F77448E4-CFA8-422B-B565-79605B82FAC4}" sibTransId="{D5B6E7FF-BFDF-43A9-ABF4-46B850506A7D}"/>
    <dgm:cxn modelId="{BE43BAED-54B4-47E5-B910-7200AA3EBA0F}" type="presOf" srcId="{796D3A50-B002-4969-823A-018EA85B1943}" destId="{01908BC5-1D94-4384-BBAB-B2DFB06701EA}" srcOrd="0" destOrd="1" presId="urn:microsoft.com/office/officeart/2005/8/layout/vList5"/>
    <dgm:cxn modelId="{4C7EF4E0-5035-4152-B29E-05B1DC13DAE8}" type="presParOf" srcId="{4DB3434F-1485-4E96-8310-3A9A9E61743E}" destId="{A2866F12-5D61-4D8F-98CD-8271945E4053}" srcOrd="0" destOrd="0" presId="urn:microsoft.com/office/officeart/2005/8/layout/vList5"/>
    <dgm:cxn modelId="{962163B5-1001-4E5D-B03D-CB21918AC7ED}" type="presParOf" srcId="{A2866F12-5D61-4D8F-98CD-8271945E4053}" destId="{774513C5-E1D1-4534-86F5-D7F94B62B82F}" srcOrd="0" destOrd="0" presId="urn:microsoft.com/office/officeart/2005/8/layout/vList5"/>
    <dgm:cxn modelId="{E6B7CC88-5609-44BC-8A56-3543FD72FE36}" type="presParOf" srcId="{A2866F12-5D61-4D8F-98CD-8271945E4053}" destId="{8CF7DEE1-DB8B-4542-AA9A-75047F55C07B}" srcOrd="1" destOrd="0" presId="urn:microsoft.com/office/officeart/2005/8/layout/vList5"/>
    <dgm:cxn modelId="{5460D977-CBBF-4B51-988E-36A1E7426B66}" type="presParOf" srcId="{4DB3434F-1485-4E96-8310-3A9A9E61743E}" destId="{0F285FEE-5150-4648-BDC4-EA4C43BDEE30}" srcOrd="1" destOrd="0" presId="urn:microsoft.com/office/officeart/2005/8/layout/vList5"/>
    <dgm:cxn modelId="{9A536A25-75C9-4B3F-92C7-EBA22F1A9741}" type="presParOf" srcId="{4DB3434F-1485-4E96-8310-3A9A9E61743E}" destId="{FB3135C9-C041-4DEF-9F6B-8DBCA49552BC}" srcOrd="2" destOrd="0" presId="urn:microsoft.com/office/officeart/2005/8/layout/vList5"/>
    <dgm:cxn modelId="{5E912B18-7F6D-4053-A1D1-4000F13AD6AB}" type="presParOf" srcId="{FB3135C9-C041-4DEF-9F6B-8DBCA49552BC}" destId="{C5D9205B-6B81-432B-B855-F4618B7FA22D}" srcOrd="0" destOrd="0" presId="urn:microsoft.com/office/officeart/2005/8/layout/vList5"/>
    <dgm:cxn modelId="{A360DFB1-B13F-4B44-8FBC-BF80918513EE}" type="presParOf" srcId="{FB3135C9-C041-4DEF-9F6B-8DBCA49552BC}" destId="{01908BC5-1D94-4384-BBAB-B2DFB06701EA}" srcOrd="1" destOrd="0" presId="urn:microsoft.com/office/officeart/2005/8/layout/vList5"/>
    <dgm:cxn modelId="{4E4CC051-5A6F-4E3E-B255-E8061F8F03A1}" type="presParOf" srcId="{4DB3434F-1485-4E96-8310-3A9A9E61743E}" destId="{F2A803AE-216C-4E1F-803B-9B94C311CBC1}" srcOrd="3" destOrd="0" presId="urn:microsoft.com/office/officeart/2005/8/layout/vList5"/>
    <dgm:cxn modelId="{40E23402-4909-4FFC-84DD-71F72BA7A42F}" type="presParOf" srcId="{4DB3434F-1485-4E96-8310-3A9A9E61743E}" destId="{F89CB07A-F383-4688-B62F-464656516053}" srcOrd="4" destOrd="0" presId="urn:microsoft.com/office/officeart/2005/8/layout/vList5"/>
    <dgm:cxn modelId="{2539F771-DB01-4E89-BAC3-0B05B1370C9A}" type="presParOf" srcId="{F89CB07A-F383-4688-B62F-464656516053}" destId="{556820D5-E43E-4C4F-955D-2DF6E8C3F123}" srcOrd="0" destOrd="0" presId="urn:microsoft.com/office/officeart/2005/8/layout/vList5"/>
    <dgm:cxn modelId="{6F7AB0CD-1FF1-4D1D-B8C4-A97C1AD6B59A}" type="presParOf" srcId="{4DB3434F-1485-4E96-8310-3A9A9E61743E}" destId="{F823DC13-8E2E-4C4A-B590-46AE5296B9A8}" srcOrd="5" destOrd="0" presId="urn:microsoft.com/office/officeart/2005/8/layout/vList5"/>
    <dgm:cxn modelId="{B71F5396-6F81-4B64-BEB2-F766CF7829B4}" type="presParOf" srcId="{4DB3434F-1485-4E96-8310-3A9A9E61743E}" destId="{C034E39D-77E7-4B6E-A7A6-94435E6BD8E0}" srcOrd="6" destOrd="0" presId="urn:microsoft.com/office/officeart/2005/8/layout/vList5"/>
    <dgm:cxn modelId="{1AC1F0D8-9F69-41D1-8EF1-968A8E982093}" type="presParOf" srcId="{C034E39D-77E7-4B6E-A7A6-94435E6BD8E0}" destId="{18481002-64AE-4C34-BC91-A15A57A4D6C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11F652-FBA8-4171-9C31-B3966EEBAD02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9E916C40-5692-4295-82DB-B6FA3DD23E25}">
      <dgm:prSet phldrT="[Text]" custT="1"/>
      <dgm:spPr/>
      <dgm:t>
        <a:bodyPr/>
        <a:lstStyle/>
        <a:p>
          <a:r>
            <a:rPr lang="en-US" sz="1600" b="0" dirty="0">
              <a:solidFill>
                <a:schemeClr val="tx1"/>
              </a:solidFill>
            </a:rPr>
            <a:t>Machine Summary</a:t>
          </a:r>
          <a:endParaRPr lang="en-IN" sz="1600" b="0" dirty="0">
            <a:solidFill>
              <a:schemeClr val="tx1"/>
            </a:solidFill>
          </a:endParaRPr>
        </a:p>
      </dgm:t>
    </dgm:pt>
    <dgm:pt modelId="{8B867048-74DB-4758-9986-D599C66C9E58}" type="parTrans" cxnId="{15988DAB-7B41-4042-9B6A-5E43E5490E91}">
      <dgm:prSet/>
      <dgm:spPr/>
      <dgm:t>
        <a:bodyPr/>
        <a:lstStyle/>
        <a:p>
          <a:endParaRPr lang="en-IN"/>
        </a:p>
      </dgm:t>
    </dgm:pt>
    <dgm:pt modelId="{D58AAF3F-AD88-42D0-983C-31285719009D}" type="sibTrans" cxnId="{15988DAB-7B41-4042-9B6A-5E43E5490E91}">
      <dgm:prSet/>
      <dgm:spPr/>
      <dgm:t>
        <a:bodyPr/>
        <a:lstStyle/>
        <a:p>
          <a:endParaRPr lang="en-IN"/>
        </a:p>
      </dgm:t>
    </dgm:pt>
    <dgm:pt modelId="{F6EC44D7-F730-48C8-BA50-211BD5F5E9E7}">
      <dgm:prSet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Breakdown Summary</a:t>
          </a:r>
        </a:p>
      </dgm:t>
    </dgm:pt>
    <dgm:pt modelId="{8AC08DC1-3998-4760-85C9-33D87F966A74}" type="parTrans" cxnId="{78C0EB6F-53F3-4DC3-AB2B-15AD1B009CA1}">
      <dgm:prSet/>
      <dgm:spPr/>
      <dgm:t>
        <a:bodyPr/>
        <a:lstStyle/>
        <a:p>
          <a:endParaRPr lang="en-IN"/>
        </a:p>
      </dgm:t>
    </dgm:pt>
    <dgm:pt modelId="{95D2AE10-06F7-48E3-BC7E-6F5ED76F1C27}" type="sibTrans" cxnId="{78C0EB6F-53F3-4DC3-AB2B-15AD1B009CA1}">
      <dgm:prSet/>
      <dgm:spPr/>
      <dgm:t>
        <a:bodyPr/>
        <a:lstStyle/>
        <a:p>
          <a:endParaRPr lang="en-IN"/>
        </a:p>
      </dgm:t>
    </dgm:pt>
    <dgm:pt modelId="{8A8E6F0C-7604-44CA-942B-34B5B96C6385}">
      <dgm:prSet custT="1"/>
      <dgm:spPr/>
      <dgm:t>
        <a:bodyPr/>
        <a:lstStyle/>
        <a:p>
          <a:r>
            <a:rPr lang="en-IN" sz="1600" b="0" dirty="0">
              <a:solidFill>
                <a:schemeClr val="tx1"/>
              </a:solidFill>
            </a:rPr>
            <a:t>Cost Analysis</a:t>
          </a:r>
        </a:p>
      </dgm:t>
    </dgm:pt>
    <dgm:pt modelId="{19ADAC10-8B2D-4FBA-B007-FDDD245F07C2}" type="parTrans" cxnId="{312EFF39-7F59-48A7-9A2C-11CE3D7A3240}">
      <dgm:prSet/>
      <dgm:spPr/>
      <dgm:t>
        <a:bodyPr/>
        <a:lstStyle/>
        <a:p>
          <a:endParaRPr lang="en-IN"/>
        </a:p>
      </dgm:t>
    </dgm:pt>
    <dgm:pt modelId="{060A4292-EB74-4D1F-A9A8-9E8A4CDB7628}" type="sibTrans" cxnId="{312EFF39-7F59-48A7-9A2C-11CE3D7A3240}">
      <dgm:prSet/>
      <dgm:spPr/>
      <dgm:t>
        <a:bodyPr/>
        <a:lstStyle/>
        <a:p>
          <a:endParaRPr lang="en-IN"/>
        </a:p>
      </dgm:t>
    </dgm:pt>
    <dgm:pt modelId="{8B0263B8-FAAB-42AE-BA55-117635D0A00B}">
      <dgm:prSet phldrT="[Text]" custT="1"/>
      <dgm:spPr/>
      <dgm:t>
        <a:bodyPr/>
        <a:lstStyle/>
        <a:p>
          <a:pPr algn="just"/>
          <a:r>
            <a:rPr lang="en-US" sz="1200" dirty="0">
              <a:latin typeface="Aptos" panose="020B0004020202020204" pitchFamily="34" charset="0"/>
              <a:cs typeface="Aparajita" panose="02020603050405020304" pitchFamily="18" charset="0"/>
            </a:rPr>
            <a:t>There are a total of </a:t>
          </a:r>
          <a:r>
            <a:rPr lang="en-US" sz="1200" b="1" dirty="0">
              <a:latin typeface="Aptos" panose="020B0004020202020204" pitchFamily="34" charset="0"/>
              <a:cs typeface="Aparajita" panose="02020603050405020304" pitchFamily="18" charset="0"/>
            </a:rPr>
            <a:t>3007</a:t>
          </a:r>
          <a:r>
            <a:rPr lang="en-US" sz="1200" dirty="0">
              <a:latin typeface="Aptos" panose="020B0004020202020204" pitchFamily="34" charset="0"/>
              <a:cs typeface="Aparajita" panose="02020603050405020304" pitchFamily="18" charset="0"/>
            </a:rPr>
            <a:t> machines, with </a:t>
          </a:r>
          <a:r>
            <a:rPr lang="en-US" sz="1200" b="1" dirty="0">
              <a:latin typeface="Aptos" panose="020B0004020202020204" pitchFamily="34" charset="0"/>
              <a:cs typeface="Aparajita" panose="02020603050405020304" pitchFamily="18" charset="0"/>
            </a:rPr>
            <a:t>2971</a:t>
          </a:r>
          <a:r>
            <a:rPr lang="en-US" sz="1200" dirty="0">
              <a:latin typeface="Aptos" panose="020B0004020202020204" pitchFamily="34" charset="0"/>
              <a:cs typeface="Aparajita" panose="02020603050405020304" pitchFamily="18" charset="0"/>
            </a:rPr>
            <a:t> currently </a:t>
          </a:r>
          <a:r>
            <a:rPr lang="en-US" sz="1200" b="1" dirty="0">
              <a:latin typeface="Aptos" panose="020B0004020202020204" pitchFamily="34" charset="0"/>
              <a:cs typeface="Aparajita" panose="02020603050405020304" pitchFamily="18" charset="0"/>
            </a:rPr>
            <a:t>active</a:t>
          </a:r>
          <a:r>
            <a:rPr lang="en-US" sz="1200" dirty="0">
              <a:latin typeface="Aptos" panose="020B0004020202020204" pitchFamily="34" charset="0"/>
              <a:cs typeface="Aparajita" panose="02020603050405020304" pitchFamily="18" charset="0"/>
            </a:rPr>
            <a:t>. Most of these machines are in the </a:t>
          </a:r>
          <a:r>
            <a:rPr lang="en-US" sz="1200" b="1" dirty="0">
              <a:latin typeface="Aptos" panose="020B0004020202020204" pitchFamily="34" charset="0"/>
              <a:cs typeface="Aparajita" panose="02020603050405020304" pitchFamily="18" charset="0"/>
            </a:rPr>
            <a:t>operational</a:t>
          </a:r>
          <a:r>
            <a:rPr lang="en-US" sz="1200" dirty="0">
              <a:latin typeface="Aptos" panose="020B0004020202020204" pitchFamily="34" charset="0"/>
              <a:cs typeface="Aparajita" panose="02020603050405020304" pitchFamily="18" charset="0"/>
            </a:rPr>
            <a:t> state, and </a:t>
          </a:r>
          <a:r>
            <a:rPr lang="en-US" sz="1200" b="1" dirty="0">
              <a:latin typeface="Aptos" panose="020B0004020202020204" pitchFamily="34" charset="0"/>
              <a:cs typeface="Aparajita" panose="02020603050405020304" pitchFamily="18" charset="0"/>
            </a:rPr>
            <a:t>Punjab</a:t>
          </a:r>
          <a:r>
            <a:rPr lang="en-US" sz="1200" dirty="0">
              <a:latin typeface="Aptos" panose="020B0004020202020204" pitchFamily="34" charset="0"/>
              <a:cs typeface="Aparajita" panose="02020603050405020304" pitchFamily="18" charset="0"/>
            </a:rPr>
            <a:t> has the highest number of machines listed.</a:t>
          </a:r>
          <a:endParaRPr lang="en-IN" sz="1200" dirty="0">
            <a:latin typeface="Aptos" panose="020B0004020202020204" pitchFamily="34" charset="0"/>
            <a:cs typeface="Aparajita" panose="02020603050405020304" pitchFamily="18" charset="0"/>
          </a:endParaRPr>
        </a:p>
      </dgm:t>
    </dgm:pt>
    <dgm:pt modelId="{E7F969AA-4566-4915-9A85-6062C8A2565C}" type="sibTrans" cxnId="{D4A9A1C3-B544-4556-9827-C3BA5F2BC757}">
      <dgm:prSet/>
      <dgm:spPr/>
      <dgm:t>
        <a:bodyPr/>
        <a:lstStyle/>
        <a:p>
          <a:endParaRPr lang="en-IN"/>
        </a:p>
      </dgm:t>
    </dgm:pt>
    <dgm:pt modelId="{A0AFB2B2-BF5D-4B0F-AB9F-C2BC974B19B1}" type="parTrans" cxnId="{D4A9A1C3-B544-4556-9827-C3BA5F2BC757}">
      <dgm:prSet/>
      <dgm:spPr/>
      <dgm:t>
        <a:bodyPr/>
        <a:lstStyle/>
        <a:p>
          <a:endParaRPr lang="en-IN"/>
        </a:p>
      </dgm:t>
    </dgm:pt>
    <dgm:pt modelId="{F4BC8388-6423-4741-B16B-756AF456795F}">
      <dgm:prSet custT="1"/>
      <dgm:spPr/>
      <dgm:t>
        <a:bodyPr/>
        <a:lstStyle/>
        <a:p>
          <a:r>
            <a:rPr lang="en-US" sz="1200" dirty="0"/>
            <a:t>T</a:t>
          </a:r>
          <a:r>
            <a:rPr lang="en-US" sz="1200" dirty="0">
              <a:latin typeface="Aptos" panose="020B0004020202020204" pitchFamily="34" charset="0"/>
            </a:rPr>
            <a:t>here are around </a:t>
          </a:r>
          <a:r>
            <a:rPr lang="en-US" sz="1200" b="1" dirty="0">
              <a:latin typeface="Aptos" panose="020B0004020202020204" pitchFamily="34" charset="0"/>
            </a:rPr>
            <a:t>35,000</a:t>
          </a:r>
          <a:r>
            <a:rPr lang="en-US" sz="1200" dirty="0">
              <a:latin typeface="Aptos" panose="020B0004020202020204" pitchFamily="34" charset="0"/>
            </a:rPr>
            <a:t> breakdowns. Machines over </a:t>
          </a:r>
          <a:r>
            <a:rPr lang="en-US" sz="1200" b="1" dirty="0">
              <a:latin typeface="Aptos" panose="020B0004020202020204" pitchFamily="34" charset="0"/>
            </a:rPr>
            <a:t>5 years old</a:t>
          </a:r>
          <a:r>
            <a:rPr lang="en-US" sz="1200" dirty="0">
              <a:latin typeface="Aptos" panose="020B0004020202020204" pitchFamily="34" charset="0"/>
            </a:rPr>
            <a:t> and those in the off-season preventive service category have the most breakdowns, with </a:t>
          </a:r>
          <a:r>
            <a:rPr lang="en-US" sz="1200" b="1" dirty="0">
              <a:latin typeface="Aptos" panose="020B0004020202020204" pitchFamily="34" charset="0"/>
            </a:rPr>
            <a:t>Haryana</a:t>
          </a:r>
          <a:r>
            <a:rPr lang="en-US" sz="1200" dirty="0">
              <a:latin typeface="Aptos" panose="020B0004020202020204" pitchFamily="34" charset="0"/>
            </a:rPr>
            <a:t> leading in breakdown counts.</a:t>
          </a:r>
          <a:endParaRPr lang="en-US" sz="1600" b="1" dirty="0">
            <a:solidFill>
              <a:schemeClr val="tx1"/>
            </a:solidFill>
          </a:endParaRPr>
        </a:p>
      </dgm:t>
    </dgm:pt>
    <dgm:pt modelId="{0B5BA8E1-E8E1-4CE3-A360-303D59FE0907}" type="parTrans" cxnId="{009D7360-C805-4564-AF78-753E3D32E72E}">
      <dgm:prSet/>
      <dgm:spPr/>
      <dgm:t>
        <a:bodyPr/>
        <a:lstStyle/>
        <a:p>
          <a:endParaRPr lang="en-IN"/>
        </a:p>
      </dgm:t>
    </dgm:pt>
    <dgm:pt modelId="{3B2380C2-68EB-4049-9383-043A86E89441}" type="sibTrans" cxnId="{009D7360-C805-4564-AF78-753E3D32E72E}">
      <dgm:prSet/>
      <dgm:spPr/>
      <dgm:t>
        <a:bodyPr/>
        <a:lstStyle/>
        <a:p>
          <a:endParaRPr lang="en-IN"/>
        </a:p>
      </dgm:t>
    </dgm:pt>
    <dgm:pt modelId="{051A91EF-3142-4EFF-BEAB-9EE0D7008A8D}">
      <dgm:prSet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Downtime Analysis</a:t>
          </a:r>
        </a:p>
      </dgm:t>
    </dgm:pt>
    <dgm:pt modelId="{F77448E4-CFA8-422B-B565-79605B82FAC4}" type="parTrans" cxnId="{C21803E5-3EAC-471F-86B4-ABA5EEBE48EF}">
      <dgm:prSet/>
      <dgm:spPr/>
      <dgm:t>
        <a:bodyPr/>
        <a:lstStyle/>
        <a:p>
          <a:endParaRPr lang="en-IN"/>
        </a:p>
      </dgm:t>
    </dgm:pt>
    <dgm:pt modelId="{D5B6E7FF-BFDF-43A9-ABF4-46B850506A7D}" type="sibTrans" cxnId="{C21803E5-3EAC-471F-86B4-ABA5EEBE48EF}">
      <dgm:prSet/>
      <dgm:spPr/>
      <dgm:t>
        <a:bodyPr/>
        <a:lstStyle/>
        <a:p>
          <a:endParaRPr lang="en-IN"/>
        </a:p>
      </dgm:t>
    </dgm:pt>
    <dgm:pt modelId="{B9BECAE1-9A81-4279-87D9-9B85CC1313D6}">
      <dgm:prSet custT="1"/>
      <dgm:spPr/>
      <dgm:t>
        <a:bodyPr/>
        <a:lstStyle/>
        <a:p>
          <a:endParaRPr lang="en-US" sz="1600" b="1" dirty="0">
            <a:solidFill>
              <a:schemeClr val="tx1"/>
            </a:solidFill>
          </a:endParaRPr>
        </a:p>
      </dgm:t>
    </dgm:pt>
    <dgm:pt modelId="{8FDE8941-D9F0-438D-AEFC-A066DD0FDD90}" type="parTrans" cxnId="{E8384847-08BB-4D29-8916-7F7F38A746CC}">
      <dgm:prSet/>
      <dgm:spPr/>
      <dgm:t>
        <a:bodyPr/>
        <a:lstStyle/>
        <a:p>
          <a:endParaRPr lang="en-IN"/>
        </a:p>
      </dgm:t>
    </dgm:pt>
    <dgm:pt modelId="{39535B4A-E5DE-4190-9055-D15EB4E5DBA4}" type="sibTrans" cxnId="{E8384847-08BB-4D29-8916-7F7F38A746CC}">
      <dgm:prSet/>
      <dgm:spPr/>
      <dgm:t>
        <a:bodyPr/>
        <a:lstStyle/>
        <a:p>
          <a:endParaRPr lang="en-IN"/>
        </a:p>
      </dgm:t>
    </dgm:pt>
    <dgm:pt modelId="{58AA07C4-4A3E-4E9D-A3A2-562FFA0AA8D5}">
      <dgm:prSet custT="1"/>
      <dgm:spPr/>
      <dgm:t>
        <a:bodyPr/>
        <a:lstStyle/>
        <a:p>
          <a:endParaRPr lang="en-US" sz="1600" b="1" dirty="0">
            <a:solidFill>
              <a:schemeClr val="tx1"/>
            </a:solidFill>
          </a:endParaRPr>
        </a:p>
      </dgm:t>
    </dgm:pt>
    <dgm:pt modelId="{F3BE8FFF-DC68-4A1C-929E-F5821D24BFC8}" type="parTrans" cxnId="{60AA22A1-1436-4026-A3E2-82FC1F3E337A}">
      <dgm:prSet/>
      <dgm:spPr/>
      <dgm:t>
        <a:bodyPr/>
        <a:lstStyle/>
        <a:p>
          <a:endParaRPr lang="en-IN"/>
        </a:p>
      </dgm:t>
    </dgm:pt>
    <dgm:pt modelId="{8EF5D540-1F52-4A39-A023-63D1D09D69DA}" type="sibTrans" cxnId="{60AA22A1-1436-4026-A3E2-82FC1F3E337A}">
      <dgm:prSet/>
      <dgm:spPr/>
      <dgm:t>
        <a:bodyPr/>
        <a:lstStyle/>
        <a:p>
          <a:endParaRPr lang="en-IN"/>
        </a:p>
      </dgm:t>
    </dgm:pt>
    <dgm:pt modelId="{796D3A50-B002-4969-823A-018EA85B1943}">
      <dgm:prSet custT="1"/>
      <dgm:spPr/>
      <dgm:t>
        <a:bodyPr/>
        <a:lstStyle/>
        <a:p>
          <a:endParaRPr lang="en-US" sz="1600" b="1" dirty="0">
            <a:solidFill>
              <a:schemeClr val="tx1"/>
            </a:solidFill>
          </a:endParaRPr>
        </a:p>
      </dgm:t>
    </dgm:pt>
    <dgm:pt modelId="{1812FF59-DBBC-457B-AC83-32B8A8435C64}" type="parTrans" cxnId="{D1306C2D-9C4B-4B1F-AA8A-71A049068DC5}">
      <dgm:prSet/>
      <dgm:spPr/>
      <dgm:t>
        <a:bodyPr/>
        <a:lstStyle/>
        <a:p>
          <a:endParaRPr lang="en-IN"/>
        </a:p>
      </dgm:t>
    </dgm:pt>
    <dgm:pt modelId="{9CEE3168-26FF-4305-B227-4CCC03044AAF}" type="sibTrans" cxnId="{D1306C2D-9C4B-4B1F-AA8A-71A049068DC5}">
      <dgm:prSet/>
      <dgm:spPr/>
      <dgm:t>
        <a:bodyPr/>
        <a:lstStyle/>
        <a:p>
          <a:endParaRPr lang="en-IN"/>
        </a:p>
      </dgm:t>
    </dgm:pt>
    <dgm:pt modelId="{4C338392-AB0B-4292-A750-5DE9C50FE1E7}">
      <dgm:prSet custT="1"/>
      <dgm:spPr/>
      <dgm:t>
        <a:bodyPr/>
        <a:lstStyle/>
        <a:p>
          <a:endParaRPr lang="en-US" sz="1600" b="1" dirty="0">
            <a:solidFill>
              <a:schemeClr val="tx1"/>
            </a:solidFill>
          </a:endParaRPr>
        </a:p>
      </dgm:t>
    </dgm:pt>
    <dgm:pt modelId="{80203B98-8584-409C-903F-A59220EDA9D6}" type="parTrans" cxnId="{EEE0A9B3-2679-4BDE-800A-797EDEBD0A48}">
      <dgm:prSet/>
      <dgm:spPr/>
      <dgm:t>
        <a:bodyPr/>
        <a:lstStyle/>
        <a:p>
          <a:endParaRPr lang="en-IN"/>
        </a:p>
      </dgm:t>
    </dgm:pt>
    <dgm:pt modelId="{7AC20AF8-20FC-4F07-A64F-8CD32E9596B3}" type="sibTrans" cxnId="{EEE0A9B3-2679-4BDE-800A-797EDEBD0A48}">
      <dgm:prSet/>
      <dgm:spPr/>
      <dgm:t>
        <a:bodyPr/>
        <a:lstStyle/>
        <a:p>
          <a:endParaRPr lang="en-IN"/>
        </a:p>
      </dgm:t>
    </dgm:pt>
    <dgm:pt modelId="{F8CA2255-963D-43C8-9EC6-DD886041CFC3}">
      <dgm:prSet custT="1"/>
      <dgm:spPr/>
      <dgm:t>
        <a:bodyPr/>
        <a:lstStyle/>
        <a:p>
          <a:r>
            <a:rPr lang="en-US" sz="1200" b="0" dirty="0">
              <a:solidFill>
                <a:schemeClr val="tx1"/>
              </a:solidFill>
              <a:latin typeface="Aptos" panose="020B0004020202020204" pitchFamily="34" charset="0"/>
            </a:rPr>
            <a:t>The average downtime is </a:t>
          </a:r>
          <a:r>
            <a:rPr lang="en-US" sz="1200" b="1" dirty="0">
              <a:solidFill>
                <a:schemeClr val="tx1"/>
              </a:solidFill>
              <a:latin typeface="Aptos" panose="020B0004020202020204" pitchFamily="34" charset="0"/>
            </a:rPr>
            <a:t>10 minutes</a:t>
          </a:r>
          <a:r>
            <a:rPr lang="en-US" sz="1200" b="0" dirty="0">
              <a:solidFill>
                <a:schemeClr val="tx1"/>
              </a:solidFill>
              <a:latin typeface="Aptos" panose="020B0004020202020204" pitchFamily="34" charset="0"/>
            </a:rPr>
            <a:t>. Machine </a:t>
          </a:r>
          <a:r>
            <a:rPr lang="en-US" sz="1200" b="1" dirty="0">
              <a:solidFill>
                <a:schemeClr val="tx1"/>
              </a:solidFill>
              <a:latin typeface="Aptos" panose="020B0004020202020204" pitchFamily="34" charset="0"/>
            </a:rPr>
            <a:t>UPL_491 </a:t>
          </a:r>
          <a:r>
            <a:rPr lang="en-US" sz="1200" b="0" dirty="0">
              <a:solidFill>
                <a:schemeClr val="tx1"/>
              </a:solidFill>
              <a:latin typeface="Aptos" panose="020B0004020202020204" pitchFamily="34" charset="0"/>
            </a:rPr>
            <a:t>has the maximum downtime of </a:t>
          </a:r>
          <a:r>
            <a:rPr lang="en-US" sz="1200" b="1" dirty="0">
              <a:solidFill>
                <a:schemeClr val="tx1"/>
              </a:solidFill>
              <a:latin typeface="Aptos" panose="020B0004020202020204" pitchFamily="34" charset="0"/>
            </a:rPr>
            <a:t>30 minutes</a:t>
          </a:r>
          <a:r>
            <a:rPr lang="en-US" sz="1200" b="0" dirty="0">
              <a:solidFill>
                <a:schemeClr val="tx1"/>
              </a:solidFill>
              <a:latin typeface="Aptos" panose="020B0004020202020204" pitchFamily="34" charset="0"/>
            </a:rPr>
            <a:t>. Most machines have a recorded downtime of less than 10 minutes.</a:t>
          </a:r>
          <a:endParaRPr lang="en-IN" sz="1200" b="0" dirty="0">
            <a:solidFill>
              <a:schemeClr val="tx1"/>
            </a:solidFill>
            <a:latin typeface="Aptos" panose="020B0004020202020204" pitchFamily="34" charset="0"/>
          </a:endParaRPr>
        </a:p>
      </dgm:t>
    </dgm:pt>
    <dgm:pt modelId="{B470B0F6-E618-46FF-A338-F445CE16B75A}" type="parTrans" cxnId="{99D5EE95-FDAB-402B-A402-B241B1B9066A}">
      <dgm:prSet/>
      <dgm:spPr/>
      <dgm:t>
        <a:bodyPr/>
        <a:lstStyle/>
        <a:p>
          <a:endParaRPr lang="en-IN"/>
        </a:p>
      </dgm:t>
    </dgm:pt>
    <dgm:pt modelId="{E3C9E530-E739-44BD-9C00-4B13E1E7D77E}" type="sibTrans" cxnId="{99D5EE95-FDAB-402B-A402-B241B1B9066A}">
      <dgm:prSet/>
      <dgm:spPr/>
      <dgm:t>
        <a:bodyPr/>
        <a:lstStyle/>
        <a:p>
          <a:endParaRPr lang="en-IN"/>
        </a:p>
      </dgm:t>
    </dgm:pt>
    <dgm:pt modelId="{4DB3434F-1485-4E96-8310-3A9A9E61743E}" type="pres">
      <dgm:prSet presAssocID="{BB11F652-FBA8-4171-9C31-B3966EEBAD02}" presName="Name0" presStyleCnt="0">
        <dgm:presLayoutVars>
          <dgm:dir/>
          <dgm:animLvl val="lvl"/>
          <dgm:resizeHandles val="exact"/>
        </dgm:presLayoutVars>
      </dgm:prSet>
      <dgm:spPr/>
    </dgm:pt>
    <dgm:pt modelId="{A2866F12-5D61-4D8F-98CD-8271945E4053}" type="pres">
      <dgm:prSet presAssocID="{9E916C40-5692-4295-82DB-B6FA3DD23E25}" presName="linNode" presStyleCnt="0"/>
      <dgm:spPr/>
    </dgm:pt>
    <dgm:pt modelId="{774513C5-E1D1-4534-86F5-D7F94B62B82F}" type="pres">
      <dgm:prSet presAssocID="{9E916C40-5692-4295-82DB-B6FA3DD23E25}" presName="parentText" presStyleLbl="node1" presStyleIdx="0" presStyleCnt="4" custLinFactNeighborX="-76" custLinFactNeighborY="-2358">
        <dgm:presLayoutVars>
          <dgm:chMax val="1"/>
          <dgm:bulletEnabled val="1"/>
        </dgm:presLayoutVars>
      </dgm:prSet>
      <dgm:spPr/>
    </dgm:pt>
    <dgm:pt modelId="{8CF7DEE1-DB8B-4542-AA9A-75047F55C07B}" type="pres">
      <dgm:prSet presAssocID="{9E916C40-5692-4295-82DB-B6FA3DD23E25}" presName="descendantText" presStyleLbl="alignAccFollowNode1" presStyleIdx="0" presStyleCnt="3" custScaleY="86832">
        <dgm:presLayoutVars>
          <dgm:bulletEnabled val="1"/>
        </dgm:presLayoutVars>
      </dgm:prSet>
      <dgm:spPr/>
    </dgm:pt>
    <dgm:pt modelId="{0F285FEE-5150-4648-BDC4-EA4C43BDEE30}" type="pres">
      <dgm:prSet presAssocID="{D58AAF3F-AD88-42D0-983C-31285719009D}" presName="sp" presStyleCnt="0"/>
      <dgm:spPr/>
    </dgm:pt>
    <dgm:pt modelId="{FB3135C9-C041-4DEF-9F6B-8DBCA49552BC}" type="pres">
      <dgm:prSet presAssocID="{F6EC44D7-F730-48C8-BA50-211BD5F5E9E7}" presName="linNode" presStyleCnt="0"/>
      <dgm:spPr/>
    </dgm:pt>
    <dgm:pt modelId="{C5D9205B-6B81-432B-B855-F4618B7FA22D}" type="pres">
      <dgm:prSet presAssocID="{F6EC44D7-F730-48C8-BA50-211BD5F5E9E7}" presName="parentText" presStyleLbl="node1" presStyleIdx="1" presStyleCnt="4" custLinFactNeighborX="607">
        <dgm:presLayoutVars>
          <dgm:chMax val="1"/>
          <dgm:bulletEnabled val="1"/>
        </dgm:presLayoutVars>
      </dgm:prSet>
      <dgm:spPr/>
    </dgm:pt>
    <dgm:pt modelId="{01908BC5-1D94-4384-BBAB-B2DFB06701EA}" type="pres">
      <dgm:prSet presAssocID="{F6EC44D7-F730-48C8-BA50-211BD5F5E9E7}" presName="descendantText" presStyleLbl="alignAccFollowNode1" presStyleIdx="1" presStyleCnt="3">
        <dgm:presLayoutVars>
          <dgm:bulletEnabled val="1"/>
        </dgm:presLayoutVars>
      </dgm:prSet>
      <dgm:spPr/>
    </dgm:pt>
    <dgm:pt modelId="{F2A803AE-216C-4E1F-803B-9B94C311CBC1}" type="pres">
      <dgm:prSet presAssocID="{95D2AE10-06F7-48E3-BC7E-6F5ED76F1C27}" presName="sp" presStyleCnt="0"/>
      <dgm:spPr/>
    </dgm:pt>
    <dgm:pt modelId="{BE949B94-AD47-49E8-92C9-EBDA6E1C00C0}" type="pres">
      <dgm:prSet presAssocID="{051A91EF-3142-4EFF-BEAB-9EE0D7008A8D}" presName="linNode" presStyleCnt="0"/>
      <dgm:spPr/>
    </dgm:pt>
    <dgm:pt modelId="{117BF039-8FC0-40B2-B8AD-058C764CE305}" type="pres">
      <dgm:prSet presAssocID="{051A91EF-3142-4EFF-BEAB-9EE0D7008A8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92E53FC-DEC5-4666-ADFB-5ECE1A53198D}" type="pres">
      <dgm:prSet presAssocID="{051A91EF-3142-4EFF-BEAB-9EE0D7008A8D}" presName="descendantText" presStyleLbl="alignAccFollowNode1" presStyleIdx="2" presStyleCnt="3">
        <dgm:presLayoutVars>
          <dgm:bulletEnabled val="1"/>
        </dgm:presLayoutVars>
      </dgm:prSet>
      <dgm:spPr/>
    </dgm:pt>
    <dgm:pt modelId="{CBD7CC80-FE3D-4728-ACF8-3FCFA49EA5D5}" type="pres">
      <dgm:prSet presAssocID="{D5B6E7FF-BFDF-43A9-ABF4-46B850506A7D}" presName="sp" presStyleCnt="0"/>
      <dgm:spPr/>
    </dgm:pt>
    <dgm:pt modelId="{C034E39D-77E7-4B6E-A7A6-94435E6BD8E0}" type="pres">
      <dgm:prSet presAssocID="{8A8E6F0C-7604-44CA-942B-34B5B96C6385}" presName="linNode" presStyleCnt="0"/>
      <dgm:spPr/>
    </dgm:pt>
    <dgm:pt modelId="{18481002-64AE-4C34-BC91-A15A57A4D6C3}" type="pres">
      <dgm:prSet presAssocID="{8A8E6F0C-7604-44CA-942B-34B5B96C6385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387B480B-5394-4018-813A-7010783C7E4A}" type="presOf" srcId="{F6EC44D7-F730-48C8-BA50-211BD5F5E9E7}" destId="{C5D9205B-6B81-432B-B855-F4618B7FA22D}" srcOrd="0" destOrd="0" presId="urn:microsoft.com/office/officeart/2005/8/layout/vList5"/>
    <dgm:cxn modelId="{C122C72B-91ED-4FDB-95EA-B566B39FB457}" type="presOf" srcId="{8A8E6F0C-7604-44CA-942B-34B5B96C6385}" destId="{18481002-64AE-4C34-BC91-A15A57A4D6C3}" srcOrd="0" destOrd="0" presId="urn:microsoft.com/office/officeart/2005/8/layout/vList5"/>
    <dgm:cxn modelId="{D1306C2D-9C4B-4B1F-AA8A-71A049068DC5}" srcId="{F6EC44D7-F730-48C8-BA50-211BD5F5E9E7}" destId="{796D3A50-B002-4969-823A-018EA85B1943}" srcOrd="1" destOrd="0" parTransId="{1812FF59-DBBC-457B-AC83-32B8A8435C64}" sibTransId="{9CEE3168-26FF-4305-B227-4CCC03044AAF}"/>
    <dgm:cxn modelId="{312EFF39-7F59-48A7-9A2C-11CE3D7A3240}" srcId="{BB11F652-FBA8-4171-9C31-B3966EEBAD02}" destId="{8A8E6F0C-7604-44CA-942B-34B5B96C6385}" srcOrd="3" destOrd="0" parTransId="{19ADAC10-8B2D-4FBA-B007-FDDD245F07C2}" sibTransId="{060A4292-EB74-4D1F-A9A8-9E8A4CDB7628}"/>
    <dgm:cxn modelId="{8F129F40-5F2B-4A53-8522-92A1CA36BE54}" type="presOf" srcId="{BB11F652-FBA8-4171-9C31-B3966EEBAD02}" destId="{4DB3434F-1485-4E96-8310-3A9A9E61743E}" srcOrd="0" destOrd="0" presId="urn:microsoft.com/office/officeart/2005/8/layout/vList5"/>
    <dgm:cxn modelId="{009D7360-C805-4564-AF78-753E3D32E72E}" srcId="{F6EC44D7-F730-48C8-BA50-211BD5F5E9E7}" destId="{F4BC8388-6423-4741-B16B-756AF456795F}" srcOrd="2" destOrd="0" parTransId="{0B5BA8E1-E8E1-4CE3-A360-303D59FE0907}" sibTransId="{3B2380C2-68EB-4049-9383-043A86E89441}"/>
    <dgm:cxn modelId="{DD84EE61-8F1A-46E6-93CA-3191CCE91889}" type="presOf" srcId="{B9BECAE1-9A81-4279-87D9-9B85CC1313D6}" destId="{01908BC5-1D94-4384-BBAB-B2DFB06701EA}" srcOrd="0" destOrd="3" presId="urn:microsoft.com/office/officeart/2005/8/layout/vList5"/>
    <dgm:cxn modelId="{E8384847-08BB-4D29-8916-7F7F38A746CC}" srcId="{F6EC44D7-F730-48C8-BA50-211BD5F5E9E7}" destId="{B9BECAE1-9A81-4279-87D9-9B85CC1313D6}" srcOrd="3" destOrd="0" parTransId="{8FDE8941-D9F0-438D-AEFC-A066DD0FDD90}" sibTransId="{39535B4A-E5DE-4190-9055-D15EB4E5DBA4}"/>
    <dgm:cxn modelId="{78C0EB6F-53F3-4DC3-AB2B-15AD1B009CA1}" srcId="{BB11F652-FBA8-4171-9C31-B3966EEBAD02}" destId="{F6EC44D7-F730-48C8-BA50-211BD5F5E9E7}" srcOrd="1" destOrd="0" parTransId="{8AC08DC1-3998-4760-85C9-33D87F966A74}" sibTransId="{95D2AE10-06F7-48E3-BC7E-6F5ED76F1C27}"/>
    <dgm:cxn modelId="{D09E5174-850E-419A-850E-A8DEB9B2C802}" type="presOf" srcId="{8B0263B8-FAAB-42AE-BA55-117635D0A00B}" destId="{8CF7DEE1-DB8B-4542-AA9A-75047F55C07B}" srcOrd="0" destOrd="0" presId="urn:microsoft.com/office/officeart/2005/8/layout/vList5"/>
    <dgm:cxn modelId="{824EA078-6816-4CA8-88D7-B3D79DA01A63}" type="presOf" srcId="{9E916C40-5692-4295-82DB-B6FA3DD23E25}" destId="{774513C5-E1D1-4534-86F5-D7F94B62B82F}" srcOrd="0" destOrd="0" presId="urn:microsoft.com/office/officeart/2005/8/layout/vList5"/>
    <dgm:cxn modelId="{455A7E82-23DB-484F-8705-B04218AB722F}" type="presOf" srcId="{58AA07C4-4A3E-4E9D-A3A2-562FFA0AA8D5}" destId="{01908BC5-1D94-4384-BBAB-B2DFB06701EA}" srcOrd="0" destOrd="0" presId="urn:microsoft.com/office/officeart/2005/8/layout/vList5"/>
    <dgm:cxn modelId="{4F34F385-617E-4ED1-8852-F9F42A8927FB}" type="presOf" srcId="{051A91EF-3142-4EFF-BEAB-9EE0D7008A8D}" destId="{117BF039-8FC0-40B2-B8AD-058C764CE305}" srcOrd="0" destOrd="0" presId="urn:microsoft.com/office/officeart/2005/8/layout/vList5"/>
    <dgm:cxn modelId="{37246091-DFE0-4B06-AA8A-043255A11F07}" type="presOf" srcId="{F4BC8388-6423-4741-B16B-756AF456795F}" destId="{01908BC5-1D94-4384-BBAB-B2DFB06701EA}" srcOrd="0" destOrd="2" presId="urn:microsoft.com/office/officeart/2005/8/layout/vList5"/>
    <dgm:cxn modelId="{99D5EE95-FDAB-402B-A402-B241B1B9066A}" srcId="{051A91EF-3142-4EFF-BEAB-9EE0D7008A8D}" destId="{F8CA2255-963D-43C8-9EC6-DD886041CFC3}" srcOrd="0" destOrd="0" parTransId="{B470B0F6-E618-46FF-A338-F445CE16B75A}" sibTransId="{E3C9E530-E739-44BD-9C00-4B13E1E7D77E}"/>
    <dgm:cxn modelId="{60AA22A1-1436-4026-A3E2-82FC1F3E337A}" srcId="{F6EC44D7-F730-48C8-BA50-211BD5F5E9E7}" destId="{58AA07C4-4A3E-4E9D-A3A2-562FFA0AA8D5}" srcOrd="0" destOrd="0" parTransId="{F3BE8FFF-DC68-4A1C-929E-F5821D24BFC8}" sibTransId="{8EF5D540-1F52-4A39-A023-63D1D09D69DA}"/>
    <dgm:cxn modelId="{15988DAB-7B41-4042-9B6A-5E43E5490E91}" srcId="{BB11F652-FBA8-4171-9C31-B3966EEBAD02}" destId="{9E916C40-5692-4295-82DB-B6FA3DD23E25}" srcOrd="0" destOrd="0" parTransId="{8B867048-74DB-4758-9986-D599C66C9E58}" sibTransId="{D58AAF3F-AD88-42D0-983C-31285719009D}"/>
    <dgm:cxn modelId="{EEE0A9B3-2679-4BDE-800A-797EDEBD0A48}" srcId="{F6EC44D7-F730-48C8-BA50-211BD5F5E9E7}" destId="{4C338392-AB0B-4292-A750-5DE9C50FE1E7}" srcOrd="4" destOrd="0" parTransId="{80203B98-8584-409C-903F-A59220EDA9D6}" sibTransId="{7AC20AF8-20FC-4F07-A64F-8CD32E9596B3}"/>
    <dgm:cxn modelId="{5D52FBB3-9792-42FD-A11E-830878BE0AD6}" type="presOf" srcId="{F8CA2255-963D-43C8-9EC6-DD886041CFC3}" destId="{092E53FC-DEC5-4666-ADFB-5ECE1A53198D}" srcOrd="0" destOrd="0" presId="urn:microsoft.com/office/officeart/2005/8/layout/vList5"/>
    <dgm:cxn modelId="{380C2BB9-F47A-44C0-B7DB-E3864ED8A938}" type="presOf" srcId="{4C338392-AB0B-4292-A750-5DE9C50FE1E7}" destId="{01908BC5-1D94-4384-BBAB-B2DFB06701EA}" srcOrd="0" destOrd="4" presId="urn:microsoft.com/office/officeart/2005/8/layout/vList5"/>
    <dgm:cxn modelId="{D4A9A1C3-B544-4556-9827-C3BA5F2BC757}" srcId="{9E916C40-5692-4295-82DB-B6FA3DD23E25}" destId="{8B0263B8-FAAB-42AE-BA55-117635D0A00B}" srcOrd="0" destOrd="0" parTransId="{A0AFB2B2-BF5D-4B0F-AB9F-C2BC974B19B1}" sibTransId="{E7F969AA-4566-4915-9A85-6062C8A2565C}"/>
    <dgm:cxn modelId="{C21803E5-3EAC-471F-86B4-ABA5EEBE48EF}" srcId="{BB11F652-FBA8-4171-9C31-B3966EEBAD02}" destId="{051A91EF-3142-4EFF-BEAB-9EE0D7008A8D}" srcOrd="2" destOrd="0" parTransId="{F77448E4-CFA8-422B-B565-79605B82FAC4}" sibTransId="{D5B6E7FF-BFDF-43A9-ABF4-46B850506A7D}"/>
    <dgm:cxn modelId="{BE43BAED-54B4-47E5-B910-7200AA3EBA0F}" type="presOf" srcId="{796D3A50-B002-4969-823A-018EA85B1943}" destId="{01908BC5-1D94-4384-BBAB-B2DFB06701EA}" srcOrd="0" destOrd="1" presId="urn:microsoft.com/office/officeart/2005/8/layout/vList5"/>
    <dgm:cxn modelId="{4C7EF4E0-5035-4152-B29E-05B1DC13DAE8}" type="presParOf" srcId="{4DB3434F-1485-4E96-8310-3A9A9E61743E}" destId="{A2866F12-5D61-4D8F-98CD-8271945E4053}" srcOrd="0" destOrd="0" presId="urn:microsoft.com/office/officeart/2005/8/layout/vList5"/>
    <dgm:cxn modelId="{962163B5-1001-4E5D-B03D-CB21918AC7ED}" type="presParOf" srcId="{A2866F12-5D61-4D8F-98CD-8271945E4053}" destId="{774513C5-E1D1-4534-86F5-D7F94B62B82F}" srcOrd="0" destOrd="0" presId="urn:microsoft.com/office/officeart/2005/8/layout/vList5"/>
    <dgm:cxn modelId="{E6B7CC88-5609-44BC-8A56-3543FD72FE36}" type="presParOf" srcId="{A2866F12-5D61-4D8F-98CD-8271945E4053}" destId="{8CF7DEE1-DB8B-4542-AA9A-75047F55C07B}" srcOrd="1" destOrd="0" presId="urn:microsoft.com/office/officeart/2005/8/layout/vList5"/>
    <dgm:cxn modelId="{5460D977-CBBF-4B51-988E-36A1E7426B66}" type="presParOf" srcId="{4DB3434F-1485-4E96-8310-3A9A9E61743E}" destId="{0F285FEE-5150-4648-BDC4-EA4C43BDEE30}" srcOrd="1" destOrd="0" presId="urn:microsoft.com/office/officeart/2005/8/layout/vList5"/>
    <dgm:cxn modelId="{9A536A25-75C9-4B3F-92C7-EBA22F1A9741}" type="presParOf" srcId="{4DB3434F-1485-4E96-8310-3A9A9E61743E}" destId="{FB3135C9-C041-4DEF-9F6B-8DBCA49552BC}" srcOrd="2" destOrd="0" presId="urn:microsoft.com/office/officeart/2005/8/layout/vList5"/>
    <dgm:cxn modelId="{5E912B18-7F6D-4053-A1D1-4000F13AD6AB}" type="presParOf" srcId="{FB3135C9-C041-4DEF-9F6B-8DBCA49552BC}" destId="{C5D9205B-6B81-432B-B855-F4618B7FA22D}" srcOrd="0" destOrd="0" presId="urn:microsoft.com/office/officeart/2005/8/layout/vList5"/>
    <dgm:cxn modelId="{A360DFB1-B13F-4B44-8FBC-BF80918513EE}" type="presParOf" srcId="{FB3135C9-C041-4DEF-9F6B-8DBCA49552BC}" destId="{01908BC5-1D94-4384-BBAB-B2DFB06701EA}" srcOrd="1" destOrd="0" presId="urn:microsoft.com/office/officeart/2005/8/layout/vList5"/>
    <dgm:cxn modelId="{4E4CC051-5A6F-4E3E-B255-E8061F8F03A1}" type="presParOf" srcId="{4DB3434F-1485-4E96-8310-3A9A9E61743E}" destId="{F2A803AE-216C-4E1F-803B-9B94C311CBC1}" srcOrd="3" destOrd="0" presId="urn:microsoft.com/office/officeart/2005/8/layout/vList5"/>
    <dgm:cxn modelId="{0B8DE782-5A5B-4BE3-9354-FABFC83CE6EA}" type="presParOf" srcId="{4DB3434F-1485-4E96-8310-3A9A9E61743E}" destId="{BE949B94-AD47-49E8-92C9-EBDA6E1C00C0}" srcOrd="4" destOrd="0" presId="urn:microsoft.com/office/officeart/2005/8/layout/vList5"/>
    <dgm:cxn modelId="{507A6EE3-91FF-4BCB-A8FD-257A340631BE}" type="presParOf" srcId="{BE949B94-AD47-49E8-92C9-EBDA6E1C00C0}" destId="{117BF039-8FC0-40B2-B8AD-058C764CE305}" srcOrd="0" destOrd="0" presId="urn:microsoft.com/office/officeart/2005/8/layout/vList5"/>
    <dgm:cxn modelId="{EBB18441-B159-4811-B549-7E7FD5B80F91}" type="presParOf" srcId="{BE949B94-AD47-49E8-92C9-EBDA6E1C00C0}" destId="{092E53FC-DEC5-4666-ADFB-5ECE1A53198D}" srcOrd="1" destOrd="0" presId="urn:microsoft.com/office/officeart/2005/8/layout/vList5"/>
    <dgm:cxn modelId="{D8EAADCD-DBB1-45C3-BAD1-92011C7D2395}" type="presParOf" srcId="{4DB3434F-1485-4E96-8310-3A9A9E61743E}" destId="{CBD7CC80-FE3D-4728-ACF8-3FCFA49EA5D5}" srcOrd="5" destOrd="0" presId="urn:microsoft.com/office/officeart/2005/8/layout/vList5"/>
    <dgm:cxn modelId="{B71F5396-6F81-4B64-BEB2-F766CF7829B4}" type="presParOf" srcId="{4DB3434F-1485-4E96-8310-3A9A9E61743E}" destId="{C034E39D-77E7-4B6E-A7A6-94435E6BD8E0}" srcOrd="6" destOrd="0" presId="urn:microsoft.com/office/officeart/2005/8/layout/vList5"/>
    <dgm:cxn modelId="{1AC1F0D8-9F69-41D1-8EF1-968A8E982093}" type="presParOf" srcId="{C034E39D-77E7-4B6E-A7A6-94435E6BD8E0}" destId="{18481002-64AE-4C34-BC91-A15A57A4D6C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11F652-FBA8-4171-9C31-B3966EEBAD02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9E916C40-5692-4295-82DB-B6FA3DD23E25}">
      <dgm:prSet phldrT="[Text]" custT="1"/>
      <dgm:spPr/>
      <dgm:t>
        <a:bodyPr/>
        <a:lstStyle/>
        <a:p>
          <a:r>
            <a:rPr lang="en-US" sz="1600" b="0">
              <a:solidFill>
                <a:schemeClr val="tx1"/>
              </a:solidFill>
            </a:rPr>
            <a:t>Machine Summary</a:t>
          </a:r>
          <a:endParaRPr lang="en-IN" sz="1600" b="0" dirty="0">
            <a:solidFill>
              <a:schemeClr val="tx1"/>
            </a:solidFill>
          </a:endParaRPr>
        </a:p>
      </dgm:t>
    </dgm:pt>
    <dgm:pt modelId="{8B867048-74DB-4758-9986-D599C66C9E58}" type="parTrans" cxnId="{15988DAB-7B41-4042-9B6A-5E43E5490E91}">
      <dgm:prSet/>
      <dgm:spPr/>
      <dgm:t>
        <a:bodyPr/>
        <a:lstStyle/>
        <a:p>
          <a:endParaRPr lang="en-IN"/>
        </a:p>
      </dgm:t>
    </dgm:pt>
    <dgm:pt modelId="{D58AAF3F-AD88-42D0-983C-31285719009D}" type="sibTrans" cxnId="{15988DAB-7B41-4042-9B6A-5E43E5490E91}">
      <dgm:prSet/>
      <dgm:spPr/>
      <dgm:t>
        <a:bodyPr/>
        <a:lstStyle/>
        <a:p>
          <a:endParaRPr lang="en-IN"/>
        </a:p>
      </dgm:t>
    </dgm:pt>
    <dgm:pt modelId="{F6EC44D7-F730-48C8-BA50-211BD5F5E9E7}">
      <dgm:prSet custT="1"/>
      <dgm:spPr/>
      <dgm:t>
        <a:bodyPr/>
        <a:lstStyle/>
        <a:p>
          <a:r>
            <a:rPr lang="en-US" sz="1600" b="1">
              <a:solidFill>
                <a:schemeClr val="tx1"/>
              </a:solidFill>
            </a:rPr>
            <a:t>Breakdown Summary</a:t>
          </a:r>
          <a:endParaRPr lang="en-US" sz="1600" b="1" dirty="0">
            <a:solidFill>
              <a:schemeClr val="tx1"/>
            </a:solidFill>
          </a:endParaRPr>
        </a:p>
      </dgm:t>
    </dgm:pt>
    <dgm:pt modelId="{8AC08DC1-3998-4760-85C9-33D87F966A74}" type="parTrans" cxnId="{78C0EB6F-53F3-4DC3-AB2B-15AD1B009CA1}">
      <dgm:prSet/>
      <dgm:spPr/>
      <dgm:t>
        <a:bodyPr/>
        <a:lstStyle/>
        <a:p>
          <a:endParaRPr lang="en-IN"/>
        </a:p>
      </dgm:t>
    </dgm:pt>
    <dgm:pt modelId="{95D2AE10-06F7-48E3-BC7E-6F5ED76F1C27}" type="sibTrans" cxnId="{78C0EB6F-53F3-4DC3-AB2B-15AD1B009CA1}">
      <dgm:prSet/>
      <dgm:spPr/>
      <dgm:t>
        <a:bodyPr/>
        <a:lstStyle/>
        <a:p>
          <a:endParaRPr lang="en-IN"/>
        </a:p>
      </dgm:t>
    </dgm:pt>
    <dgm:pt modelId="{8A8E6F0C-7604-44CA-942B-34B5B96C6385}">
      <dgm:prSet custT="1"/>
      <dgm:spPr/>
      <dgm:t>
        <a:bodyPr/>
        <a:lstStyle/>
        <a:p>
          <a:r>
            <a:rPr lang="en-IN" sz="1600" b="0" dirty="0">
              <a:solidFill>
                <a:schemeClr val="tx1"/>
              </a:solidFill>
            </a:rPr>
            <a:t>Cost Analysis</a:t>
          </a:r>
        </a:p>
      </dgm:t>
    </dgm:pt>
    <dgm:pt modelId="{19ADAC10-8B2D-4FBA-B007-FDDD245F07C2}" type="parTrans" cxnId="{312EFF39-7F59-48A7-9A2C-11CE3D7A3240}">
      <dgm:prSet/>
      <dgm:spPr/>
      <dgm:t>
        <a:bodyPr/>
        <a:lstStyle/>
        <a:p>
          <a:endParaRPr lang="en-IN"/>
        </a:p>
      </dgm:t>
    </dgm:pt>
    <dgm:pt modelId="{060A4292-EB74-4D1F-A9A8-9E8A4CDB7628}" type="sibTrans" cxnId="{312EFF39-7F59-48A7-9A2C-11CE3D7A3240}">
      <dgm:prSet/>
      <dgm:spPr/>
      <dgm:t>
        <a:bodyPr/>
        <a:lstStyle/>
        <a:p>
          <a:endParaRPr lang="en-IN"/>
        </a:p>
      </dgm:t>
    </dgm:pt>
    <dgm:pt modelId="{8B0263B8-FAAB-42AE-BA55-117635D0A00B}">
      <dgm:prSet phldrT="[Text]" custT="1"/>
      <dgm:spPr/>
      <dgm:t>
        <a:bodyPr/>
        <a:lstStyle/>
        <a:p>
          <a:pPr algn="just"/>
          <a:r>
            <a:rPr lang="en-US" sz="1200" dirty="0">
              <a:latin typeface="Aptos" panose="020B0004020202020204" pitchFamily="34" charset="0"/>
              <a:cs typeface="Aparajita" panose="02020603050405020304" pitchFamily="18" charset="0"/>
            </a:rPr>
            <a:t>There are a total of </a:t>
          </a:r>
          <a:r>
            <a:rPr lang="en-US" sz="1200" b="1" dirty="0">
              <a:latin typeface="Aptos" panose="020B0004020202020204" pitchFamily="34" charset="0"/>
              <a:cs typeface="Aparajita" panose="02020603050405020304" pitchFamily="18" charset="0"/>
            </a:rPr>
            <a:t>3007</a:t>
          </a:r>
          <a:r>
            <a:rPr lang="en-US" sz="1200" dirty="0">
              <a:latin typeface="Aptos" panose="020B0004020202020204" pitchFamily="34" charset="0"/>
              <a:cs typeface="Aparajita" panose="02020603050405020304" pitchFamily="18" charset="0"/>
            </a:rPr>
            <a:t> machines, with </a:t>
          </a:r>
          <a:r>
            <a:rPr lang="en-US" sz="1200" b="1" dirty="0">
              <a:latin typeface="Aptos" panose="020B0004020202020204" pitchFamily="34" charset="0"/>
              <a:cs typeface="Aparajita" panose="02020603050405020304" pitchFamily="18" charset="0"/>
            </a:rPr>
            <a:t>2971</a:t>
          </a:r>
          <a:r>
            <a:rPr lang="en-US" sz="1200" dirty="0">
              <a:latin typeface="Aptos" panose="020B0004020202020204" pitchFamily="34" charset="0"/>
              <a:cs typeface="Aparajita" panose="02020603050405020304" pitchFamily="18" charset="0"/>
            </a:rPr>
            <a:t> currently </a:t>
          </a:r>
          <a:r>
            <a:rPr lang="en-US" sz="1200" b="1" dirty="0">
              <a:latin typeface="Aptos" panose="020B0004020202020204" pitchFamily="34" charset="0"/>
              <a:cs typeface="Aparajita" panose="02020603050405020304" pitchFamily="18" charset="0"/>
            </a:rPr>
            <a:t>active</a:t>
          </a:r>
          <a:r>
            <a:rPr lang="en-US" sz="1200" dirty="0">
              <a:latin typeface="Aptos" panose="020B0004020202020204" pitchFamily="34" charset="0"/>
              <a:cs typeface="Aparajita" panose="02020603050405020304" pitchFamily="18" charset="0"/>
            </a:rPr>
            <a:t>. Most of these machines are in the </a:t>
          </a:r>
          <a:r>
            <a:rPr lang="en-US" sz="1200" b="1" dirty="0">
              <a:latin typeface="Aptos" panose="020B0004020202020204" pitchFamily="34" charset="0"/>
              <a:cs typeface="Aparajita" panose="02020603050405020304" pitchFamily="18" charset="0"/>
            </a:rPr>
            <a:t>operational</a:t>
          </a:r>
          <a:r>
            <a:rPr lang="en-US" sz="1200" dirty="0">
              <a:latin typeface="Aptos" panose="020B0004020202020204" pitchFamily="34" charset="0"/>
              <a:cs typeface="Aparajita" panose="02020603050405020304" pitchFamily="18" charset="0"/>
            </a:rPr>
            <a:t> state, and </a:t>
          </a:r>
          <a:r>
            <a:rPr lang="en-US" sz="1200" b="1" dirty="0">
              <a:latin typeface="Aptos" panose="020B0004020202020204" pitchFamily="34" charset="0"/>
              <a:cs typeface="Aparajita" panose="02020603050405020304" pitchFamily="18" charset="0"/>
            </a:rPr>
            <a:t>Punjab</a:t>
          </a:r>
          <a:r>
            <a:rPr lang="en-US" sz="1200" dirty="0">
              <a:latin typeface="Aptos" panose="020B0004020202020204" pitchFamily="34" charset="0"/>
              <a:cs typeface="Aparajita" panose="02020603050405020304" pitchFamily="18" charset="0"/>
            </a:rPr>
            <a:t> has the highest number of machines listed.</a:t>
          </a:r>
          <a:endParaRPr lang="en-IN" sz="1200" dirty="0">
            <a:latin typeface="Aptos" panose="020B0004020202020204" pitchFamily="34" charset="0"/>
            <a:cs typeface="Aparajita" panose="02020603050405020304" pitchFamily="18" charset="0"/>
          </a:endParaRPr>
        </a:p>
      </dgm:t>
    </dgm:pt>
    <dgm:pt modelId="{E7F969AA-4566-4915-9A85-6062C8A2565C}" type="sibTrans" cxnId="{D4A9A1C3-B544-4556-9827-C3BA5F2BC757}">
      <dgm:prSet/>
      <dgm:spPr/>
      <dgm:t>
        <a:bodyPr/>
        <a:lstStyle/>
        <a:p>
          <a:endParaRPr lang="en-IN"/>
        </a:p>
      </dgm:t>
    </dgm:pt>
    <dgm:pt modelId="{A0AFB2B2-BF5D-4B0F-AB9F-C2BC974B19B1}" type="parTrans" cxnId="{D4A9A1C3-B544-4556-9827-C3BA5F2BC757}">
      <dgm:prSet/>
      <dgm:spPr/>
      <dgm:t>
        <a:bodyPr/>
        <a:lstStyle/>
        <a:p>
          <a:endParaRPr lang="en-IN"/>
        </a:p>
      </dgm:t>
    </dgm:pt>
    <dgm:pt modelId="{F4BC8388-6423-4741-B16B-756AF456795F}">
      <dgm:prSet custT="1"/>
      <dgm:spPr/>
      <dgm:t>
        <a:bodyPr/>
        <a:lstStyle/>
        <a:p>
          <a:r>
            <a:rPr lang="en-US" sz="1200" dirty="0"/>
            <a:t>T</a:t>
          </a:r>
          <a:r>
            <a:rPr lang="en-US" sz="1200" dirty="0">
              <a:latin typeface="Aptos" panose="020B0004020202020204" pitchFamily="34" charset="0"/>
            </a:rPr>
            <a:t>here are around </a:t>
          </a:r>
          <a:r>
            <a:rPr lang="en-US" sz="1200" b="1" dirty="0">
              <a:latin typeface="Aptos" panose="020B0004020202020204" pitchFamily="34" charset="0"/>
            </a:rPr>
            <a:t>35,000</a:t>
          </a:r>
          <a:r>
            <a:rPr lang="en-US" sz="1200" dirty="0">
              <a:latin typeface="Aptos" panose="020B0004020202020204" pitchFamily="34" charset="0"/>
            </a:rPr>
            <a:t> breakdowns. Machines over </a:t>
          </a:r>
          <a:r>
            <a:rPr lang="en-US" sz="1200" b="1" dirty="0">
              <a:latin typeface="Aptos" panose="020B0004020202020204" pitchFamily="34" charset="0"/>
            </a:rPr>
            <a:t>5 years old </a:t>
          </a:r>
          <a:r>
            <a:rPr lang="en-US" sz="1200" dirty="0">
              <a:latin typeface="Aptos" panose="020B0004020202020204" pitchFamily="34" charset="0"/>
            </a:rPr>
            <a:t>and those in the off-season preventive service category have the most breakdowns, with </a:t>
          </a:r>
          <a:r>
            <a:rPr lang="en-US" sz="1200" b="1" dirty="0">
              <a:latin typeface="Aptos" panose="020B0004020202020204" pitchFamily="34" charset="0"/>
            </a:rPr>
            <a:t>Haryana</a:t>
          </a:r>
          <a:r>
            <a:rPr lang="en-US" sz="1200" dirty="0">
              <a:latin typeface="Aptos" panose="020B0004020202020204" pitchFamily="34" charset="0"/>
            </a:rPr>
            <a:t> leading in breakdown counts.</a:t>
          </a:r>
          <a:endParaRPr lang="en-US" sz="1600" b="1" dirty="0">
            <a:solidFill>
              <a:schemeClr val="tx1"/>
            </a:solidFill>
          </a:endParaRPr>
        </a:p>
      </dgm:t>
    </dgm:pt>
    <dgm:pt modelId="{0B5BA8E1-E8E1-4CE3-A360-303D59FE0907}" type="parTrans" cxnId="{009D7360-C805-4564-AF78-753E3D32E72E}">
      <dgm:prSet/>
      <dgm:spPr/>
      <dgm:t>
        <a:bodyPr/>
        <a:lstStyle/>
        <a:p>
          <a:endParaRPr lang="en-IN"/>
        </a:p>
      </dgm:t>
    </dgm:pt>
    <dgm:pt modelId="{3B2380C2-68EB-4049-9383-043A86E89441}" type="sibTrans" cxnId="{009D7360-C805-4564-AF78-753E3D32E72E}">
      <dgm:prSet/>
      <dgm:spPr/>
      <dgm:t>
        <a:bodyPr/>
        <a:lstStyle/>
        <a:p>
          <a:endParaRPr lang="en-IN"/>
        </a:p>
      </dgm:t>
    </dgm:pt>
    <dgm:pt modelId="{051A91EF-3142-4EFF-BEAB-9EE0D7008A8D}">
      <dgm:prSet custT="1"/>
      <dgm:spPr/>
      <dgm:t>
        <a:bodyPr/>
        <a:lstStyle/>
        <a:p>
          <a:r>
            <a:rPr lang="en-US" sz="1600" b="1">
              <a:solidFill>
                <a:schemeClr val="tx1"/>
              </a:solidFill>
            </a:rPr>
            <a:t>Downtime Analysis</a:t>
          </a:r>
          <a:endParaRPr lang="en-US" sz="1600" b="1" dirty="0">
            <a:solidFill>
              <a:schemeClr val="tx1"/>
            </a:solidFill>
          </a:endParaRPr>
        </a:p>
      </dgm:t>
    </dgm:pt>
    <dgm:pt modelId="{F77448E4-CFA8-422B-B565-79605B82FAC4}" type="parTrans" cxnId="{C21803E5-3EAC-471F-86B4-ABA5EEBE48EF}">
      <dgm:prSet/>
      <dgm:spPr/>
      <dgm:t>
        <a:bodyPr/>
        <a:lstStyle/>
        <a:p>
          <a:endParaRPr lang="en-IN"/>
        </a:p>
      </dgm:t>
    </dgm:pt>
    <dgm:pt modelId="{D5B6E7FF-BFDF-43A9-ABF4-46B850506A7D}" type="sibTrans" cxnId="{C21803E5-3EAC-471F-86B4-ABA5EEBE48EF}">
      <dgm:prSet/>
      <dgm:spPr/>
      <dgm:t>
        <a:bodyPr/>
        <a:lstStyle/>
        <a:p>
          <a:endParaRPr lang="en-IN"/>
        </a:p>
      </dgm:t>
    </dgm:pt>
    <dgm:pt modelId="{B9BECAE1-9A81-4279-87D9-9B85CC1313D6}">
      <dgm:prSet custT="1"/>
      <dgm:spPr/>
      <dgm:t>
        <a:bodyPr/>
        <a:lstStyle/>
        <a:p>
          <a:endParaRPr lang="en-US" sz="1600" b="1" dirty="0">
            <a:solidFill>
              <a:schemeClr val="tx1"/>
            </a:solidFill>
          </a:endParaRPr>
        </a:p>
      </dgm:t>
    </dgm:pt>
    <dgm:pt modelId="{8FDE8941-D9F0-438D-AEFC-A066DD0FDD90}" type="parTrans" cxnId="{E8384847-08BB-4D29-8916-7F7F38A746CC}">
      <dgm:prSet/>
      <dgm:spPr/>
      <dgm:t>
        <a:bodyPr/>
        <a:lstStyle/>
        <a:p>
          <a:endParaRPr lang="en-IN"/>
        </a:p>
      </dgm:t>
    </dgm:pt>
    <dgm:pt modelId="{39535B4A-E5DE-4190-9055-D15EB4E5DBA4}" type="sibTrans" cxnId="{E8384847-08BB-4D29-8916-7F7F38A746CC}">
      <dgm:prSet/>
      <dgm:spPr/>
      <dgm:t>
        <a:bodyPr/>
        <a:lstStyle/>
        <a:p>
          <a:endParaRPr lang="en-IN"/>
        </a:p>
      </dgm:t>
    </dgm:pt>
    <dgm:pt modelId="{58AA07C4-4A3E-4E9D-A3A2-562FFA0AA8D5}">
      <dgm:prSet custT="1"/>
      <dgm:spPr/>
      <dgm:t>
        <a:bodyPr/>
        <a:lstStyle/>
        <a:p>
          <a:endParaRPr lang="en-US" sz="1600" b="1" dirty="0">
            <a:solidFill>
              <a:schemeClr val="tx1"/>
            </a:solidFill>
          </a:endParaRPr>
        </a:p>
      </dgm:t>
    </dgm:pt>
    <dgm:pt modelId="{F3BE8FFF-DC68-4A1C-929E-F5821D24BFC8}" type="parTrans" cxnId="{60AA22A1-1436-4026-A3E2-82FC1F3E337A}">
      <dgm:prSet/>
      <dgm:spPr/>
      <dgm:t>
        <a:bodyPr/>
        <a:lstStyle/>
        <a:p>
          <a:endParaRPr lang="en-IN"/>
        </a:p>
      </dgm:t>
    </dgm:pt>
    <dgm:pt modelId="{8EF5D540-1F52-4A39-A023-63D1D09D69DA}" type="sibTrans" cxnId="{60AA22A1-1436-4026-A3E2-82FC1F3E337A}">
      <dgm:prSet/>
      <dgm:spPr/>
      <dgm:t>
        <a:bodyPr/>
        <a:lstStyle/>
        <a:p>
          <a:endParaRPr lang="en-IN"/>
        </a:p>
      </dgm:t>
    </dgm:pt>
    <dgm:pt modelId="{796D3A50-B002-4969-823A-018EA85B1943}">
      <dgm:prSet custT="1"/>
      <dgm:spPr/>
      <dgm:t>
        <a:bodyPr/>
        <a:lstStyle/>
        <a:p>
          <a:endParaRPr lang="en-US" sz="1600" b="1" dirty="0">
            <a:solidFill>
              <a:schemeClr val="tx1"/>
            </a:solidFill>
          </a:endParaRPr>
        </a:p>
      </dgm:t>
    </dgm:pt>
    <dgm:pt modelId="{1812FF59-DBBC-457B-AC83-32B8A8435C64}" type="parTrans" cxnId="{D1306C2D-9C4B-4B1F-AA8A-71A049068DC5}">
      <dgm:prSet/>
      <dgm:spPr/>
      <dgm:t>
        <a:bodyPr/>
        <a:lstStyle/>
        <a:p>
          <a:endParaRPr lang="en-IN"/>
        </a:p>
      </dgm:t>
    </dgm:pt>
    <dgm:pt modelId="{9CEE3168-26FF-4305-B227-4CCC03044AAF}" type="sibTrans" cxnId="{D1306C2D-9C4B-4B1F-AA8A-71A049068DC5}">
      <dgm:prSet/>
      <dgm:spPr/>
      <dgm:t>
        <a:bodyPr/>
        <a:lstStyle/>
        <a:p>
          <a:endParaRPr lang="en-IN"/>
        </a:p>
      </dgm:t>
    </dgm:pt>
    <dgm:pt modelId="{4C338392-AB0B-4292-A750-5DE9C50FE1E7}">
      <dgm:prSet custT="1"/>
      <dgm:spPr/>
      <dgm:t>
        <a:bodyPr/>
        <a:lstStyle/>
        <a:p>
          <a:endParaRPr lang="en-US" sz="1600" b="1" dirty="0">
            <a:solidFill>
              <a:schemeClr val="tx1"/>
            </a:solidFill>
          </a:endParaRPr>
        </a:p>
      </dgm:t>
    </dgm:pt>
    <dgm:pt modelId="{80203B98-8584-409C-903F-A59220EDA9D6}" type="parTrans" cxnId="{EEE0A9B3-2679-4BDE-800A-797EDEBD0A48}">
      <dgm:prSet/>
      <dgm:spPr/>
      <dgm:t>
        <a:bodyPr/>
        <a:lstStyle/>
        <a:p>
          <a:endParaRPr lang="en-IN"/>
        </a:p>
      </dgm:t>
    </dgm:pt>
    <dgm:pt modelId="{7AC20AF8-20FC-4F07-A64F-8CD32E9596B3}" type="sibTrans" cxnId="{EEE0A9B3-2679-4BDE-800A-797EDEBD0A48}">
      <dgm:prSet/>
      <dgm:spPr/>
      <dgm:t>
        <a:bodyPr/>
        <a:lstStyle/>
        <a:p>
          <a:endParaRPr lang="en-IN"/>
        </a:p>
      </dgm:t>
    </dgm:pt>
    <dgm:pt modelId="{F8CA2255-963D-43C8-9EC6-DD886041CFC3}">
      <dgm:prSet custT="1"/>
      <dgm:spPr/>
      <dgm:t>
        <a:bodyPr/>
        <a:lstStyle/>
        <a:p>
          <a:r>
            <a:rPr lang="en-US" sz="1200" b="0" dirty="0">
              <a:solidFill>
                <a:schemeClr val="tx1"/>
              </a:solidFill>
              <a:latin typeface="Aptos" panose="020B0004020202020204" pitchFamily="34" charset="0"/>
            </a:rPr>
            <a:t>The average downtime is </a:t>
          </a:r>
          <a:r>
            <a:rPr lang="en-US" sz="1200" b="1" dirty="0">
              <a:solidFill>
                <a:schemeClr val="tx1"/>
              </a:solidFill>
              <a:latin typeface="Aptos" panose="020B0004020202020204" pitchFamily="34" charset="0"/>
            </a:rPr>
            <a:t>10 minutes</a:t>
          </a:r>
          <a:r>
            <a:rPr lang="en-US" sz="1200" b="0" dirty="0">
              <a:solidFill>
                <a:schemeClr val="tx1"/>
              </a:solidFill>
              <a:latin typeface="Aptos" panose="020B0004020202020204" pitchFamily="34" charset="0"/>
            </a:rPr>
            <a:t>. Machine </a:t>
          </a:r>
          <a:r>
            <a:rPr lang="en-US" sz="1200" b="1" dirty="0">
              <a:solidFill>
                <a:schemeClr val="tx1"/>
              </a:solidFill>
              <a:latin typeface="Aptos" panose="020B0004020202020204" pitchFamily="34" charset="0"/>
            </a:rPr>
            <a:t>UPL_491 </a:t>
          </a:r>
          <a:r>
            <a:rPr lang="en-US" sz="1200" b="0" dirty="0">
              <a:solidFill>
                <a:schemeClr val="tx1"/>
              </a:solidFill>
              <a:latin typeface="Aptos" panose="020B0004020202020204" pitchFamily="34" charset="0"/>
            </a:rPr>
            <a:t>has the maximum downtime of </a:t>
          </a:r>
          <a:r>
            <a:rPr lang="en-US" sz="1200" b="1" dirty="0">
              <a:solidFill>
                <a:schemeClr val="tx1"/>
              </a:solidFill>
              <a:latin typeface="Aptos" panose="020B0004020202020204" pitchFamily="34" charset="0"/>
            </a:rPr>
            <a:t>30 minutes</a:t>
          </a:r>
          <a:r>
            <a:rPr lang="en-US" sz="1200" b="0" dirty="0">
              <a:solidFill>
                <a:schemeClr val="tx1"/>
              </a:solidFill>
              <a:latin typeface="Aptos" panose="020B0004020202020204" pitchFamily="34" charset="0"/>
            </a:rPr>
            <a:t>. Most machines have a recorded downtime of less than 10 minutes.</a:t>
          </a:r>
          <a:endParaRPr lang="en-IN" sz="1200" b="0" dirty="0">
            <a:solidFill>
              <a:schemeClr val="tx1"/>
            </a:solidFill>
            <a:latin typeface="Aptos" panose="020B0004020202020204" pitchFamily="34" charset="0"/>
          </a:endParaRPr>
        </a:p>
      </dgm:t>
    </dgm:pt>
    <dgm:pt modelId="{B470B0F6-E618-46FF-A338-F445CE16B75A}" type="parTrans" cxnId="{99D5EE95-FDAB-402B-A402-B241B1B9066A}">
      <dgm:prSet/>
      <dgm:spPr/>
      <dgm:t>
        <a:bodyPr/>
        <a:lstStyle/>
        <a:p>
          <a:endParaRPr lang="en-IN"/>
        </a:p>
      </dgm:t>
    </dgm:pt>
    <dgm:pt modelId="{E3C9E530-E739-44BD-9C00-4B13E1E7D77E}" type="sibTrans" cxnId="{99D5EE95-FDAB-402B-A402-B241B1B9066A}">
      <dgm:prSet/>
      <dgm:spPr/>
      <dgm:t>
        <a:bodyPr/>
        <a:lstStyle/>
        <a:p>
          <a:endParaRPr lang="en-IN"/>
        </a:p>
      </dgm:t>
    </dgm:pt>
    <dgm:pt modelId="{634A304A-78F2-4708-8672-08F1B86ECDB4}">
      <dgm:prSet custT="1"/>
      <dgm:spPr/>
      <dgm:t>
        <a:bodyPr/>
        <a:lstStyle/>
        <a:p>
          <a:r>
            <a:rPr lang="en-US" sz="1200" b="0" dirty="0">
              <a:solidFill>
                <a:schemeClr val="tx1"/>
              </a:solidFill>
              <a:latin typeface="Aptos" panose="020B0004020202020204" pitchFamily="34" charset="0"/>
            </a:rPr>
            <a:t>The </a:t>
          </a:r>
          <a:r>
            <a:rPr lang="en-US" sz="1200" b="1" dirty="0">
              <a:solidFill>
                <a:schemeClr val="tx1"/>
              </a:solidFill>
              <a:latin typeface="Aptos" panose="020B0004020202020204" pitchFamily="34" charset="0"/>
            </a:rPr>
            <a:t>average quotation </a:t>
          </a:r>
          <a:r>
            <a:rPr lang="en-US" sz="1200" b="0" dirty="0">
              <a:solidFill>
                <a:schemeClr val="tx1"/>
              </a:solidFill>
              <a:latin typeface="Aptos" panose="020B0004020202020204" pitchFamily="34" charset="0"/>
            </a:rPr>
            <a:t>is </a:t>
          </a:r>
          <a:r>
            <a:rPr lang="en-US" sz="1200" b="1" dirty="0">
              <a:solidFill>
                <a:schemeClr val="tx1"/>
              </a:solidFill>
              <a:latin typeface="Aptos" panose="020B0004020202020204" pitchFamily="34" charset="0"/>
            </a:rPr>
            <a:t>₹14.81k</a:t>
          </a:r>
          <a:r>
            <a:rPr lang="en-US" sz="1200" b="0" dirty="0">
              <a:solidFill>
                <a:schemeClr val="tx1"/>
              </a:solidFill>
              <a:latin typeface="Aptos" panose="020B0004020202020204" pitchFamily="34" charset="0"/>
            </a:rPr>
            <a:t>, and the </a:t>
          </a:r>
          <a:r>
            <a:rPr lang="en-US" sz="1200" b="1" dirty="0">
              <a:solidFill>
                <a:schemeClr val="tx1"/>
              </a:solidFill>
              <a:latin typeface="Aptos" panose="020B0004020202020204" pitchFamily="34" charset="0"/>
            </a:rPr>
            <a:t>average breakdown cost </a:t>
          </a:r>
          <a:r>
            <a:rPr lang="en-US" sz="1200" b="0" dirty="0">
              <a:solidFill>
                <a:schemeClr val="tx1"/>
              </a:solidFill>
              <a:latin typeface="Aptos" panose="020B0004020202020204" pitchFamily="34" charset="0"/>
            </a:rPr>
            <a:t>is </a:t>
          </a:r>
          <a:r>
            <a:rPr lang="en-US" sz="1200" b="1" dirty="0">
              <a:solidFill>
                <a:schemeClr val="tx1"/>
              </a:solidFill>
              <a:latin typeface="Aptos" panose="020B0004020202020204" pitchFamily="34" charset="0"/>
            </a:rPr>
            <a:t>₹13.86k</a:t>
          </a:r>
          <a:r>
            <a:rPr lang="en-US" sz="1200" b="0" dirty="0">
              <a:solidFill>
                <a:schemeClr val="tx1"/>
              </a:solidFill>
              <a:latin typeface="Aptos" panose="020B0004020202020204" pitchFamily="34" charset="0"/>
            </a:rPr>
            <a:t>. </a:t>
          </a:r>
          <a:r>
            <a:rPr lang="en-US" sz="1200" b="1" dirty="0">
              <a:solidFill>
                <a:schemeClr val="tx1"/>
              </a:solidFill>
              <a:latin typeface="Aptos" panose="020B0004020202020204" pitchFamily="34" charset="0"/>
            </a:rPr>
            <a:t>In Maintenance </a:t>
          </a:r>
          <a:r>
            <a:rPr lang="en-US" sz="1200" b="0" dirty="0">
              <a:solidFill>
                <a:schemeClr val="tx1"/>
              </a:solidFill>
              <a:latin typeface="Aptos" panose="020B0004020202020204" pitchFamily="34" charset="0"/>
            </a:rPr>
            <a:t>machines have the highest breakdown cost of </a:t>
          </a:r>
          <a:r>
            <a:rPr lang="en-US" sz="1200" b="1" dirty="0">
              <a:solidFill>
                <a:schemeClr val="tx1"/>
              </a:solidFill>
              <a:latin typeface="Aptos" panose="020B0004020202020204" pitchFamily="34" charset="0"/>
            </a:rPr>
            <a:t>₹17k </a:t>
          </a:r>
          <a:r>
            <a:rPr lang="en-US" sz="1200" b="0" dirty="0">
              <a:solidFill>
                <a:schemeClr val="tx1"/>
              </a:solidFill>
              <a:latin typeface="Aptos" panose="020B0004020202020204" pitchFamily="34" charset="0"/>
            </a:rPr>
            <a:t>and the most downtime, despite fewer breakdowns. Machines in Operation status have more breakdowns but lower costs and downtime.</a:t>
          </a:r>
          <a:endParaRPr lang="en-IN" sz="1200" b="0" dirty="0">
            <a:solidFill>
              <a:schemeClr val="tx1"/>
            </a:solidFill>
            <a:latin typeface="Aptos" panose="020B0004020202020204" pitchFamily="34" charset="0"/>
          </a:endParaRPr>
        </a:p>
      </dgm:t>
    </dgm:pt>
    <dgm:pt modelId="{80886206-3EAF-4124-B08A-D1EB40C50A23}" type="parTrans" cxnId="{EFE155AD-4E33-43C1-A754-2A8DE25BDA40}">
      <dgm:prSet/>
      <dgm:spPr/>
      <dgm:t>
        <a:bodyPr/>
        <a:lstStyle/>
        <a:p>
          <a:endParaRPr lang="en-IN"/>
        </a:p>
      </dgm:t>
    </dgm:pt>
    <dgm:pt modelId="{1ECED551-2355-4C97-AEB2-9344D78EFA31}" type="sibTrans" cxnId="{EFE155AD-4E33-43C1-A754-2A8DE25BDA40}">
      <dgm:prSet/>
      <dgm:spPr/>
      <dgm:t>
        <a:bodyPr/>
        <a:lstStyle/>
        <a:p>
          <a:endParaRPr lang="en-IN"/>
        </a:p>
      </dgm:t>
    </dgm:pt>
    <dgm:pt modelId="{4DB3434F-1485-4E96-8310-3A9A9E61743E}" type="pres">
      <dgm:prSet presAssocID="{BB11F652-FBA8-4171-9C31-B3966EEBAD02}" presName="Name0" presStyleCnt="0">
        <dgm:presLayoutVars>
          <dgm:dir/>
          <dgm:animLvl val="lvl"/>
          <dgm:resizeHandles val="exact"/>
        </dgm:presLayoutVars>
      </dgm:prSet>
      <dgm:spPr/>
    </dgm:pt>
    <dgm:pt modelId="{A2866F12-5D61-4D8F-98CD-8271945E4053}" type="pres">
      <dgm:prSet presAssocID="{9E916C40-5692-4295-82DB-B6FA3DD23E25}" presName="linNode" presStyleCnt="0"/>
      <dgm:spPr/>
    </dgm:pt>
    <dgm:pt modelId="{774513C5-E1D1-4534-86F5-D7F94B62B82F}" type="pres">
      <dgm:prSet presAssocID="{9E916C40-5692-4295-82DB-B6FA3DD23E25}" presName="parentText" presStyleLbl="node1" presStyleIdx="0" presStyleCnt="4" custLinFactNeighborX="-76" custLinFactNeighborY="-2358">
        <dgm:presLayoutVars>
          <dgm:chMax val="1"/>
          <dgm:bulletEnabled val="1"/>
        </dgm:presLayoutVars>
      </dgm:prSet>
      <dgm:spPr/>
    </dgm:pt>
    <dgm:pt modelId="{8CF7DEE1-DB8B-4542-AA9A-75047F55C07B}" type="pres">
      <dgm:prSet presAssocID="{9E916C40-5692-4295-82DB-B6FA3DD23E25}" presName="descendantText" presStyleLbl="alignAccFollowNode1" presStyleIdx="0" presStyleCnt="4" custScaleY="86832">
        <dgm:presLayoutVars>
          <dgm:bulletEnabled val="1"/>
        </dgm:presLayoutVars>
      </dgm:prSet>
      <dgm:spPr/>
    </dgm:pt>
    <dgm:pt modelId="{0F285FEE-5150-4648-BDC4-EA4C43BDEE30}" type="pres">
      <dgm:prSet presAssocID="{D58AAF3F-AD88-42D0-983C-31285719009D}" presName="sp" presStyleCnt="0"/>
      <dgm:spPr/>
    </dgm:pt>
    <dgm:pt modelId="{FB3135C9-C041-4DEF-9F6B-8DBCA49552BC}" type="pres">
      <dgm:prSet presAssocID="{F6EC44D7-F730-48C8-BA50-211BD5F5E9E7}" presName="linNode" presStyleCnt="0"/>
      <dgm:spPr/>
    </dgm:pt>
    <dgm:pt modelId="{C5D9205B-6B81-432B-B855-F4618B7FA22D}" type="pres">
      <dgm:prSet presAssocID="{F6EC44D7-F730-48C8-BA50-211BD5F5E9E7}" presName="parentText" presStyleLbl="node1" presStyleIdx="1" presStyleCnt="4" custLinFactNeighborX="607">
        <dgm:presLayoutVars>
          <dgm:chMax val="1"/>
          <dgm:bulletEnabled val="1"/>
        </dgm:presLayoutVars>
      </dgm:prSet>
      <dgm:spPr/>
    </dgm:pt>
    <dgm:pt modelId="{01908BC5-1D94-4384-BBAB-B2DFB06701EA}" type="pres">
      <dgm:prSet presAssocID="{F6EC44D7-F730-48C8-BA50-211BD5F5E9E7}" presName="descendantText" presStyleLbl="alignAccFollowNode1" presStyleIdx="1" presStyleCnt="4">
        <dgm:presLayoutVars>
          <dgm:bulletEnabled val="1"/>
        </dgm:presLayoutVars>
      </dgm:prSet>
      <dgm:spPr/>
    </dgm:pt>
    <dgm:pt modelId="{F2A803AE-216C-4E1F-803B-9B94C311CBC1}" type="pres">
      <dgm:prSet presAssocID="{95D2AE10-06F7-48E3-BC7E-6F5ED76F1C27}" presName="sp" presStyleCnt="0"/>
      <dgm:spPr/>
    </dgm:pt>
    <dgm:pt modelId="{BE949B94-AD47-49E8-92C9-EBDA6E1C00C0}" type="pres">
      <dgm:prSet presAssocID="{051A91EF-3142-4EFF-BEAB-9EE0D7008A8D}" presName="linNode" presStyleCnt="0"/>
      <dgm:spPr/>
    </dgm:pt>
    <dgm:pt modelId="{117BF039-8FC0-40B2-B8AD-058C764CE305}" type="pres">
      <dgm:prSet presAssocID="{051A91EF-3142-4EFF-BEAB-9EE0D7008A8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92E53FC-DEC5-4666-ADFB-5ECE1A53198D}" type="pres">
      <dgm:prSet presAssocID="{051A91EF-3142-4EFF-BEAB-9EE0D7008A8D}" presName="descendantText" presStyleLbl="alignAccFollowNode1" presStyleIdx="2" presStyleCnt="4">
        <dgm:presLayoutVars>
          <dgm:bulletEnabled val="1"/>
        </dgm:presLayoutVars>
      </dgm:prSet>
      <dgm:spPr/>
    </dgm:pt>
    <dgm:pt modelId="{CBD7CC80-FE3D-4728-ACF8-3FCFA49EA5D5}" type="pres">
      <dgm:prSet presAssocID="{D5B6E7FF-BFDF-43A9-ABF4-46B850506A7D}" presName="sp" presStyleCnt="0"/>
      <dgm:spPr/>
    </dgm:pt>
    <dgm:pt modelId="{C034E39D-77E7-4B6E-A7A6-94435E6BD8E0}" type="pres">
      <dgm:prSet presAssocID="{8A8E6F0C-7604-44CA-942B-34B5B96C6385}" presName="linNode" presStyleCnt="0"/>
      <dgm:spPr/>
    </dgm:pt>
    <dgm:pt modelId="{18481002-64AE-4C34-BC91-A15A57A4D6C3}" type="pres">
      <dgm:prSet presAssocID="{8A8E6F0C-7604-44CA-942B-34B5B96C638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059D085-A1AC-44FA-B9AF-551033274361}" type="pres">
      <dgm:prSet presAssocID="{8A8E6F0C-7604-44CA-942B-34B5B96C6385}" presName="descendantText" presStyleLbl="alignAccFollowNode1" presStyleIdx="3" presStyleCnt="4" custScaleY="142933">
        <dgm:presLayoutVars>
          <dgm:bulletEnabled val="1"/>
        </dgm:presLayoutVars>
      </dgm:prSet>
      <dgm:spPr/>
    </dgm:pt>
  </dgm:ptLst>
  <dgm:cxnLst>
    <dgm:cxn modelId="{D1306C2D-9C4B-4B1F-AA8A-71A049068DC5}" srcId="{F6EC44D7-F730-48C8-BA50-211BD5F5E9E7}" destId="{796D3A50-B002-4969-823A-018EA85B1943}" srcOrd="1" destOrd="0" parTransId="{1812FF59-DBBC-457B-AC83-32B8A8435C64}" sibTransId="{9CEE3168-26FF-4305-B227-4CCC03044AAF}"/>
    <dgm:cxn modelId="{312EFF39-7F59-48A7-9A2C-11CE3D7A3240}" srcId="{BB11F652-FBA8-4171-9C31-B3966EEBAD02}" destId="{8A8E6F0C-7604-44CA-942B-34B5B96C6385}" srcOrd="3" destOrd="0" parTransId="{19ADAC10-8B2D-4FBA-B007-FDDD245F07C2}" sibTransId="{060A4292-EB74-4D1F-A9A8-9E8A4CDB7628}"/>
    <dgm:cxn modelId="{009D7360-C805-4564-AF78-753E3D32E72E}" srcId="{F6EC44D7-F730-48C8-BA50-211BD5F5E9E7}" destId="{F4BC8388-6423-4741-B16B-756AF456795F}" srcOrd="2" destOrd="0" parTransId="{0B5BA8E1-E8E1-4CE3-A360-303D59FE0907}" sibTransId="{3B2380C2-68EB-4049-9383-043A86E89441}"/>
    <dgm:cxn modelId="{4C8ECE63-848E-45E1-819B-ABD29F919759}" type="presOf" srcId="{B9BECAE1-9A81-4279-87D9-9B85CC1313D6}" destId="{01908BC5-1D94-4384-BBAB-B2DFB06701EA}" srcOrd="0" destOrd="3" presId="urn:microsoft.com/office/officeart/2005/8/layout/vList5"/>
    <dgm:cxn modelId="{E8384847-08BB-4D29-8916-7F7F38A746CC}" srcId="{F6EC44D7-F730-48C8-BA50-211BD5F5E9E7}" destId="{B9BECAE1-9A81-4279-87D9-9B85CC1313D6}" srcOrd="3" destOrd="0" parTransId="{8FDE8941-D9F0-438D-AEFC-A066DD0FDD90}" sibTransId="{39535B4A-E5DE-4190-9055-D15EB4E5DBA4}"/>
    <dgm:cxn modelId="{6C3A114D-4D80-443A-998C-7D57F254C9A2}" type="presOf" srcId="{F6EC44D7-F730-48C8-BA50-211BD5F5E9E7}" destId="{C5D9205B-6B81-432B-B855-F4618B7FA22D}" srcOrd="0" destOrd="0" presId="urn:microsoft.com/office/officeart/2005/8/layout/vList5"/>
    <dgm:cxn modelId="{78C0EB6F-53F3-4DC3-AB2B-15AD1B009CA1}" srcId="{BB11F652-FBA8-4171-9C31-B3966EEBAD02}" destId="{F6EC44D7-F730-48C8-BA50-211BD5F5E9E7}" srcOrd="1" destOrd="0" parTransId="{8AC08DC1-3998-4760-85C9-33D87F966A74}" sibTransId="{95D2AE10-06F7-48E3-BC7E-6F5ED76F1C27}"/>
    <dgm:cxn modelId="{63AEB855-A727-4323-8A26-BFCA98A40ABD}" type="presOf" srcId="{8A8E6F0C-7604-44CA-942B-34B5B96C6385}" destId="{18481002-64AE-4C34-BC91-A15A57A4D6C3}" srcOrd="0" destOrd="0" presId="urn:microsoft.com/office/officeart/2005/8/layout/vList5"/>
    <dgm:cxn modelId="{9BA69B77-337E-4EAF-A500-6740D97BD9D0}" type="presOf" srcId="{8B0263B8-FAAB-42AE-BA55-117635D0A00B}" destId="{8CF7DEE1-DB8B-4542-AA9A-75047F55C07B}" srcOrd="0" destOrd="0" presId="urn:microsoft.com/office/officeart/2005/8/layout/vList5"/>
    <dgm:cxn modelId="{3819CC7A-8C05-42CB-952F-E685E511AD45}" type="presOf" srcId="{634A304A-78F2-4708-8672-08F1B86ECDB4}" destId="{A059D085-A1AC-44FA-B9AF-551033274361}" srcOrd="0" destOrd="0" presId="urn:microsoft.com/office/officeart/2005/8/layout/vList5"/>
    <dgm:cxn modelId="{6ADA7280-2EC1-42FB-9658-37FC20931762}" type="presOf" srcId="{051A91EF-3142-4EFF-BEAB-9EE0D7008A8D}" destId="{117BF039-8FC0-40B2-B8AD-058C764CE305}" srcOrd="0" destOrd="0" presId="urn:microsoft.com/office/officeart/2005/8/layout/vList5"/>
    <dgm:cxn modelId="{FC3D8C8B-2123-4107-9038-B6B1F8ADE840}" type="presOf" srcId="{4C338392-AB0B-4292-A750-5DE9C50FE1E7}" destId="{01908BC5-1D94-4384-BBAB-B2DFB06701EA}" srcOrd="0" destOrd="4" presId="urn:microsoft.com/office/officeart/2005/8/layout/vList5"/>
    <dgm:cxn modelId="{99D5EE95-FDAB-402B-A402-B241B1B9066A}" srcId="{051A91EF-3142-4EFF-BEAB-9EE0D7008A8D}" destId="{F8CA2255-963D-43C8-9EC6-DD886041CFC3}" srcOrd="0" destOrd="0" parTransId="{B470B0F6-E618-46FF-A338-F445CE16B75A}" sibTransId="{E3C9E530-E739-44BD-9C00-4B13E1E7D77E}"/>
    <dgm:cxn modelId="{25286A99-5537-4242-802E-1F15749C256B}" type="presOf" srcId="{BB11F652-FBA8-4171-9C31-B3966EEBAD02}" destId="{4DB3434F-1485-4E96-8310-3A9A9E61743E}" srcOrd="0" destOrd="0" presId="urn:microsoft.com/office/officeart/2005/8/layout/vList5"/>
    <dgm:cxn modelId="{60AA22A1-1436-4026-A3E2-82FC1F3E337A}" srcId="{F6EC44D7-F730-48C8-BA50-211BD5F5E9E7}" destId="{58AA07C4-4A3E-4E9D-A3A2-562FFA0AA8D5}" srcOrd="0" destOrd="0" parTransId="{F3BE8FFF-DC68-4A1C-929E-F5821D24BFC8}" sibTransId="{8EF5D540-1F52-4A39-A023-63D1D09D69DA}"/>
    <dgm:cxn modelId="{15988DAB-7B41-4042-9B6A-5E43E5490E91}" srcId="{BB11F652-FBA8-4171-9C31-B3966EEBAD02}" destId="{9E916C40-5692-4295-82DB-B6FA3DD23E25}" srcOrd="0" destOrd="0" parTransId="{8B867048-74DB-4758-9986-D599C66C9E58}" sibTransId="{D58AAF3F-AD88-42D0-983C-31285719009D}"/>
    <dgm:cxn modelId="{EFE155AD-4E33-43C1-A754-2A8DE25BDA40}" srcId="{8A8E6F0C-7604-44CA-942B-34B5B96C6385}" destId="{634A304A-78F2-4708-8672-08F1B86ECDB4}" srcOrd="0" destOrd="0" parTransId="{80886206-3EAF-4124-B08A-D1EB40C50A23}" sibTransId="{1ECED551-2355-4C97-AEB2-9344D78EFA31}"/>
    <dgm:cxn modelId="{EEE0A9B3-2679-4BDE-800A-797EDEBD0A48}" srcId="{F6EC44D7-F730-48C8-BA50-211BD5F5E9E7}" destId="{4C338392-AB0B-4292-A750-5DE9C50FE1E7}" srcOrd="4" destOrd="0" parTransId="{80203B98-8584-409C-903F-A59220EDA9D6}" sibTransId="{7AC20AF8-20FC-4F07-A64F-8CD32E9596B3}"/>
    <dgm:cxn modelId="{D4A9A1C3-B544-4556-9827-C3BA5F2BC757}" srcId="{9E916C40-5692-4295-82DB-B6FA3DD23E25}" destId="{8B0263B8-FAAB-42AE-BA55-117635D0A00B}" srcOrd="0" destOrd="0" parTransId="{A0AFB2B2-BF5D-4B0F-AB9F-C2BC974B19B1}" sibTransId="{E7F969AA-4566-4915-9A85-6062C8A2565C}"/>
    <dgm:cxn modelId="{755138CC-B251-4462-A15C-67CA8B3D3BE3}" type="presOf" srcId="{F8CA2255-963D-43C8-9EC6-DD886041CFC3}" destId="{092E53FC-DEC5-4666-ADFB-5ECE1A53198D}" srcOrd="0" destOrd="0" presId="urn:microsoft.com/office/officeart/2005/8/layout/vList5"/>
    <dgm:cxn modelId="{2F98E6D5-08D7-479B-985F-E78D2F2A7BFA}" type="presOf" srcId="{9E916C40-5692-4295-82DB-B6FA3DD23E25}" destId="{774513C5-E1D1-4534-86F5-D7F94B62B82F}" srcOrd="0" destOrd="0" presId="urn:microsoft.com/office/officeart/2005/8/layout/vList5"/>
    <dgm:cxn modelId="{4EA756DC-3D57-4C06-A6C8-495E7F80FF36}" type="presOf" srcId="{F4BC8388-6423-4741-B16B-756AF456795F}" destId="{01908BC5-1D94-4384-BBAB-B2DFB06701EA}" srcOrd="0" destOrd="2" presId="urn:microsoft.com/office/officeart/2005/8/layout/vList5"/>
    <dgm:cxn modelId="{C21803E5-3EAC-471F-86B4-ABA5EEBE48EF}" srcId="{BB11F652-FBA8-4171-9C31-B3966EEBAD02}" destId="{051A91EF-3142-4EFF-BEAB-9EE0D7008A8D}" srcOrd="2" destOrd="0" parTransId="{F77448E4-CFA8-422B-B565-79605B82FAC4}" sibTransId="{D5B6E7FF-BFDF-43A9-ABF4-46B850506A7D}"/>
    <dgm:cxn modelId="{A88262ED-6859-4DC4-ABA0-D2011C9EB82F}" type="presOf" srcId="{796D3A50-B002-4969-823A-018EA85B1943}" destId="{01908BC5-1D94-4384-BBAB-B2DFB06701EA}" srcOrd="0" destOrd="1" presId="urn:microsoft.com/office/officeart/2005/8/layout/vList5"/>
    <dgm:cxn modelId="{9634EDED-B223-4707-8170-02716222A4FC}" type="presOf" srcId="{58AA07C4-4A3E-4E9D-A3A2-562FFA0AA8D5}" destId="{01908BC5-1D94-4384-BBAB-B2DFB06701EA}" srcOrd="0" destOrd="0" presId="urn:microsoft.com/office/officeart/2005/8/layout/vList5"/>
    <dgm:cxn modelId="{786E2FB9-03AE-4ABA-B8CF-BAE8F3F1A12E}" type="presParOf" srcId="{4DB3434F-1485-4E96-8310-3A9A9E61743E}" destId="{A2866F12-5D61-4D8F-98CD-8271945E4053}" srcOrd="0" destOrd="0" presId="urn:microsoft.com/office/officeart/2005/8/layout/vList5"/>
    <dgm:cxn modelId="{905F52B9-76B5-4322-BA67-578A1FA462AC}" type="presParOf" srcId="{A2866F12-5D61-4D8F-98CD-8271945E4053}" destId="{774513C5-E1D1-4534-86F5-D7F94B62B82F}" srcOrd="0" destOrd="0" presId="urn:microsoft.com/office/officeart/2005/8/layout/vList5"/>
    <dgm:cxn modelId="{60DDDD9A-BBD4-434A-938D-83C6D6FCB64F}" type="presParOf" srcId="{A2866F12-5D61-4D8F-98CD-8271945E4053}" destId="{8CF7DEE1-DB8B-4542-AA9A-75047F55C07B}" srcOrd="1" destOrd="0" presId="urn:microsoft.com/office/officeart/2005/8/layout/vList5"/>
    <dgm:cxn modelId="{7A8FAEB2-4F40-4780-87F6-0FF5E14E55BF}" type="presParOf" srcId="{4DB3434F-1485-4E96-8310-3A9A9E61743E}" destId="{0F285FEE-5150-4648-BDC4-EA4C43BDEE30}" srcOrd="1" destOrd="0" presId="urn:microsoft.com/office/officeart/2005/8/layout/vList5"/>
    <dgm:cxn modelId="{52C3ADD7-EF58-4AF1-A724-874A0277B344}" type="presParOf" srcId="{4DB3434F-1485-4E96-8310-3A9A9E61743E}" destId="{FB3135C9-C041-4DEF-9F6B-8DBCA49552BC}" srcOrd="2" destOrd="0" presId="urn:microsoft.com/office/officeart/2005/8/layout/vList5"/>
    <dgm:cxn modelId="{0A9EA189-8ADC-4CF6-85A9-6D582507E392}" type="presParOf" srcId="{FB3135C9-C041-4DEF-9F6B-8DBCA49552BC}" destId="{C5D9205B-6B81-432B-B855-F4618B7FA22D}" srcOrd="0" destOrd="0" presId="urn:microsoft.com/office/officeart/2005/8/layout/vList5"/>
    <dgm:cxn modelId="{866F8888-B787-4A8A-B422-7C03393653C6}" type="presParOf" srcId="{FB3135C9-C041-4DEF-9F6B-8DBCA49552BC}" destId="{01908BC5-1D94-4384-BBAB-B2DFB06701EA}" srcOrd="1" destOrd="0" presId="urn:microsoft.com/office/officeart/2005/8/layout/vList5"/>
    <dgm:cxn modelId="{D71DEB8C-2224-447A-990D-FC434B047DD4}" type="presParOf" srcId="{4DB3434F-1485-4E96-8310-3A9A9E61743E}" destId="{F2A803AE-216C-4E1F-803B-9B94C311CBC1}" srcOrd="3" destOrd="0" presId="urn:microsoft.com/office/officeart/2005/8/layout/vList5"/>
    <dgm:cxn modelId="{5ABC2A65-D235-4187-B223-1418201E1A4B}" type="presParOf" srcId="{4DB3434F-1485-4E96-8310-3A9A9E61743E}" destId="{BE949B94-AD47-49E8-92C9-EBDA6E1C00C0}" srcOrd="4" destOrd="0" presId="urn:microsoft.com/office/officeart/2005/8/layout/vList5"/>
    <dgm:cxn modelId="{CA91167C-30F0-4350-A369-C13F1A607962}" type="presParOf" srcId="{BE949B94-AD47-49E8-92C9-EBDA6E1C00C0}" destId="{117BF039-8FC0-40B2-B8AD-058C764CE305}" srcOrd="0" destOrd="0" presId="urn:microsoft.com/office/officeart/2005/8/layout/vList5"/>
    <dgm:cxn modelId="{034C5765-5B55-49BA-9C17-BCEB4D11B291}" type="presParOf" srcId="{BE949B94-AD47-49E8-92C9-EBDA6E1C00C0}" destId="{092E53FC-DEC5-4666-ADFB-5ECE1A53198D}" srcOrd="1" destOrd="0" presId="urn:microsoft.com/office/officeart/2005/8/layout/vList5"/>
    <dgm:cxn modelId="{25554EC0-A55D-4A84-96D2-B445F309128D}" type="presParOf" srcId="{4DB3434F-1485-4E96-8310-3A9A9E61743E}" destId="{CBD7CC80-FE3D-4728-ACF8-3FCFA49EA5D5}" srcOrd="5" destOrd="0" presId="urn:microsoft.com/office/officeart/2005/8/layout/vList5"/>
    <dgm:cxn modelId="{7C7C6810-88E6-45D4-8DBF-98D5041B47BA}" type="presParOf" srcId="{4DB3434F-1485-4E96-8310-3A9A9E61743E}" destId="{C034E39D-77E7-4B6E-A7A6-94435E6BD8E0}" srcOrd="6" destOrd="0" presId="urn:microsoft.com/office/officeart/2005/8/layout/vList5"/>
    <dgm:cxn modelId="{38069F03-32AB-4CBC-A444-B88403859229}" type="presParOf" srcId="{C034E39D-77E7-4B6E-A7A6-94435E6BD8E0}" destId="{18481002-64AE-4C34-BC91-A15A57A4D6C3}" srcOrd="0" destOrd="0" presId="urn:microsoft.com/office/officeart/2005/8/layout/vList5"/>
    <dgm:cxn modelId="{DAC0CF04-A597-4C6F-95EA-21B509481CF4}" type="presParOf" srcId="{C034E39D-77E7-4B6E-A7A6-94435E6BD8E0}" destId="{A059D085-A1AC-44FA-B9AF-55103327436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37FA07F-7828-47F2-9902-570786C44AAB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76AEE1CE-FED6-4A0C-A512-92CC59EA6388}">
      <dgm:prSet phldrT="[Text]"/>
      <dgm:spPr/>
      <dgm:t>
        <a:bodyPr/>
        <a:lstStyle/>
        <a:p>
          <a:r>
            <a:rPr lang="en-IN"/>
            <a:t>Age of Machine</a:t>
          </a:r>
        </a:p>
      </dgm:t>
    </dgm:pt>
    <dgm:pt modelId="{C527D5FF-04EF-4530-9521-E4F00CD4E699}" type="parTrans" cxnId="{5DC1F348-B068-460F-8D7B-5B1A7216DE1E}">
      <dgm:prSet/>
      <dgm:spPr/>
      <dgm:t>
        <a:bodyPr/>
        <a:lstStyle/>
        <a:p>
          <a:endParaRPr lang="en-IN"/>
        </a:p>
      </dgm:t>
    </dgm:pt>
    <dgm:pt modelId="{8EAB5005-96E3-4EDD-A97E-2405CD749AF8}" type="sibTrans" cxnId="{5DC1F348-B068-460F-8D7B-5B1A7216DE1E}">
      <dgm:prSet/>
      <dgm:spPr/>
      <dgm:t>
        <a:bodyPr/>
        <a:lstStyle/>
        <a:p>
          <a:endParaRPr lang="en-IN"/>
        </a:p>
      </dgm:t>
    </dgm:pt>
    <dgm:pt modelId="{EA1C3E88-7CA6-438E-BB4C-FF1237F6123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Insight: </a:t>
          </a:r>
          <a:r>
            <a:rPr lang="en-US" sz="1200" dirty="0"/>
            <a:t>Older machines have higher breakdowns, while newer ones have fewer.</a:t>
          </a:r>
          <a:endParaRPr lang="en-US" sz="1000" dirty="0"/>
        </a:p>
      </dgm:t>
    </dgm:pt>
    <dgm:pt modelId="{D728752D-BE23-43FD-BC20-76A026CADB50}" type="parTrans" cxnId="{5B7B0134-BC44-44BA-A3CA-73FE7366CA76}">
      <dgm:prSet/>
      <dgm:spPr/>
      <dgm:t>
        <a:bodyPr/>
        <a:lstStyle/>
        <a:p>
          <a:endParaRPr lang="en-IN"/>
        </a:p>
      </dgm:t>
    </dgm:pt>
    <dgm:pt modelId="{2BBE0B82-8566-492C-B0D3-28F0E50A65EF}" type="sibTrans" cxnId="{5B7B0134-BC44-44BA-A3CA-73FE7366CA76}">
      <dgm:prSet/>
      <dgm:spPr/>
      <dgm:t>
        <a:bodyPr/>
        <a:lstStyle/>
        <a:p>
          <a:endParaRPr lang="en-IN"/>
        </a:p>
      </dgm:t>
    </dgm:pt>
    <dgm:pt modelId="{F4A3CA21-A70C-4647-ACCB-0797A63365D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Suggestion</a:t>
          </a:r>
          <a:r>
            <a:rPr lang="en-US" sz="1000" dirty="0"/>
            <a:t>: </a:t>
          </a:r>
          <a:r>
            <a:rPr lang="en-US" sz="1200" dirty="0"/>
            <a:t>Prioritize frequent preventive maintenance for older machines and continuously monitor them to catch issues early and prevent breakdowns. If a machine frequently requires maintenance and drives up costs, consider replacing it.</a:t>
          </a:r>
          <a:endParaRPr lang="en-US" sz="1000" dirty="0"/>
        </a:p>
      </dgm:t>
    </dgm:pt>
    <dgm:pt modelId="{4FE0B3A0-234C-49FA-BAE9-DE5287283E9A}" type="parTrans" cxnId="{EDE754EA-7B1E-4346-AFFA-C2E7C9EFB8EB}">
      <dgm:prSet/>
      <dgm:spPr/>
      <dgm:t>
        <a:bodyPr/>
        <a:lstStyle/>
        <a:p>
          <a:endParaRPr lang="en-IN"/>
        </a:p>
      </dgm:t>
    </dgm:pt>
    <dgm:pt modelId="{6D1829EC-6E74-4B12-AF70-0F1BC990CC58}" type="sibTrans" cxnId="{EDE754EA-7B1E-4346-AFFA-C2E7C9EFB8EB}">
      <dgm:prSet/>
      <dgm:spPr/>
      <dgm:t>
        <a:bodyPr/>
        <a:lstStyle/>
        <a:p>
          <a:endParaRPr lang="en-IN"/>
        </a:p>
      </dgm:t>
    </dgm:pt>
    <dgm:pt modelId="{80DD7C02-12CD-41D6-92EB-C884859884BB}">
      <dgm:prSet/>
      <dgm:spPr/>
      <dgm:t>
        <a:bodyPr/>
        <a:lstStyle/>
        <a:p>
          <a:r>
            <a:rPr lang="en-IN" b="1" dirty="0"/>
            <a:t>Downtime of Machine</a:t>
          </a:r>
          <a:endParaRPr lang="en-IN" dirty="0"/>
        </a:p>
      </dgm:t>
    </dgm:pt>
    <dgm:pt modelId="{125C78A5-8E92-48DE-A392-DEDE3E07AD2B}" type="parTrans" cxnId="{0D527D34-F204-468B-87C0-33863417C68D}">
      <dgm:prSet/>
      <dgm:spPr/>
      <dgm:t>
        <a:bodyPr/>
        <a:lstStyle/>
        <a:p>
          <a:endParaRPr lang="en-IN"/>
        </a:p>
      </dgm:t>
    </dgm:pt>
    <dgm:pt modelId="{E77047A0-0340-4165-AE12-A69C34EEBDB6}" type="sibTrans" cxnId="{0D527D34-F204-468B-87C0-33863417C68D}">
      <dgm:prSet/>
      <dgm:spPr/>
      <dgm:t>
        <a:bodyPr/>
        <a:lstStyle/>
        <a:p>
          <a:endParaRPr lang="en-IN"/>
        </a:p>
      </dgm:t>
    </dgm:pt>
    <dgm:pt modelId="{2124B258-CA8E-456F-95F0-E7A69E61D0D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Insight: </a:t>
          </a:r>
          <a:r>
            <a:rPr lang="en-US" sz="1200" dirty="0"/>
            <a:t>Machines with the highest breakdown counts have lower downtime.</a:t>
          </a:r>
          <a:endParaRPr lang="en-US" sz="1200" b="1" dirty="0"/>
        </a:p>
      </dgm:t>
    </dgm:pt>
    <dgm:pt modelId="{C9A1C9A9-207D-4893-B60F-3D37A7F010DA}" type="parTrans" cxnId="{DA8E8DE7-E62E-4A2B-84B5-614A4418A93D}">
      <dgm:prSet/>
      <dgm:spPr/>
      <dgm:t>
        <a:bodyPr/>
        <a:lstStyle/>
        <a:p>
          <a:endParaRPr lang="en-IN"/>
        </a:p>
      </dgm:t>
    </dgm:pt>
    <dgm:pt modelId="{EE5BF173-134F-4D39-9EC0-E49A3480F987}" type="sibTrans" cxnId="{DA8E8DE7-E62E-4A2B-84B5-614A4418A93D}">
      <dgm:prSet/>
      <dgm:spPr/>
      <dgm:t>
        <a:bodyPr/>
        <a:lstStyle/>
        <a:p>
          <a:endParaRPr lang="en-IN"/>
        </a:p>
      </dgm:t>
    </dgm:pt>
    <dgm:pt modelId="{35A708FB-3156-4262-8104-5A6069CEC06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Suggestion</a:t>
          </a:r>
          <a:r>
            <a:rPr lang="en-US" sz="1200" dirty="0"/>
            <a:t>: For machines with maximum downtime despite fewer breakdowns, identify factors contributing to high downtime, such as machine age or maintenance cycle, to address the specific issues effectively.</a:t>
          </a:r>
        </a:p>
      </dgm:t>
    </dgm:pt>
    <dgm:pt modelId="{D6E1C3FF-AC1C-480C-B4FE-D5045B4FE6A4}" type="parTrans" cxnId="{E442E956-B05C-4DB7-8EB5-0DC3D12CEC18}">
      <dgm:prSet/>
      <dgm:spPr/>
      <dgm:t>
        <a:bodyPr/>
        <a:lstStyle/>
        <a:p>
          <a:endParaRPr lang="en-IN"/>
        </a:p>
      </dgm:t>
    </dgm:pt>
    <dgm:pt modelId="{C02BC8C0-2F2A-4B2D-A3D1-FA03CD293DB0}" type="sibTrans" cxnId="{E442E956-B05C-4DB7-8EB5-0DC3D12CEC18}">
      <dgm:prSet/>
      <dgm:spPr/>
      <dgm:t>
        <a:bodyPr/>
        <a:lstStyle/>
        <a:p>
          <a:endParaRPr lang="en-IN"/>
        </a:p>
      </dgm:t>
    </dgm:pt>
    <dgm:pt modelId="{ABA4ED3F-8563-4FB4-A9B9-C722A0CAD409}">
      <dgm:prSet/>
      <dgm:spPr/>
      <dgm:t>
        <a:bodyPr/>
        <a:lstStyle/>
        <a:p>
          <a:r>
            <a:rPr lang="en-IN" dirty="0"/>
            <a:t>Impact of Location on Breakdowns by Machine State &amp; Maintenance Status</a:t>
          </a:r>
        </a:p>
      </dgm:t>
    </dgm:pt>
    <dgm:pt modelId="{B8B2950A-4BCB-49A5-B65C-570727FFEF92}" type="parTrans" cxnId="{8CCA3D32-03E9-4E55-81C3-72A5E130F2CB}">
      <dgm:prSet/>
      <dgm:spPr/>
      <dgm:t>
        <a:bodyPr/>
        <a:lstStyle/>
        <a:p>
          <a:endParaRPr lang="en-IN"/>
        </a:p>
      </dgm:t>
    </dgm:pt>
    <dgm:pt modelId="{B5688548-7CD7-4069-AA9D-BAC8273D7A59}" type="sibTrans" cxnId="{8CCA3D32-03E9-4E55-81C3-72A5E130F2CB}">
      <dgm:prSet/>
      <dgm:spPr/>
      <dgm:t>
        <a:bodyPr/>
        <a:lstStyle/>
        <a:p>
          <a:endParaRPr lang="en-IN"/>
        </a:p>
      </dgm:t>
    </dgm:pt>
    <dgm:pt modelId="{17E3E7B3-828A-46C1-8238-99265F58753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Insight: </a:t>
          </a:r>
          <a:r>
            <a:rPr lang="en-US" sz="1200" dirty="0"/>
            <a:t>Machines in </a:t>
          </a:r>
          <a:r>
            <a:rPr lang="en-US" sz="1200" b="1" dirty="0"/>
            <a:t>Operation </a:t>
          </a:r>
          <a:r>
            <a:rPr lang="en-US" sz="1200" dirty="0"/>
            <a:t>state with </a:t>
          </a:r>
          <a:r>
            <a:rPr lang="en-US" sz="1200" b="1" dirty="0"/>
            <a:t>Completed</a:t>
          </a:r>
          <a:r>
            <a:rPr lang="en-US" sz="1200" dirty="0"/>
            <a:t> maintenance have the highest breakdowns &amp; costs, with </a:t>
          </a:r>
          <a:r>
            <a:rPr lang="en-US" sz="1200" b="1" dirty="0"/>
            <a:t>Haryana, Punjab, and Rajasthan </a:t>
          </a:r>
          <a:r>
            <a:rPr lang="en-US" sz="1200" dirty="0"/>
            <a:t>leading in counts.</a:t>
          </a:r>
        </a:p>
      </dgm:t>
    </dgm:pt>
    <dgm:pt modelId="{EBEAFB2D-7793-45A7-B40D-0F10D6F012D1}" type="parTrans" cxnId="{ADE902CA-D927-4D52-BD6C-ADB793D8729F}">
      <dgm:prSet/>
      <dgm:spPr/>
      <dgm:t>
        <a:bodyPr/>
        <a:lstStyle/>
        <a:p>
          <a:endParaRPr lang="en-IN"/>
        </a:p>
      </dgm:t>
    </dgm:pt>
    <dgm:pt modelId="{3F03E818-94D5-463C-9B30-D85640C9F5D0}" type="sibTrans" cxnId="{ADE902CA-D927-4D52-BD6C-ADB793D8729F}">
      <dgm:prSet/>
      <dgm:spPr/>
      <dgm:t>
        <a:bodyPr/>
        <a:lstStyle/>
        <a:p>
          <a:endParaRPr lang="en-IN"/>
        </a:p>
      </dgm:t>
    </dgm:pt>
    <dgm:pt modelId="{02B94F2C-FC11-4261-89EF-25210712978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Suggestion</a:t>
          </a:r>
          <a:r>
            <a:rPr lang="en-US" sz="1200" dirty="0"/>
            <a:t>: We need to analyze factors such as machine usage, maintenance quality, and environmental conditions. Understanding these aspects will help identify underlying issues and improve overall performance.</a:t>
          </a:r>
        </a:p>
      </dgm:t>
    </dgm:pt>
    <dgm:pt modelId="{7E126608-6E8D-48ED-9E2E-552B5A8A5E33}" type="parTrans" cxnId="{820E6412-F370-40E3-B0A5-A41BDA67A88A}">
      <dgm:prSet/>
      <dgm:spPr/>
      <dgm:t>
        <a:bodyPr/>
        <a:lstStyle/>
        <a:p>
          <a:endParaRPr lang="en-IN"/>
        </a:p>
      </dgm:t>
    </dgm:pt>
    <dgm:pt modelId="{BD7DFED2-049C-46A7-94E0-986B10493B62}" type="sibTrans" cxnId="{820E6412-F370-40E3-B0A5-A41BDA67A88A}">
      <dgm:prSet/>
      <dgm:spPr/>
      <dgm:t>
        <a:bodyPr/>
        <a:lstStyle/>
        <a:p>
          <a:endParaRPr lang="en-IN"/>
        </a:p>
      </dgm:t>
    </dgm:pt>
    <dgm:pt modelId="{217DA77A-E6AF-4EB1-9C7A-640A88361250}" type="pres">
      <dgm:prSet presAssocID="{A37FA07F-7828-47F2-9902-570786C44AA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09F595-B67F-46B6-B912-801391E4D1C6}" type="pres">
      <dgm:prSet presAssocID="{76AEE1CE-FED6-4A0C-A512-92CC59EA6388}" presName="root" presStyleCnt="0"/>
      <dgm:spPr/>
    </dgm:pt>
    <dgm:pt modelId="{8A2D872B-AFFD-48AF-B26C-8DC75F169DC6}" type="pres">
      <dgm:prSet presAssocID="{76AEE1CE-FED6-4A0C-A512-92CC59EA6388}" presName="rootComposite" presStyleCnt="0"/>
      <dgm:spPr/>
    </dgm:pt>
    <dgm:pt modelId="{B3298A16-02B7-4CBE-9AB5-4C24217EA905}" type="pres">
      <dgm:prSet presAssocID="{76AEE1CE-FED6-4A0C-A512-92CC59EA6388}" presName="rootText" presStyleLbl="node1" presStyleIdx="0" presStyleCnt="3"/>
      <dgm:spPr/>
    </dgm:pt>
    <dgm:pt modelId="{5504EEA7-C11A-423B-8E2F-F45C4BF81642}" type="pres">
      <dgm:prSet presAssocID="{76AEE1CE-FED6-4A0C-A512-92CC59EA6388}" presName="rootConnector" presStyleLbl="node1" presStyleIdx="0" presStyleCnt="3"/>
      <dgm:spPr/>
    </dgm:pt>
    <dgm:pt modelId="{7268C17A-0C72-4085-A0A2-E23334AC50C2}" type="pres">
      <dgm:prSet presAssocID="{76AEE1CE-FED6-4A0C-A512-92CC59EA6388}" presName="childShape" presStyleCnt="0"/>
      <dgm:spPr/>
    </dgm:pt>
    <dgm:pt modelId="{1531A98C-43C1-4872-9A65-20C8EF59F30E}" type="pres">
      <dgm:prSet presAssocID="{D728752D-BE23-43FD-BC20-76A026CADB50}" presName="Name13" presStyleLbl="parChTrans1D2" presStyleIdx="0" presStyleCnt="6"/>
      <dgm:spPr/>
    </dgm:pt>
    <dgm:pt modelId="{36BA00C9-D273-46F1-A74A-9C9DABC99667}" type="pres">
      <dgm:prSet presAssocID="{EA1C3E88-7CA6-438E-BB4C-FF1237F61239}" presName="childText" presStyleLbl="bgAcc1" presStyleIdx="0" presStyleCnt="6" custScaleX="123282">
        <dgm:presLayoutVars>
          <dgm:bulletEnabled val="1"/>
        </dgm:presLayoutVars>
      </dgm:prSet>
      <dgm:spPr/>
    </dgm:pt>
    <dgm:pt modelId="{EA818BA2-CF95-4CF0-804F-FB5A5782A1B4}" type="pres">
      <dgm:prSet presAssocID="{4FE0B3A0-234C-49FA-BAE9-DE5287283E9A}" presName="Name13" presStyleLbl="parChTrans1D2" presStyleIdx="1" presStyleCnt="6"/>
      <dgm:spPr/>
    </dgm:pt>
    <dgm:pt modelId="{B53B9512-96E5-4286-BC68-4B7F2DD900C7}" type="pres">
      <dgm:prSet presAssocID="{F4A3CA21-A70C-4647-ACCB-0797A63365D3}" presName="childText" presStyleLbl="bgAcc1" presStyleIdx="1" presStyleCnt="6" custScaleX="126382">
        <dgm:presLayoutVars>
          <dgm:bulletEnabled val="1"/>
        </dgm:presLayoutVars>
      </dgm:prSet>
      <dgm:spPr/>
    </dgm:pt>
    <dgm:pt modelId="{609AA254-F919-414D-A582-A22F66B5092F}" type="pres">
      <dgm:prSet presAssocID="{80DD7C02-12CD-41D6-92EB-C884859884BB}" presName="root" presStyleCnt="0"/>
      <dgm:spPr/>
    </dgm:pt>
    <dgm:pt modelId="{048240C8-CDC6-45A8-BFC2-75FDE5591B20}" type="pres">
      <dgm:prSet presAssocID="{80DD7C02-12CD-41D6-92EB-C884859884BB}" presName="rootComposite" presStyleCnt="0"/>
      <dgm:spPr/>
    </dgm:pt>
    <dgm:pt modelId="{C8732BF0-B4B7-4335-9506-E4510E67DA24}" type="pres">
      <dgm:prSet presAssocID="{80DD7C02-12CD-41D6-92EB-C884859884BB}" presName="rootText" presStyleLbl="node1" presStyleIdx="1" presStyleCnt="3"/>
      <dgm:spPr/>
    </dgm:pt>
    <dgm:pt modelId="{87D442EA-1E4C-4289-8A45-5AD3F575861F}" type="pres">
      <dgm:prSet presAssocID="{80DD7C02-12CD-41D6-92EB-C884859884BB}" presName="rootConnector" presStyleLbl="node1" presStyleIdx="1" presStyleCnt="3"/>
      <dgm:spPr/>
    </dgm:pt>
    <dgm:pt modelId="{E5F7A8EC-208F-4623-8304-3E7117351923}" type="pres">
      <dgm:prSet presAssocID="{80DD7C02-12CD-41D6-92EB-C884859884BB}" presName="childShape" presStyleCnt="0"/>
      <dgm:spPr/>
    </dgm:pt>
    <dgm:pt modelId="{A6102086-7AFC-42DA-ACB5-1B8545EB0B57}" type="pres">
      <dgm:prSet presAssocID="{C9A1C9A9-207D-4893-B60F-3D37A7F010DA}" presName="Name13" presStyleLbl="parChTrans1D2" presStyleIdx="2" presStyleCnt="6"/>
      <dgm:spPr/>
    </dgm:pt>
    <dgm:pt modelId="{8C49FEB7-6FC7-4880-AE40-B0828B3278E1}" type="pres">
      <dgm:prSet presAssocID="{2124B258-CA8E-456F-95F0-E7A69E61D0D0}" presName="childText" presStyleLbl="bgAcc1" presStyleIdx="2" presStyleCnt="6" custScaleX="119995">
        <dgm:presLayoutVars>
          <dgm:bulletEnabled val="1"/>
        </dgm:presLayoutVars>
      </dgm:prSet>
      <dgm:spPr/>
    </dgm:pt>
    <dgm:pt modelId="{CEAA4037-621E-4F6F-BF90-728E4DC8B614}" type="pres">
      <dgm:prSet presAssocID="{D6E1C3FF-AC1C-480C-B4FE-D5045B4FE6A4}" presName="Name13" presStyleLbl="parChTrans1D2" presStyleIdx="3" presStyleCnt="6"/>
      <dgm:spPr/>
    </dgm:pt>
    <dgm:pt modelId="{B6A39A7B-E46C-460A-BF41-6C149117F304}" type="pres">
      <dgm:prSet presAssocID="{35A708FB-3156-4262-8104-5A6069CEC063}" presName="childText" presStyleLbl="bgAcc1" presStyleIdx="3" presStyleCnt="6" custScaleX="121718">
        <dgm:presLayoutVars>
          <dgm:bulletEnabled val="1"/>
        </dgm:presLayoutVars>
      </dgm:prSet>
      <dgm:spPr/>
    </dgm:pt>
    <dgm:pt modelId="{B9649BC0-7B14-4041-BBF6-60DF2D95F878}" type="pres">
      <dgm:prSet presAssocID="{ABA4ED3F-8563-4FB4-A9B9-C722A0CAD409}" presName="root" presStyleCnt="0"/>
      <dgm:spPr/>
    </dgm:pt>
    <dgm:pt modelId="{69296285-D401-45E5-89E5-10EB0BC80041}" type="pres">
      <dgm:prSet presAssocID="{ABA4ED3F-8563-4FB4-A9B9-C722A0CAD409}" presName="rootComposite" presStyleCnt="0"/>
      <dgm:spPr/>
    </dgm:pt>
    <dgm:pt modelId="{668F14A6-6F36-4E4E-B2B5-4EBCBF0235A0}" type="pres">
      <dgm:prSet presAssocID="{ABA4ED3F-8563-4FB4-A9B9-C722A0CAD409}" presName="rootText" presStyleLbl="node1" presStyleIdx="2" presStyleCnt="3"/>
      <dgm:spPr/>
    </dgm:pt>
    <dgm:pt modelId="{6AB9B73B-FD6B-4B85-BAC7-AF4EC79BF871}" type="pres">
      <dgm:prSet presAssocID="{ABA4ED3F-8563-4FB4-A9B9-C722A0CAD409}" presName="rootConnector" presStyleLbl="node1" presStyleIdx="2" presStyleCnt="3"/>
      <dgm:spPr/>
    </dgm:pt>
    <dgm:pt modelId="{166B66C6-C820-488E-928A-5644BA16B3EC}" type="pres">
      <dgm:prSet presAssocID="{ABA4ED3F-8563-4FB4-A9B9-C722A0CAD409}" presName="childShape" presStyleCnt="0"/>
      <dgm:spPr/>
    </dgm:pt>
    <dgm:pt modelId="{EAB752B6-F5FD-4FF4-A460-7811037CD8C3}" type="pres">
      <dgm:prSet presAssocID="{EBEAFB2D-7793-45A7-B40D-0F10D6F012D1}" presName="Name13" presStyleLbl="parChTrans1D2" presStyleIdx="4" presStyleCnt="6"/>
      <dgm:spPr/>
    </dgm:pt>
    <dgm:pt modelId="{60741D16-542B-477C-8E44-F9B228F3E9B1}" type="pres">
      <dgm:prSet presAssocID="{17E3E7B3-828A-46C1-8238-99265F587534}" presName="childText" presStyleLbl="bgAcc1" presStyleIdx="4" presStyleCnt="6" custScaleX="114161">
        <dgm:presLayoutVars>
          <dgm:bulletEnabled val="1"/>
        </dgm:presLayoutVars>
      </dgm:prSet>
      <dgm:spPr/>
    </dgm:pt>
    <dgm:pt modelId="{7537CB12-6D42-4FDC-A73E-20C93929E749}" type="pres">
      <dgm:prSet presAssocID="{7E126608-6E8D-48ED-9E2E-552B5A8A5E33}" presName="Name13" presStyleLbl="parChTrans1D2" presStyleIdx="5" presStyleCnt="6"/>
      <dgm:spPr/>
    </dgm:pt>
    <dgm:pt modelId="{9734474A-C4AE-4B0D-98F3-5F2A2DBE3AC6}" type="pres">
      <dgm:prSet presAssocID="{02B94F2C-FC11-4261-89EF-25210712978B}" presName="childText" presStyleLbl="bgAcc1" presStyleIdx="5" presStyleCnt="6" custScaleX="117017">
        <dgm:presLayoutVars>
          <dgm:bulletEnabled val="1"/>
        </dgm:presLayoutVars>
      </dgm:prSet>
      <dgm:spPr/>
    </dgm:pt>
  </dgm:ptLst>
  <dgm:cxnLst>
    <dgm:cxn modelId="{48FA8301-BB81-4D3B-8DD5-34F3AD93998C}" type="presOf" srcId="{F4A3CA21-A70C-4647-ACCB-0797A63365D3}" destId="{B53B9512-96E5-4286-BC68-4B7F2DD900C7}" srcOrd="0" destOrd="0" presId="urn:microsoft.com/office/officeart/2005/8/layout/hierarchy3"/>
    <dgm:cxn modelId="{820E6412-F370-40E3-B0A5-A41BDA67A88A}" srcId="{ABA4ED3F-8563-4FB4-A9B9-C722A0CAD409}" destId="{02B94F2C-FC11-4261-89EF-25210712978B}" srcOrd="1" destOrd="0" parTransId="{7E126608-6E8D-48ED-9E2E-552B5A8A5E33}" sibTransId="{BD7DFED2-049C-46A7-94E0-986B10493B62}"/>
    <dgm:cxn modelId="{8CCA3D32-03E9-4E55-81C3-72A5E130F2CB}" srcId="{A37FA07F-7828-47F2-9902-570786C44AAB}" destId="{ABA4ED3F-8563-4FB4-A9B9-C722A0CAD409}" srcOrd="2" destOrd="0" parTransId="{B8B2950A-4BCB-49A5-B65C-570727FFEF92}" sibTransId="{B5688548-7CD7-4069-AA9D-BAC8273D7A59}"/>
    <dgm:cxn modelId="{5B7B0134-BC44-44BA-A3CA-73FE7366CA76}" srcId="{76AEE1CE-FED6-4A0C-A512-92CC59EA6388}" destId="{EA1C3E88-7CA6-438E-BB4C-FF1237F61239}" srcOrd="0" destOrd="0" parTransId="{D728752D-BE23-43FD-BC20-76A026CADB50}" sibTransId="{2BBE0B82-8566-492C-B0D3-28F0E50A65EF}"/>
    <dgm:cxn modelId="{0D527D34-F204-468B-87C0-33863417C68D}" srcId="{A37FA07F-7828-47F2-9902-570786C44AAB}" destId="{80DD7C02-12CD-41D6-92EB-C884859884BB}" srcOrd="1" destOrd="0" parTransId="{125C78A5-8E92-48DE-A392-DEDE3E07AD2B}" sibTransId="{E77047A0-0340-4165-AE12-A69C34EEBDB6}"/>
    <dgm:cxn modelId="{913A9B34-CE7E-4E6F-9DE6-BB48F68CFF30}" type="presOf" srcId="{7E126608-6E8D-48ED-9E2E-552B5A8A5E33}" destId="{7537CB12-6D42-4FDC-A73E-20C93929E749}" srcOrd="0" destOrd="0" presId="urn:microsoft.com/office/officeart/2005/8/layout/hierarchy3"/>
    <dgm:cxn modelId="{41CDBE61-45CA-4DA3-8611-30C9A17EEDED}" type="presOf" srcId="{A37FA07F-7828-47F2-9902-570786C44AAB}" destId="{217DA77A-E6AF-4EB1-9C7A-640A88361250}" srcOrd="0" destOrd="0" presId="urn:microsoft.com/office/officeart/2005/8/layout/hierarchy3"/>
    <dgm:cxn modelId="{61047944-AF10-443D-AE63-2812D42A2CD2}" type="presOf" srcId="{EA1C3E88-7CA6-438E-BB4C-FF1237F61239}" destId="{36BA00C9-D273-46F1-A74A-9C9DABC99667}" srcOrd="0" destOrd="0" presId="urn:microsoft.com/office/officeart/2005/8/layout/hierarchy3"/>
    <dgm:cxn modelId="{6CEEDE67-70EF-4D24-AC8E-CCDD3B61A634}" type="presOf" srcId="{80DD7C02-12CD-41D6-92EB-C884859884BB}" destId="{C8732BF0-B4B7-4335-9506-E4510E67DA24}" srcOrd="0" destOrd="0" presId="urn:microsoft.com/office/officeart/2005/8/layout/hierarchy3"/>
    <dgm:cxn modelId="{9D606D68-CE1F-4CCB-936E-8D39EEE38546}" type="presOf" srcId="{D728752D-BE23-43FD-BC20-76A026CADB50}" destId="{1531A98C-43C1-4872-9A65-20C8EF59F30E}" srcOrd="0" destOrd="0" presId="urn:microsoft.com/office/officeart/2005/8/layout/hierarchy3"/>
    <dgm:cxn modelId="{5DC1F348-B068-460F-8D7B-5B1A7216DE1E}" srcId="{A37FA07F-7828-47F2-9902-570786C44AAB}" destId="{76AEE1CE-FED6-4A0C-A512-92CC59EA6388}" srcOrd="0" destOrd="0" parTransId="{C527D5FF-04EF-4530-9521-E4F00CD4E699}" sibTransId="{8EAB5005-96E3-4EDD-A97E-2405CD749AF8}"/>
    <dgm:cxn modelId="{0DFBEC69-32BB-4633-A04C-A2655336B5ED}" type="presOf" srcId="{35A708FB-3156-4262-8104-5A6069CEC063}" destId="{B6A39A7B-E46C-460A-BF41-6C149117F304}" srcOrd="0" destOrd="0" presId="urn:microsoft.com/office/officeart/2005/8/layout/hierarchy3"/>
    <dgm:cxn modelId="{E442E956-B05C-4DB7-8EB5-0DC3D12CEC18}" srcId="{80DD7C02-12CD-41D6-92EB-C884859884BB}" destId="{35A708FB-3156-4262-8104-5A6069CEC063}" srcOrd="1" destOrd="0" parTransId="{D6E1C3FF-AC1C-480C-B4FE-D5045B4FE6A4}" sibTransId="{C02BC8C0-2F2A-4B2D-A3D1-FA03CD293DB0}"/>
    <dgm:cxn modelId="{F1B90E78-9DF8-4B85-9D8A-9166B6723CE8}" type="presOf" srcId="{D6E1C3FF-AC1C-480C-B4FE-D5045B4FE6A4}" destId="{CEAA4037-621E-4F6F-BF90-728E4DC8B614}" srcOrd="0" destOrd="0" presId="urn:microsoft.com/office/officeart/2005/8/layout/hierarchy3"/>
    <dgm:cxn modelId="{BD67798B-AA82-4A40-B099-115B67E25B1C}" type="presOf" srcId="{02B94F2C-FC11-4261-89EF-25210712978B}" destId="{9734474A-C4AE-4B0D-98F3-5F2A2DBE3AC6}" srcOrd="0" destOrd="0" presId="urn:microsoft.com/office/officeart/2005/8/layout/hierarchy3"/>
    <dgm:cxn modelId="{4CC7628E-9031-4B49-A64A-06D564393258}" type="presOf" srcId="{4FE0B3A0-234C-49FA-BAE9-DE5287283E9A}" destId="{EA818BA2-CF95-4CF0-804F-FB5A5782A1B4}" srcOrd="0" destOrd="0" presId="urn:microsoft.com/office/officeart/2005/8/layout/hierarchy3"/>
    <dgm:cxn modelId="{D2DD39AA-5706-4020-80C9-0C86EEEE4A2E}" type="presOf" srcId="{ABA4ED3F-8563-4FB4-A9B9-C722A0CAD409}" destId="{6AB9B73B-FD6B-4B85-BAC7-AF4EC79BF871}" srcOrd="1" destOrd="0" presId="urn:microsoft.com/office/officeart/2005/8/layout/hierarchy3"/>
    <dgm:cxn modelId="{6CAC36BB-F8A4-45CE-8A29-1051F9D44BB5}" type="presOf" srcId="{76AEE1CE-FED6-4A0C-A512-92CC59EA6388}" destId="{B3298A16-02B7-4CBE-9AB5-4C24217EA905}" srcOrd="0" destOrd="0" presId="urn:microsoft.com/office/officeart/2005/8/layout/hierarchy3"/>
    <dgm:cxn modelId="{FAF75BBB-90FD-4562-A710-EBFA8001F32C}" type="presOf" srcId="{76AEE1CE-FED6-4A0C-A512-92CC59EA6388}" destId="{5504EEA7-C11A-423B-8E2F-F45C4BF81642}" srcOrd="1" destOrd="0" presId="urn:microsoft.com/office/officeart/2005/8/layout/hierarchy3"/>
    <dgm:cxn modelId="{ADE902CA-D927-4D52-BD6C-ADB793D8729F}" srcId="{ABA4ED3F-8563-4FB4-A9B9-C722A0CAD409}" destId="{17E3E7B3-828A-46C1-8238-99265F587534}" srcOrd="0" destOrd="0" parTransId="{EBEAFB2D-7793-45A7-B40D-0F10D6F012D1}" sibTransId="{3F03E818-94D5-463C-9B30-D85640C9F5D0}"/>
    <dgm:cxn modelId="{54A3F0CD-70BC-40F7-AA47-29B0B8EB1ADF}" type="presOf" srcId="{2124B258-CA8E-456F-95F0-E7A69E61D0D0}" destId="{8C49FEB7-6FC7-4880-AE40-B0828B3278E1}" srcOrd="0" destOrd="0" presId="urn:microsoft.com/office/officeart/2005/8/layout/hierarchy3"/>
    <dgm:cxn modelId="{B88B95D0-C6E4-4F44-AEC0-7DD486B543A6}" type="presOf" srcId="{C9A1C9A9-207D-4893-B60F-3D37A7F010DA}" destId="{A6102086-7AFC-42DA-ACB5-1B8545EB0B57}" srcOrd="0" destOrd="0" presId="urn:microsoft.com/office/officeart/2005/8/layout/hierarchy3"/>
    <dgm:cxn modelId="{4607AFD8-2BBB-4D86-8E55-A207299056D5}" type="presOf" srcId="{80DD7C02-12CD-41D6-92EB-C884859884BB}" destId="{87D442EA-1E4C-4289-8A45-5AD3F575861F}" srcOrd="1" destOrd="0" presId="urn:microsoft.com/office/officeart/2005/8/layout/hierarchy3"/>
    <dgm:cxn modelId="{051DFFD8-E0AF-492E-9571-5FADDCE40278}" type="presOf" srcId="{17E3E7B3-828A-46C1-8238-99265F587534}" destId="{60741D16-542B-477C-8E44-F9B228F3E9B1}" srcOrd="0" destOrd="0" presId="urn:microsoft.com/office/officeart/2005/8/layout/hierarchy3"/>
    <dgm:cxn modelId="{DA8E8DE7-E62E-4A2B-84B5-614A4418A93D}" srcId="{80DD7C02-12CD-41D6-92EB-C884859884BB}" destId="{2124B258-CA8E-456F-95F0-E7A69E61D0D0}" srcOrd="0" destOrd="0" parTransId="{C9A1C9A9-207D-4893-B60F-3D37A7F010DA}" sibTransId="{EE5BF173-134F-4D39-9EC0-E49A3480F987}"/>
    <dgm:cxn modelId="{C42BEDE7-7B7E-441D-9A68-AFC6D95F3DD3}" type="presOf" srcId="{EBEAFB2D-7793-45A7-B40D-0F10D6F012D1}" destId="{EAB752B6-F5FD-4FF4-A460-7811037CD8C3}" srcOrd="0" destOrd="0" presId="urn:microsoft.com/office/officeart/2005/8/layout/hierarchy3"/>
    <dgm:cxn modelId="{EDE754EA-7B1E-4346-AFFA-C2E7C9EFB8EB}" srcId="{76AEE1CE-FED6-4A0C-A512-92CC59EA6388}" destId="{F4A3CA21-A70C-4647-ACCB-0797A63365D3}" srcOrd="1" destOrd="0" parTransId="{4FE0B3A0-234C-49FA-BAE9-DE5287283E9A}" sibTransId="{6D1829EC-6E74-4B12-AF70-0F1BC990CC58}"/>
    <dgm:cxn modelId="{05A269F9-3838-433C-92E6-0794328DC9E1}" type="presOf" srcId="{ABA4ED3F-8563-4FB4-A9B9-C722A0CAD409}" destId="{668F14A6-6F36-4E4E-B2B5-4EBCBF0235A0}" srcOrd="0" destOrd="0" presId="urn:microsoft.com/office/officeart/2005/8/layout/hierarchy3"/>
    <dgm:cxn modelId="{4F56E459-94FC-41AE-965F-2D4FC05DB8B0}" type="presParOf" srcId="{217DA77A-E6AF-4EB1-9C7A-640A88361250}" destId="{8C09F595-B67F-46B6-B912-801391E4D1C6}" srcOrd="0" destOrd="0" presId="urn:microsoft.com/office/officeart/2005/8/layout/hierarchy3"/>
    <dgm:cxn modelId="{0485C738-729E-4528-BD9E-60FDBE2463D8}" type="presParOf" srcId="{8C09F595-B67F-46B6-B912-801391E4D1C6}" destId="{8A2D872B-AFFD-48AF-B26C-8DC75F169DC6}" srcOrd="0" destOrd="0" presId="urn:microsoft.com/office/officeart/2005/8/layout/hierarchy3"/>
    <dgm:cxn modelId="{A6710F9E-4526-42BE-A348-E2FBDA554DFC}" type="presParOf" srcId="{8A2D872B-AFFD-48AF-B26C-8DC75F169DC6}" destId="{B3298A16-02B7-4CBE-9AB5-4C24217EA905}" srcOrd="0" destOrd="0" presId="urn:microsoft.com/office/officeart/2005/8/layout/hierarchy3"/>
    <dgm:cxn modelId="{EC067DDA-D99E-4877-8A84-8F49657CFD02}" type="presParOf" srcId="{8A2D872B-AFFD-48AF-B26C-8DC75F169DC6}" destId="{5504EEA7-C11A-423B-8E2F-F45C4BF81642}" srcOrd="1" destOrd="0" presId="urn:microsoft.com/office/officeart/2005/8/layout/hierarchy3"/>
    <dgm:cxn modelId="{F3878883-1782-4438-99E4-50CE4FFFD6FA}" type="presParOf" srcId="{8C09F595-B67F-46B6-B912-801391E4D1C6}" destId="{7268C17A-0C72-4085-A0A2-E23334AC50C2}" srcOrd="1" destOrd="0" presId="urn:microsoft.com/office/officeart/2005/8/layout/hierarchy3"/>
    <dgm:cxn modelId="{DC2E85B1-1EA3-4616-9E6D-255390493E43}" type="presParOf" srcId="{7268C17A-0C72-4085-A0A2-E23334AC50C2}" destId="{1531A98C-43C1-4872-9A65-20C8EF59F30E}" srcOrd="0" destOrd="0" presId="urn:microsoft.com/office/officeart/2005/8/layout/hierarchy3"/>
    <dgm:cxn modelId="{D3A7D76B-A4C3-4D64-8763-B06A735807EE}" type="presParOf" srcId="{7268C17A-0C72-4085-A0A2-E23334AC50C2}" destId="{36BA00C9-D273-46F1-A74A-9C9DABC99667}" srcOrd="1" destOrd="0" presId="urn:microsoft.com/office/officeart/2005/8/layout/hierarchy3"/>
    <dgm:cxn modelId="{CFD525DE-E77A-4A45-A0EA-69E9871E72D0}" type="presParOf" srcId="{7268C17A-0C72-4085-A0A2-E23334AC50C2}" destId="{EA818BA2-CF95-4CF0-804F-FB5A5782A1B4}" srcOrd="2" destOrd="0" presId="urn:microsoft.com/office/officeart/2005/8/layout/hierarchy3"/>
    <dgm:cxn modelId="{BD9CB3D9-0199-43F0-AAB9-24826ECDCF80}" type="presParOf" srcId="{7268C17A-0C72-4085-A0A2-E23334AC50C2}" destId="{B53B9512-96E5-4286-BC68-4B7F2DD900C7}" srcOrd="3" destOrd="0" presId="urn:microsoft.com/office/officeart/2005/8/layout/hierarchy3"/>
    <dgm:cxn modelId="{87B08133-6AFB-4D31-A3BD-89DB472CDD50}" type="presParOf" srcId="{217DA77A-E6AF-4EB1-9C7A-640A88361250}" destId="{609AA254-F919-414D-A582-A22F66B5092F}" srcOrd="1" destOrd="0" presId="urn:microsoft.com/office/officeart/2005/8/layout/hierarchy3"/>
    <dgm:cxn modelId="{331DC489-39E0-48C8-9723-59805EA46F17}" type="presParOf" srcId="{609AA254-F919-414D-A582-A22F66B5092F}" destId="{048240C8-CDC6-45A8-BFC2-75FDE5591B20}" srcOrd="0" destOrd="0" presId="urn:microsoft.com/office/officeart/2005/8/layout/hierarchy3"/>
    <dgm:cxn modelId="{B7D12F6C-9A57-4B09-9941-6A69F89B9665}" type="presParOf" srcId="{048240C8-CDC6-45A8-BFC2-75FDE5591B20}" destId="{C8732BF0-B4B7-4335-9506-E4510E67DA24}" srcOrd="0" destOrd="0" presId="urn:microsoft.com/office/officeart/2005/8/layout/hierarchy3"/>
    <dgm:cxn modelId="{0D5A6E2E-ED73-43C3-B690-37B936A66EFE}" type="presParOf" srcId="{048240C8-CDC6-45A8-BFC2-75FDE5591B20}" destId="{87D442EA-1E4C-4289-8A45-5AD3F575861F}" srcOrd="1" destOrd="0" presId="urn:microsoft.com/office/officeart/2005/8/layout/hierarchy3"/>
    <dgm:cxn modelId="{D2AA07DF-1ECF-466E-941A-B0788F704CA3}" type="presParOf" srcId="{609AA254-F919-414D-A582-A22F66B5092F}" destId="{E5F7A8EC-208F-4623-8304-3E7117351923}" srcOrd="1" destOrd="0" presId="urn:microsoft.com/office/officeart/2005/8/layout/hierarchy3"/>
    <dgm:cxn modelId="{EEDBF225-1374-46C1-93BB-41358CE433D5}" type="presParOf" srcId="{E5F7A8EC-208F-4623-8304-3E7117351923}" destId="{A6102086-7AFC-42DA-ACB5-1B8545EB0B57}" srcOrd="0" destOrd="0" presId="urn:microsoft.com/office/officeart/2005/8/layout/hierarchy3"/>
    <dgm:cxn modelId="{9032E76D-D5D4-4126-AEB6-B5007378E6C5}" type="presParOf" srcId="{E5F7A8EC-208F-4623-8304-3E7117351923}" destId="{8C49FEB7-6FC7-4880-AE40-B0828B3278E1}" srcOrd="1" destOrd="0" presId="urn:microsoft.com/office/officeart/2005/8/layout/hierarchy3"/>
    <dgm:cxn modelId="{7656B3BC-5AD7-4C3F-A642-DDD8B5E11106}" type="presParOf" srcId="{E5F7A8EC-208F-4623-8304-3E7117351923}" destId="{CEAA4037-621E-4F6F-BF90-728E4DC8B614}" srcOrd="2" destOrd="0" presId="urn:microsoft.com/office/officeart/2005/8/layout/hierarchy3"/>
    <dgm:cxn modelId="{3E7D4314-2C87-4515-BDFC-0BAF38C4EB67}" type="presParOf" srcId="{E5F7A8EC-208F-4623-8304-3E7117351923}" destId="{B6A39A7B-E46C-460A-BF41-6C149117F304}" srcOrd="3" destOrd="0" presId="urn:microsoft.com/office/officeart/2005/8/layout/hierarchy3"/>
    <dgm:cxn modelId="{D9507B84-39CA-4705-A3BF-550A49F4203F}" type="presParOf" srcId="{217DA77A-E6AF-4EB1-9C7A-640A88361250}" destId="{B9649BC0-7B14-4041-BBF6-60DF2D95F878}" srcOrd="2" destOrd="0" presId="urn:microsoft.com/office/officeart/2005/8/layout/hierarchy3"/>
    <dgm:cxn modelId="{A5FAC7AE-AA9F-4784-A005-E88C208D8A1E}" type="presParOf" srcId="{B9649BC0-7B14-4041-BBF6-60DF2D95F878}" destId="{69296285-D401-45E5-89E5-10EB0BC80041}" srcOrd="0" destOrd="0" presId="urn:microsoft.com/office/officeart/2005/8/layout/hierarchy3"/>
    <dgm:cxn modelId="{A71E6CA0-340C-444C-8012-87FB023D2791}" type="presParOf" srcId="{69296285-D401-45E5-89E5-10EB0BC80041}" destId="{668F14A6-6F36-4E4E-B2B5-4EBCBF0235A0}" srcOrd="0" destOrd="0" presId="urn:microsoft.com/office/officeart/2005/8/layout/hierarchy3"/>
    <dgm:cxn modelId="{EA30B147-2897-4B73-8025-E05FA03031A5}" type="presParOf" srcId="{69296285-D401-45E5-89E5-10EB0BC80041}" destId="{6AB9B73B-FD6B-4B85-BAC7-AF4EC79BF871}" srcOrd="1" destOrd="0" presId="urn:microsoft.com/office/officeart/2005/8/layout/hierarchy3"/>
    <dgm:cxn modelId="{8BD4439A-7BF4-4A94-A274-2C75F274D995}" type="presParOf" srcId="{B9649BC0-7B14-4041-BBF6-60DF2D95F878}" destId="{166B66C6-C820-488E-928A-5644BA16B3EC}" srcOrd="1" destOrd="0" presId="urn:microsoft.com/office/officeart/2005/8/layout/hierarchy3"/>
    <dgm:cxn modelId="{85D1B39A-1734-4651-B9FA-BB3B4C343EB8}" type="presParOf" srcId="{166B66C6-C820-488E-928A-5644BA16B3EC}" destId="{EAB752B6-F5FD-4FF4-A460-7811037CD8C3}" srcOrd="0" destOrd="0" presId="urn:microsoft.com/office/officeart/2005/8/layout/hierarchy3"/>
    <dgm:cxn modelId="{DF576121-09B8-4547-9D82-1DD3F5319A4D}" type="presParOf" srcId="{166B66C6-C820-488E-928A-5644BA16B3EC}" destId="{60741D16-542B-477C-8E44-F9B228F3E9B1}" srcOrd="1" destOrd="0" presId="urn:microsoft.com/office/officeart/2005/8/layout/hierarchy3"/>
    <dgm:cxn modelId="{C523C157-A08A-47F7-A31C-98DFC6B3E9D9}" type="presParOf" srcId="{166B66C6-C820-488E-928A-5644BA16B3EC}" destId="{7537CB12-6D42-4FDC-A73E-20C93929E749}" srcOrd="2" destOrd="0" presId="urn:microsoft.com/office/officeart/2005/8/layout/hierarchy3"/>
    <dgm:cxn modelId="{6F075090-B9C9-43E4-84EB-6F2D46BB5E58}" type="presParOf" srcId="{166B66C6-C820-488E-928A-5644BA16B3EC}" destId="{9734474A-C4AE-4B0D-98F3-5F2A2DBE3AC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E8F80-C18B-448C-A661-4FC3547CBD4B}">
      <dsp:nvSpPr>
        <dsp:cNvPr id="0" name=""/>
        <dsp:cNvSpPr/>
      </dsp:nvSpPr>
      <dsp:spPr>
        <a:xfrm>
          <a:off x="0" y="252899"/>
          <a:ext cx="666683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086D7-233C-4FFE-AA82-06698CB3F81E}">
      <dsp:nvSpPr>
        <dsp:cNvPr id="0" name=""/>
        <dsp:cNvSpPr/>
      </dsp:nvSpPr>
      <dsp:spPr>
        <a:xfrm>
          <a:off x="333341" y="61019"/>
          <a:ext cx="4666783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Project Overview</a:t>
          </a:r>
        </a:p>
      </dsp:txBody>
      <dsp:txXfrm>
        <a:off x="352075" y="79753"/>
        <a:ext cx="4629315" cy="346292"/>
      </dsp:txXfrm>
    </dsp:sp>
    <dsp:sp modelId="{80840BCA-7B7D-45DD-978B-C8806B7205BF}">
      <dsp:nvSpPr>
        <dsp:cNvPr id="0" name=""/>
        <dsp:cNvSpPr/>
      </dsp:nvSpPr>
      <dsp:spPr>
        <a:xfrm>
          <a:off x="0" y="842579"/>
          <a:ext cx="666683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C74C3-7987-4174-919C-ABC6A86A3499}">
      <dsp:nvSpPr>
        <dsp:cNvPr id="0" name=""/>
        <dsp:cNvSpPr/>
      </dsp:nvSpPr>
      <dsp:spPr>
        <a:xfrm>
          <a:off x="333341" y="650699"/>
          <a:ext cx="4666783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Objectives</a:t>
          </a:r>
        </a:p>
      </dsp:txBody>
      <dsp:txXfrm>
        <a:off x="352075" y="669433"/>
        <a:ext cx="4629315" cy="346292"/>
      </dsp:txXfrm>
    </dsp:sp>
    <dsp:sp modelId="{30BAEDC9-AB77-4D81-832D-65565CF184EA}">
      <dsp:nvSpPr>
        <dsp:cNvPr id="0" name=""/>
        <dsp:cNvSpPr/>
      </dsp:nvSpPr>
      <dsp:spPr>
        <a:xfrm>
          <a:off x="0" y="1432259"/>
          <a:ext cx="666683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7924D-7711-4455-BBF5-55E817C853B0}">
      <dsp:nvSpPr>
        <dsp:cNvPr id="0" name=""/>
        <dsp:cNvSpPr/>
      </dsp:nvSpPr>
      <dsp:spPr>
        <a:xfrm>
          <a:off x="333341" y="1240379"/>
          <a:ext cx="4666783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Set</a:t>
          </a:r>
        </a:p>
      </dsp:txBody>
      <dsp:txXfrm>
        <a:off x="352075" y="1259113"/>
        <a:ext cx="4629315" cy="346292"/>
      </dsp:txXfrm>
    </dsp:sp>
    <dsp:sp modelId="{3C502B22-564B-4D15-A038-564ED1EFE62D}">
      <dsp:nvSpPr>
        <dsp:cNvPr id="0" name=""/>
        <dsp:cNvSpPr/>
      </dsp:nvSpPr>
      <dsp:spPr>
        <a:xfrm>
          <a:off x="0" y="2021939"/>
          <a:ext cx="666683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8DB7B-7116-48AB-92BB-A66448C863BA}">
      <dsp:nvSpPr>
        <dsp:cNvPr id="0" name=""/>
        <dsp:cNvSpPr/>
      </dsp:nvSpPr>
      <dsp:spPr>
        <a:xfrm>
          <a:off x="333341" y="1830059"/>
          <a:ext cx="4666783" cy="3837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Recommended SQL Analysis</a:t>
          </a:r>
        </a:p>
      </dsp:txBody>
      <dsp:txXfrm>
        <a:off x="352075" y="1848793"/>
        <a:ext cx="4629315" cy="346292"/>
      </dsp:txXfrm>
    </dsp:sp>
    <dsp:sp modelId="{5B89D9E4-A901-4F03-96AD-CB67325A9F84}">
      <dsp:nvSpPr>
        <dsp:cNvPr id="0" name=""/>
        <dsp:cNvSpPr/>
      </dsp:nvSpPr>
      <dsp:spPr>
        <a:xfrm>
          <a:off x="0" y="2611619"/>
          <a:ext cx="666683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6C3C5-A1D8-4FD6-A37C-A50614EC6030}">
      <dsp:nvSpPr>
        <dsp:cNvPr id="0" name=""/>
        <dsp:cNvSpPr/>
      </dsp:nvSpPr>
      <dsp:spPr>
        <a:xfrm>
          <a:off x="333341" y="2419739"/>
          <a:ext cx="4666783" cy="3837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Manipulation Process</a:t>
          </a:r>
        </a:p>
      </dsp:txBody>
      <dsp:txXfrm>
        <a:off x="352075" y="2438473"/>
        <a:ext cx="4629315" cy="346292"/>
      </dsp:txXfrm>
    </dsp:sp>
    <dsp:sp modelId="{085A81F2-BFA5-45AB-B00F-E2D9B6BDFF2B}">
      <dsp:nvSpPr>
        <dsp:cNvPr id="0" name=""/>
        <dsp:cNvSpPr/>
      </dsp:nvSpPr>
      <dsp:spPr>
        <a:xfrm>
          <a:off x="0" y="3201299"/>
          <a:ext cx="666683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5D42E-A694-4D87-8747-1FA58280BE36}">
      <dsp:nvSpPr>
        <dsp:cNvPr id="0" name=""/>
        <dsp:cNvSpPr/>
      </dsp:nvSpPr>
      <dsp:spPr>
        <a:xfrm>
          <a:off x="333341" y="3009419"/>
          <a:ext cx="4666783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Key Metrics</a:t>
          </a:r>
        </a:p>
      </dsp:txBody>
      <dsp:txXfrm>
        <a:off x="352075" y="3028153"/>
        <a:ext cx="4629315" cy="346292"/>
      </dsp:txXfrm>
    </dsp:sp>
    <dsp:sp modelId="{7CA2A60C-8795-4027-A3A0-F0D60B143443}">
      <dsp:nvSpPr>
        <dsp:cNvPr id="0" name=""/>
        <dsp:cNvSpPr/>
      </dsp:nvSpPr>
      <dsp:spPr>
        <a:xfrm>
          <a:off x="0" y="3790979"/>
          <a:ext cx="666683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C90E75-5688-4015-9753-C5F0D92C98B4}">
      <dsp:nvSpPr>
        <dsp:cNvPr id="0" name=""/>
        <dsp:cNvSpPr/>
      </dsp:nvSpPr>
      <dsp:spPr>
        <a:xfrm>
          <a:off x="333341" y="3599099"/>
          <a:ext cx="4666783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Recommended Power BI Analysis</a:t>
          </a:r>
          <a:endParaRPr lang="en-IN" sz="1300" kern="1200" dirty="0"/>
        </a:p>
      </dsp:txBody>
      <dsp:txXfrm>
        <a:off x="352075" y="3617833"/>
        <a:ext cx="4629315" cy="346292"/>
      </dsp:txXfrm>
    </dsp:sp>
    <dsp:sp modelId="{874D1A22-D269-4CCA-834D-8BAA67E3D32C}">
      <dsp:nvSpPr>
        <dsp:cNvPr id="0" name=""/>
        <dsp:cNvSpPr/>
      </dsp:nvSpPr>
      <dsp:spPr>
        <a:xfrm>
          <a:off x="0" y="4380659"/>
          <a:ext cx="666683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0DD1F-05AD-41EE-B5F7-9D3B1C1C473E}">
      <dsp:nvSpPr>
        <dsp:cNvPr id="0" name=""/>
        <dsp:cNvSpPr/>
      </dsp:nvSpPr>
      <dsp:spPr>
        <a:xfrm>
          <a:off x="333341" y="4188779"/>
          <a:ext cx="4666783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Report</a:t>
          </a:r>
          <a:endParaRPr lang="en-IN" sz="1300" kern="1200" dirty="0"/>
        </a:p>
      </dsp:txBody>
      <dsp:txXfrm>
        <a:off x="352075" y="4207513"/>
        <a:ext cx="4629315" cy="346292"/>
      </dsp:txXfrm>
    </dsp:sp>
    <dsp:sp modelId="{450D649F-0FFE-42B0-8FE2-8D02A141837C}">
      <dsp:nvSpPr>
        <dsp:cNvPr id="0" name=""/>
        <dsp:cNvSpPr/>
      </dsp:nvSpPr>
      <dsp:spPr>
        <a:xfrm>
          <a:off x="0" y="4970339"/>
          <a:ext cx="666683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B34AA-7D54-41A2-9A05-E07598374A8A}">
      <dsp:nvSpPr>
        <dsp:cNvPr id="0" name=""/>
        <dsp:cNvSpPr/>
      </dsp:nvSpPr>
      <dsp:spPr>
        <a:xfrm>
          <a:off x="333341" y="4778459"/>
          <a:ext cx="4666783" cy="3837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Insights &amp; Recommendations</a:t>
          </a:r>
          <a:endParaRPr lang="en-IN" sz="1300" kern="1200" dirty="0"/>
        </a:p>
      </dsp:txBody>
      <dsp:txXfrm>
        <a:off x="352075" y="4797193"/>
        <a:ext cx="4629315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B88B9-A19A-4DB2-BC77-7CD64005118D}">
      <dsp:nvSpPr>
        <dsp:cNvPr id="0" name=""/>
        <dsp:cNvSpPr/>
      </dsp:nvSpPr>
      <dsp:spPr>
        <a:xfrm>
          <a:off x="0" y="0"/>
          <a:ext cx="8938260" cy="195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Dataset Name : Machine Data</a:t>
          </a:r>
        </a:p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Type of Data : CSV</a:t>
          </a:r>
        </a:p>
      </dsp:txBody>
      <dsp:txXfrm>
        <a:off x="57351" y="57351"/>
        <a:ext cx="6914408" cy="1843400"/>
      </dsp:txXfrm>
    </dsp:sp>
    <dsp:sp modelId="{01D7D4A1-0474-494F-89B0-F2E858E4CE2A}">
      <dsp:nvSpPr>
        <dsp:cNvPr id="0" name=""/>
        <dsp:cNvSpPr/>
      </dsp:nvSpPr>
      <dsp:spPr>
        <a:xfrm>
          <a:off x="1577339" y="2393235"/>
          <a:ext cx="8938260" cy="195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No. of Rows-178464 </a:t>
          </a:r>
          <a:br>
            <a:rPr lang="en-US" sz="2600" b="0" i="0" kern="1200" dirty="0"/>
          </a:br>
          <a:r>
            <a:rPr lang="en-US" sz="2600" b="0" i="0" kern="1200" dirty="0"/>
            <a:t>No. of Columns-45</a:t>
          </a:r>
          <a:endParaRPr lang="en-US" sz="2600" kern="1200" dirty="0"/>
        </a:p>
      </dsp:txBody>
      <dsp:txXfrm>
        <a:off x="1634690" y="2450586"/>
        <a:ext cx="5973451" cy="1843400"/>
      </dsp:txXfrm>
    </dsp:sp>
    <dsp:sp modelId="{33357F33-B831-40A7-956D-DC576ADB71B8}">
      <dsp:nvSpPr>
        <dsp:cNvPr id="0" name=""/>
        <dsp:cNvSpPr/>
      </dsp:nvSpPr>
      <dsp:spPr>
        <a:xfrm>
          <a:off x="7665493" y="1539285"/>
          <a:ext cx="1272766" cy="1272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51865" y="1539285"/>
        <a:ext cx="700022" cy="957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7DEE1-DB8B-4542-AA9A-75047F55C07B}">
      <dsp:nvSpPr>
        <dsp:cNvPr id="0" name=""/>
        <dsp:cNvSpPr/>
      </dsp:nvSpPr>
      <dsp:spPr>
        <a:xfrm rot="5400000">
          <a:off x="2954940" y="-967903"/>
          <a:ext cx="867024" cy="318913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ptos" panose="020B0004020202020204" pitchFamily="34" charset="0"/>
              <a:cs typeface="Aparajita" panose="02020603050405020304" pitchFamily="18" charset="0"/>
            </a:rPr>
            <a:t>There are a total of </a:t>
          </a:r>
          <a:r>
            <a:rPr lang="en-US" sz="1200" b="1" kern="1200" dirty="0">
              <a:latin typeface="Aptos" panose="020B0004020202020204" pitchFamily="34" charset="0"/>
              <a:cs typeface="Aparajita" panose="02020603050405020304" pitchFamily="18" charset="0"/>
            </a:rPr>
            <a:t>3007</a:t>
          </a:r>
          <a:r>
            <a:rPr lang="en-US" sz="1200" kern="1200" dirty="0">
              <a:latin typeface="Aptos" panose="020B0004020202020204" pitchFamily="34" charset="0"/>
              <a:cs typeface="Aparajita" panose="02020603050405020304" pitchFamily="18" charset="0"/>
            </a:rPr>
            <a:t> machines, with </a:t>
          </a:r>
          <a:r>
            <a:rPr lang="en-US" sz="1200" b="1" kern="1200" dirty="0">
              <a:latin typeface="Aptos" panose="020B0004020202020204" pitchFamily="34" charset="0"/>
              <a:cs typeface="Aparajita" panose="02020603050405020304" pitchFamily="18" charset="0"/>
            </a:rPr>
            <a:t>2971</a:t>
          </a:r>
          <a:r>
            <a:rPr lang="en-US" sz="1200" kern="1200" dirty="0">
              <a:latin typeface="Aptos" panose="020B0004020202020204" pitchFamily="34" charset="0"/>
              <a:cs typeface="Aparajita" panose="02020603050405020304" pitchFamily="18" charset="0"/>
            </a:rPr>
            <a:t> currently </a:t>
          </a:r>
          <a:r>
            <a:rPr lang="en-US" sz="1200" b="1" kern="1200" dirty="0">
              <a:latin typeface="Aptos" panose="020B0004020202020204" pitchFamily="34" charset="0"/>
              <a:cs typeface="Aparajita" panose="02020603050405020304" pitchFamily="18" charset="0"/>
            </a:rPr>
            <a:t>active</a:t>
          </a:r>
          <a:r>
            <a:rPr lang="en-US" sz="1200" kern="1200" dirty="0">
              <a:latin typeface="Aptos" panose="020B0004020202020204" pitchFamily="34" charset="0"/>
              <a:cs typeface="Aparajita" panose="02020603050405020304" pitchFamily="18" charset="0"/>
            </a:rPr>
            <a:t>. Most of these machines are in the </a:t>
          </a:r>
          <a:r>
            <a:rPr lang="en-US" sz="1200" b="1" kern="1200" dirty="0">
              <a:latin typeface="Aptos" panose="020B0004020202020204" pitchFamily="34" charset="0"/>
              <a:cs typeface="Aparajita" panose="02020603050405020304" pitchFamily="18" charset="0"/>
            </a:rPr>
            <a:t>operational</a:t>
          </a:r>
          <a:r>
            <a:rPr lang="en-US" sz="1200" kern="1200" dirty="0">
              <a:latin typeface="Aptos" panose="020B0004020202020204" pitchFamily="34" charset="0"/>
              <a:cs typeface="Aparajita" panose="02020603050405020304" pitchFamily="18" charset="0"/>
            </a:rPr>
            <a:t> state, and </a:t>
          </a:r>
          <a:r>
            <a:rPr lang="en-US" sz="1200" b="1" kern="1200" dirty="0">
              <a:latin typeface="Aptos" panose="020B0004020202020204" pitchFamily="34" charset="0"/>
              <a:cs typeface="Aparajita" panose="02020603050405020304" pitchFamily="18" charset="0"/>
            </a:rPr>
            <a:t>Punjab</a:t>
          </a:r>
          <a:r>
            <a:rPr lang="en-US" sz="1200" kern="1200" dirty="0">
              <a:latin typeface="Aptos" panose="020B0004020202020204" pitchFamily="34" charset="0"/>
              <a:cs typeface="Aparajita" panose="02020603050405020304" pitchFamily="18" charset="0"/>
            </a:rPr>
            <a:t> has the highest number of machines listed.</a:t>
          </a:r>
          <a:endParaRPr lang="en-IN" sz="1200" kern="1200" dirty="0">
            <a:latin typeface="Aptos" panose="020B0004020202020204" pitchFamily="34" charset="0"/>
            <a:cs typeface="Aparajita" panose="02020603050405020304" pitchFamily="18" charset="0"/>
          </a:endParaRPr>
        </a:p>
      </dsp:txBody>
      <dsp:txXfrm rot="-5400000">
        <a:off x="1793887" y="235475"/>
        <a:ext cx="3146806" cy="782374"/>
      </dsp:txXfrm>
    </dsp:sp>
    <dsp:sp modelId="{774513C5-E1D1-4534-86F5-D7F94B62B82F}">
      <dsp:nvSpPr>
        <dsp:cNvPr id="0" name=""/>
        <dsp:cNvSpPr/>
      </dsp:nvSpPr>
      <dsp:spPr>
        <a:xfrm>
          <a:off x="0" y="0"/>
          <a:ext cx="1793886" cy="124813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/>
              </a:solidFill>
            </a:rPr>
            <a:t>Machine Summary</a:t>
          </a:r>
          <a:endParaRPr lang="en-IN" sz="1600" b="0" kern="1200" dirty="0">
            <a:solidFill>
              <a:schemeClr val="tx1"/>
            </a:solidFill>
          </a:endParaRPr>
        </a:p>
      </dsp:txBody>
      <dsp:txXfrm>
        <a:off x="60929" y="60929"/>
        <a:ext cx="1672028" cy="1126276"/>
      </dsp:txXfrm>
    </dsp:sp>
    <dsp:sp modelId="{C5D9205B-6B81-432B-B855-F4618B7FA22D}">
      <dsp:nvSpPr>
        <dsp:cNvPr id="0" name=""/>
        <dsp:cNvSpPr/>
      </dsp:nvSpPr>
      <dsp:spPr>
        <a:xfrm>
          <a:off x="10888" y="1313136"/>
          <a:ext cx="1793886" cy="1248134"/>
        </a:xfrm>
        <a:prstGeom prst="roundRect">
          <a:avLst/>
        </a:prstGeom>
        <a:solidFill>
          <a:schemeClr val="accent4">
            <a:hueOff val="-792402"/>
            <a:satOff val="14520"/>
            <a:lumOff val="18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Breakdown Summary</a:t>
          </a:r>
        </a:p>
      </dsp:txBody>
      <dsp:txXfrm>
        <a:off x="71817" y="1374065"/>
        <a:ext cx="1672028" cy="1126276"/>
      </dsp:txXfrm>
    </dsp:sp>
    <dsp:sp modelId="{9B353B4E-ADDE-406D-BAB6-9C19AE165842}">
      <dsp:nvSpPr>
        <dsp:cNvPr id="0" name=""/>
        <dsp:cNvSpPr/>
      </dsp:nvSpPr>
      <dsp:spPr>
        <a:xfrm>
          <a:off x="0" y="2623677"/>
          <a:ext cx="1793886" cy="1248134"/>
        </a:xfrm>
        <a:prstGeom prst="roundRect">
          <a:avLst/>
        </a:prstGeom>
        <a:solidFill>
          <a:schemeClr val="accent4">
            <a:hueOff val="-1584803"/>
            <a:satOff val="29040"/>
            <a:lumOff val="36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Downtime Analysis</a:t>
          </a:r>
        </a:p>
      </dsp:txBody>
      <dsp:txXfrm>
        <a:off x="60929" y="2684606"/>
        <a:ext cx="1672028" cy="1126276"/>
      </dsp:txXfrm>
    </dsp:sp>
    <dsp:sp modelId="{18481002-64AE-4C34-BC91-A15A57A4D6C3}">
      <dsp:nvSpPr>
        <dsp:cNvPr id="0" name=""/>
        <dsp:cNvSpPr/>
      </dsp:nvSpPr>
      <dsp:spPr>
        <a:xfrm>
          <a:off x="0" y="3934219"/>
          <a:ext cx="1793886" cy="1248134"/>
        </a:xfrm>
        <a:prstGeom prst="roundRect">
          <a:avLst/>
        </a:prstGeom>
        <a:solidFill>
          <a:schemeClr val="accent4">
            <a:hueOff val="-2377205"/>
            <a:satOff val="43560"/>
            <a:lumOff val="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>
              <a:solidFill>
                <a:schemeClr val="tx1"/>
              </a:solidFill>
            </a:rPr>
            <a:t>Cost Analysis</a:t>
          </a:r>
        </a:p>
      </dsp:txBody>
      <dsp:txXfrm>
        <a:off x="60929" y="3995148"/>
        <a:ext cx="1672028" cy="11262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7DEE1-DB8B-4542-AA9A-75047F55C07B}">
      <dsp:nvSpPr>
        <dsp:cNvPr id="0" name=""/>
        <dsp:cNvSpPr/>
      </dsp:nvSpPr>
      <dsp:spPr>
        <a:xfrm rot="5400000">
          <a:off x="2954940" y="-967903"/>
          <a:ext cx="867024" cy="318913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ptos" panose="020B0004020202020204" pitchFamily="34" charset="0"/>
              <a:cs typeface="Aparajita" panose="02020603050405020304" pitchFamily="18" charset="0"/>
            </a:rPr>
            <a:t>There are a total of </a:t>
          </a:r>
          <a:r>
            <a:rPr lang="en-US" sz="1200" b="1" kern="1200" dirty="0">
              <a:latin typeface="Aptos" panose="020B0004020202020204" pitchFamily="34" charset="0"/>
              <a:cs typeface="Aparajita" panose="02020603050405020304" pitchFamily="18" charset="0"/>
            </a:rPr>
            <a:t>3007</a:t>
          </a:r>
          <a:r>
            <a:rPr lang="en-US" sz="1200" kern="1200" dirty="0">
              <a:latin typeface="Aptos" panose="020B0004020202020204" pitchFamily="34" charset="0"/>
              <a:cs typeface="Aparajita" panose="02020603050405020304" pitchFamily="18" charset="0"/>
            </a:rPr>
            <a:t> machines, with </a:t>
          </a:r>
          <a:r>
            <a:rPr lang="en-US" sz="1200" b="1" kern="1200" dirty="0">
              <a:latin typeface="Aptos" panose="020B0004020202020204" pitchFamily="34" charset="0"/>
              <a:cs typeface="Aparajita" panose="02020603050405020304" pitchFamily="18" charset="0"/>
            </a:rPr>
            <a:t>2971</a:t>
          </a:r>
          <a:r>
            <a:rPr lang="en-US" sz="1200" kern="1200" dirty="0">
              <a:latin typeface="Aptos" panose="020B0004020202020204" pitchFamily="34" charset="0"/>
              <a:cs typeface="Aparajita" panose="02020603050405020304" pitchFamily="18" charset="0"/>
            </a:rPr>
            <a:t> currently </a:t>
          </a:r>
          <a:r>
            <a:rPr lang="en-US" sz="1200" b="1" kern="1200" dirty="0">
              <a:latin typeface="Aptos" panose="020B0004020202020204" pitchFamily="34" charset="0"/>
              <a:cs typeface="Aparajita" panose="02020603050405020304" pitchFamily="18" charset="0"/>
            </a:rPr>
            <a:t>active</a:t>
          </a:r>
          <a:r>
            <a:rPr lang="en-US" sz="1200" kern="1200" dirty="0">
              <a:latin typeface="Aptos" panose="020B0004020202020204" pitchFamily="34" charset="0"/>
              <a:cs typeface="Aparajita" panose="02020603050405020304" pitchFamily="18" charset="0"/>
            </a:rPr>
            <a:t>. Most of these machines are in the </a:t>
          </a:r>
          <a:r>
            <a:rPr lang="en-US" sz="1200" b="1" kern="1200" dirty="0">
              <a:latin typeface="Aptos" panose="020B0004020202020204" pitchFamily="34" charset="0"/>
              <a:cs typeface="Aparajita" panose="02020603050405020304" pitchFamily="18" charset="0"/>
            </a:rPr>
            <a:t>operational</a:t>
          </a:r>
          <a:r>
            <a:rPr lang="en-US" sz="1200" kern="1200" dirty="0">
              <a:latin typeface="Aptos" panose="020B0004020202020204" pitchFamily="34" charset="0"/>
              <a:cs typeface="Aparajita" panose="02020603050405020304" pitchFamily="18" charset="0"/>
            </a:rPr>
            <a:t> state, and </a:t>
          </a:r>
          <a:r>
            <a:rPr lang="en-US" sz="1200" b="1" kern="1200" dirty="0">
              <a:latin typeface="Aptos" panose="020B0004020202020204" pitchFamily="34" charset="0"/>
              <a:cs typeface="Aparajita" panose="02020603050405020304" pitchFamily="18" charset="0"/>
            </a:rPr>
            <a:t>Punjab</a:t>
          </a:r>
          <a:r>
            <a:rPr lang="en-US" sz="1200" kern="1200" dirty="0">
              <a:latin typeface="Aptos" panose="020B0004020202020204" pitchFamily="34" charset="0"/>
              <a:cs typeface="Aparajita" panose="02020603050405020304" pitchFamily="18" charset="0"/>
            </a:rPr>
            <a:t> has the highest number of machines listed.</a:t>
          </a:r>
          <a:endParaRPr lang="en-IN" sz="1200" kern="1200" dirty="0">
            <a:latin typeface="Aptos" panose="020B0004020202020204" pitchFamily="34" charset="0"/>
            <a:cs typeface="Aparajita" panose="02020603050405020304" pitchFamily="18" charset="0"/>
          </a:endParaRPr>
        </a:p>
      </dsp:txBody>
      <dsp:txXfrm rot="-5400000">
        <a:off x="1793887" y="235475"/>
        <a:ext cx="3146806" cy="782374"/>
      </dsp:txXfrm>
    </dsp:sp>
    <dsp:sp modelId="{774513C5-E1D1-4534-86F5-D7F94B62B82F}">
      <dsp:nvSpPr>
        <dsp:cNvPr id="0" name=""/>
        <dsp:cNvSpPr/>
      </dsp:nvSpPr>
      <dsp:spPr>
        <a:xfrm>
          <a:off x="0" y="0"/>
          <a:ext cx="1793886" cy="124813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/>
              </a:solidFill>
            </a:rPr>
            <a:t>Machine Summary</a:t>
          </a:r>
          <a:endParaRPr lang="en-IN" sz="1600" b="0" kern="1200" dirty="0">
            <a:solidFill>
              <a:schemeClr val="tx1"/>
            </a:solidFill>
          </a:endParaRPr>
        </a:p>
      </dsp:txBody>
      <dsp:txXfrm>
        <a:off x="60929" y="60929"/>
        <a:ext cx="1672028" cy="1126276"/>
      </dsp:txXfrm>
    </dsp:sp>
    <dsp:sp modelId="{01908BC5-1D94-4384-BBAB-B2DFB06701EA}">
      <dsp:nvSpPr>
        <dsp:cNvPr id="0" name=""/>
        <dsp:cNvSpPr/>
      </dsp:nvSpPr>
      <dsp:spPr>
        <a:xfrm rot="5400000">
          <a:off x="2889198" y="342638"/>
          <a:ext cx="998507" cy="3189131"/>
        </a:xfrm>
        <a:prstGeom prst="round2SameRect">
          <a:avLst/>
        </a:prstGeom>
        <a:solidFill>
          <a:schemeClr val="accent4">
            <a:tint val="40000"/>
            <a:alpha val="90000"/>
            <a:hueOff val="-1770437"/>
            <a:satOff val="45949"/>
            <a:lumOff val="2919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770437"/>
              <a:satOff val="45949"/>
              <a:lumOff val="2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1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</a:t>
          </a:r>
          <a:r>
            <a:rPr lang="en-US" sz="1200" kern="1200" dirty="0">
              <a:latin typeface="Aptos" panose="020B0004020202020204" pitchFamily="34" charset="0"/>
            </a:rPr>
            <a:t>here are around </a:t>
          </a:r>
          <a:r>
            <a:rPr lang="en-US" sz="1200" b="1" kern="1200" dirty="0">
              <a:latin typeface="Aptos" panose="020B0004020202020204" pitchFamily="34" charset="0"/>
            </a:rPr>
            <a:t>35,000</a:t>
          </a:r>
          <a:r>
            <a:rPr lang="en-US" sz="1200" kern="1200" dirty="0">
              <a:latin typeface="Aptos" panose="020B0004020202020204" pitchFamily="34" charset="0"/>
            </a:rPr>
            <a:t> breakdowns. Machines over </a:t>
          </a:r>
          <a:r>
            <a:rPr lang="en-US" sz="1200" b="1" kern="1200" dirty="0">
              <a:latin typeface="Aptos" panose="020B0004020202020204" pitchFamily="34" charset="0"/>
            </a:rPr>
            <a:t>5 years old </a:t>
          </a:r>
          <a:r>
            <a:rPr lang="en-US" sz="1200" kern="1200" dirty="0">
              <a:latin typeface="Aptos" panose="020B0004020202020204" pitchFamily="34" charset="0"/>
            </a:rPr>
            <a:t>and those in the off-season preventive service category have the most breakdowns, with </a:t>
          </a:r>
          <a:r>
            <a:rPr lang="en-US" sz="1200" b="1" kern="1200" dirty="0">
              <a:latin typeface="Aptos" panose="020B0004020202020204" pitchFamily="34" charset="0"/>
            </a:rPr>
            <a:t>Haryana</a:t>
          </a:r>
          <a:r>
            <a:rPr lang="en-US" sz="1200" kern="1200" dirty="0">
              <a:latin typeface="Aptos" panose="020B0004020202020204" pitchFamily="34" charset="0"/>
            </a:rPr>
            <a:t> leading in breakdown counts.</a:t>
          </a:r>
          <a:endParaRPr lang="en-US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1" kern="1200" dirty="0">
            <a:solidFill>
              <a:schemeClr val="tx1"/>
            </a:solidFill>
          </a:endParaRPr>
        </a:p>
      </dsp:txBody>
      <dsp:txXfrm rot="-5400000">
        <a:off x="1793887" y="1486693"/>
        <a:ext cx="3140388" cy="901021"/>
      </dsp:txXfrm>
    </dsp:sp>
    <dsp:sp modelId="{C5D9205B-6B81-432B-B855-F4618B7FA22D}">
      <dsp:nvSpPr>
        <dsp:cNvPr id="0" name=""/>
        <dsp:cNvSpPr/>
      </dsp:nvSpPr>
      <dsp:spPr>
        <a:xfrm>
          <a:off x="19358" y="1313136"/>
          <a:ext cx="1793886" cy="1248134"/>
        </a:xfrm>
        <a:prstGeom prst="roundRect">
          <a:avLst/>
        </a:prstGeom>
        <a:solidFill>
          <a:schemeClr val="accent4">
            <a:hueOff val="-792402"/>
            <a:satOff val="14520"/>
            <a:lumOff val="18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Breakdown Summary</a:t>
          </a:r>
        </a:p>
      </dsp:txBody>
      <dsp:txXfrm>
        <a:off x="80287" y="1374065"/>
        <a:ext cx="1672028" cy="1126276"/>
      </dsp:txXfrm>
    </dsp:sp>
    <dsp:sp modelId="{556820D5-E43E-4C4F-955D-2DF6E8C3F123}">
      <dsp:nvSpPr>
        <dsp:cNvPr id="0" name=""/>
        <dsp:cNvSpPr/>
      </dsp:nvSpPr>
      <dsp:spPr>
        <a:xfrm>
          <a:off x="0" y="2623677"/>
          <a:ext cx="1793886" cy="1248134"/>
        </a:xfrm>
        <a:prstGeom prst="roundRect">
          <a:avLst/>
        </a:prstGeom>
        <a:solidFill>
          <a:schemeClr val="accent4">
            <a:hueOff val="-1584803"/>
            <a:satOff val="29040"/>
            <a:lumOff val="36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Downtime Analysis</a:t>
          </a:r>
        </a:p>
      </dsp:txBody>
      <dsp:txXfrm>
        <a:off x="60929" y="2684606"/>
        <a:ext cx="1672028" cy="1126276"/>
      </dsp:txXfrm>
    </dsp:sp>
    <dsp:sp modelId="{18481002-64AE-4C34-BC91-A15A57A4D6C3}">
      <dsp:nvSpPr>
        <dsp:cNvPr id="0" name=""/>
        <dsp:cNvSpPr/>
      </dsp:nvSpPr>
      <dsp:spPr>
        <a:xfrm>
          <a:off x="0" y="3934219"/>
          <a:ext cx="1793886" cy="1248134"/>
        </a:xfrm>
        <a:prstGeom prst="roundRect">
          <a:avLst/>
        </a:prstGeom>
        <a:solidFill>
          <a:schemeClr val="accent4">
            <a:hueOff val="-2377205"/>
            <a:satOff val="43560"/>
            <a:lumOff val="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>
              <a:solidFill>
                <a:schemeClr val="tx1"/>
              </a:solidFill>
            </a:rPr>
            <a:t>Cost Analysis</a:t>
          </a:r>
        </a:p>
      </dsp:txBody>
      <dsp:txXfrm>
        <a:off x="60929" y="3995148"/>
        <a:ext cx="1672028" cy="11262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7DEE1-DB8B-4542-AA9A-75047F55C07B}">
      <dsp:nvSpPr>
        <dsp:cNvPr id="0" name=""/>
        <dsp:cNvSpPr/>
      </dsp:nvSpPr>
      <dsp:spPr>
        <a:xfrm rot="5400000">
          <a:off x="2954940" y="-967903"/>
          <a:ext cx="867024" cy="318913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ptos" panose="020B0004020202020204" pitchFamily="34" charset="0"/>
              <a:cs typeface="Aparajita" panose="02020603050405020304" pitchFamily="18" charset="0"/>
            </a:rPr>
            <a:t>There are a total of </a:t>
          </a:r>
          <a:r>
            <a:rPr lang="en-US" sz="1200" b="1" kern="1200" dirty="0">
              <a:latin typeface="Aptos" panose="020B0004020202020204" pitchFamily="34" charset="0"/>
              <a:cs typeface="Aparajita" panose="02020603050405020304" pitchFamily="18" charset="0"/>
            </a:rPr>
            <a:t>3007</a:t>
          </a:r>
          <a:r>
            <a:rPr lang="en-US" sz="1200" kern="1200" dirty="0">
              <a:latin typeface="Aptos" panose="020B0004020202020204" pitchFamily="34" charset="0"/>
              <a:cs typeface="Aparajita" panose="02020603050405020304" pitchFamily="18" charset="0"/>
            </a:rPr>
            <a:t> machines, with </a:t>
          </a:r>
          <a:r>
            <a:rPr lang="en-US" sz="1200" b="1" kern="1200" dirty="0">
              <a:latin typeface="Aptos" panose="020B0004020202020204" pitchFamily="34" charset="0"/>
              <a:cs typeface="Aparajita" panose="02020603050405020304" pitchFamily="18" charset="0"/>
            </a:rPr>
            <a:t>2971</a:t>
          </a:r>
          <a:r>
            <a:rPr lang="en-US" sz="1200" kern="1200" dirty="0">
              <a:latin typeface="Aptos" panose="020B0004020202020204" pitchFamily="34" charset="0"/>
              <a:cs typeface="Aparajita" panose="02020603050405020304" pitchFamily="18" charset="0"/>
            </a:rPr>
            <a:t> currently </a:t>
          </a:r>
          <a:r>
            <a:rPr lang="en-US" sz="1200" b="1" kern="1200" dirty="0">
              <a:latin typeface="Aptos" panose="020B0004020202020204" pitchFamily="34" charset="0"/>
              <a:cs typeface="Aparajita" panose="02020603050405020304" pitchFamily="18" charset="0"/>
            </a:rPr>
            <a:t>active</a:t>
          </a:r>
          <a:r>
            <a:rPr lang="en-US" sz="1200" kern="1200" dirty="0">
              <a:latin typeface="Aptos" panose="020B0004020202020204" pitchFamily="34" charset="0"/>
              <a:cs typeface="Aparajita" panose="02020603050405020304" pitchFamily="18" charset="0"/>
            </a:rPr>
            <a:t>. Most of these machines are in the </a:t>
          </a:r>
          <a:r>
            <a:rPr lang="en-US" sz="1200" b="1" kern="1200" dirty="0">
              <a:latin typeface="Aptos" panose="020B0004020202020204" pitchFamily="34" charset="0"/>
              <a:cs typeface="Aparajita" panose="02020603050405020304" pitchFamily="18" charset="0"/>
            </a:rPr>
            <a:t>operational</a:t>
          </a:r>
          <a:r>
            <a:rPr lang="en-US" sz="1200" kern="1200" dirty="0">
              <a:latin typeface="Aptos" panose="020B0004020202020204" pitchFamily="34" charset="0"/>
              <a:cs typeface="Aparajita" panose="02020603050405020304" pitchFamily="18" charset="0"/>
            </a:rPr>
            <a:t> state, and </a:t>
          </a:r>
          <a:r>
            <a:rPr lang="en-US" sz="1200" b="1" kern="1200" dirty="0">
              <a:latin typeface="Aptos" panose="020B0004020202020204" pitchFamily="34" charset="0"/>
              <a:cs typeface="Aparajita" panose="02020603050405020304" pitchFamily="18" charset="0"/>
            </a:rPr>
            <a:t>Punjab</a:t>
          </a:r>
          <a:r>
            <a:rPr lang="en-US" sz="1200" kern="1200" dirty="0">
              <a:latin typeface="Aptos" panose="020B0004020202020204" pitchFamily="34" charset="0"/>
              <a:cs typeface="Aparajita" panose="02020603050405020304" pitchFamily="18" charset="0"/>
            </a:rPr>
            <a:t> has the highest number of machines listed.</a:t>
          </a:r>
          <a:endParaRPr lang="en-IN" sz="1200" kern="1200" dirty="0">
            <a:latin typeface="Aptos" panose="020B0004020202020204" pitchFamily="34" charset="0"/>
            <a:cs typeface="Aparajita" panose="02020603050405020304" pitchFamily="18" charset="0"/>
          </a:endParaRPr>
        </a:p>
      </dsp:txBody>
      <dsp:txXfrm rot="-5400000">
        <a:off x="1793887" y="235475"/>
        <a:ext cx="3146806" cy="782374"/>
      </dsp:txXfrm>
    </dsp:sp>
    <dsp:sp modelId="{774513C5-E1D1-4534-86F5-D7F94B62B82F}">
      <dsp:nvSpPr>
        <dsp:cNvPr id="0" name=""/>
        <dsp:cNvSpPr/>
      </dsp:nvSpPr>
      <dsp:spPr>
        <a:xfrm>
          <a:off x="0" y="0"/>
          <a:ext cx="1793886" cy="124813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/>
              </a:solidFill>
            </a:rPr>
            <a:t>Machine Summary</a:t>
          </a:r>
          <a:endParaRPr lang="en-IN" sz="1600" b="0" kern="1200" dirty="0">
            <a:solidFill>
              <a:schemeClr val="tx1"/>
            </a:solidFill>
          </a:endParaRPr>
        </a:p>
      </dsp:txBody>
      <dsp:txXfrm>
        <a:off x="60929" y="60929"/>
        <a:ext cx="1672028" cy="1126276"/>
      </dsp:txXfrm>
    </dsp:sp>
    <dsp:sp modelId="{01908BC5-1D94-4384-BBAB-B2DFB06701EA}">
      <dsp:nvSpPr>
        <dsp:cNvPr id="0" name=""/>
        <dsp:cNvSpPr/>
      </dsp:nvSpPr>
      <dsp:spPr>
        <a:xfrm rot="5400000">
          <a:off x="2889198" y="342638"/>
          <a:ext cx="998507" cy="3189131"/>
        </a:xfrm>
        <a:prstGeom prst="round2SameRect">
          <a:avLst/>
        </a:prstGeom>
        <a:solidFill>
          <a:schemeClr val="accent4">
            <a:tint val="40000"/>
            <a:alpha val="90000"/>
            <a:hueOff val="-885218"/>
            <a:satOff val="22975"/>
            <a:lumOff val="146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885218"/>
              <a:satOff val="22975"/>
              <a:lumOff val="14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1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</a:t>
          </a:r>
          <a:r>
            <a:rPr lang="en-US" sz="1200" kern="1200" dirty="0">
              <a:latin typeface="Aptos" panose="020B0004020202020204" pitchFamily="34" charset="0"/>
            </a:rPr>
            <a:t>here are around </a:t>
          </a:r>
          <a:r>
            <a:rPr lang="en-US" sz="1200" b="1" kern="1200" dirty="0">
              <a:latin typeface="Aptos" panose="020B0004020202020204" pitchFamily="34" charset="0"/>
            </a:rPr>
            <a:t>35,000</a:t>
          </a:r>
          <a:r>
            <a:rPr lang="en-US" sz="1200" kern="1200" dirty="0">
              <a:latin typeface="Aptos" panose="020B0004020202020204" pitchFamily="34" charset="0"/>
            </a:rPr>
            <a:t> breakdowns. Machines over </a:t>
          </a:r>
          <a:r>
            <a:rPr lang="en-US" sz="1200" b="1" kern="1200" dirty="0">
              <a:latin typeface="Aptos" panose="020B0004020202020204" pitchFamily="34" charset="0"/>
            </a:rPr>
            <a:t>5 years old</a:t>
          </a:r>
          <a:r>
            <a:rPr lang="en-US" sz="1200" kern="1200" dirty="0">
              <a:latin typeface="Aptos" panose="020B0004020202020204" pitchFamily="34" charset="0"/>
            </a:rPr>
            <a:t> and those in the off-season preventive service category have the most breakdowns, with </a:t>
          </a:r>
          <a:r>
            <a:rPr lang="en-US" sz="1200" b="1" kern="1200" dirty="0">
              <a:latin typeface="Aptos" panose="020B0004020202020204" pitchFamily="34" charset="0"/>
            </a:rPr>
            <a:t>Haryana</a:t>
          </a:r>
          <a:r>
            <a:rPr lang="en-US" sz="1200" kern="1200" dirty="0">
              <a:latin typeface="Aptos" panose="020B0004020202020204" pitchFamily="34" charset="0"/>
            </a:rPr>
            <a:t> leading in breakdown counts.</a:t>
          </a:r>
          <a:endParaRPr lang="en-US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1" kern="1200" dirty="0">
            <a:solidFill>
              <a:schemeClr val="tx1"/>
            </a:solidFill>
          </a:endParaRPr>
        </a:p>
      </dsp:txBody>
      <dsp:txXfrm rot="-5400000">
        <a:off x="1793887" y="1486693"/>
        <a:ext cx="3140388" cy="901021"/>
      </dsp:txXfrm>
    </dsp:sp>
    <dsp:sp modelId="{C5D9205B-6B81-432B-B855-F4618B7FA22D}">
      <dsp:nvSpPr>
        <dsp:cNvPr id="0" name=""/>
        <dsp:cNvSpPr/>
      </dsp:nvSpPr>
      <dsp:spPr>
        <a:xfrm>
          <a:off x="19358" y="1313136"/>
          <a:ext cx="1793886" cy="1248134"/>
        </a:xfrm>
        <a:prstGeom prst="roundRect">
          <a:avLst/>
        </a:prstGeom>
        <a:solidFill>
          <a:schemeClr val="accent4">
            <a:hueOff val="-792402"/>
            <a:satOff val="14520"/>
            <a:lumOff val="18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Breakdown Summary</a:t>
          </a:r>
        </a:p>
      </dsp:txBody>
      <dsp:txXfrm>
        <a:off x="80287" y="1374065"/>
        <a:ext cx="1672028" cy="1126276"/>
      </dsp:txXfrm>
    </dsp:sp>
    <dsp:sp modelId="{092E53FC-DEC5-4666-ADFB-5ECE1A53198D}">
      <dsp:nvSpPr>
        <dsp:cNvPr id="0" name=""/>
        <dsp:cNvSpPr/>
      </dsp:nvSpPr>
      <dsp:spPr>
        <a:xfrm rot="5400000">
          <a:off x="2889198" y="1653179"/>
          <a:ext cx="998507" cy="3189131"/>
        </a:xfrm>
        <a:prstGeom prst="round2SameRect">
          <a:avLst/>
        </a:prstGeom>
        <a:solidFill>
          <a:schemeClr val="accent4">
            <a:tint val="40000"/>
            <a:alpha val="90000"/>
            <a:hueOff val="-1770437"/>
            <a:satOff val="45949"/>
            <a:lumOff val="2919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770437"/>
              <a:satOff val="45949"/>
              <a:lumOff val="2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chemeClr val="tx1"/>
              </a:solidFill>
              <a:latin typeface="Aptos" panose="020B0004020202020204" pitchFamily="34" charset="0"/>
            </a:rPr>
            <a:t>The average downtime is </a:t>
          </a:r>
          <a:r>
            <a:rPr lang="en-US" sz="1200" b="1" kern="1200" dirty="0">
              <a:solidFill>
                <a:schemeClr val="tx1"/>
              </a:solidFill>
              <a:latin typeface="Aptos" panose="020B0004020202020204" pitchFamily="34" charset="0"/>
            </a:rPr>
            <a:t>10 minutes</a:t>
          </a:r>
          <a:r>
            <a:rPr lang="en-US" sz="1200" b="0" kern="1200" dirty="0">
              <a:solidFill>
                <a:schemeClr val="tx1"/>
              </a:solidFill>
              <a:latin typeface="Aptos" panose="020B0004020202020204" pitchFamily="34" charset="0"/>
            </a:rPr>
            <a:t>. Machine </a:t>
          </a:r>
          <a:r>
            <a:rPr lang="en-US" sz="1200" b="1" kern="1200" dirty="0">
              <a:solidFill>
                <a:schemeClr val="tx1"/>
              </a:solidFill>
              <a:latin typeface="Aptos" panose="020B0004020202020204" pitchFamily="34" charset="0"/>
            </a:rPr>
            <a:t>UPL_491 </a:t>
          </a:r>
          <a:r>
            <a:rPr lang="en-US" sz="1200" b="0" kern="1200" dirty="0">
              <a:solidFill>
                <a:schemeClr val="tx1"/>
              </a:solidFill>
              <a:latin typeface="Aptos" panose="020B0004020202020204" pitchFamily="34" charset="0"/>
            </a:rPr>
            <a:t>has the maximum downtime of </a:t>
          </a:r>
          <a:r>
            <a:rPr lang="en-US" sz="1200" b="1" kern="1200" dirty="0">
              <a:solidFill>
                <a:schemeClr val="tx1"/>
              </a:solidFill>
              <a:latin typeface="Aptos" panose="020B0004020202020204" pitchFamily="34" charset="0"/>
            </a:rPr>
            <a:t>30 minutes</a:t>
          </a:r>
          <a:r>
            <a:rPr lang="en-US" sz="1200" b="0" kern="1200" dirty="0">
              <a:solidFill>
                <a:schemeClr val="tx1"/>
              </a:solidFill>
              <a:latin typeface="Aptos" panose="020B0004020202020204" pitchFamily="34" charset="0"/>
            </a:rPr>
            <a:t>. Most machines have a recorded downtime of less than 10 minutes.</a:t>
          </a:r>
          <a:endParaRPr lang="en-IN" sz="1200" b="0" kern="1200" dirty="0">
            <a:solidFill>
              <a:schemeClr val="tx1"/>
            </a:solidFill>
            <a:latin typeface="Aptos" panose="020B0004020202020204" pitchFamily="34" charset="0"/>
          </a:endParaRPr>
        </a:p>
      </dsp:txBody>
      <dsp:txXfrm rot="-5400000">
        <a:off x="1793887" y="2797234"/>
        <a:ext cx="3140388" cy="901021"/>
      </dsp:txXfrm>
    </dsp:sp>
    <dsp:sp modelId="{117BF039-8FC0-40B2-B8AD-058C764CE305}">
      <dsp:nvSpPr>
        <dsp:cNvPr id="0" name=""/>
        <dsp:cNvSpPr/>
      </dsp:nvSpPr>
      <dsp:spPr>
        <a:xfrm>
          <a:off x="0" y="2623677"/>
          <a:ext cx="1793886" cy="1248134"/>
        </a:xfrm>
        <a:prstGeom prst="roundRect">
          <a:avLst/>
        </a:prstGeom>
        <a:solidFill>
          <a:schemeClr val="accent4">
            <a:hueOff val="-1584803"/>
            <a:satOff val="29040"/>
            <a:lumOff val="36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Downtime Analysis</a:t>
          </a:r>
        </a:p>
      </dsp:txBody>
      <dsp:txXfrm>
        <a:off x="60929" y="2684606"/>
        <a:ext cx="1672028" cy="1126276"/>
      </dsp:txXfrm>
    </dsp:sp>
    <dsp:sp modelId="{18481002-64AE-4C34-BC91-A15A57A4D6C3}">
      <dsp:nvSpPr>
        <dsp:cNvPr id="0" name=""/>
        <dsp:cNvSpPr/>
      </dsp:nvSpPr>
      <dsp:spPr>
        <a:xfrm>
          <a:off x="0" y="3934219"/>
          <a:ext cx="1793886" cy="1248134"/>
        </a:xfrm>
        <a:prstGeom prst="roundRect">
          <a:avLst/>
        </a:prstGeom>
        <a:solidFill>
          <a:schemeClr val="accent4">
            <a:hueOff val="-2377205"/>
            <a:satOff val="43560"/>
            <a:lumOff val="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>
              <a:solidFill>
                <a:schemeClr val="tx1"/>
              </a:solidFill>
            </a:rPr>
            <a:t>Cost Analysis</a:t>
          </a:r>
        </a:p>
      </dsp:txBody>
      <dsp:txXfrm>
        <a:off x="60929" y="3995148"/>
        <a:ext cx="1672028" cy="11262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7DEE1-DB8B-4542-AA9A-75047F55C07B}">
      <dsp:nvSpPr>
        <dsp:cNvPr id="0" name=""/>
        <dsp:cNvSpPr/>
      </dsp:nvSpPr>
      <dsp:spPr>
        <a:xfrm rot="5400000">
          <a:off x="3160196" y="-1046829"/>
          <a:ext cx="908792" cy="3401969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ptos" panose="020B0004020202020204" pitchFamily="34" charset="0"/>
              <a:cs typeface="Aparajita" panose="02020603050405020304" pitchFamily="18" charset="0"/>
            </a:rPr>
            <a:t>There are a total of </a:t>
          </a:r>
          <a:r>
            <a:rPr lang="en-US" sz="1200" b="1" kern="1200" dirty="0">
              <a:latin typeface="Aptos" panose="020B0004020202020204" pitchFamily="34" charset="0"/>
              <a:cs typeface="Aparajita" panose="02020603050405020304" pitchFamily="18" charset="0"/>
            </a:rPr>
            <a:t>3007</a:t>
          </a:r>
          <a:r>
            <a:rPr lang="en-US" sz="1200" kern="1200" dirty="0">
              <a:latin typeface="Aptos" panose="020B0004020202020204" pitchFamily="34" charset="0"/>
              <a:cs typeface="Aparajita" panose="02020603050405020304" pitchFamily="18" charset="0"/>
            </a:rPr>
            <a:t> machines, with </a:t>
          </a:r>
          <a:r>
            <a:rPr lang="en-US" sz="1200" b="1" kern="1200" dirty="0">
              <a:latin typeface="Aptos" panose="020B0004020202020204" pitchFamily="34" charset="0"/>
              <a:cs typeface="Aparajita" panose="02020603050405020304" pitchFamily="18" charset="0"/>
            </a:rPr>
            <a:t>2971</a:t>
          </a:r>
          <a:r>
            <a:rPr lang="en-US" sz="1200" kern="1200" dirty="0">
              <a:latin typeface="Aptos" panose="020B0004020202020204" pitchFamily="34" charset="0"/>
              <a:cs typeface="Aparajita" panose="02020603050405020304" pitchFamily="18" charset="0"/>
            </a:rPr>
            <a:t> currently </a:t>
          </a:r>
          <a:r>
            <a:rPr lang="en-US" sz="1200" b="1" kern="1200" dirty="0">
              <a:latin typeface="Aptos" panose="020B0004020202020204" pitchFamily="34" charset="0"/>
              <a:cs typeface="Aparajita" panose="02020603050405020304" pitchFamily="18" charset="0"/>
            </a:rPr>
            <a:t>active</a:t>
          </a:r>
          <a:r>
            <a:rPr lang="en-US" sz="1200" kern="1200" dirty="0">
              <a:latin typeface="Aptos" panose="020B0004020202020204" pitchFamily="34" charset="0"/>
              <a:cs typeface="Aparajita" panose="02020603050405020304" pitchFamily="18" charset="0"/>
            </a:rPr>
            <a:t>. Most of these machines are in the </a:t>
          </a:r>
          <a:r>
            <a:rPr lang="en-US" sz="1200" b="1" kern="1200" dirty="0">
              <a:latin typeface="Aptos" panose="020B0004020202020204" pitchFamily="34" charset="0"/>
              <a:cs typeface="Aparajita" panose="02020603050405020304" pitchFamily="18" charset="0"/>
            </a:rPr>
            <a:t>operational</a:t>
          </a:r>
          <a:r>
            <a:rPr lang="en-US" sz="1200" kern="1200" dirty="0">
              <a:latin typeface="Aptos" panose="020B0004020202020204" pitchFamily="34" charset="0"/>
              <a:cs typeface="Aparajita" panose="02020603050405020304" pitchFamily="18" charset="0"/>
            </a:rPr>
            <a:t> state, and </a:t>
          </a:r>
          <a:r>
            <a:rPr lang="en-US" sz="1200" b="1" kern="1200" dirty="0">
              <a:latin typeface="Aptos" panose="020B0004020202020204" pitchFamily="34" charset="0"/>
              <a:cs typeface="Aparajita" panose="02020603050405020304" pitchFamily="18" charset="0"/>
            </a:rPr>
            <a:t>Punjab</a:t>
          </a:r>
          <a:r>
            <a:rPr lang="en-US" sz="1200" kern="1200" dirty="0">
              <a:latin typeface="Aptos" panose="020B0004020202020204" pitchFamily="34" charset="0"/>
              <a:cs typeface="Aparajita" panose="02020603050405020304" pitchFamily="18" charset="0"/>
            </a:rPr>
            <a:t> has the highest number of machines listed.</a:t>
          </a:r>
          <a:endParaRPr lang="en-IN" sz="1200" kern="1200" dirty="0">
            <a:latin typeface="Aptos" panose="020B0004020202020204" pitchFamily="34" charset="0"/>
            <a:cs typeface="Aparajita" panose="02020603050405020304" pitchFamily="18" charset="0"/>
          </a:endParaRPr>
        </a:p>
      </dsp:txBody>
      <dsp:txXfrm rot="-5400000">
        <a:off x="1913608" y="244123"/>
        <a:ext cx="3357605" cy="820064"/>
      </dsp:txXfrm>
    </dsp:sp>
    <dsp:sp modelId="{774513C5-E1D1-4534-86F5-D7F94B62B82F}">
      <dsp:nvSpPr>
        <dsp:cNvPr id="0" name=""/>
        <dsp:cNvSpPr/>
      </dsp:nvSpPr>
      <dsp:spPr>
        <a:xfrm>
          <a:off x="0" y="0"/>
          <a:ext cx="1913608" cy="130826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solidFill>
                <a:schemeClr val="tx1"/>
              </a:solidFill>
            </a:rPr>
            <a:t>Machine Summary</a:t>
          </a:r>
          <a:endParaRPr lang="en-IN" sz="1600" b="0" kern="1200" dirty="0">
            <a:solidFill>
              <a:schemeClr val="tx1"/>
            </a:solidFill>
          </a:endParaRPr>
        </a:p>
      </dsp:txBody>
      <dsp:txXfrm>
        <a:off x="63864" y="63864"/>
        <a:ext cx="1785880" cy="1180535"/>
      </dsp:txXfrm>
    </dsp:sp>
    <dsp:sp modelId="{01908BC5-1D94-4384-BBAB-B2DFB06701EA}">
      <dsp:nvSpPr>
        <dsp:cNvPr id="0" name=""/>
        <dsp:cNvSpPr/>
      </dsp:nvSpPr>
      <dsp:spPr>
        <a:xfrm rot="5400000">
          <a:off x="3091287" y="326847"/>
          <a:ext cx="1046610" cy="3401969"/>
        </a:xfrm>
        <a:prstGeom prst="round2SameRect">
          <a:avLst/>
        </a:prstGeom>
        <a:solidFill>
          <a:schemeClr val="accent4">
            <a:tint val="40000"/>
            <a:alpha val="90000"/>
            <a:hueOff val="-590146"/>
            <a:satOff val="15316"/>
            <a:lumOff val="97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590146"/>
              <a:satOff val="15316"/>
              <a:lumOff val="9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1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</a:t>
          </a:r>
          <a:r>
            <a:rPr lang="en-US" sz="1200" kern="1200" dirty="0">
              <a:latin typeface="Aptos" panose="020B0004020202020204" pitchFamily="34" charset="0"/>
            </a:rPr>
            <a:t>here are around </a:t>
          </a:r>
          <a:r>
            <a:rPr lang="en-US" sz="1200" b="1" kern="1200" dirty="0">
              <a:latin typeface="Aptos" panose="020B0004020202020204" pitchFamily="34" charset="0"/>
            </a:rPr>
            <a:t>35,000</a:t>
          </a:r>
          <a:r>
            <a:rPr lang="en-US" sz="1200" kern="1200" dirty="0">
              <a:latin typeface="Aptos" panose="020B0004020202020204" pitchFamily="34" charset="0"/>
            </a:rPr>
            <a:t> breakdowns. Machines over </a:t>
          </a:r>
          <a:r>
            <a:rPr lang="en-US" sz="1200" b="1" kern="1200" dirty="0">
              <a:latin typeface="Aptos" panose="020B0004020202020204" pitchFamily="34" charset="0"/>
            </a:rPr>
            <a:t>5 years old </a:t>
          </a:r>
          <a:r>
            <a:rPr lang="en-US" sz="1200" kern="1200" dirty="0">
              <a:latin typeface="Aptos" panose="020B0004020202020204" pitchFamily="34" charset="0"/>
            </a:rPr>
            <a:t>and those in the off-season preventive service category have the most breakdowns, with </a:t>
          </a:r>
          <a:r>
            <a:rPr lang="en-US" sz="1200" b="1" kern="1200" dirty="0">
              <a:latin typeface="Aptos" panose="020B0004020202020204" pitchFamily="34" charset="0"/>
            </a:rPr>
            <a:t>Haryana</a:t>
          </a:r>
          <a:r>
            <a:rPr lang="en-US" sz="1200" kern="1200" dirty="0">
              <a:latin typeface="Aptos" panose="020B0004020202020204" pitchFamily="34" charset="0"/>
            </a:rPr>
            <a:t> leading in breakdown counts.</a:t>
          </a:r>
          <a:endParaRPr lang="en-US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1" kern="1200" dirty="0">
            <a:solidFill>
              <a:schemeClr val="tx1"/>
            </a:solidFill>
          </a:endParaRPr>
        </a:p>
      </dsp:txBody>
      <dsp:txXfrm rot="-5400000">
        <a:off x="1913608" y="1555618"/>
        <a:ext cx="3350878" cy="944428"/>
      </dsp:txXfrm>
    </dsp:sp>
    <dsp:sp modelId="{C5D9205B-6B81-432B-B855-F4618B7FA22D}">
      <dsp:nvSpPr>
        <dsp:cNvPr id="0" name=""/>
        <dsp:cNvSpPr/>
      </dsp:nvSpPr>
      <dsp:spPr>
        <a:xfrm>
          <a:off x="20649" y="1373700"/>
          <a:ext cx="1913608" cy="1308263"/>
        </a:xfrm>
        <a:prstGeom prst="roundRect">
          <a:avLst/>
        </a:prstGeom>
        <a:solidFill>
          <a:schemeClr val="accent4">
            <a:hueOff val="-792402"/>
            <a:satOff val="14520"/>
            <a:lumOff val="18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Breakdown Summary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84513" y="1437564"/>
        <a:ext cx="1785880" cy="1180535"/>
      </dsp:txXfrm>
    </dsp:sp>
    <dsp:sp modelId="{092E53FC-DEC5-4666-ADFB-5ECE1A53198D}">
      <dsp:nvSpPr>
        <dsp:cNvPr id="0" name=""/>
        <dsp:cNvSpPr/>
      </dsp:nvSpPr>
      <dsp:spPr>
        <a:xfrm rot="5400000">
          <a:off x="3091287" y="1700523"/>
          <a:ext cx="1046610" cy="3401969"/>
        </a:xfrm>
        <a:prstGeom prst="round2SameRect">
          <a:avLst/>
        </a:prstGeom>
        <a:solidFill>
          <a:schemeClr val="accent4">
            <a:tint val="40000"/>
            <a:alpha val="90000"/>
            <a:hueOff val="-1180291"/>
            <a:satOff val="30633"/>
            <a:lumOff val="1946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180291"/>
              <a:satOff val="30633"/>
              <a:lumOff val="19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chemeClr val="tx1"/>
              </a:solidFill>
              <a:latin typeface="Aptos" panose="020B0004020202020204" pitchFamily="34" charset="0"/>
            </a:rPr>
            <a:t>The average downtime is </a:t>
          </a:r>
          <a:r>
            <a:rPr lang="en-US" sz="1200" b="1" kern="1200" dirty="0">
              <a:solidFill>
                <a:schemeClr val="tx1"/>
              </a:solidFill>
              <a:latin typeface="Aptos" panose="020B0004020202020204" pitchFamily="34" charset="0"/>
            </a:rPr>
            <a:t>10 minutes</a:t>
          </a:r>
          <a:r>
            <a:rPr lang="en-US" sz="1200" b="0" kern="1200" dirty="0">
              <a:solidFill>
                <a:schemeClr val="tx1"/>
              </a:solidFill>
              <a:latin typeface="Aptos" panose="020B0004020202020204" pitchFamily="34" charset="0"/>
            </a:rPr>
            <a:t>. Machine </a:t>
          </a:r>
          <a:r>
            <a:rPr lang="en-US" sz="1200" b="1" kern="1200" dirty="0">
              <a:solidFill>
                <a:schemeClr val="tx1"/>
              </a:solidFill>
              <a:latin typeface="Aptos" panose="020B0004020202020204" pitchFamily="34" charset="0"/>
            </a:rPr>
            <a:t>UPL_491 </a:t>
          </a:r>
          <a:r>
            <a:rPr lang="en-US" sz="1200" b="0" kern="1200" dirty="0">
              <a:solidFill>
                <a:schemeClr val="tx1"/>
              </a:solidFill>
              <a:latin typeface="Aptos" panose="020B0004020202020204" pitchFamily="34" charset="0"/>
            </a:rPr>
            <a:t>has the maximum downtime of </a:t>
          </a:r>
          <a:r>
            <a:rPr lang="en-US" sz="1200" b="1" kern="1200" dirty="0">
              <a:solidFill>
                <a:schemeClr val="tx1"/>
              </a:solidFill>
              <a:latin typeface="Aptos" panose="020B0004020202020204" pitchFamily="34" charset="0"/>
            </a:rPr>
            <a:t>30 minutes</a:t>
          </a:r>
          <a:r>
            <a:rPr lang="en-US" sz="1200" b="0" kern="1200" dirty="0">
              <a:solidFill>
                <a:schemeClr val="tx1"/>
              </a:solidFill>
              <a:latin typeface="Aptos" panose="020B0004020202020204" pitchFamily="34" charset="0"/>
            </a:rPr>
            <a:t>. Most machines have a recorded downtime of less than 10 minutes.</a:t>
          </a:r>
          <a:endParaRPr lang="en-IN" sz="1200" b="0" kern="1200" dirty="0">
            <a:solidFill>
              <a:schemeClr val="tx1"/>
            </a:solidFill>
            <a:latin typeface="Aptos" panose="020B0004020202020204" pitchFamily="34" charset="0"/>
          </a:endParaRPr>
        </a:p>
      </dsp:txBody>
      <dsp:txXfrm rot="-5400000">
        <a:off x="1913608" y="2929294"/>
        <a:ext cx="3350878" cy="944428"/>
      </dsp:txXfrm>
    </dsp:sp>
    <dsp:sp modelId="{117BF039-8FC0-40B2-B8AD-058C764CE305}">
      <dsp:nvSpPr>
        <dsp:cNvPr id="0" name=""/>
        <dsp:cNvSpPr/>
      </dsp:nvSpPr>
      <dsp:spPr>
        <a:xfrm>
          <a:off x="0" y="2747376"/>
          <a:ext cx="1913608" cy="1308263"/>
        </a:xfrm>
        <a:prstGeom prst="roundRect">
          <a:avLst/>
        </a:prstGeom>
        <a:solidFill>
          <a:schemeClr val="accent4">
            <a:hueOff val="-1584803"/>
            <a:satOff val="29040"/>
            <a:lumOff val="36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Downtime Analysis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63864" y="2811240"/>
        <a:ext cx="1785880" cy="1180535"/>
      </dsp:txXfrm>
    </dsp:sp>
    <dsp:sp modelId="{A059D085-A1AC-44FA-B9AF-551033274361}">
      <dsp:nvSpPr>
        <dsp:cNvPr id="0" name=""/>
        <dsp:cNvSpPr/>
      </dsp:nvSpPr>
      <dsp:spPr>
        <a:xfrm rot="5400000">
          <a:off x="2863087" y="3169705"/>
          <a:ext cx="1495951" cy="3398647"/>
        </a:xfrm>
        <a:prstGeom prst="round2SameRect">
          <a:avLst/>
        </a:prstGeom>
        <a:solidFill>
          <a:schemeClr val="accent4">
            <a:tint val="40000"/>
            <a:alpha val="90000"/>
            <a:hueOff val="-1770437"/>
            <a:satOff val="45949"/>
            <a:lumOff val="2919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770437"/>
              <a:satOff val="45949"/>
              <a:lumOff val="2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chemeClr val="tx1"/>
              </a:solidFill>
              <a:latin typeface="Aptos" panose="020B0004020202020204" pitchFamily="34" charset="0"/>
            </a:rPr>
            <a:t>The </a:t>
          </a:r>
          <a:r>
            <a:rPr lang="en-US" sz="1200" b="1" kern="1200" dirty="0">
              <a:solidFill>
                <a:schemeClr val="tx1"/>
              </a:solidFill>
              <a:latin typeface="Aptos" panose="020B0004020202020204" pitchFamily="34" charset="0"/>
            </a:rPr>
            <a:t>average quotation </a:t>
          </a:r>
          <a:r>
            <a:rPr lang="en-US" sz="1200" b="0" kern="1200" dirty="0">
              <a:solidFill>
                <a:schemeClr val="tx1"/>
              </a:solidFill>
              <a:latin typeface="Aptos" panose="020B0004020202020204" pitchFamily="34" charset="0"/>
            </a:rPr>
            <a:t>is </a:t>
          </a:r>
          <a:r>
            <a:rPr lang="en-US" sz="1200" b="1" kern="1200" dirty="0">
              <a:solidFill>
                <a:schemeClr val="tx1"/>
              </a:solidFill>
              <a:latin typeface="Aptos" panose="020B0004020202020204" pitchFamily="34" charset="0"/>
            </a:rPr>
            <a:t>₹14.81k</a:t>
          </a:r>
          <a:r>
            <a:rPr lang="en-US" sz="1200" b="0" kern="1200" dirty="0">
              <a:solidFill>
                <a:schemeClr val="tx1"/>
              </a:solidFill>
              <a:latin typeface="Aptos" panose="020B0004020202020204" pitchFamily="34" charset="0"/>
            </a:rPr>
            <a:t>, and the </a:t>
          </a:r>
          <a:r>
            <a:rPr lang="en-US" sz="1200" b="1" kern="1200" dirty="0">
              <a:solidFill>
                <a:schemeClr val="tx1"/>
              </a:solidFill>
              <a:latin typeface="Aptos" panose="020B0004020202020204" pitchFamily="34" charset="0"/>
            </a:rPr>
            <a:t>average breakdown cost </a:t>
          </a:r>
          <a:r>
            <a:rPr lang="en-US" sz="1200" b="0" kern="1200" dirty="0">
              <a:solidFill>
                <a:schemeClr val="tx1"/>
              </a:solidFill>
              <a:latin typeface="Aptos" panose="020B0004020202020204" pitchFamily="34" charset="0"/>
            </a:rPr>
            <a:t>is </a:t>
          </a:r>
          <a:r>
            <a:rPr lang="en-US" sz="1200" b="1" kern="1200" dirty="0">
              <a:solidFill>
                <a:schemeClr val="tx1"/>
              </a:solidFill>
              <a:latin typeface="Aptos" panose="020B0004020202020204" pitchFamily="34" charset="0"/>
            </a:rPr>
            <a:t>₹13.86k</a:t>
          </a:r>
          <a:r>
            <a:rPr lang="en-US" sz="1200" b="0" kern="1200" dirty="0">
              <a:solidFill>
                <a:schemeClr val="tx1"/>
              </a:solidFill>
              <a:latin typeface="Aptos" panose="020B0004020202020204" pitchFamily="34" charset="0"/>
            </a:rPr>
            <a:t>. </a:t>
          </a:r>
          <a:r>
            <a:rPr lang="en-US" sz="1200" b="1" kern="1200" dirty="0">
              <a:solidFill>
                <a:schemeClr val="tx1"/>
              </a:solidFill>
              <a:latin typeface="Aptos" panose="020B0004020202020204" pitchFamily="34" charset="0"/>
            </a:rPr>
            <a:t>In Maintenance </a:t>
          </a:r>
          <a:r>
            <a:rPr lang="en-US" sz="1200" b="0" kern="1200" dirty="0">
              <a:solidFill>
                <a:schemeClr val="tx1"/>
              </a:solidFill>
              <a:latin typeface="Aptos" panose="020B0004020202020204" pitchFamily="34" charset="0"/>
            </a:rPr>
            <a:t>machines have the highest breakdown cost of </a:t>
          </a:r>
          <a:r>
            <a:rPr lang="en-US" sz="1200" b="1" kern="1200" dirty="0">
              <a:solidFill>
                <a:schemeClr val="tx1"/>
              </a:solidFill>
              <a:latin typeface="Aptos" panose="020B0004020202020204" pitchFamily="34" charset="0"/>
            </a:rPr>
            <a:t>₹17k </a:t>
          </a:r>
          <a:r>
            <a:rPr lang="en-US" sz="1200" b="0" kern="1200" dirty="0">
              <a:solidFill>
                <a:schemeClr val="tx1"/>
              </a:solidFill>
              <a:latin typeface="Aptos" panose="020B0004020202020204" pitchFamily="34" charset="0"/>
            </a:rPr>
            <a:t>and the most downtime, despite fewer breakdowns. Machines in Operation status have more breakdowns but lower costs and downtime.</a:t>
          </a:r>
          <a:endParaRPr lang="en-IN" sz="1200" b="0" kern="1200" dirty="0">
            <a:solidFill>
              <a:schemeClr val="tx1"/>
            </a:solidFill>
            <a:latin typeface="Aptos" panose="020B0004020202020204" pitchFamily="34" charset="0"/>
          </a:endParaRPr>
        </a:p>
      </dsp:txBody>
      <dsp:txXfrm rot="-5400000">
        <a:off x="1911739" y="4194079"/>
        <a:ext cx="3325621" cy="1349899"/>
      </dsp:txXfrm>
    </dsp:sp>
    <dsp:sp modelId="{18481002-64AE-4C34-BC91-A15A57A4D6C3}">
      <dsp:nvSpPr>
        <dsp:cNvPr id="0" name=""/>
        <dsp:cNvSpPr/>
      </dsp:nvSpPr>
      <dsp:spPr>
        <a:xfrm>
          <a:off x="0" y="4214897"/>
          <a:ext cx="1911739" cy="1308263"/>
        </a:xfrm>
        <a:prstGeom prst="roundRect">
          <a:avLst/>
        </a:prstGeom>
        <a:solidFill>
          <a:schemeClr val="accent4">
            <a:hueOff val="-2377205"/>
            <a:satOff val="43560"/>
            <a:lumOff val="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>
              <a:solidFill>
                <a:schemeClr val="tx1"/>
              </a:solidFill>
            </a:rPr>
            <a:t>Cost Analysis</a:t>
          </a:r>
        </a:p>
      </dsp:txBody>
      <dsp:txXfrm>
        <a:off x="63864" y="4278761"/>
        <a:ext cx="1784011" cy="11805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298A16-02B7-4CBE-9AB5-4C24217EA905}">
      <dsp:nvSpPr>
        <dsp:cNvPr id="0" name=""/>
        <dsp:cNvSpPr/>
      </dsp:nvSpPr>
      <dsp:spPr>
        <a:xfrm>
          <a:off x="663194" y="1504"/>
          <a:ext cx="2638228" cy="13191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Age of Machine</a:t>
          </a:r>
        </a:p>
      </dsp:txBody>
      <dsp:txXfrm>
        <a:off x="701830" y="40140"/>
        <a:ext cx="2560956" cy="1241842"/>
      </dsp:txXfrm>
    </dsp:sp>
    <dsp:sp modelId="{1531A98C-43C1-4872-9A65-20C8EF59F30E}">
      <dsp:nvSpPr>
        <dsp:cNvPr id="0" name=""/>
        <dsp:cNvSpPr/>
      </dsp:nvSpPr>
      <dsp:spPr>
        <a:xfrm>
          <a:off x="927017" y="1320619"/>
          <a:ext cx="263822" cy="989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9335"/>
              </a:lnTo>
              <a:lnTo>
                <a:pt x="263822" y="989335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A00C9-D273-46F1-A74A-9C9DABC99667}">
      <dsp:nvSpPr>
        <dsp:cNvPr id="0" name=""/>
        <dsp:cNvSpPr/>
      </dsp:nvSpPr>
      <dsp:spPr>
        <a:xfrm>
          <a:off x="1190840" y="1650397"/>
          <a:ext cx="2601969" cy="13191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Insight: </a:t>
          </a:r>
          <a:r>
            <a:rPr lang="en-US" sz="1200" kern="1200" dirty="0"/>
            <a:t>Older machines have higher breakdowns, while newer ones have fewer.</a:t>
          </a:r>
          <a:endParaRPr lang="en-US" sz="1000" kern="1200" dirty="0"/>
        </a:p>
      </dsp:txBody>
      <dsp:txXfrm>
        <a:off x="1229476" y="1689033"/>
        <a:ext cx="2524697" cy="1241842"/>
      </dsp:txXfrm>
    </dsp:sp>
    <dsp:sp modelId="{EA818BA2-CF95-4CF0-804F-FB5A5782A1B4}">
      <dsp:nvSpPr>
        <dsp:cNvPr id="0" name=""/>
        <dsp:cNvSpPr/>
      </dsp:nvSpPr>
      <dsp:spPr>
        <a:xfrm>
          <a:off x="927017" y="1320619"/>
          <a:ext cx="263822" cy="2638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8228"/>
              </a:lnTo>
              <a:lnTo>
                <a:pt x="263822" y="263822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B9512-96E5-4286-BC68-4B7F2DD900C7}">
      <dsp:nvSpPr>
        <dsp:cNvPr id="0" name=""/>
        <dsp:cNvSpPr/>
      </dsp:nvSpPr>
      <dsp:spPr>
        <a:xfrm>
          <a:off x="1190840" y="3299290"/>
          <a:ext cx="2667397" cy="13191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2430430"/>
              <a:satOff val="-165"/>
              <a:lumOff val="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Suggestion</a:t>
          </a:r>
          <a:r>
            <a:rPr lang="en-US" sz="1000" kern="1200" dirty="0"/>
            <a:t>: </a:t>
          </a:r>
          <a:r>
            <a:rPr lang="en-US" sz="1200" kern="1200" dirty="0"/>
            <a:t>Prioritize frequent preventive maintenance for older machines and continuously monitor them to catch issues early and prevent breakdowns. If a machine frequently requires maintenance and drives up costs, consider replacing it.</a:t>
          </a:r>
          <a:endParaRPr lang="en-US" sz="1000" kern="1200" dirty="0"/>
        </a:p>
      </dsp:txBody>
      <dsp:txXfrm>
        <a:off x="1229476" y="3337926"/>
        <a:ext cx="2590125" cy="1241842"/>
      </dsp:txXfrm>
    </dsp:sp>
    <dsp:sp modelId="{C8732BF0-B4B7-4335-9506-E4510E67DA24}">
      <dsp:nvSpPr>
        <dsp:cNvPr id="0" name=""/>
        <dsp:cNvSpPr/>
      </dsp:nvSpPr>
      <dsp:spPr>
        <a:xfrm>
          <a:off x="3990148" y="1504"/>
          <a:ext cx="2638228" cy="1319114"/>
        </a:xfrm>
        <a:prstGeom prst="roundRect">
          <a:avLst>
            <a:gd name="adj" fmla="val 10000"/>
          </a:avLst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Downtime of Machine</a:t>
          </a:r>
          <a:endParaRPr lang="en-IN" sz="2100" kern="1200" dirty="0"/>
        </a:p>
      </dsp:txBody>
      <dsp:txXfrm>
        <a:off x="4028784" y="40140"/>
        <a:ext cx="2560956" cy="1241842"/>
      </dsp:txXfrm>
    </dsp:sp>
    <dsp:sp modelId="{A6102086-7AFC-42DA-ACB5-1B8545EB0B57}">
      <dsp:nvSpPr>
        <dsp:cNvPr id="0" name=""/>
        <dsp:cNvSpPr/>
      </dsp:nvSpPr>
      <dsp:spPr>
        <a:xfrm>
          <a:off x="4253971" y="1320619"/>
          <a:ext cx="263822" cy="989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9335"/>
              </a:lnTo>
              <a:lnTo>
                <a:pt x="263822" y="989335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9FEB7-6FC7-4880-AE40-B0828B3278E1}">
      <dsp:nvSpPr>
        <dsp:cNvPr id="0" name=""/>
        <dsp:cNvSpPr/>
      </dsp:nvSpPr>
      <dsp:spPr>
        <a:xfrm>
          <a:off x="4517794" y="1650397"/>
          <a:ext cx="2532594" cy="13191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860860"/>
              <a:satOff val="-330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Insight: </a:t>
          </a:r>
          <a:r>
            <a:rPr lang="en-US" sz="1200" kern="1200" dirty="0"/>
            <a:t>Machines with the highest breakdown counts have lower downtime.</a:t>
          </a:r>
          <a:endParaRPr lang="en-US" sz="1200" b="1" kern="1200" dirty="0"/>
        </a:p>
      </dsp:txBody>
      <dsp:txXfrm>
        <a:off x="4556430" y="1689033"/>
        <a:ext cx="2455322" cy="1241842"/>
      </dsp:txXfrm>
    </dsp:sp>
    <dsp:sp modelId="{CEAA4037-621E-4F6F-BF90-728E4DC8B614}">
      <dsp:nvSpPr>
        <dsp:cNvPr id="0" name=""/>
        <dsp:cNvSpPr/>
      </dsp:nvSpPr>
      <dsp:spPr>
        <a:xfrm>
          <a:off x="4253971" y="1320619"/>
          <a:ext cx="263822" cy="2638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8228"/>
              </a:lnTo>
              <a:lnTo>
                <a:pt x="263822" y="263822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39A7B-E46C-460A-BF41-6C149117F304}">
      <dsp:nvSpPr>
        <dsp:cNvPr id="0" name=""/>
        <dsp:cNvSpPr/>
      </dsp:nvSpPr>
      <dsp:spPr>
        <a:xfrm>
          <a:off x="4517794" y="3299290"/>
          <a:ext cx="2568959" cy="13191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7291290"/>
              <a:satOff val="-496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Suggestion</a:t>
          </a:r>
          <a:r>
            <a:rPr lang="en-US" sz="1200" kern="1200" dirty="0"/>
            <a:t>: For machines with maximum downtime despite fewer breakdowns, identify factors contributing to high downtime, such as machine age or maintenance cycle, to address the specific issues effectively.</a:t>
          </a:r>
        </a:p>
      </dsp:txBody>
      <dsp:txXfrm>
        <a:off x="4556430" y="3337926"/>
        <a:ext cx="2491687" cy="1241842"/>
      </dsp:txXfrm>
    </dsp:sp>
    <dsp:sp modelId="{668F14A6-6F36-4E4E-B2B5-4EBCBF0235A0}">
      <dsp:nvSpPr>
        <dsp:cNvPr id="0" name=""/>
        <dsp:cNvSpPr/>
      </dsp:nvSpPr>
      <dsp:spPr>
        <a:xfrm>
          <a:off x="7287934" y="1504"/>
          <a:ext cx="2638228" cy="1319114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Impact of Location on Breakdowns by Machine State &amp; Maintenance Status</a:t>
          </a:r>
        </a:p>
      </dsp:txBody>
      <dsp:txXfrm>
        <a:off x="7326570" y="40140"/>
        <a:ext cx="2560956" cy="1241842"/>
      </dsp:txXfrm>
    </dsp:sp>
    <dsp:sp modelId="{EAB752B6-F5FD-4FF4-A460-7811037CD8C3}">
      <dsp:nvSpPr>
        <dsp:cNvPr id="0" name=""/>
        <dsp:cNvSpPr/>
      </dsp:nvSpPr>
      <dsp:spPr>
        <a:xfrm>
          <a:off x="7551757" y="1320619"/>
          <a:ext cx="263822" cy="989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9335"/>
              </a:lnTo>
              <a:lnTo>
                <a:pt x="263822" y="989335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41D16-542B-477C-8E44-F9B228F3E9B1}">
      <dsp:nvSpPr>
        <dsp:cNvPr id="0" name=""/>
        <dsp:cNvSpPr/>
      </dsp:nvSpPr>
      <dsp:spPr>
        <a:xfrm>
          <a:off x="7815580" y="1650397"/>
          <a:ext cx="2409462" cy="13191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9721720"/>
              <a:satOff val="-661"/>
              <a:lumOff val="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Insight: </a:t>
          </a:r>
          <a:r>
            <a:rPr lang="en-US" sz="1200" kern="1200" dirty="0"/>
            <a:t>Machines in </a:t>
          </a:r>
          <a:r>
            <a:rPr lang="en-US" sz="1200" b="1" kern="1200" dirty="0"/>
            <a:t>Operation </a:t>
          </a:r>
          <a:r>
            <a:rPr lang="en-US" sz="1200" kern="1200" dirty="0"/>
            <a:t>state with </a:t>
          </a:r>
          <a:r>
            <a:rPr lang="en-US" sz="1200" b="1" kern="1200" dirty="0"/>
            <a:t>Completed</a:t>
          </a:r>
          <a:r>
            <a:rPr lang="en-US" sz="1200" kern="1200" dirty="0"/>
            <a:t> maintenance have the highest breakdowns &amp; costs, with </a:t>
          </a:r>
          <a:r>
            <a:rPr lang="en-US" sz="1200" b="1" kern="1200" dirty="0"/>
            <a:t>Haryana, Punjab, and Rajasthan </a:t>
          </a:r>
          <a:r>
            <a:rPr lang="en-US" sz="1200" kern="1200" dirty="0"/>
            <a:t>leading in counts.</a:t>
          </a:r>
        </a:p>
      </dsp:txBody>
      <dsp:txXfrm>
        <a:off x="7854216" y="1689033"/>
        <a:ext cx="2332190" cy="1241842"/>
      </dsp:txXfrm>
    </dsp:sp>
    <dsp:sp modelId="{7537CB12-6D42-4FDC-A73E-20C93929E749}">
      <dsp:nvSpPr>
        <dsp:cNvPr id="0" name=""/>
        <dsp:cNvSpPr/>
      </dsp:nvSpPr>
      <dsp:spPr>
        <a:xfrm>
          <a:off x="7551757" y="1320619"/>
          <a:ext cx="263822" cy="2638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8228"/>
              </a:lnTo>
              <a:lnTo>
                <a:pt x="263822" y="263822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4474A-C4AE-4B0D-98F3-5F2A2DBE3AC6}">
      <dsp:nvSpPr>
        <dsp:cNvPr id="0" name=""/>
        <dsp:cNvSpPr/>
      </dsp:nvSpPr>
      <dsp:spPr>
        <a:xfrm>
          <a:off x="7815580" y="3299290"/>
          <a:ext cx="2469740" cy="13191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Suggestion</a:t>
          </a:r>
          <a:r>
            <a:rPr lang="en-US" sz="1200" kern="1200" dirty="0"/>
            <a:t>: We need to analyze factors such as machine usage, maintenance quality, and environmental conditions. Understanding these aspects will help identify underlying issues and improve overall performance.</a:t>
          </a:r>
        </a:p>
      </dsp:txBody>
      <dsp:txXfrm>
        <a:off x="7854216" y="3337926"/>
        <a:ext cx="2392468" cy="1241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A0907-AD3B-46A3-9726-1D69BB9303A3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CBB7E-E2F7-480B-8BE3-6ADED2A53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87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77CA-0AC2-979A-3013-4BC8D3710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BDC85-BB40-4E2C-0D5E-378B27792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75BFB-F217-E239-E0DC-22544235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83-F56C-482D-879A-3E54A1F80ED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F0E48-88B6-576D-4CFA-67CFE6FF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C3AFA-8222-8EFC-06F2-14330B6E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9C28-FDC3-490B-8FB7-E2BFC4CB7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54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B51C-CB1A-96AB-EF27-0723E5B6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264E3-4E5B-2E8F-C2BC-33DC279F8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C7DEF-F771-E15C-8FC6-947BEA45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83-F56C-482D-879A-3E54A1F80ED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E61EC-C5B3-19ED-4DEB-0940832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5E19D-2CB1-5AAC-6AF5-89C26891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9C28-FDC3-490B-8FB7-E2BFC4CB7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27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7A06B-253C-E9F6-0376-BB6E6B5E3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6A70F-0CF6-FE85-D102-F2717F1D8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2862E-9BBF-2256-2AD4-604212CE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83-F56C-482D-879A-3E54A1F80ED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D7F46-1BE9-847C-AC20-738D1526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8DB42-523F-0B94-B09E-7B53168D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9C28-FDC3-490B-8FB7-E2BFC4CB7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922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2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241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5801"/>
            <a:ext cx="7661275" cy="2057400"/>
          </a:xfrm>
        </p:spPr>
        <p:txBody>
          <a:bodyPr wrap="square"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B1C8803-0542-76BB-6DF0-FCC5FE74BC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4237" y="2819905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6191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35C6E61-8847-4830-9FF4-365A758995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6191" y="3429001"/>
            <a:ext cx="3283527" cy="238023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44063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6" y="685804"/>
            <a:ext cx="7661274" cy="2069086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4237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53487" y="1153397"/>
            <a:ext cx="2871788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5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02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138039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1" y="3429000"/>
            <a:ext cx="5143501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5143500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1153397"/>
            <a:ext cx="5629275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0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D96AF8D7-D3E5-B5C6-030A-DFBC5AEC7D0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2282" y="3616037"/>
            <a:ext cx="5503718" cy="20719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68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D049-71FF-411B-BCE5-A051E826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7692D-ABCF-997B-650B-266DF91A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E306B-148D-CE50-D43B-2DEE1378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411AD-3E1B-501F-B9F8-D0AAF3F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9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72686-CE9D-3B74-9DE2-86FB708C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822D6-F437-1E07-DBC9-57FD7321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F305-6821-F7EE-9D30-6FE81EC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28FA-02DD-23F1-9D51-9235D123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797C-1F80-4C00-476A-DCFCB3FFB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85CD5-8F5A-9293-CA24-33F61F35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83-F56C-482D-879A-3E54A1F80ED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2D6C6-9C83-D4B5-0BF1-A2C0C3A0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36D05-36B1-094E-5308-C95ED971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9C28-FDC3-490B-8FB7-E2BFC4CB7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554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5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51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30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83-F56C-482D-879A-3E54A1F80ED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9C28-FDC3-490B-8FB7-E2BFC4CB7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4899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83-F56C-482D-879A-3E54A1F80ED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9C28-FDC3-490B-8FB7-E2BFC4CB7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7814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83-F56C-482D-879A-3E54A1F80ED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9C28-FDC3-490B-8FB7-E2BFC4CB7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033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83-F56C-482D-879A-3E54A1F80ED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9C28-FDC3-490B-8FB7-E2BFC4CB7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5343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83-F56C-482D-879A-3E54A1F80ED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9C28-FDC3-490B-8FB7-E2BFC4CB7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0324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83-F56C-482D-879A-3E54A1F80ED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9C28-FDC3-490B-8FB7-E2BFC4CB7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6417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83-F56C-482D-879A-3E54A1F80ED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9C28-FDC3-490B-8FB7-E2BFC4CB7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3927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83-F56C-482D-879A-3E54A1F80ED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9C28-FDC3-490B-8FB7-E2BFC4CB7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68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85F8-0103-288F-A0B9-C32B75DA4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F9F0C-01FA-E772-791D-9A2959716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AE0F-D098-F0C4-6504-ECC25AC3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83-F56C-482D-879A-3E54A1F80ED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2BB4-7429-E094-4E24-3AF3B6E7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081C0-C3CC-9E61-13FB-A60E1661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9C28-FDC3-490B-8FB7-E2BFC4CB7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097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83-F56C-482D-879A-3E54A1F80ED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9C28-FDC3-490B-8FB7-E2BFC4CB7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8010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83-F56C-482D-879A-3E54A1F80ED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9C28-FDC3-490B-8FB7-E2BFC4CB7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9399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83-F56C-482D-879A-3E54A1F80ED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9C28-FDC3-490B-8FB7-E2BFC4CB7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17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E30C-A8D6-DDEA-365F-CD016B81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03807-BEBF-025E-868E-C714AA2BD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370EB-2AB8-72F9-055E-DB0471BDE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AAE55-8503-3829-FDC1-B4FC5865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83-F56C-482D-879A-3E54A1F80ED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1E6BB-101B-A26E-58F5-F46D1193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E51BC-11B9-16DE-3D04-BB381F7D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9C28-FDC3-490B-8FB7-E2BFC4CB7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2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0106-2C1C-1936-2E7A-B37B80581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B69B1-A2DE-16E1-8846-5485FD9D0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4A483-F16D-E454-8AD0-188CF2AFA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98C83-434D-90A2-849C-2A397421E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1DB2F-C07C-3EFF-6614-2DACA5D05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DFA5C-5008-D366-1927-3E827B37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83-F56C-482D-879A-3E54A1F80ED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C01C2-5324-4023-F282-D80D32E9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EBB3FB-C437-9B1C-2D31-FE55B7DF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9C28-FDC3-490B-8FB7-E2BFC4CB7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21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1FB9-C96A-FA81-D00B-05316CA1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97267-6975-5FE5-663D-8997223C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83-F56C-482D-879A-3E54A1F80ED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3F12A-6DEC-F91B-6207-FD442188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BDF0A-49E8-4B6B-558E-7C1CED5E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9C28-FDC3-490B-8FB7-E2BFC4CB7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40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52EDB-107B-1ED4-650F-5B35EA6D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83-F56C-482D-879A-3E54A1F80ED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89368-A1C6-301D-9403-B639C3A6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5E044-0457-A7C4-B6B7-21CA1DD4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9C28-FDC3-490B-8FB7-E2BFC4CB7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82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70B5-8E7C-C728-DCC1-76A9804F6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3344-F90E-E76D-AF6B-187A4435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17CF0-F7C6-4C8B-DE69-53C1EA1DC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5C112-EA13-D380-9D46-AD623DB3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83-F56C-482D-879A-3E54A1F80ED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5E9BF-54E5-6250-B586-23372484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D9063-74A6-0867-2BE6-DB09CB5F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9C28-FDC3-490B-8FB7-E2BFC4CB7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67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66DD-659F-7646-44AC-27A0114B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64DCF-A3EF-BEB3-45A1-4D6F3D2AA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EF540-0582-79C0-D1F8-7663D4EBF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BAC25-C3B7-499C-E7CA-3ABAF6AA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83-F56C-482D-879A-3E54A1F80ED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A5426-F297-C330-B18D-4C156C68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DED4F-55AE-B3C3-9B6F-AA3B3D5A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9C28-FDC3-490B-8FB7-E2BFC4CB7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92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4D251-523E-E94F-09F8-F66CE274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3A902-EC82-549E-2A40-58821C9ED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B8299-17BE-0E15-65A7-9EBA1B30A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BD9B83-F56C-482D-879A-3E54A1F80ED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56A8E-6C25-E069-04B8-3B9DB87FF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99B71-98C7-C1EE-0C4C-4FF7B22DF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A09C28-FDC3-490B-8FB7-E2BFC4CB7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47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D9625-ED1C-9C68-D8B9-B6502FC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23"/>
            <a:ext cx="10515600" cy="132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93A9-2FAF-A155-DC7A-FE995344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229"/>
            <a:ext cx="10515600" cy="435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B5DE-B15D-9D1C-21D2-953FFCB0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323958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">
            <a:extLst>
              <a:ext uri="{FF2B5EF4-FFF2-40B4-BE49-F238E27FC236}">
                <a16:creationId xmlns:a16="http://schemas.microsoft.com/office/drawing/2014/main" id="{2CC72135-826E-3084-1ACC-9293218F24EE}"/>
              </a:ext>
            </a:extLst>
          </p:cNvPr>
          <p:cNvGrpSpPr/>
          <p:nvPr userDrawn="1"/>
        </p:nvGrpSpPr>
        <p:grpSpPr>
          <a:xfrm>
            <a:off x="11350549" y="6275881"/>
            <a:ext cx="378619" cy="267073"/>
            <a:chOff x="0" y="0"/>
            <a:chExt cx="504824" cy="356095"/>
          </a:xfrm>
        </p:grpSpPr>
        <p:sp>
          <p:nvSpPr>
            <p:cNvPr id="8" name="Line">
              <a:extLst>
                <a:ext uri="{FF2B5EF4-FFF2-40B4-BE49-F238E27FC236}">
                  <a16:creationId xmlns:a16="http://schemas.microsoft.com/office/drawing/2014/main" id="{024BCD63-D1A0-9E6D-3EA4-16D1E0509D18}"/>
                </a:ext>
              </a:extLst>
            </p:cNvPr>
            <p:cNvSpPr/>
            <p:nvPr/>
          </p:nvSpPr>
          <p:spPr>
            <a:xfrm>
              <a:off x="0" y="180134"/>
              <a:ext cx="50482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9" name="Line">
              <a:extLst>
                <a:ext uri="{FF2B5EF4-FFF2-40B4-BE49-F238E27FC236}">
                  <a16:creationId xmlns:a16="http://schemas.microsoft.com/office/drawing/2014/main" id="{3E483999-BF7F-A26B-845E-8C65CD948361}"/>
                </a:ext>
              </a:extLst>
            </p:cNvPr>
            <p:cNvSpPr/>
            <p:nvPr/>
          </p:nvSpPr>
          <p:spPr>
            <a:xfrm>
              <a:off x="324689" y="0"/>
              <a:ext cx="177185" cy="17718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B9696663-8271-B1D6-1A2F-9E2DDAA3DD5E}"/>
                </a:ext>
              </a:extLst>
            </p:cNvPr>
            <p:cNvSpPr/>
            <p:nvPr/>
          </p:nvSpPr>
          <p:spPr>
            <a:xfrm flipV="1">
              <a:off x="324689" y="178911"/>
              <a:ext cx="177185" cy="1771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</p:grpSp>
      <p:sp>
        <p:nvSpPr>
          <p:cNvPr id="11" name="textruta 3">
            <a:extLst>
              <a:ext uri="{FF2B5EF4-FFF2-40B4-BE49-F238E27FC236}">
                <a16:creationId xmlns:a16="http://schemas.microsoft.com/office/drawing/2014/main" id="{2DC00BBB-96D5-E144-A351-6386B4BABF32}"/>
              </a:ext>
            </a:extLst>
          </p:cNvPr>
          <p:cNvSpPr txBox="1"/>
          <p:nvPr userDrawn="1"/>
        </p:nvSpPr>
        <p:spPr>
          <a:xfrm>
            <a:off x="10707476" y="6260827"/>
            <a:ext cx="759780" cy="30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89" rIns="34289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sz="15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276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392">
          <p15:clr>
            <a:srgbClr val="F26B43"/>
          </p15:clr>
        </p15:guide>
        <p15:guide id="3" orient="horz" pos="57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D9B83-F56C-482D-879A-3E54A1F80ED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09C28-FDC3-490B-8FB7-E2BFC4CB7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08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26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3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5CD72-B779-41B9-668A-8F0749A5A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 anchorCtr="1">
            <a:normAutofit/>
          </a:bodyPr>
          <a:lstStyle/>
          <a:p>
            <a:pPr algn="l"/>
            <a:r>
              <a:rPr lang="en-US" sz="3800" dirty="0"/>
              <a:t>Machine Breakdown and Maintenance Analysis</a:t>
            </a:r>
          </a:p>
        </p:txBody>
      </p:sp>
      <p:sp>
        <p:nvSpPr>
          <p:cNvPr id="6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960BD-40CE-4306-47D9-AAABCCD02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076013"/>
            <a:ext cx="2876843" cy="2117554"/>
          </a:xfrm>
        </p:spPr>
        <p:txBody>
          <a:bodyPr vert="horz" lIns="91440" tIns="45720" rIns="91440" bIns="45720" rtlCol="0" anchorCtr="1">
            <a:normAutofit/>
          </a:bodyPr>
          <a:lstStyle/>
          <a:p>
            <a:pPr algn="l"/>
            <a:r>
              <a:rPr lang="en-US" dirty="0"/>
              <a:t>Conducted By</a:t>
            </a:r>
          </a:p>
          <a:p>
            <a:pPr marL="114300" indent="-342900" algn="l">
              <a:buFont typeface="Wingdings" panose="05000000000000000000" pitchFamily="2" charset="2"/>
              <a:buChar char="Ø"/>
            </a:pPr>
            <a:r>
              <a:rPr lang="en-US" sz="2200" dirty="0"/>
              <a:t>Tanvi Kulkarni</a:t>
            </a:r>
          </a:p>
        </p:txBody>
      </p:sp>
      <p:pic>
        <p:nvPicPr>
          <p:cNvPr id="5" name="Picture 4" descr="A hand touching a screen with icons&#10;&#10;Description automatically generated">
            <a:extLst>
              <a:ext uri="{FF2B5EF4-FFF2-40B4-BE49-F238E27FC236}">
                <a16:creationId xmlns:a16="http://schemas.microsoft.com/office/drawing/2014/main" id="{82C38E4D-8E7B-70E1-6F0B-322E61669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5" r="2582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gradFill flip="none" rotWithShape="1">
            <a:gsLst>
              <a:gs pos="47000">
                <a:srgbClr val="000000">
                  <a:alpha val="80000"/>
                  <a:lumMod val="0"/>
                </a:srgbClr>
              </a:gs>
              <a:gs pos="0">
                <a:schemeClr val="bg1">
                  <a:alpha val="80000"/>
                </a:schemeClr>
              </a:gs>
              <a:gs pos="23000">
                <a:schemeClr val="bg1">
                  <a:alpha val="80000"/>
                </a:schemeClr>
              </a:gs>
              <a:gs pos="69000">
                <a:schemeClr val="bg1">
                  <a:alpha val="80000"/>
                </a:schemeClr>
              </a:gs>
              <a:gs pos="97000">
                <a:schemeClr val="bg1"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</p:pic>
    </p:spTree>
    <p:extLst>
      <p:ext uri="{BB962C8B-B14F-4D97-AF65-F5344CB8AC3E}">
        <p14:creationId xmlns:p14="http://schemas.microsoft.com/office/powerpoint/2010/main" val="3770361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ABA52-57EC-F158-02A9-09CF40CB2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Analysis</a:t>
            </a:r>
          </a:p>
          <a:p>
            <a:pPr lvl="1"/>
            <a:r>
              <a:rPr lang="en-US" sz="2000" dirty="0"/>
              <a:t>The machine UPL_275 has the highest </a:t>
            </a:r>
            <a:r>
              <a:rPr lang="en-US" sz="2000" dirty="0" err="1"/>
              <a:t>breakdown_count</a:t>
            </a:r>
            <a:r>
              <a:rPr lang="en-US" sz="2000" dirty="0"/>
              <a:t> 137 but it has a lower downtime as compared to machine UPL_491 and UPL_1755.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86E791-C922-29B4-DA69-BD3551708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8" y="2867886"/>
            <a:ext cx="11737294" cy="202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2185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0B884F-ADA7-DD79-A7B5-F2BB8D82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Recommended SQL Analysis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FE3CE-2C6E-9D33-D67C-FC3F9D30A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521" y="1898771"/>
            <a:ext cx="9496427" cy="623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3. find the pattern of the cost impact of breakdowns by machine state.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F439D-5596-52BE-271B-4951161CE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3" y="3307274"/>
            <a:ext cx="11890664" cy="147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60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ABA52-57EC-F158-02A9-09CF40CB2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Analysis</a:t>
            </a:r>
          </a:p>
          <a:p>
            <a:pPr lvl="1"/>
            <a:r>
              <a:rPr lang="en-US" sz="2000" dirty="0"/>
              <a:t>The machines those status is operations have highest breakdown count and the total cost required is also highest.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6683F4-0E70-B473-D625-95D1808CF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7" y="3202033"/>
            <a:ext cx="11869806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6371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0B884F-ADA7-DD79-A7B5-F2BB8D82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Recommended SQL Analysis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FE3CE-2C6E-9D33-D67C-FC3F9D30A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521" y="1898771"/>
            <a:ext cx="9496427" cy="643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4. Identify the impact of machine location on breakdown frequency.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E43C0-6706-91FC-FDD2-5EC587544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40" y="3096398"/>
            <a:ext cx="9564435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8053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ABA52-57EC-F158-02A9-09CF40CB2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Analysis</a:t>
            </a:r>
          </a:p>
          <a:p>
            <a:pPr lvl="1"/>
            <a:r>
              <a:rPr lang="en-US" sz="2000" dirty="0"/>
              <a:t>Haryana, Punjab, Rajasthan have the highest number of breakdowns </a:t>
            </a:r>
          </a:p>
          <a:p>
            <a:pPr lvl="1"/>
            <a:r>
              <a:rPr lang="en-US" sz="2000" dirty="0"/>
              <a:t>Gujarat, Madhya Pradesh, Maharashtra, Andhra Pradesh have the medium number of breakdowns</a:t>
            </a:r>
          </a:p>
          <a:p>
            <a:pPr lvl="1"/>
            <a:r>
              <a:rPr lang="en-US" sz="2000" dirty="0"/>
              <a:t>Telangana, Karnataka, Andaman and Nicobar Islands, Jammu and Kashmir, Assam, Uttar Pradesh have the lowest number of breakdowns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C39F77-CE8E-2E6B-41FD-D298D4292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824" y="892859"/>
            <a:ext cx="6637686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4402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0B884F-ADA7-DD79-A7B5-F2BB8D82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Recommended SQL Analysis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FE3CE-2C6E-9D33-D67C-FC3F9D30A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73" y="1718495"/>
            <a:ext cx="9496427" cy="1035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5. compares the breakdown frequency of machines that underwent preventive maintenance against those that didn't, to assess the impact of maintenance on machine reliability.</a:t>
            </a: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6EB4A-3825-DCD4-05A8-754945C69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73" y="2757161"/>
            <a:ext cx="11659564" cy="37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47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ABA52-57EC-F158-02A9-09CF40CB2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19"/>
            <a:ext cx="6894576" cy="19790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Analysis</a:t>
            </a:r>
          </a:p>
          <a:p>
            <a:pPr lvl="1"/>
            <a:r>
              <a:rPr lang="en-US" sz="2000" dirty="0"/>
              <a:t>Total breakdown count is more for the machines whose maintenance status is completed.</a:t>
            </a:r>
          </a:p>
          <a:p>
            <a:pPr lvl="1"/>
            <a:r>
              <a:rPr lang="en-US" sz="2000" dirty="0"/>
              <a:t>For Maintenance ongoing  and No Maintenance status both has a smaller number of breakdowns as compared to Maintenance Completed.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A8B9C-246E-4E10-AB8D-A796C1E22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26" y="3661584"/>
            <a:ext cx="6963747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9182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3" name="Rectangle 422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9" name="Freeform: Shape 428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82861-13EC-6530-7C36-95A4F6B2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390" y="304162"/>
            <a:ext cx="6769811" cy="6102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Data Manipulation Process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77FA0F-801B-2B2B-1B69-96DB99F45097}"/>
              </a:ext>
            </a:extLst>
          </p:cNvPr>
          <p:cNvSpPr txBox="1">
            <a:spLocks/>
          </p:cNvSpPr>
          <p:nvPr/>
        </p:nvSpPr>
        <p:spPr>
          <a:xfrm>
            <a:off x="743578" y="536028"/>
            <a:ext cx="2823013" cy="13731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4000" dirty="0">
                <a:solidFill>
                  <a:srgbClr val="FFFFFF"/>
                </a:solidFill>
                <a:ea typeface="+mn-ea"/>
                <a:cs typeface="+mn-cs"/>
              </a:rPr>
              <a:t>Power BI Analysis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60DD579C-D209-758F-5F85-A783BA831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229" y="3129387"/>
            <a:ext cx="3286004" cy="2503561"/>
          </a:xfrm>
          <a:prstGeom prst="rect">
            <a:avLst/>
          </a:prstGeom>
        </p:spPr>
      </p:pic>
      <p:sp>
        <p:nvSpPr>
          <p:cNvPr id="129" name="Google Shape;191;p7">
            <a:extLst>
              <a:ext uri="{FF2B5EF4-FFF2-40B4-BE49-F238E27FC236}">
                <a16:creationId xmlns:a16="http://schemas.microsoft.com/office/drawing/2014/main" id="{BF40E61F-01A0-B129-60B9-0CBD5CEDFF06}"/>
              </a:ext>
            </a:extLst>
          </p:cNvPr>
          <p:cNvSpPr/>
          <p:nvPr/>
        </p:nvSpPr>
        <p:spPr>
          <a:xfrm>
            <a:off x="4913958" y="1061326"/>
            <a:ext cx="3013776" cy="391206"/>
          </a:xfrm>
          <a:custGeom>
            <a:avLst/>
            <a:gdLst/>
            <a:ahLst/>
            <a:cxnLst/>
            <a:rect l="l" t="t" r="r" b="b"/>
            <a:pathLst>
              <a:path w="3548379" h="285114" extrusionOk="0">
                <a:moveTo>
                  <a:pt x="3547872" y="0"/>
                </a:moveTo>
                <a:lnTo>
                  <a:pt x="0" y="0"/>
                </a:lnTo>
                <a:lnTo>
                  <a:pt x="0" y="284988"/>
                </a:lnTo>
                <a:lnTo>
                  <a:pt x="3547872" y="284988"/>
                </a:lnTo>
                <a:lnTo>
                  <a:pt x="3547872" y="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algn="ctr" defTabSz="726692">
              <a:spcAft>
                <a:spcPts val="673"/>
              </a:spcAft>
              <a:buClr>
                <a:srgbClr val="000000"/>
              </a:buClr>
              <a:buSzPts val="1800"/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Calibri"/>
                <a:sym typeface="Calibri"/>
              </a:rPr>
              <a:t>Measures</a:t>
            </a:r>
            <a:endParaRPr lang="en-US" sz="2269" b="1" kern="1200" dirty="0">
              <a:solidFill>
                <a:schemeClr val="bg1"/>
              </a:solidFill>
              <a:latin typeface="+mn-lt"/>
              <a:ea typeface="+mn-ea"/>
              <a:cs typeface="Calibri"/>
              <a:sym typeface="Calibri"/>
            </a:endParaRPr>
          </a:p>
          <a:p>
            <a:pPr marL="270120" indent="-270120" defTabSz="726692">
              <a:spcAft>
                <a:spcPts val="673"/>
              </a:spcAft>
              <a:buClr>
                <a:srgbClr val="00B050"/>
              </a:buClr>
              <a:buSzPts val="1800"/>
              <a:buFont typeface="Wingdings" panose="05000000000000000000" pitchFamily="2" charset="2"/>
              <a:buChar char="Ø"/>
            </a:pPr>
            <a:endParaRPr lang="en-US" sz="1432" kern="1200" dirty="0">
              <a:solidFill>
                <a:sysClr val="windowText" lastClr="000000"/>
              </a:solidFill>
              <a:latin typeface="Calibri"/>
              <a:ea typeface="+mn-ea"/>
              <a:cs typeface="Calibri"/>
              <a:sym typeface="Calibri"/>
            </a:endParaRPr>
          </a:p>
          <a:p>
            <a:pPr marL="270120" indent="-270120" defTabSz="726692">
              <a:spcAft>
                <a:spcPts val="673"/>
              </a:spcAft>
              <a:buClr>
                <a:srgbClr val="00B05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512" kern="1200" dirty="0">
                <a:solidFill>
                  <a:sysClr val="windowText" lastClr="000000"/>
                </a:solidFill>
                <a:latin typeface="+mn-lt"/>
                <a:ea typeface="+mn-ea"/>
                <a:cs typeface="Calibri"/>
                <a:sym typeface="Calibri"/>
              </a:rPr>
              <a:t>Total Machines</a:t>
            </a:r>
          </a:p>
          <a:p>
            <a:pPr marL="270120" indent="-270120" defTabSz="726692">
              <a:spcAft>
                <a:spcPts val="673"/>
              </a:spcAft>
              <a:buClr>
                <a:srgbClr val="00B05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512" kern="1200" dirty="0">
                <a:solidFill>
                  <a:sysClr val="windowText" lastClr="000000"/>
                </a:solidFill>
                <a:latin typeface="+mn-lt"/>
                <a:ea typeface="+mn-ea"/>
                <a:cs typeface="Calibri"/>
                <a:sym typeface="Calibri"/>
              </a:rPr>
              <a:t>Total Breakdowns</a:t>
            </a:r>
          </a:p>
          <a:p>
            <a:pPr marL="270120" indent="-270120" defTabSz="726692">
              <a:spcAft>
                <a:spcPts val="673"/>
              </a:spcAft>
              <a:buClr>
                <a:srgbClr val="00B05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512" kern="1200" dirty="0">
                <a:solidFill>
                  <a:sysClr val="windowText" lastClr="000000"/>
                </a:solidFill>
                <a:latin typeface="+mn-lt"/>
                <a:ea typeface="+mn-ea"/>
                <a:cs typeface="Calibri"/>
                <a:sym typeface="Calibri"/>
              </a:rPr>
              <a:t>Average Quotation Cost</a:t>
            </a:r>
          </a:p>
          <a:p>
            <a:pPr marL="270120" indent="-270120" defTabSz="726692">
              <a:spcAft>
                <a:spcPts val="673"/>
              </a:spcAft>
              <a:buClr>
                <a:srgbClr val="00B05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512" kern="1200" dirty="0">
                <a:solidFill>
                  <a:sysClr val="windowText" lastClr="000000"/>
                </a:solidFill>
                <a:latin typeface="+mn-lt"/>
                <a:ea typeface="+mn-ea"/>
                <a:cs typeface="Calibri"/>
                <a:sym typeface="Calibri"/>
              </a:rPr>
              <a:t>Average Breakdown Cost</a:t>
            </a:r>
          </a:p>
          <a:p>
            <a:pPr marL="270120" indent="-270120" defTabSz="726692">
              <a:spcAft>
                <a:spcPts val="673"/>
              </a:spcAft>
              <a:buClr>
                <a:srgbClr val="00B05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512" kern="1200" dirty="0">
                <a:solidFill>
                  <a:sysClr val="windowText" lastClr="000000"/>
                </a:solidFill>
                <a:latin typeface="+mn-lt"/>
                <a:ea typeface="+mn-ea"/>
                <a:cs typeface="Calibri"/>
                <a:sym typeface="Calibri"/>
              </a:rPr>
              <a:t>Average Downtime</a:t>
            </a:r>
            <a:endParaRPr sz="1600" b="0" i="0" u="none" strike="noStrike" cap="none" dirty="0">
              <a:solidFill>
                <a:sysClr val="windowText" lastClr="000000"/>
              </a:solidFill>
              <a:ea typeface="Calibri"/>
              <a:cs typeface="Calibri"/>
              <a:sym typeface="Calibri"/>
            </a:endParaRPr>
          </a:p>
        </p:txBody>
      </p:sp>
      <p:grpSp>
        <p:nvGrpSpPr>
          <p:cNvPr id="135" name="Google Shape;188;p7">
            <a:extLst>
              <a:ext uri="{FF2B5EF4-FFF2-40B4-BE49-F238E27FC236}">
                <a16:creationId xmlns:a16="http://schemas.microsoft.com/office/drawing/2014/main" id="{672E9A79-7C7A-AFDF-C548-FB9F881135F6}"/>
              </a:ext>
            </a:extLst>
          </p:cNvPr>
          <p:cNvGrpSpPr/>
          <p:nvPr/>
        </p:nvGrpSpPr>
        <p:grpSpPr>
          <a:xfrm>
            <a:off x="4913958" y="4462535"/>
            <a:ext cx="3054730" cy="434480"/>
            <a:chOff x="775716" y="2339339"/>
            <a:chExt cx="3584575" cy="315595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136" name="Google Shape;189;p7">
              <a:extLst>
                <a:ext uri="{FF2B5EF4-FFF2-40B4-BE49-F238E27FC236}">
                  <a16:creationId xmlns:a16="http://schemas.microsoft.com/office/drawing/2014/main" id="{6CBEA615-3C62-4FD7-332F-C36AD79745A2}"/>
                </a:ext>
              </a:extLst>
            </p:cNvPr>
            <p:cNvSpPr/>
            <p:nvPr/>
          </p:nvSpPr>
          <p:spPr>
            <a:xfrm>
              <a:off x="775716" y="2339339"/>
              <a:ext cx="3584575" cy="315595"/>
            </a:xfrm>
            <a:custGeom>
              <a:avLst/>
              <a:gdLst/>
              <a:ahLst/>
              <a:cxnLst/>
              <a:rect l="l" t="t" r="r" b="b"/>
              <a:pathLst>
                <a:path w="3584575" h="315594" extrusionOk="0">
                  <a:moveTo>
                    <a:pt x="3531870" y="0"/>
                  </a:moveTo>
                  <a:lnTo>
                    <a:pt x="52578" y="0"/>
                  </a:lnTo>
                  <a:lnTo>
                    <a:pt x="32114" y="4125"/>
                  </a:lnTo>
                  <a:lnTo>
                    <a:pt x="15401" y="15382"/>
                  </a:lnTo>
                  <a:lnTo>
                    <a:pt x="4132" y="32093"/>
                  </a:lnTo>
                  <a:lnTo>
                    <a:pt x="0" y="52577"/>
                  </a:lnTo>
                  <a:lnTo>
                    <a:pt x="0" y="262889"/>
                  </a:lnTo>
                  <a:lnTo>
                    <a:pt x="4132" y="283374"/>
                  </a:lnTo>
                  <a:lnTo>
                    <a:pt x="15401" y="300085"/>
                  </a:lnTo>
                  <a:lnTo>
                    <a:pt x="32114" y="311342"/>
                  </a:lnTo>
                  <a:lnTo>
                    <a:pt x="52578" y="315468"/>
                  </a:lnTo>
                  <a:lnTo>
                    <a:pt x="3531870" y="315468"/>
                  </a:lnTo>
                  <a:lnTo>
                    <a:pt x="3552354" y="311342"/>
                  </a:lnTo>
                  <a:lnTo>
                    <a:pt x="3569065" y="300085"/>
                  </a:lnTo>
                  <a:lnTo>
                    <a:pt x="3580322" y="283374"/>
                  </a:lnTo>
                  <a:lnTo>
                    <a:pt x="3584448" y="262889"/>
                  </a:lnTo>
                  <a:lnTo>
                    <a:pt x="3584448" y="52577"/>
                  </a:lnTo>
                  <a:lnTo>
                    <a:pt x="3580322" y="32093"/>
                  </a:lnTo>
                  <a:lnTo>
                    <a:pt x="3569065" y="15382"/>
                  </a:lnTo>
                  <a:lnTo>
                    <a:pt x="3552354" y="4125"/>
                  </a:lnTo>
                  <a:lnTo>
                    <a:pt x="3531870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90;p7">
              <a:extLst>
                <a:ext uri="{FF2B5EF4-FFF2-40B4-BE49-F238E27FC236}">
                  <a16:creationId xmlns:a16="http://schemas.microsoft.com/office/drawing/2014/main" id="{9B000DD9-D0F2-F069-E01D-2562A0979F96}"/>
                </a:ext>
              </a:extLst>
            </p:cNvPr>
            <p:cNvSpPr/>
            <p:nvPr/>
          </p:nvSpPr>
          <p:spPr>
            <a:xfrm>
              <a:off x="775716" y="2339339"/>
              <a:ext cx="3584575" cy="315595"/>
            </a:xfrm>
            <a:custGeom>
              <a:avLst/>
              <a:gdLst/>
              <a:ahLst/>
              <a:cxnLst/>
              <a:rect l="l" t="t" r="r" b="b"/>
              <a:pathLst>
                <a:path w="3584575" h="315594" extrusionOk="0">
                  <a:moveTo>
                    <a:pt x="0" y="52577"/>
                  </a:moveTo>
                  <a:lnTo>
                    <a:pt x="4132" y="32093"/>
                  </a:lnTo>
                  <a:lnTo>
                    <a:pt x="15401" y="15382"/>
                  </a:lnTo>
                  <a:lnTo>
                    <a:pt x="32114" y="4125"/>
                  </a:lnTo>
                  <a:lnTo>
                    <a:pt x="52578" y="0"/>
                  </a:lnTo>
                  <a:lnTo>
                    <a:pt x="3531870" y="0"/>
                  </a:lnTo>
                  <a:lnTo>
                    <a:pt x="3552354" y="4125"/>
                  </a:lnTo>
                  <a:lnTo>
                    <a:pt x="3569065" y="15382"/>
                  </a:lnTo>
                  <a:lnTo>
                    <a:pt x="3580322" y="32093"/>
                  </a:lnTo>
                  <a:lnTo>
                    <a:pt x="3584448" y="52577"/>
                  </a:lnTo>
                  <a:lnTo>
                    <a:pt x="3584448" y="262889"/>
                  </a:lnTo>
                  <a:lnTo>
                    <a:pt x="3580322" y="283374"/>
                  </a:lnTo>
                  <a:lnTo>
                    <a:pt x="3569065" y="300085"/>
                  </a:lnTo>
                  <a:lnTo>
                    <a:pt x="3552354" y="311342"/>
                  </a:lnTo>
                  <a:lnTo>
                    <a:pt x="3531870" y="315468"/>
                  </a:lnTo>
                  <a:lnTo>
                    <a:pt x="52578" y="315468"/>
                  </a:lnTo>
                  <a:lnTo>
                    <a:pt x="32114" y="311342"/>
                  </a:lnTo>
                  <a:lnTo>
                    <a:pt x="15401" y="300085"/>
                  </a:lnTo>
                  <a:lnTo>
                    <a:pt x="4132" y="283374"/>
                  </a:lnTo>
                  <a:lnTo>
                    <a:pt x="0" y="262889"/>
                  </a:lnTo>
                  <a:lnTo>
                    <a:pt x="0" y="52577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91;p7">
              <a:extLst>
                <a:ext uri="{FF2B5EF4-FFF2-40B4-BE49-F238E27FC236}">
                  <a16:creationId xmlns:a16="http://schemas.microsoft.com/office/drawing/2014/main" id="{ECA770F7-2252-B538-2AD8-72B01AC763F5}"/>
                </a:ext>
              </a:extLst>
            </p:cNvPr>
            <p:cNvSpPr/>
            <p:nvPr/>
          </p:nvSpPr>
          <p:spPr>
            <a:xfrm>
              <a:off x="794004" y="2354579"/>
              <a:ext cx="3548379" cy="285115"/>
            </a:xfrm>
            <a:custGeom>
              <a:avLst/>
              <a:gdLst/>
              <a:ahLst/>
              <a:cxnLst/>
              <a:rect l="l" t="t" r="r" b="b"/>
              <a:pathLst>
                <a:path w="3548379" h="285114" extrusionOk="0">
                  <a:moveTo>
                    <a:pt x="3547872" y="0"/>
                  </a:moveTo>
                  <a:lnTo>
                    <a:pt x="0" y="0"/>
                  </a:lnTo>
                  <a:lnTo>
                    <a:pt x="0" y="284988"/>
                  </a:lnTo>
                  <a:lnTo>
                    <a:pt x="3547872" y="284988"/>
                  </a:lnTo>
                  <a:lnTo>
                    <a:pt x="3547872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726692">
                <a:spcAft>
                  <a:spcPts val="673"/>
                </a:spcAft>
                <a:buClr>
                  <a:srgbClr val="000000"/>
                </a:buClr>
                <a:buSzPts val="1800"/>
              </a:pPr>
              <a:r>
                <a:rPr lang="en-US" sz="2400" b="1" kern="1200" dirty="0">
                  <a:solidFill>
                    <a:schemeClr val="bg1"/>
                  </a:solidFill>
                  <a:latin typeface="+mn-lt"/>
                  <a:ea typeface="+mn-ea"/>
                  <a:cs typeface="Calibri"/>
                  <a:sym typeface="Calibri"/>
                </a:rPr>
                <a:t>Calculated Columns</a:t>
              </a:r>
            </a:p>
            <a:p>
              <a:pPr defTabSz="726692">
                <a:spcAft>
                  <a:spcPts val="673"/>
                </a:spcAft>
                <a:buClr>
                  <a:srgbClr val="000000"/>
                </a:buClr>
                <a:buSzPts val="1800"/>
              </a:pPr>
              <a:endParaRPr lang="en-US" sz="1432" kern="1200" dirty="0">
                <a:solidFill>
                  <a:schemeClr val="tx1"/>
                </a:solidFill>
                <a:latin typeface="Calibri"/>
                <a:ea typeface="+mn-ea"/>
                <a:cs typeface="Calibri"/>
                <a:sym typeface="Calibri"/>
              </a:endParaRPr>
            </a:p>
            <a:p>
              <a:pPr marL="270120" indent="-270120" defTabSz="726692">
                <a:spcAft>
                  <a:spcPts val="673"/>
                </a:spcAft>
                <a:buClr>
                  <a:srgbClr val="00B050"/>
                </a:buClr>
                <a:buSzPts val="1800"/>
                <a:buFont typeface="Wingdings" panose="05000000000000000000" pitchFamily="2" charset="2"/>
                <a:buChar char="Ø"/>
              </a:pPr>
              <a:r>
                <a:rPr lang="en-US" sz="1512" kern="1200" dirty="0">
                  <a:solidFill>
                    <a:schemeClr val="tx1"/>
                  </a:solidFill>
                  <a:latin typeface="+mn-lt"/>
                  <a:ea typeface="+mn-ea"/>
                  <a:cs typeface="Calibri"/>
                  <a:sym typeface="Calibri"/>
                </a:rPr>
                <a:t>Downtime in Minutes</a:t>
              </a:r>
            </a:p>
            <a:p>
              <a:pPr marL="270120" indent="-270120" defTabSz="726692">
                <a:spcAft>
                  <a:spcPts val="673"/>
                </a:spcAft>
                <a:buClr>
                  <a:srgbClr val="00B050"/>
                </a:buClr>
                <a:buSzPts val="1800"/>
                <a:buFont typeface="Wingdings" panose="05000000000000000000" pitchFamily="2" charset="2"/>
                <a:buChar char="Ø"/>
              </a:pPr>
              <a:r>
                <a:rPr lang="en-US" sz="1512" kern="1200" dirty="0">
                  <a:solidFill>
                    <a:schemeClr val="tx1"/>
                  </a:solidFill>
                  <a:latin typeface="+mn-lt"/>
                  <a:ea typeface="+mn-ea"/>
                  <a:cs typeface="Calibri"/>
                  <a:sym typeface="Calibri"/>
                </a:rPr>
                <a:t>Maintenance Status Category</a:t>
              </a:r>
              <a:endParaRPr sz="1600" b="0" i="0" u="none" strike="noStrike" cap="none" dirty="0">
                <a:solidFill>
                  <a:schemeClr val="tx1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1;p7">
            <a:extLst>
              <a:ext uri="{FF2B5EF4-FFF2-40B4-BE49-F238E27FC236}">
                <a16:creationId xmlns:a16="http://schemas.microsoft.com/office/drawing/2014/main" id="{F8AE711C-F8F7-1FEE-CC25-53DD5419EE72}"/>
              </a:ext>
            </a:extLst>
          </p:cNvPr>
          <p:cNvSpPr/>
          <p:nvPr/>
        </p:nvSpPr>
        <p:spPr>
          <a:xfrm>
            <a:off x="8644623" y="2501978"/>
            <a:ext cx="3023887" cy="392519"/>
          </a:xfrm>
          <a:custGeom>
            <a:avLst/>
            <a:gdLst/>
            <a:ahLst/>
            <a:cxnLst/>
            <a:rect l="l" t="t" r="r" b="b"/>
            <a:pathLst>
              <a:path w="3548379" h="285114" extrusionOk="0">
                <a:moveTo>
                  <a:pt x="3547872" y="0"/>
                </a:moveTo>
                <a:lnTo>
                  <a:pt x="0" y="0"/>
                </a:lnTo>
                <a:lnTo>
                  <a:pt x="0" y="284988"/>
                </a:lnTo>
                <a:lnTo>
                  <a:pt x="3547872" y="284988"/>
                </a:lnTo>
                <a:lnTo>
                  <a:pt x="3547872" y="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algn="ctr" defTabSz="726692">
              <a:spcAft>
                <a:spcPts val="673"/>
              </a:spcAft>
              <a:buClr>
                <a:srgbClr val="000000"/>
              </a:buClr>
              <a:buSzPts val="1800"/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Calibri"/>
                <a:sym typeface="Calibri"/>
              </a:rPr>
              <a:t>Filters &amp; Slicers</a:t>
            </a:r>
          </a:p>
          <a:p>
            <a:pPr defTabSz="726692">
              <a:spcAft>
                <a:spcPts val="673"/>
              </a:spcAft>
              <a:buClr>
                <a:srgbClr val="000000"/>
              </a:buClr>
              <a:buSzPts val="1800"/>
            </a:pPr>
            <a:endParaRPr lang="en-US" sz="1432" kern="1200" dirty="0">
              <a:solidFill>
                <a:schemeClr val="tx1"/>
              </a:solidFill>
              <a:latin typeface="Calibri"/>
              <a:ea typeface="+mn-ea"/>
              <a:cs typeface="Calibri"/>
              <a:sym typeface="Calibri"/>
            </a:endParaRPr>
          </a:p>
          <a:p>
            <a:pPr marL="270120" indent="-270120" defTabSz="726692">
              <a:spcAft>
                <a:spcPts val="673"/>
              </a:spcAft>
              <a:buClr>
                <a:srgbClr val="00B05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Calibri"/>
                <a:sym typeface="Calibri"/>
              </a:rPr>
              <a:t>Filter breakdown-prone machines by breakdown count</a:t>
            </a:r>
          </a:p>
          <a:p>
            <a:pPr marL="270120" indent="-270120" defTabSz="726692">
              <a:spcAft>
                <a:spcPts val="673"/>
              </a:spcAft>
              <a:buClr>
                <a:srgbClr val="00B05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Calibri"/>
                <a:sym typeface="Calibri"/>
              </a:rPr>
              <a:t>Filter nulls from columns</a:t>
            </a:r>
          </a:p>
          <a:p>
            <a:pPr marL="270120" indent="-270120" defTabSz="726692">
              <a:spcAft>
                <a:spcPts val="673"/>
              </a:spcAft>
              <a:buClr>
                <a:srgbClr val="00B05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Calibri"/>
                <a:sym typeface="Calibri"/>
              </a:rPr>
              <a:t>State Slicer</a:t>
            </a:r>
          </a:p>
          <a:p>
            <a:pPr marL="270120" indent="-270120" defTabSz="726692">
              <a:spcAft>
                <a:spcPts val="673"/>
              </a:spcAft>
              <a:buClr>
                <a:srgbClr val="00B05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Calibri"/>
                <a:sym typeface="Calibri"/>
              </a:rPr>
              <a:t>Machine Status Slicer</a:t>
            </a:r>
          </a:p>
          <a:p>
            <a:pPr marL="270120" indent="-270120" defTabSz="726692">
              <a:spcAft>
                <a:spcPts val="673"/>
              </a:spcAft>
              <a:buClr>
                <a:srgbClr val="00B05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Calibri"/>
                <a:sym typeface="Calibri"/>
              </a:rPr>
              <a:t>Breakdown Category Slicer</a:t>
            </a:r>
          </a:p>
          <a:p>
            <a:pPr marL="270120" indent="-270120" defTabSz="726692">
              <a:spcAft>
                <a:spcPts val="673"/>
              </a:spcAft>
              <a:buClr>
                <a:srgbClr val="00B05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Calibri"/>
                <a:sym typeface="Calibri"/>
              </a:rPr>
              <a:t>Maintenance Status Slicer</a:t>
            </a:r>
          </a:p>
          <a:p>
            <a:pPr defTabSz="768742">
              <a:spcAft>
                <a:spcPts val="711"/>
              </a:spcAft>
              <a:buClr>
                <a:srgbClr val="000000"/>
              </a:buClr>
              <a:buSzPts val="1800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9906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Magnifying glass showing decling performance">
            <a:extLst>
              <a:ext uri="{FF2B5EF4-FFF2-40B4-BE49-F238E27FC236}">
                <a16:creationId xmlns:a16="http://schemas.microsoft.com/office/drawing/2014/main" id="{FBA3CD77-668A-446F-15B1-E2E51CBEC2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859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71" name="Freeform: Shape 7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29AB2-605F-AA05-EC7A-E1CEB177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Key Metrics</a:t>
            </a:r>
            <a:endParaRPr lang="en-IN" sz="4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5FE7B-833D-016F-F43D-329FE10CA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292366" cy="369698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The key matrices  for this project include:</a:t>
            </a:r>
            <a:endParaRPr lang="en-IN" sz="1800" b="1" dirty="0"/>
          </a:p>
          <a:p>
            <a:pPr marL="514350" indent="-514350">
              <a:buAutoNum type="arabicPeriod"/>
            </a:pPr>
            <a:r>
              <a:rPr lang="en-IN" sz="1800" b="1" dirty="0"/>
              <a:t>Machine Summary: </a:t>
            </a:r>
            <a:r>
              <a:rPr lang="en-IN" sz="1800" dirty="0"/>
              <a:t>Total Machines, Machines by Active Status, State-wise Machine Count</a:t>
            </a:r>
          </a:p>
          <a:p>
            <a:pPr marL="514350" indent="-514350">
              <a:buAutoNum type="arabicPeriod"/>
            </a:pPr>
            <a:r>
              <a:rPr lang="en-IN" sz="1800" b="1" dirty="0"/>
              <a:t>Machine Breakdowns: </a:t>
            </a:r>
            <a:r>
              <a:rPr lang="en-IN" sz="1800" dirty="0"/>
              <a:t>Total Breakdowns, Breakdowns by Category, Breakdown by Age of Machine, Breakdown by Maintenance Status, Breakdown by State</a:t>
            </a:r>
          </a:p>
          <a:p>
            <a:pPr marL="514350" indent="-514350">
              <a:buAutoNum type="arabicPeriod"/>
            </a:pPr>
            <a:r>
              <a:rPr lang="en-IN" sz="1800" b="1" dirty="0"/>
              <a:t>Downtime Analysis: </a:t>
            </a:r>
            <a:r>
              <a:rPr lang="en-IN" sz="1800" dirty="0"/>
              <a:t>Total Downtime, Breakdown-prone machines and their average downtime.</a:t>
            </a:r>
          </a:p>
          <a:p>
            <a:pPr marL="514350" indent="-514350">
              <a:buAutoNum type="arabicPeriod"/>
            </a:pPr>
            <a:r>
              <a:rPr lang="en-IN" sz="1800" b="1" dirty="0"/>
              <a:t>Cost Analysis: </a:t>
            </a:r>
            <a:r>
              <a:rPr lang="en-IN" sz="1800" dirty="0"/>
              <a:t>Average breakdown cost, Breakdown cost by machine_status, Average quotation amount assigned to breakdown machines</a:t>
            </a:r>
            <a:endParaRPr lang="en-IN" sz="1800" b="1" dirty="0"/>
          </a:p>
          <a:p>
            <a:pPr marL="514350" indent="-514350">
              <a:buAutoNum type="arabicPeriod"/>
            </a:pPr>
            <a:endParaRPr lang="en-IN" sz="1700" b="1" dirty="0"/>
          </a:p>
          <a:p>
            <a:pPr marL="514350" indent="-514350">
              <a:buAutoNum type="arabicPeriod"/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336939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E65D517-46E4-8037-A63D-629DE1253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17162-1632-F95D-5ABB-BE5A4CA3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76198"/>
            <a:ext cx="10477600" cy="84921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ptos Display" panose="020B0004020202020204" pitchFamily="34" charset="0"/>
              </a:rPr>
              <a:t>Recommended Power BI Analysis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1CA437E-8381-1160-DC59-8B442ACDFA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835828"/>
              </p:ext>
            </p:extLst>
          </p:nvPr>
        </p:nvGraphicFramePr>
        <p:xfrm>
          <a:off x="351692" y="1316334"/>
          <a:ext cx="4983018" cy="5184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 descr="A blue rectangular sign with black text&#10;&#10;Description automatically generated">
            <a:extLst>
              <a:ext uri="{FF2B5EF4-FFF2-40B4-BE49-F238E27FC236}">
                <a16:creationId xmlns:a16="http://schemas.microsoft.com/office/drawing/2014/main" id="{FF97ABDA-3685-FA88-1A1D-271C5F8D8F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9789" y="1696413"/>
            <a:ext cx="1872286" cy="841353"/>
          </a:xfrm>
          <a:prstGeom prst="rect">
            <a:avLst/>
          </a:prstGeom>
        </p:spPr>
      </p:pic>
      <p:pic>
        <p:nvPicPr>
          <p:cNvPr id="18" name="Picture 17" descr="A blue and pink pie chart&#10;&#10;Description automatically generated">
            <a:extLst>
              <a:ext uri="{FF2B5EF4-FFF2-40B4-BE49-F238E27FC236}">
                <a16:creationId xmlns:a16="http://schemas.microsoft.com/office/drawing/2014/main" id="{152F55CD-6940-2822-8EB4-E5C605C3EE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1100" y="1547315"/>
            <a:ext cx="3820016" cy="2225842"/>
          </a:xfrm>
          <a:prstGeom prst="rect">
            <a:avLst/>
          </a:prstGeom>
        </p:spPr>
      </p:pic>
      <p:pic>
        <p:nvPicPr>
          <p:cNvPr id="21" name="Picture 20" descr="A blue circle with a red line&#10;&#10;Description automatically generated">
            <a:extLst>
              <a:ext uri="{FF2B5EF4-FFF2-40B4-BE49-F238E27FC236}">
                <a16:creationId xmlns:a16="http://schemas.microsoft.com/office/drawing/2014/main" id="{E9CC2E28-AE05-D438-2AC0-0FECC2FD68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3681" y="4290646"/>
            <a:ext cx="3897435" cy="2049865"/>
          </a:xfrm>
          <a:prstGeom prst="rect">
            <a:avLst/>
          </a:prstGeom>
        </p:spPr>
      </p:pic>
      <p:pic>
        <p:nvPicPr>
          <p:cNvPr id="23" name="Picture 22" descr="A screenshot of a map&#10;&#10;Description automatically generated">
            <a:extLst>
              <a:ext uri="{FF2B5EF4-FFF2-40B4-BE49-F238E27FC236}">
                <a16:creationId xmlns:a16="http://schemas.microsoft.com/office/drawing/2014/main" id="{FC12BC91-5F99-A8B1-3A74-F6BFB4D469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4069" y="3002178"/>
            <a:ext cx="4411227" cy="3338333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C79AD70-1ADE-9729-B87B-A67F53107D3F}"/>
              </a:ext>
            </a:extLst>
          </p:cNvPr>
          <p:cNvSpPr/>
          <p:nvPr/>
        </p:nvSpPr>
        <p:spPr>
          <a:xfrm>
            <a:off x="351691" y="1305765"/>
            <a:ext cx="1798655" cy="1232001"/>
          </a:xfrm>
          <a:prstGeom prst="roundRect">
            <a:avLst/>
          </a:prstGeom>
          <a:noFill/>
          <a:ln w="44450" cmpd="sng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753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6243B-E8BE-E24B-A5AC-FAC33A46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TABLE OF CONTENT</a:t>
            </a:r>
            <a:endParaRPr lang="en-IN" sz="4000" dirty="0">
              <a:solidFill>
                <a:srgbClr val="FFFFFF"/>
              </a:solidFill>
            </a:endParaRP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B8C14E88-2E6B-5277-917C-C3ED192D0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820526"/>
              </p:ext>
            </p:extLst>
          </p:nvPr>
        </p:nvGraphicFramePr>
        <p:xfrm>
          <a:off x="4905052" y="750439"/>
          <a:ext cx="6666833" cy="5358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8673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E65D517-46E4-8037-A63D-629DE1253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17162-1632-F95D-5ABB-BE5A4CA3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76198"/>
            <a:ext cx="10477600" cy="84921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ptos Display" panose="020B0004020202020204" pitchFamily="34" charset="0"/>
              </a:rPr>
              <a:t>Recommended Power BI Analysis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1CA437E-8381-1160-DC59-8B442ACDFA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0436482"/>
              </p:ext>
            </p:extLst>
          </p:nvPr>
        </p:nvGraphicFramePr>
        <p:xfrm>
          <a:off x="351692" y="1316334"/>
          <a:ext cx="4983018" cy="5184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C79AD70-1ADE-9729-B87B-A67F53107D3F}"/>
              </a:ext>
            </a:extLst>
          </p:cNvPr>
          <p:cNvSpPr/>
          <p:nvPr/>
        </p:nvSpPr>
        <p:spPr>
          <a:xfrm>
            <a:off x="351691" y="2602007"/>
            <a:ext cx="1798655" cy="1286706"/>
          </a:xfrm>
          <a:prstGeom prst="roundRect">
            <a:avLst/>
          </a:prstGeom>
          <a:noFill/>
          <a:ln w="44450" cmpd="sng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69C6E-CE58-AAD1-9071-6C3CA6B778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7030" y="1731500"/>
            <a:ext cx="1872286" cy="8413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32AE34-C26C-0D7C-7579-586D723E15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1598" y="2711185"/>
            <a:ext cx="3651873" cy="20394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E52AEF-3371-B46D-B5D3-30ACC49E75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0359" y="1401613"/>
            <a:ext cx="2547355" cy="5180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CF6714-3726-006E-05BC-2865E8B87D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27797" y="4842278"/>
            <a:ext cx="5235674" cy="19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35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E65D517-46E4-8037-A63D-629DE1253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17162-1632-F95D-5ABB-BE5A4CA3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76198"/>
            <a:ext cx="10477600" cy="84921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ptos Display" panose="020B0004020202020204" pitchFamily="34" charset="0"/>
              </a:rPr>
              <a:t>Recommended Power BI Analysis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1CA437E-8381-1160-DC59-8B442ACDFA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1908396"/>
              </p:ext>
            </p:extLst>
          </p:nvPr>
        </p:nvGraphicFramePr>
        <p:xfrm>
          <a:off x="351692" y="1316334"/>
          <a:ext cx="4983018" cy="5184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C79AD70-1ADE-9729-B87B-A67F53107D3F}"/>
              </a:ext>
            </a:extLst>
          </p:cNvPr>
          <p:cNvSpPr/>
          <p:nvPr/>
        </p:nvSpPr>
        <p:spPr>
          <a:xfrm>
            <a:off x="351691" y="3918339"/>
            <a:ext cx="1798655" cy="1286708"/>
          </a:xfrm>
          <a:prstGeom prst="roundRect">
            <a:avLst/>
          </a:prstGeom>
          <a:noFill/>
          <a:ln w="44450" cmpd="sng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41532-ED44-EAAD-7FAB-07FA880EAC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1930" y="1366605"/>
            <a:ext cx="1781424" cy="752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6DAAE2-0069-5E25-EDCF-2DF7F59D6F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6402" y="2240781"/>
            <a:ext cx="5550150" cy="21245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CE31C5-9493-BE6A-37D1-61DAEDF616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6402" y="4471915"/>
            <a:ext cx="5550150" cy="223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78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E65D517-46E4-8037-A63D-629DE1253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17162-1632-F95D-5ABB-BE5A4CA3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76198"/>
            <a:ext cx="10477600" cy="84921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ptos Display" panose="020B0004020202020204" pitchFamily="34" charset="0"/>
              </a:rPr>
              <a:t>Recommended Power BI Analysis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1CA437E-8381-1160-DC59-8B442ACDFA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6210263"/>
              </p:ext>
            </p:extLst>
          </p:nvPr>
        </p:nvGraphicFramePr>
        <p:xfrm>
          <a:off x="351692" y="1125415"/>
          <a:ext cx="5315578" cy="5617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C79AD70-1ADE-9729-B87B-A67F53107D3F}"/>
              </a:ext>
            </a:extLst>
          </p:cNvPr>
          <p:cNvSpPr/>
          <p:nvPr/>
        </p:nvSpPr>
        <p:spPr>
          <a:xfrm>
            <a:off x="361739" y="5355246"/>
            <a:ext cx="1909188" cy="1286708"/>
          </a:xfrm>
          <a:prstGeom prst="roundRect">
            <a:avLst/>
          </a:prstGeom>
          <a:noFill/>
          <a:ln w="44450" cmpd="sng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B57AC-4277-CFBC-0CDA-4082AD60BB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4114" y="1809982"/>
            <a:ext cx="2193314" cy="619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EA5E1D-FE80-1806-3C6A-2693E7330C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9677" y="1795692"/>
            <a:ext cx="2193315" cy="64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F29F5B-6744-0FE5-E759-2F8EA12A12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8043" y="3074797"/>
            <a:ext cx="6112341" cy="268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6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AA058-2D56-F77E-9388-1BEF7D04E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Power BI Report</a:t>
            </a:r>
          </a:p>
        </p:txBody>
      </p:sp>
      <p:pic>
        <p:nvPicPr>
          <p:cNvPr id="25" name="Graphic 24" descr="BI Dashboard">
            <a:extLst>
              <a:ext uri="{FF2B5EF4-FFF2-40B4-BE49-F238E27FC236}">
                <a16:creationId xmlns:a16="http://schemas.microsoft.com/office/drawing/2014/main" id="{D7B26B06-DC30-0136-6312-63454789A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9577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A0A9671-5B92-26A2-799A-51ADF0E3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12202174" cy="1519356"/>
            <a:chOff x="0" y="-29768"/>
            <a:chExt cx="12202174" cy="151935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1CC6B4C-401C-575A-AE8E-2739C2374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DEFFA9F-9B89-18D4-F35B-F234DBA67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7AAAC44-71DE-C03C-8778-4B46866A1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37DEE6-C435-A0A9-CA36-2C513AE6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5614"/>
            <a:ext cx="8082280" cy="913975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Machine Summary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0B679-E4ED-0189-0126-8A89D8D73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96" y="49544"/>
            <a:ext cx="10209125" cy="518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2255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A0A9671-5B92-26A2-799A-51ADF0E3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12202174" cy="1519356"/>
            <a:chOff x="0" y="-29768"/>
            <a:chExt cx="12202174" cy="151935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1CC6B4C-401C-575A-AE8E-2739C2374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DEFFA9F-9B89-18D4-F35B-F234DBA67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7AAAC44-71DE-C03C-8778-4B46866A1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37DEE6-C435-A0A9-CA36-2C513AE6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5614"/>
            <a:ext cx="9380974" cy="913975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Machine Breakdown Summary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94581-1DD0-1019-2EFC-A0E6BCD50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280"/>
            <a:ext cx="10496341" cy="517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62293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3ECF0-F8D6-F484-3F16-3F2BDB3A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Insights &amp; Recommendations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6DFEAA-3F12-977B-9C26-3E7B88909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575748"/>
              </p:ext>
            </p:extLst>
          </p:nvPr>
        </p:nvGraphicFramePr>
        <p:xfrm>
          <a:off x="838200" y="2055813"/>
          <a:ext cx="10948516" cy="4619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7884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87B96E-6251-7E23-3CFC-D248C431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8269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people working on a machine&#10;&#10;Description automatically generated">
            <a:extLst>
              <a:ext uri="{FF2B5EF4-FFF2-40B4-BE49-F238E27FC236}">
                <a16:creationId xmlns:a16="http://schemas.microsoft.com/office/drawing/2014/main" id="{EE0EEE0E-C233-3933-9D3F-B0BB2B6A7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" r="204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74" name="Freeform: Shape 73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F5192-C72B-C1BA-C245-F303DC859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Project Overview</a:t>
            </a:r>
            <a:endParaRPr lang="en-IN" sz="4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C508B1-FF54-AD07-D1D7-1A5E17520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This project involves analyzing machine data related to breakdowns and maintenance. It focuses on understanding patterns and factors affecting machine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154553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ctangle 406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1037B6F1-6E0E-4B3A-9C8C-5C760B9A4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6C61A116-B0D0-46CE-AD62-88CB98896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D961F17C-39C3-41AD-BB0A-2462DEA5D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D793267A-A22C-4A15-A827-12AF58839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A057997E-E930-453E-A3BF-3D9FE3188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0C86E5D9-6D7D-43E0-9D09-F04E55344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2595859C-E2B7-4685-AD44-51AD6D980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18AFEF-717C-1494-F689-2DD41489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0936"/>
            <a:ext cx="6180831" cy="2742140"/>
          </a:xfrm>
          <a:noFill/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Objective</a:t>
            </a:r>
            <a:br>
              <a:rPr lang="en-US" sz="2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The objective of this project is to conduct an analysis to identify the factors that impact machine downtime, repair costs, and productivity.</a:t>
            </a:r>
            <a:br>
              <a:rPr lang="en-US" sz="2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3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8" name="Rectangle 417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75B0189-F6E0-2B7B-D41F-8F3A607A6BB2}"/>
              </a:ext>
            </a:extLst>
          </p:cNvPr>
          <p:cNvSpPr txBox="1"/>
          <p:nvPr/>
        </p:nvSpPr>
        <p:spPr>
          <a:xfrm>
            <a:off x="688706" y="3484350"/>
            <a:ext cx="6180835" cy="253658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Tools Used 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SQL &amp; Power BI</a:t>
            </a:r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78661EE1-BCF7-59C0-3DA3-B73CFDA90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055" y="1377348"/>
            <a:ext cx="4134103" cy="4134103"/>
          </a:xfrm>
          <a:prstGeom prst="rect">
            <a:avLst/>
          </a:prstGeom>
        </p:spPr>
      </p:pic>
      <p:grpSp>
        <p:nvGrpSpPr>
          <p:cNvPr id="420" name="Group 419">
            <a:extLst>
              <a:ext uri="{FF2B5EF4-FFF2-40B4-BE49-F238E27FC236}">
                <a16:creationId xmlns:a16="http://schemas.microsoft.com/office/drawing/2014/main" id="{74A0C021-793F-4B70-9A53-E47075280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7120609" y="797789"/>
            <a:ext cx="304800" cy="429768"/>
            <a:chOff x="215328" y="-46937"/>
            <a:chExt cx="304800" cy="2773841"/>
          </a:xfrm>
        </p:grpSpPr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ECCD614A-3CCE-4330-AE17-48091179D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0FA8D3B6-899E-4CEE-8857-D269EA71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C1554FFB-6C3F-4A0F-94D6-F20F702BD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D3B052F2-E5D8-4C45-81D0-03BC8CAB7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71750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Isosceles Triangle 13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5593A-3C3D-195A-106E-273F7A41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Data Set</a:t>
            </a:r>
          </a:p>
        </p:txBody>
      </p:sp>
      <p:graphicFrame>
        <p:nvGraphicFramePr>
          <p:cNvPr id="44" name="Google Shape;158;p5">
            <a:extLst>
              <a:ext uri="{FF2B5EF4-FFF2-40B4-BE49-F238E27FC236}">
                <a16:creationId xmlns:a16="http://schemas.microsoft.com/office/drawing/2014/main" id="{922EEE80-58E8-73F8-DD0C-999F932A2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0099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6947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0B884F-ADA7-DD79-A7B5-F2BB8D82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Recommended SQL Analysis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FE3CE-2C6E-9D33-D67C-FC3F9D30A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714" y="1770070"/>
            <a:ext cx="9496427" cy="1385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Analyze the </a:t>
            </a:r>
            <a:r>
              <a:rPr lang="en-GB" sz="2000" dirty="0"/>
              <a:t>machines by their age and calculates the average number of breakdowns for each age group to see if older machines tend to break down more often.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0478C-48F0-CEAA-9C54-AAC2D9C7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35" y="3348959"/>
            <a:ext cx="9707330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73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ABA52-57EC-F158-02A9-09CF40CB2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Analysis</a:t>
            </a:r>
          </a:p>
          <a:p>
            <a:pPr lvl="1"/>
            <a:r>
              <a:rPr lang="en-US" sz="2000" dirty="0"/>
              <a:t>The machines those are over 2 years of age lead to have more breakdowns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A201AB-4FB9-A624-A5AC-ACE980922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696" y="3014729"/>
            <a:ext cx="6894576" cy="284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9893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0B884F-ADA7-DD79-A7B5-F2BB8D82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Recommended SQL Analysis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FE3CE-2C6E-9D33-D67C-FC3F9D30A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714" y="1770070"/>
            <a:ext cx="9496427" cy="1385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2. </a:t>
            </a:r>
            <a:r>
              <a:rPr lang="en-GB" sz="2000" dirty="0"/>
              <a:t>Identify the top 5 breakdown-prone machines and their associated downtime</a:t>
            </a:r>
            <a:r>
              <a:rPr lang="en-US" sz="2000" dirty="0"/>
              <a:t>.</a:t>
            </a:r>
          </a:p>
          <a:p>
            <a:pPr marL="457200" lvl="1" indent="0">
              <a:buNone/>
            </a:pPr>
            <a:r>
              <a:rPr lang="en-US" sz="2000" b="1" dirty="0"/>
              <a:t>Step 1 : </a:t>
            </a:r>
            <a:r>
              <a:rPr lang="en-US" sz="2000" dirty="0"/>
              <a:t>To calculate </a:t>
            </a:r>
            <a:r>
              <a:rPr lang="en-US" sz="2000" dirty="0" err="1"/>
              <a:t>total_downtime</a:t>
            </a:r>
            <a:r>
              <a:rPr lang="en-US" sz="2000" dirty="0"/>
              <a:t> I have created new column in </a:t>
            </a:r>
            <a:r>
              <a:rPr lang="en-US" sz="2000" dirty="0" err="1"/>
              <a:t>MachineData</a:t>
            </a:r>
            <a:r>
              <a:rPr lang="en-US" sz="2000" dirty="0"/>
              <a:t> table and replace the values using below logic.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106A10-FFB9-36D1-2F0E-53A29A542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93" y="3020970"/>
            <a:ext cx="11226994" cy="327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5915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FE3CE-2C6E-9D33-D67C-FC3F9D30A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750" y="452318"/>
            <a:ext cx="9897281" cy="6009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Step 2 : </a:t>
            </a:r>
            <a:r>
              <a:rPr lang="en-US" sz="2000" dirty="0"/>
              <a:t>Display top 5 breakdown prone machines with their downtime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5E608-A45C-C33B-5946-88EC94E14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59" y="1053297"/>
            <a:ext cx="8156862" cy="54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16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idn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2013 - 2022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  <wetp:taskpane dockstate="right" visibility="0" width="438" row="3">
    <wetp:webextensionref xmlns:r="http://schemas.openxmlformats.org/officeDocument/2006/relationships" r:id="rId2"/>
  </wetp:taskpane>
  <wetp:taskpane dockstate="right" visibility="0" width="438" row="2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62E9D37B-8535-44C3-853A-1B942C17AC99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95B733B-8ADD-46E5-95DA-33612098530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629596DE-BA63-4547-886A-E4C59304C9AD}">
  <we:reference id="wa200007130" version="1.0.0.1" store="en-US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1123</Words>
  <Application>Microsoft Office PowerPoint</Application>
  <PresentationFormat>Widescreen</PresentationFormat>
  <Paragraphs>118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Calibri Light</vt:lpstr>
      <vt:lpstr>Wingdings</vt:lpstr>
      <vt:lpstr>Office Theme</vt:lpstr>
      <vt:lpstr>Midnight</vt:lpstr>
      <vt:lpstr>Office 2013 - 2022 Theme</vt:lpstr>
      <vt:lpstr>Machine Breakdown and Maintenance Analysis</vt:lpstr>
      <vt:lpstr>TABLE OF CONTENT</vt:lpstr>
      <vt:lpstr>Project Overview</vt:lpstr>
      <vt:lpstr>Objective  The objective of this project is to conduct an analysis to identify the factors that impact machine downtime, repair costs, and productivity.  </vt:lpstr>
      <vt:lpstr>Data Set</vt:lpstr>
      <vt:lpstr>Recommended SQL Analysis</vt:lpstr>
      <vt:lpstr>PowerPoint Presentation</vt:lpstr>
      <vt:lpstr>Recommended SQL Analysis</vt:lpstr>
      <vt:lpstr>PowerPoint Presentation</vt:lpstr>
      <vt:lpstr>PowerPoint Presentation</vt:lpstr>
      <vt:lpstr>Recommended SQL Analysis</vt:lpstr>
      <vt:lpstr>PowerPoint Presentation</vt:lpstr>
      <vt:lpstr>Recommended SQL Analysis</vt:lpstr>
      <vt:lpstr>PowerPoint Presentation</vt:lpstr>
      <vt:lpstr>Recommended SQL Analysis</vt:lpstr>
      <vt:lpstr>PowerPoint Presentation</vt:lpstr>
      <vt:lpstr>Data Manipulation Process</vt:lpstr>
      <vt:lpstr>Key Metrics</vt:lpstr>
      <vt:lpstr>Recommended Power BI Analysis</vt:lpstr>
      <vt:lpstr>Recommended Power BI Analysis</vt:lpstr>
      <vt:lpstr>Recommended Power BI Analysis</vt:lpstr>
      <vt:lpstr>Recommended Power BI Analysis</vt:lpstr>
      <vt:lpstr>Power BI Report</vt:lpstr>
      <vt:lpstr>Machine Summary Report</vt:lpstr>
      <vt:lpstr>Machine Breakdown Summary Report</vt:lpstr>
      <vt:lpstr>Insights &amp; Recommendations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tanvi K</dc:creator>
  <cp:lastModifiedBy>tanvi K</cp:lastModifiedBy>
  <cp:revision>105</cp:revision>
  <dcterms:created xsi:type="dcterms:W3CDTF">2024-08-19T05:53:50Z</dcterms:created>
  <dcterms:modified xsi:type="dcterms:W3CDTF">2024-08-22T12:36:17Z</dcterms:modified>
</cp:coreProperties>
</file>