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3230BDC-AD66-4754-A8A3-F019E339C1A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Здравствуйте, я студент 482 группы, Кулманаков Илья.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Представляю свой дипломный проект "Разработка модуля «Интеграция» для корпоративной системы ООО «Томсксофт»".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157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Процесс работы с ИС следующий: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Неавторизованный пользователь авторизуется и получает токен пользователя.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По данному токену можно обращаться к личному кабинету, совершать CRUD операции над токенами сервисов.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Так после создания токена пользователь отправляет его стороннему сервису для дальнейшего использования.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Тест-кейсы: 2.6 Тестирование программного продукта. — 47-51 стр.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Код тестов: Приложение А. — 144-169 стр.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7680" cy="13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2320" y="1021680"/>
            <a:ext cx="12191400" cy="18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2400" spc="-52" strike="noStrike">
                <a:solidFill>
                  <a:srgbClr val="000000"/>
                </a:solidFill>
                <a:latin typeface="Times New Roman"/>
                <a:ea typeface="Arial"/>
              </a:rPr>
              <a:t>ОГБПОУ «Томский техникум информационных технологий»</a:t>
            </a:r>
            <a:br/>
            <a:br/>
            <a:br/>
            <a:br/>
            <a:br/>
            <a:br/>
            <a:r>
              <a:rPr b="0" i="1" lang="ru-RU" sz="4400" spc="-52" strike="noStrike">
                <a:solidFill>
                  <a:srgbClr val="000000"/>
                </a:solidFill>
                <a:latin typeface="Times New Roman"/>
                <a:ea typeface="Arial"/>
              </a:rPr>
              <a:t>Разработка модуля «Интеграция» для корпоративной системы ООО «Томсксофт»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931720" y="4455360"/>
            <a:ext cx="5730480" cy="14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Подготовил: студент 482 группы Кулманаков И.В.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-60480" y="5892840"/>
            <a:ext cx="12191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ТОМСК 2022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27480" y="1418760"/>
            <a:ext cx="11162880" cy="39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74960" y="1656000"/>
            <a:ext cx="10267560" cy="6091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008000" y="2192400"/>
            <a:ext cx="6480000" cy="5594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957240" y="2733480"/>
            <a:ext cx="10562760" cy="8665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1008000" y="3367800"/>
            <a:ext cx="6120000" cy="5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008000" y="1694880"/>
            <a:ext cx="10191240" cy="60912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954000" y="2329200"/>
            <a:ext cx="5310000" cy="6267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954000" y="2880000"/>
            <a:ext cx="10315080" cy="6188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4"/>
          <a:stretch/>
        </p:blipFill>
        <p:spPr>
          <a:xfrm>
            <a:off x="1008000" y="3458880"/>
            <a:ext cx="5022000" cy="6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152000" y="1656000"/>
            <a:ext cx="10200960" cy="9903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1134720" y="2651040"/>
            <a:ext cx="7829280" cy="73296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1134720" y="3240000"/>
            <a:ext cx="5676480" cy="10285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1152000" y="5157360"/>
            <a:ext cx="2257200" cy="81864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5"/>
          <a:stretch/>
        </p:blipFill>
        <p:spPr>
          <a:xfrm>
            <a:off x="1044000" y="4150440"/>
            <a:ext cx="1033416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6400" y="457200"/>
            <a:ext cx="1203588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ЗАКЛЮЧЕНИЕ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152000" y="1584000"/>
            <a:ext cx="10007640" cy="43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2371320"/>
            <a:ext cx="121914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СПАСИБО ЗА ВНИМАНИЕ!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36600"/>
            <a:ext cx="1219140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ЦЕЛЬ РАБОТЫ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152000" y="1584000"/>
            <a:ext cx="10007640" cy="43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</a:rPr>
              <a:t>Разработка информационной системы для организации канала связи внутренних сервисов компании Томсксофт с внутрикорпоративной системой.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58840"/>
            <a:ext cx="1219140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ЗАДАЧИ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01960" y="1521000"/>
            <a:ext cx="10057680" cy="46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Изучить особенности взаимодействия сервисов с внутрикорпоративной системой;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Проанализировать возможности автоматизации данного процесса;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Рассмотреть существующие варианты программных продуктов, автоматизирующие данный процесс;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Определить основные технические и функциональные требования к разрабатываемой системе;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Выполнить работу по проектированию ИС с учётом заявленных требований;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спроектированную информационную систему;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документацию к API.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97280" y="286560"/>
            <a:ext cx="10057680" cy="9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</a:rPr>
              <a:t>Варианты использования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512000" y="1533240"/>
            <a:ext cx="884232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224280"/>
            <a:ext cx="1219140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СТРУКТУРА ДАННЫХ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1506960"/>
            <a:ext cx="12191400" cy="53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76000" y="1714320"/>
            <a:ext cx="11093760" cy="39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232000" y="1562760"/>
            <a:ext cx="374364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244600" y="1584000"/>
            <a:ext cx="452304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180520" y="1542960"/>
            <a:ext cx="6171120" cy="46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237400" y="1584000"/>
            <a:ext cx="6618240" cy="31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2017-02-06T05:07:37Z</dcterms:created>
  <dc:creator>WereWolf</dc:creator>
  <dc:description/>
  <dc:language>ru-RU</dc:language>
  <cp:lastModifiedBy/>
  <dcterms:modified xsi:type="dcterms:W3CDTF">2022-06-21T08:08:06Z</dcterms:modified>
  <cp:revision>46</cp:revision>
  <dc:subject/>
  <dc:title>ОГБПОУ «Томский техникум информационных технологий       Первичный отчет по производственной практике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