
<file path=[Content_Types].xml><?xml version="1.0" encoding="utf-8"?>
<Types xmlns="http://schemas.openxmlformats.org/package/2006/content-types">
  <Default Extension="jpg" ContentType="image/jpeg"/>
  <Default Extension="wmf" ContentType="image/x-wmf"/>
  <Default Extension="png" ContentType="image/png"/>
  <Default Extension="xml" ContentType="application/xml"/>
  <Default Extension="jpeg" ContentType="image/jpeg"/>
  <Default Extension="rels" ContentType="application/vnd.openxmlformats-package.relationships+xml"/>
  <Default Extension="bin" ContentType="application/vnd.openxmlformats-officedocument.oleObject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Masters/slideMaster1.xml" ContentType="application/vnd.openxmlformats-officedocument.presentationml.slideMaster+xml"/>
  <Override PartName="/ppt/slides/slide8.xml" ContentType="application/vnd.openxmlformats-officedocument.presentationml.slide+xml"/>
  <Override PartName="/ppt/slides/slide6.xml" ContentType="application/vnd.openxmlformats-officedocument.presentationml.slide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Layouts/slideLayout6.xml" ContentType="application/vnd.openxmlformats-officedocument.presentationml.slideLayout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12192000"/>
  <p:defaultTextStyle>
    <a:defPPr>
      <a:defRPr lang="en-US"/>
    </a:defPPr>
    <a:lvl1pPr marL="0" algn="l" defTabSz="4572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presProps" Target="presProps.xml" /><Relationship Id="rId12" Type="http://schemas.openxmlformats.org/officeDocument/2006/relationships/tableStyles" Target="tableStyles.xml" /><Relationship Id="rId13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type="title" userDrawn="1">
  <p:cSld name="Титульный слайд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Rectangle 6" hidden="0"/>
          <p:cNvSpPr/>
          <p:nvPr isPhoto="0" userDrawn="0"/>
        </p:nvSpPr>
        <p:spPr bwMode="auto"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7" hidden="0"/>
          <p:cNvSpPr/>
          <p:nvPr isPhoto="0" userDrawn="0"/>
        </p:nvSpPr>
        <p:spPr bwMode="auto"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7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8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4E8533AC-B3DF-4BDA-A53E-5B1AB92D51B9}" type="datetimeFigureOut">
              <a:rPr lang="ru-RU"/>
              <a:t/>
            </a:fld>
            <a:endParaRPr lang="ru-RU"/>
          </a:p>
        </p:txBody>
      </p:sp>
      <p:sp>
        <p:nvSpPr>
          <p:cNvPr id="9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10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11F0F3CD-6FBD-4122-8580-BEBC4D91AD40}" type="slidenum">
              <a:rPr lang="ru-RU"/>
              <a:t/>
            </a:fld>
            <a:endParaRPr lang="ru-RU"/>
          </a:p>
        </p:txBody>
      </p:sp>
      <p:cxnSp>
        <p:nvCxnSpPr>
          <p:cNvPr id="11" name="Straight Connector 8" hidden="0"/>
          <p:cNvCxnSpPr>
            <a:cxnSpLocks/>
          </p:cNvCxnSpPr>
          <p:nvPr isPhoto="0" userDrawn="0"/>
        </p:nvCxnSpPr>
        <p:spPr bwMode="auto"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Заголовок и вертикальный текст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5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/>
        <p:txBody>
          <a:bodyPr vert="eaVert" lIns="45720" tIns="0" rIns="45720" bIns="0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4E8533AC-B3DF-4BDA-A53E-5B1AB92D51B9}" type="datetimeFigureOut">
              <a:rPr lang="ru-RU"/>
              <a:t/>
            </a:fld>
            <a:endParaRPr lang="ru-RU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11F0F3CD-6FBD-4122-8580-BEBC4D91AD40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type="vertTitleAndTx" userDrawn="1">
  <p:cSld name="Вертикальный заголовок и текст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Rectangle 6" hidden="0"/>
          <p:cNvSpPr/>
          <p:nvPr isPhoto="0" userDrawn="0"/>
        </p:nvSpPr>
        <p:spPr bwMode="auto"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7" hidden="0"/>
          <p:cNvSpPr/>
          <p:nvPr isPhoto="0" userDrawn="0"/>
        </p:nvSpPr>
        <p:spPr bwMode="auto"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Vertical Title 1" hidden="0"/>
          <p:cNvSpPr>
            <a:spLocks noGrp="1"/>
          </p:cNvSpPr>
          <p:nvPr isPhoto="0" userDrawn="0">
            <p:ph type="title" orient="vert" hasCustomPrompt="0"/>
          </p:nvPr>
        </p:nvSpPr>
        <p:spPr bwMode="auto">
          <a:xfrm>
            <a:off x="8724900" y="414778"/>
            <a:ext cx="2628900" cy="5757421"/>
          </a:xfrm>
        </p:spPr>
        <p:txBody>
          <a:bodyPr vert="eaVert"/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7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8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4E8533AC-B3DF-4BDA-A53E-5B1AB92D51B9}" type="datetimeFigureOut">
              <a:rPr lang="ru-RU"/>
              <a:t/>
            </a:fld>
            <a:endParaRPr lang="ru-RU"/>
          </a:p>
        </p:txBody>
      </p:sp>
      <p:sp>
        <p:nvSpPr>
          <p:cNvPr id="9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10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11F0F3CD-6FBD-4122-8580-BEBC4D91AD40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Заголовок и объект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>
            <a:lvl1pPr marL="0">
              <a:defRPr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4E8533AC-B3DF-4BDA-A53E-5B1AB92D51B9}" type="datetimeFigureOut">
              <a:rPr lang="ru-RU"/>
              <a:t/>
            </a:fld>
            <a:endParaRPr lang="ru-RU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11F0F3CD-6FBD-4122-8580-BEBC4D91AD40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type="secHead" userDrawn="1">
  <p:cSld name="Заголовок раздела">
    <p:bg>
      <p:bgPr shadeToTitle="0">
        <a:solidFill>
          <a:schemeClr val="bg1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Rectangle 6" hidden="0"/>
          <p:cNvSpPr/>
          <p:nvPr isPhoto="0" userDrawn="0"/>
        </p:nvSpPr>
        <p:spPr bwMode="auto"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7" hidden="0"/>
          <p:cNvSpPr/>
          <p:nvPr isPhoto="0" userDrawn="0"/>
        </p:nvSpPr>
        <p:spPr bwMode="auto"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7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8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4E8533AC-B3DF-4BDA-A53E-5B1AB92D51B9}" type="datetimeFigureOut">
              <a:rPr lang="ru-RU"/>
              <a:t/>
            </a:fld>
            <a:endParaRPr lang="ru-RU"/>
          </a:p>
        </p:txBody>
      </p:sp>
      <p:sp>
        <p:nvSpPr>
          <p:cNvPr id="9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10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11F0F3CD-6FBD-4122-8580-BEBC4D91AD40}" type="slidenum">
              <a:rPr lang="ru-RU"/>
              <a:t/>
            </a:fld>
            <a:endParaRPr lang="ru-RU"/>
          </a:p>
        </p:txBody>
      </p:sp>
      <p:cxnSp>
        <p:nvCxnSpPr>
          <p:cNvPr id="11" name="Straight Connector 8" hidden="0"/>
          <p:cNvCxnSpPr>
            <a:cxnSpLocks/>
          </p:cNvCxnSpPr>
          <p:nvPr isPhoto="0" userDrawn="0"/>
        </p:nvCxnSpPr>
        <p:spPr bwMode="auto"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Два объекта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7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1097280" y="286603"/>
            <a:ext cx="10058400" cy="1450757"/>
          </a:xfrm>
        </p:spPr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>
            <a:off x="1097279" y="1845734"/>
            <a:ext cx="4937760" cy="4023360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217920" y="1845735"/>
            <a:ext cx="4937760" cy="4023360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4E8533AC-B3DF-4BDA-A53E-5B1AB92D51B9}" type="datetimeFigureOut">
              <a:rPr lang="ru-RU"/>
              <a:t/>
            </a:fld>
            <a:endParaRPr lang="ru-RU"/>
          </a:p>
        </p:txBody>
      </p:sp>
      <p:sp>
        <p:nvSpPr>
          <p:cNvPr id="8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11F0F3CD-6FBD-4122-8580-BEBC4D91AD40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Сравнение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9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1097280" y="286603"/>
            <a:ext cx="10058400" cy="1450757"/>
          </a:xfrm>
        </p:spPr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5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1097280" y="2582334"/>
            <a:ext cx="4937760" cy="3378200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Text Placeholder 4" hidden="0"/>
          <p:cNvSpPr>
            <a:spLocks noGrp="1"/>
          </p:cNvSpPr>
          <p:nvPr isPhoto="0" userDrawn="0">
            <p:ph type="body" sz="quarter" idx="3" hasCustomPrompt="0"/>
          </p:nvPr>
        </p:nvSpPr>
        <p:spPr bwMode="auto"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8" name="Content Placeholder 5" hidden="0"/>
          <p:cNvSpPr>
            <a:spLocks noGrp="1"/>
          </p:cNvSpPr>
          <p:nvPr isPhoto="0" userDrawn="0">
            <p:ph sz="quarter" idx="4" hasCustomPrompt="0"/>
          </p:nvPr>
        </p:nvSpPr>
        <p:spPr bwMode="auto">
          <a:xfrm>
            <a:off x="6217920" y="2582334"/>
            <a:ext cx="4937760" cy="3378200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9" name="Date Placeholder 6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4E8533AC-B3DF-4BDA-A53E-5B1AB92D51B9}" type="datetimeFigureOut">
              <a:rPr lang="ru-RU"/>
              <a:t/>
            </a:fld>
            <a:endParaRPr lang="ru-RU"/>
          </a:p>
        </p:txBody>
      </p:sp>
      <p:sp>
        <p:nvSpPr>
          <p:cNvPr id="10" name="Footer Placeholder 7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11" name="Slide Number Placeholder 8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11F0F3CD-6FBD-4122-8580-BEBC4D91AD40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Только заголовок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5" name="Date Placeholder 2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4E8533AC-B3DF-4BDA-A53E-5B1AB92D51B9}" type="datetimeFigureOut">
              <a:rPr lang="ru-RU"/>
              <a:t/>
            </a:fld>
            <a:endParaRPr lang="ru-RU"/>
          </a:p>
        </p:txBody>
      </p:sp>
      <p:sp>
        <p:nvSpPr>
          <p:cNvPr id="6" name="Footer Placeholder 3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4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11F0F3CD-6FBD-4122-8580-BEBC4D91AD40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type="blank" userDrawn="1">
  <p:cSld name="Пустой слайд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Rectangle 4" hidden="0"/>
          <p:cNvSpPr/>
          <p:nvPr isPhoto="0" userDrawn="0"/>
        </p:nvSpPr>
        <p:spPr bwMode="auto"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5" hidden="0"/>
          <p:cNvSpPr/>
          <p:nvPr isPhoto="0" userDrawn="0"/>
        </p:nvSpPr>
        <p:spPr bwMode="auto"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Date Placeholder 6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4E8533AC-B3DF-4BDA-A53E-5B1AB92D51B9}" type="datetimeFigureOut">
              <a:rPr lang="ru-RU"/>
              <a:t/>
            </a:fld>
            <a:endParaRPr lang="ru-RU"/>
          </a:p>
        </p:txBody>
      </p:sp>
      <p:sp>
        <p:nvSpPr>
          <p:cNvPr id="7" name="Footer Placeholder 7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Slide Number Placeholder 8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11F0F3CD-6FBD-4122-8580-BEBC4D91AD40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type="objTx" userDrawn="1">
  <p:cSld name="Объект с подписью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Rectangle 7" hidden="0"/>
          <p:cNvSpPr/>
          <p:nvPr isPhoto="0" userDrawn="0"/>
        </p:nvSpPr>
        <p:spPr bwMode="auto"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8" hidden="0"/>
          <p:cNvSpPr/>
          <p:nvPr isPhoto="0" userDrawn="0"/>
        </p:nvSpPr>
        <p:spPr bwMode="auto"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594358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7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4800600" y="731520"/>
            <a:ext cx="6492240" cy="5257800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8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9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>
          <a:xfrm>
            <a:off x="465512" y="6459785"/>
            <a:ext cx="2618509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4E8533AC-B3DF-4BDA-A53E-5B1AB92D51B9}" type="datetimeFigureOut">
              <a:rPr lang="ru-RU"/>
              <a:t/>
            </a:fld>
            <a:endParaRPr lang="ru-RU"/>
          </a:p>
        </p:txBody>
      </p:sp>
      <p:sp>
        <p:nvSpPr>
          <p:cNvPr id="10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1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11F0F3CD-6FBD-4122-8580-BEBC4D91AD40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type="picTx" userDrawn="1">
  <p:cSld name="Рисунок с подписью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Rectangle 7" hidden="0"/>
          <p:cNvSpPr/>
          <p:nvPr isPhoto="0" userDrawn="0"/>
        </p:nvSpPr>
        <p:spPr bwMode="auto"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8" hidden="0"/>
          <p:cNvSpPr/>
          <p:nvPr isPhoto="0" userDrawn="0"/>
        </p:nvSpPr>
        <p:spPr bwMode="auto"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7" name="Picture Placeholder 2" hidden="0"/>
          <p:cNvSpPr>
            <a:spLocks noChangeAspect="1" noGrp="1"/>
          </p:cNvSpPr>
          <p:nvPr isPhoto="0" userDrawn="0">
            <p:ph type="pic" idx="1" hasCustomPrompt="0"/>
          </p:nvPr>
        </p:nvSpPr>
        <p:spPr bwMode="auto">
          <a:xfrm>
            <a:off x="15" y="0"/>
            <a:ext cx="12191985" cy="4915076"/>
          </a:xfrm>
          <a:prstGeom prst="rect">
            <a:avLst/>
          </a:prstGeom>
          <a:blipFill>
            <a:blip r:embed="rId2"/>
            <a:stretch/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ru-RU"/>
              <a:t>Вставка рисунка</a:t>
            </a:r>
            <a:endParaRPr lang="en-US"/>
          </a:p>
        </p:txBody>
      </p:sp>
      <p:sp>
        <p:nvSpPr>
          <p:cNvPr id="8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9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4E8533AC-B3DF-4BDA-A53E-5B1AB92D51B9}" type="datetimeFigureOut">
              <a:rPr lang="ru-RU"/>
              <a:t/>
            </a:fld>
            <a:endParaRPr lang="ru-RU"/>
          </a:p>
        </p:txBody>
      </p:sp>
      <p:sp>
        <p:nvSpPr>
          <p:cNvPr id="10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11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11F0F3CD-6FBD-4122-8580-BEBC4D91AD40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Rectangle 6" hidden="0"/>
          <p:cNvSpPr/>
          <p:nvPr isPhoto="0" userDrawn="0"/>
        </p:nvSpPr>
        <p:spPr bwMode="auto"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8" hidden="0"/>
          <p:cNvSpPr/>
          <p:nvPr isPhoto="0" userDrawn="0"/>
        </p:nvSpPr>
        <p:spPr bwMode="auto"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Title 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7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8" name="Date Placeholder 3" hidden="0"/>
          <p:cNvSpPr>
            <a:spLocks noGrp="1"/>
          </p:cNvSpPr>
          <p:nvPr isPhoto="0" userDrawn="0">
            <p:ph type="dt" sz="half" idx="2" hasCustomPrompt="0"/>
          </p:nvPr>
        </p:nvSpPr>
        <p:spPr bwMode="auto"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4E8533AC-B3DF-4BDA-A53E-5B1AB92D51B9}" type="datetimeFigureOut">
              <a:rPr lang="ru-RU"/>
              <a:t/>
            </a:fld>
            <a:endParaRPr lang="ru-RU"/>
          </a:p>
        </p:txBody>
      </p:sp>
      <p:sp>
        <p:nvSpPr>
          <p:cNvPr id="9" name="Footer Placeholder 4" hidden="0"/>
          <p:cNvSpPr>
            <a:spLocks noGrp="1"/>
          </p:cNvSpPr>
          <p:nvPr isPhoto="0" userDrawn="0">
            <p:ph type="ftr" sz="quarter" idx="3" hasCustomPrompt="0"/>
          </p:nvPr>
        </p:nvSpPr>
        <p:spPr bwMode="auto">
          <a:xfrm>
            <a:off x="3686185" y="6459785"/>
            <a:ext cx="48228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" name="Slide Number Placeholder 5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11F0F3CD-6FBD-4122-8580-BEBC4D91AD40}" type="slidenum">
              <a:rPr lang="ru-RU"/>
              <a:t/>
            </a:fld>
            <a:endParaRPr lang="ru-RU"/>
          </a:p>
        </p:txBody>
      </p:sp>
      <p:cxnSp>
        <p:nvCxnSpPr>
          <p:cNvPr id="11" name="Straight Connector 9" hidden="0"/>
          <p:cNvCxnSpPr>
            <a:cxnSpLocks/>
          </p:cNvCxnSpPr>
          <p:nvPr isPhoto="0" userDrawn="0"/>
        </p:nvCxnSpPr>
        <p:spPr bwMode="auto"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85000"/>
        </a:lnSpc>
        <a:spcBef>
          <a:spcPts val="0"/>
        </a:spcBef>
        <a:buNone/>
        <a:defRPr sz="4800" spc="-5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/>
        <a:buChar char=" "/>
        <a:defRPr sz="20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/>
        <a:buChar char="◦"/>
        <a:defRPr sz="18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/>
        <a:buChar char="◦"/>
        <a:defRPr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/>
        <a:buChar char="◦"/>
        <a:defRPr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/>
        <a:buChar char="◦"/>
        <a:defRPr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/>
        <a:buChar char="◦"/>
        <a:defRPr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/>
        <a:buChar char="◦"/>
        <a:defRPr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/>
        <a:buChar char="◦"/>
        <a:defRPr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/>
        <a:buChar char="◦"/>
        <a:defRPr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>
            <a:off x="112143" y="1021651"/>
            <a:ext cx="12192000" cy="1883367"/>
          </a:xfrm>
        </p:spPr>
        <p:txBody>
          <a:bodyPr/>
          <a:lstStyle/>
          <a:p>
            <a:pPr algn="ctr">
              <a:defRPr/>
            </a:pPr>
            <a:r>
              <a:rPr lang="ru-RU" sz="2400">
                <a:solidFill>
                  <a:schemeClr val="tx1"/>
                </a:solidFill>
                <a:latin typeface="Times New Roman"/>
                <a:cs typeface="Times New Roman"/>
              </a:rPr>
              <a:t>ОГБПОУ «Томский техникум информационных </a:t>
            </a:r>
            <a:r>
              <a:rPr lang="ru-RU" sz="2400">
                <a:solidFill>
                  <a:schemeClr val="tx1"/>
                </a:solidFill>
                <a:latin typeface="Times New Roman"/>
                <a:cs typeface="Times New Roman"/>
              </a:rPr>
              <a:t>технологий»</a:t>
            </a:r>
            <a:br>
              <a:rPr lang="ru-RU" sz="2400">
                <a:solidFill>
                  <a:schemeClr val="tx1"/>
                </a:solidFill>
                <a:latin typeface="Times New Roman"/>
                <a:cs typeface="Times New Roman"/>
              </a:rPr>
            </a:br>
            <a:br>
              <a:rPr lang="ru-RU" sz="2400">
                <a:solidFill>
                  <a:schemeClr val="tx1"/>
                </a:solidFill>
                <a:latin typeface="Times New Roman"/>
                <a:cs typeface="Times New Roman"/>
              </a:rPr>
            </a:br>
            <a:br>
              <a:rPr lang="ru-RU" sz="1800">
                <a:solidFill>
                  <a:schemeClr val="tx1"/>
                </a:solidFill>
                <a:latin typeface="Times New Roman"/>
                <a:cs typeface="Times New Roman"/>
              </a:rPr>
            </a:br>
            <a:br>
              <a:rPr lang="ru-RU" sz="1800">
                <a:solidFill>
                  <a:schemeClr val="tx1"/>
                </a:solidFill>
                <a:latin typeface="Times New Roman"/>
                <a:cs typeface="Times New Roman"/>
              </a:rPr>
            </a:br>
            <a:br>
              <a:rPr lang="ru-RU" sz="1800">
                <a:solidFill>
                  <a:schemeClr val="tx1"/>
                </a:solidFill>
                <a:latin typeface="Times New Roman"/>
                <a:cs typeface="Times New Roman"/>
              </a:rPr>
            </a:br>
            <a:br>
              <a:rPr lang="ru-RU" sz="2800">
                <a:solidFill>
                  <a:schemeClr val="tx1"/>
                </a:solidFill>
                <a:latin typeface="Times New Roman"/>
                <a:cs typeface="Times New Roman"/>
              </a:rPr>
            </a:br>
            <a:r>
              <a:rPr lang="ru-RU" sz="4400" i="1">
                <a:solidFill>
                  <a:schemeClr val="tx1"/>
                </a:solidFill>
                <a:latin typeface="Times New Roman"/>
                <a:cs typeface="Times New Roman"/>
              </a:rPr>
              <a:t>Наименование темы</a:t>
            </a:r>
            <a:endParaRPr lang="ru-RU" sz="4400" i="1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5" name="Подзаголовок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5931859" y="4455237"/>
            <a:ext cx="5731055" cy="1437490"/>
          </a:xfrm>
        </p:spPr>
        <p:txBody>
          <a:bodyPr/>
          <a:lstStyle/>
          <a:p>
            <a:pPr>
              <a:defRPr/>
            </a:pPr>
            <a:r>
              <a:rPr lang="ru-RU" sz="2000" cap="none" spc="0">
                <a:solidFill>
                  <a:schemeClr val="tx1"/>
                </a:solidFill>
                <a:latin typeface="Times New Roman"/>
                <a:cs typeface="Times New Roman"/>
              </a:rPr>
              <a:t>Подготовил: студент 471</a:t>
            </a:r>
            <a:r>
              <a:rPr lang="ru-RU" sz="2000" cap="none" spc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ru-RU" sz="2000" cap="none" spc="0">
                <a:solidFill>
                  <a:schemeClr val="tx1"/>
                </a:solidFill>
                <a:latin typeface="Times New Roman"/>
                <a:cs typeface="Times New Roman"/>
              </a:rPr>
              <a:t>группы </a:t>
            </a:r>
            <a:r>
              <a:rPr lang="ru-RU" sz="2000" cap="none" spc="0">
                <a:solidFill>
                  <a:schemeClr val="tx1"/>
                </a:solidFill>
                <a:latin typeface="Times New Roman"/>
                <a:cs typeface="Times New Roman"/>
              </a:rPr>
              <a:t>И</a:t>
            </a:r>
            <a:r>
              <a:rPr lang="ru-RU" sz="2000" cap="none" spc="0">
                <a:solidFill>
                  <a:schemeClr val="tx1"/>
                </a:solidFill>
                <a:latin typeface="Times New Roman"/>
                <a:cs typeface="Times New Roman"/>
              </a:rPr>
              <a:t>ванов А.А.</a:t>
            </a:r>
            <a:endParaRPr/>
          </a:p>
        </p:txBody>
      </p:sp>
      <p:sp>
        <p:nvSpPr>
          <p:cNvPr id="6" name="TextBox 6" hidden="0"/>
          <p:cNvSpPr>
            <a:spLocks noAdjustHandles="0" noChangeArrowheads="0"/>
          </p:cNvSpPr>
          <p:nvPr isPhoto="0" userDrawn="0"/>
        </p:nvSpPr>
        <p:spPr bwMode="auto">
          <a:xfrm>
            <a:off x="-60384" y="5892726"/>
            <a:ext cx="12192143" cy="396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ru-RU" sz="2000">
                <a:latin typeface="Times New Roman"/>
                <a:cs typeface="Times New Roman"/>
              </a:rPr>
              <a:t>ТОМСК </a:t>
            </a:r>
            <a:r>
              <a:rPr lang="ru-RU" sz="2000">
                <a:latin typeface="Times New Roman"/>
                <a:cs typeface="Times New Roman"/>
              </a:rPr>
              <a:t>2020</a:t>
            </a:r>
            <a:endParaRPr lang="ru-RU" sz="2000">
              <a:latin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0" y="336430"/>
            <a:ext cx="12192000" cy="847852"/>
          </a:xfrm>
        </p:spPr>
        <p:txBody>
          <a:bodyPr/>
          <a:lstStyle/>
          <a:p>
            <a:pPr algn="ctr">
              <a:defRPr/>
            </a:pPr>
            <a:r>
              <a:rPr lang="ru-RU">
                <a:solidFill>
                  <a:schemeClr val="tx1"/>
                </a:solidFill>
                <a:latin typeface="Times New Roman"/>
                <a:cs typeface="Times New Roman"/>
              </a:rPr>
              <a:t>ЦЕЛЬ РАБОТЫ</a:t>
            </a:r>
            <a:endParaRPr lang="ru-RU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5" name="Объект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448887" y="1535410"/>
            <a:ext cx="11139056" cy="4410636"/>
          </a:xfrm>
        </p:spPr>
        <p:txBody>
          <a:bodyPr>
            <a:noAutofit/>
          </a:bodyPr>
          <a:lstStyle/>
          <a:p>
            <a:pPr marL="0" indent="444500" algn="just">
              <a:buNone/>
              <a:defRPr/>
            </a:pPr>
            <a:endParaRPr lang="ru-RU" sz="280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0" y="258793"/>
            <a:ext cx="12192000" cy="981635"/>
          </a:xfrm>
        </p:spPr>
        <p:txBody>
          <a:bodyPr/>
          <a:lstStyle/>
          <a:p>
            <a:pPr algn="ctr">
              <a:defRPr/>
            </a:pPr>
            <a:r>
              <a:rPr lang="ru-RU">
                <a:solidFill>
                  <a:schemeClr val="tx1"/>
                </a:solidFill>
                <a:latin typeface="Times New Roman"/>
                <a:cs typeface="Times New Roman"/>
              </a:rPr>
              <a:t>ЗАДАЧИ</a:t>
            </a:r>
            <a:endParaRPr lang="ru-RU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5" name="Объект 3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 i="1"/>
              <a:t>В задачи включите средства разработки</a:t>
            </a:r>
            <a:endParaRPr lang="ru-RU" i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0" y="224287"/>
            <a:ext cx="12192000" cy="1084373"/>
          </a:xfrm>
        </p:spPr>
        <p:txBody>
          <a:bodyPr/>
          <a:lstStyle/>
          <a:p>
            <a:pPr algn="ctr">
              <a:defRPr/>
            </a:pPr>
            <a:r>
              <a:rPr lang="ru-RU">
                <a:solidFill>
                  <a:schemeClr val="tx1"/>
                </a:solidFill>
                <a:latin typeface="Times New Roman"/>
                <a:cs typeface="Times New Roman"/>
              </a:rPr>
              <a:t>СТРУКТУРА ДАННЫХ</a:t>
            </a:r>
            <a:endParaRPr lang="ru-RU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5" name="Объект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0" y="1507067"/>
            <a:ext cx="12192000" cy="5350933"/>
          </a:xfrm>
        </p:spPr>
        <p:txBody>
          <a:bodyPr/>
          <a:lstStyle/>
          <a:p>
            <a:pPr marL="712788" indent="0" defTabSz="450850">
              <a:buNone/>
              <a:defRPr/>
            </a:pPr>
            <a:endParaRPr lang="ru-RU"/>
          </a:p>
          <a:p>
            <a:pPr marL="712788" indent="188913" defTabSz="450850">
              <a:buFont typeface="+mj-lt"/>
              <a:buAutoNum type="arabicPeriod"/>
              <a:defRPr/>
            </a:pPr>
            <a:endParaRPr lang="ru-RU"/>
          </a:p>
          <a:p>
            <a:pPr marL="712788" indent="188913" defTabSz="450850">
              <a:buFont typeface="+mj-lt"/>
              <a:buAutoNum type="arabicPeriod"/>
              <a:defRPr/>
            </a:pPr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0" y="258793"/>
            <a:ext cx="12192000" cy="1000664"/>
          </a:xfrm>
        </p:spPr>
        <p:txBody>
          <a:bodyPr/>
          <a:lstStyle/>
          <a:p>
            <a:pPr algn="ctr">
              <a:defRPr/>
            </a:pPr>
            <a:r>
              <a:rPr lang="ru-RU">
                <a:solidFill>
                  <a:schemeClr val="tx1"/>
                </a:solidFill>
                <a:latin typeface="Times New Roman"/>
                <a:cs typeface="Times New Roman"/>
              </a:rPr>
              <a:t>Результаты работы программы</a:t>
            </a:r>
            <a:endParaRPr lang="ru-RU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5" name="TextBox 4" hidden="0"/>
          <p:cNvSpPr>
            <a:spLocks noAdjustHandles="0" noChangeArrowheads="0"/>
          </p:cNvSpPr>
          <p:nvPr isPhoto="0" userDrawn="0"/>
        </p:nvSpPr>
        <p:spPr bwMode="auto">
          <a:xfrm>
            <a:off x="1047404" y="1795549"/>
            <a:ext cx="8138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ru-RU" i="1"/>
              <a:t>Несколько слайдов</a:t>
            </a:r>
            <a:endParaRPr lang="ru-RU" i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0" y="659848"/>
            <a:ext cx="12192000" cy="590204"/>
          </a:xfrm>
        </p:spPr>
        <p:txBody>
          <a:bodyPr/>
          <a:lstStyle/>
          <a:p>
            <a:pPr algn="ctr">
              <a:defRPr/>
            </a:pPr>
            <a:r>
              <a:rPr lang="ru-RU" sz="4300">
                <a:solidFill>
                  <a:schemeClr val="tx1"/>
                </a:solidFill>
                <a:latin typeface="Times New Roman"/>
                <a:cs typeface="Times New Roman"/>
              </a:rPr>
              <a:t>ЭКОНОМИЧЕСКАЯ ЗНАЧИМОСТЬ ПРОЕКТА</a:t>
            </a:r>
            <a:endParaRPr lang="ru-RU" sz="430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6263" y="457200"/>
            <a:ext cx="12036724" cy="799701"/>
          </a:xfrm>
        </p:spPr>
        <p:txBody>
          <a:bodyPr/>
          <a:lstStyle/>
          <a:p>
            <a:pPr algn="ctr">
              <a:defRPr/>
            </a:pPr>
            <a:r>
              <a:rPr lang="ru-RU">
                <a:solidFill>
                  <a:schemeClr val="tx1"/>
                </a:solidFill>
                <a:latin typeface="Times New Roman"/>
                <a:cs typeface="Times New Roman"/>
              </a:rPr>
              <a:t>ЗАКЛЮЧЕНИЕ</a:t>
            </a:r>
            <a:endParaRPr lang="ru-RU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0" y="2371425"/>
            <a:ext cx="12192000" cy="1507067"/>
          </a:xfrm>
        </p:spPr>
        <p:txBody>
          <a:bodyPr/>
          <a:lstStyle/>
          <a:p>
            <a:pPr algn="ctr">
              <a:defRPr/>
            </a:pPr>
            <a:r>
              <a:rPr lang="ru-RU">
                <a:solidFill>
                  <a:schemeClr val="tx1"/>
                </a:solidFill>
                <a:latin typeface="Times New Roman"/>
                <a:cs typeface="Times New Roman"/>
              </a:rPr>
              <a:t>СПАСИБО ЗА ВНИМАНИЕ!</a:t>
            </a:r>
            <a:endParaRPr lang="ru-RU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Ретро">
      <a:fillStyleLst>
        <a:solidFill>
          <a:schemeClr val="phClr"/>
        </a:solidFill>
        <a:gradFill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/>
        </a:gradFill>
        <a:gradFill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0</Words>
  <Application>ONLYOFFICE/5.5.1.78</Application>
  <DocSecurity>0</DocSecurity>
  <PresentationFormat>Широкоэкранный</PresentationFormat>
  <Paragraphs>0</Paragraphs>
  <Slides>8</Slides>
  <Notes>8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ОГБПОУ «Томский техникум информационных технологий       Первичный отчет по производственной практике</dc:title>
  <dc:subject/>
  <dc:creator>WereWolf</dc:creator>
  <cp:keywords/>
  <dc:description/>
  <dc:identifier/>
  <dc:language/>
  <cp:lastModifiedBy/>
  <cp:revision>42</cp:revision>
  <dcterms:created xsi:type="dcterms:W3CDTF">2017-02-06T05:07:37Z</dcterms:created>
  <dcterms:modified xsi:type="dcterms:W3CDTF">2020-05-22T17:04:15Z</dcterms:modified>
  <cp:category/>
  <cp:contentStatus/>
  <cp:version/>
</cp:coreProperties>
</file>