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0DE40A7-AAE9-4236-8175-03B3F4B3DCD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Здравствуйте, я студент 482 группы, Кулманаков Илья.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Представляю свой дипломный проект "Разработка модуля «Интеграция» для корпоративной системы ООО «Томсксофт»".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1572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latin typeface="Times New Roman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Процесс работы с ИС следующий: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Неавторизованный пользователь авторизуется и получает токен пользователя.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По данному токену можно обращаться к личному кабинету, совершать CRUD операции над токенами сервисов.</a:t>
            </a:r>
            <a:endParaRPr b="0" lang="ru-RU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1400" spc="-1" strike="noStrike">
                <a:latin typeface="Times New Roman"/>
              </a:rPr>
              <a:t>Так после создания токена пользователь отправляет его стороннему сервису для дальнейшего использования.</a:t>
            </a:r>
            <a:endParaRPr b="0" lang="ru-RU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Тест-кейсы: 2.6 Тестирование программного продукта. — 47-51 стр.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ru-RU" sz="1400" spc="-1" strike="noStrike">
                <a:latin typeface="Times New Roman"/>
              </a:rPr>
              <a:t>Код тестов: Приложение А. — 144-169 стр.</a:t>
            </a:r>
            <a:endParaRPr b="0" lang="ru-RU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80280"/>
            <a:ext cx="10057680" cy="135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188360" y="136800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2320" y="1021680"/>
            <a:ext cx="12191400" cy="18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2400" spc="-52" strike="noStrike">
                <a:solidFill>
                  <a:srgbClr val="000000"/>
                </a:solidFill>
                <a:latin typeface="Times New Roman"/>
                <a:ea typeface="Arial"/>
              </a:rPr>
              <a:t>ОГБПОУ «Томский техникум информационных технологий»</a:t>
            </a:r>
            <a:br/>
            <a:br/>
            <a:br/>
            <a:br/>
            <a:br/>
            <a:br/>
            <a:r>
              <a:rPr b="0" i="1" lang="ru-RU" sz="4400" spc="-52" strike="noStrike">
                <a:solidFill>
                  <a:srgbClr val="000000"/>
                </a:solidFill>
                <a:latin typeface="Times New Roman"/>
                <a:ea typeface="Arial"/>
              </a:rPr>
              <a:t>Разработка модуля «Интеграция» для корпоративной системы ООО «Томсксофт»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931720" y="4455360"/>
            <a:ext cx="5730480" cy="14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Подготовил: студент 482 группы Кулманаков И.В.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-60480" y="5892840"/>
            <a:ext cx="12191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Arial"/>
              </a:rPr>
              <a:t>ТОМСК 2022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627480" y="1418760"/>
            <a:ext cx="11162880" cy="397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074960" y="1656000"/>
            <a:ext cx="10267560" cy="609120"/>
          </a:xfrm>
          <a:prstGeom prst="rect">
            <a:avLst/>
          </a:prstGeom>
          <a:ln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1008000" y="2192400"/>
            <a:ext cx="6480000" cy="55944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957240" y="2733480"/>
            <a:ext cx="10562760" cy="86652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1008000" y="3367800"/>
            <a:ext cx="6120000" cy="59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008000" y="1694880"/>
            <a:ext cx="10191240" cy="60912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2"/>
          <a:stretch/>
        </p:blipFill>
        <p:spPr>
          <a:xfrm>
            <a:off x="954000" y="2329200"/>
            <a:ext cx="5310000" cy="626760"/>
          </a:xfrm>
          <a:prstGeom prst="rect">
            <a:avLst/>
          </a:prstGeom>
          <a:ln>
            <a:noFill/>
          </a:ln>
        </p:spPr>
      </p:pic>
      <p:pic>
        <p:nvPicPr>
          <p:cNvPr id="203" name="" descr=""/>
          <p:cNvPicPr/>
          <p:nvPr/>
        </p:nvPicPr>
        <p:blipFill>
          <a:blip r:embed="rId3"/>
          <a:stretch/>
        </p:blipFill>
        <p:spPr>
          <a:xfrm>
            <a:off x="954000" y="2880000"/>
            <a:ext cx="10315080" cy="61884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008000" y="3458880"/>
            <a:ext cx="5022000" cy="6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659880"/>
            <a:ext cx="121914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300" spc="-52" strike="noStrike">
                <a:solidFill>
                  <a:srgbClr val="000000"/>
                </a:solidFill>
                <a:latin typeface="Times New Roman"/>
                <a:ea typeface="Arial"/>
              </a:rPr>
              <a:t>ЭКОНОМИЧЕСКАЯ ЗНАЧИМОСТЬ ПРОЕКТА</a:t>
            </a:r>
            <a:endParaRPr b="0" lang="ru-RU" sz="4300" spc="-1" strike="noStrike"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152000" y="1656000"/>
            <a:ext cx="10200960" cy="990360"/>
          </a:xfrm>
          <a:prstGeom prst="rect">
            <a:avLst/>
          </a:prstGeom>
          <a:ln>
            <a:noFill/>
          </a:ln>
        </p:spPr>
      </p:pic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1134720" y="2651040"/>
            <a:ext cx="7829280" cy="73296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1134720" y="3240000"/>
            <a:ext cx="5676480" cy="10285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4"/>
          <a:stretch/>
        </p:blipFill>
        <p:spPr>
          <a:xfrm>
            <a:off x="1152000" y="5157360"/>
            <a:ext cx="2257200" cy="81864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5"/>
          <a:stretch/>
        </p:blipFill>
        <p:spPr>
          <a:xfrm>
            <a:off x="1044000" y="4150440"/>
            <a:ext cx="10334160" cy="96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6400" y="457200"/>
            <a:ext cx="12035880" cy="79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ЗАКЛЮЧЕНИЕ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152000" y="1584000"/>
            <a:ext cx="10007640" cy="43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 ходе выполнения дипломного проекта было разработано приложение для интеграции сервисов с данными компании Томсксофт.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При использовании данного приложения от рутинных дел освобождаются сотрудники, что позволяет компании получить прибыль за счёт использования освободившейся рабочей силы.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Данное приложение является начальной версией приложения, что постепенно заменит устаревшее приложение, используемое в настоящее время.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2371320"/>
            <a:ext cx="12191400" cy="15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СПАСИБО ЗА ВНИМАНИЕ!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36600"/>
            <a:ext cx="12191400" cy="84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ЦЕЛЬ РАБОТЫ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52000" y="1584000"/>
            <a:ext cx="10007640" cy="43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</a:rPr>
              <a:t>Разработка информационной системы для организации канала связи внутренних сервисов компании Томсксофт с внутрикорпоративной системой.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258840"/>
            <a:ext cx="12191400" cy="98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ЗАДАЧИ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101960" y="1521000"/>
            <a:ext cx="10057680" cy="467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Изучить особенности взаимодействия сервисов с внутрикорпоративной системой;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Проанализировать возможности автоматизации данного процесса;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Рассмотреть существующие варианты программных продуктов, автоматизирующие данный процесс;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Определить основные технические и функциональные требования к разрабатываемой системе;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Выполнить работу по проектированию ИС с учётом заявленных требований;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спроектированную информационную систему;</a:t>
            </a:r>
            <a:endParaRPr b="0" lang="ru-RU" sz="2400" spc="-1" strike="noStrike">
              <a:latin typeface="Arial"/>
            </a:endParaRPr>
          </a:p>
          <a:p>
            <a:pPr marL="91440" indent="-90720" algn="just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b="0" lang="ru-RU" sz="2400" spc="-1" strike="noStrike">
                <a:solidFill>
                  <a:srgbClr val="404040"/>
                </a:solidFill>
                <a:latin typeface="Times New Roman"/>
                <a:ea typeface="Arial"/>
              </a:rPr>
              <a:t>Разработать документацию к API.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97280" y="286560"/>
            <a:ext cx="10057680" cy="93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</a:rPr>
              <a:t>Варианты использования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512000" y="1533240"/>
            <a:ext cx="8842320" cy="487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224280"/>
            <a:ext cx="12191400" cy="108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СТРУКТУРА ДАННЫХ</a:t>
            </a:r>
            <a:endParaRPr b="0" lang="ru-RU" sz="4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0" y="1506960"/>
            <a:ext cx="12191400" cy="53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576000" y="1714320"/>
            <a:ext cx="11093760" cy="397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232000" y="1562760"/>
            <a:ext cx="3743640" cy="462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244600" y="1584000"/>
            <a:ext cx="4523040" cy="230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2180520" y="1542960"/>
            <a:ext cx="6171120" cy="463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258840"/>
            <a:ext cx="1219140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85000"/>
              </a:lnSpc>
            </a:pPr>
            <a:r>
              <a:rPr b="0" lang="ru-RU" sz="4800" spc="-52" strike="noStrike">
                <a:solidFill>
                  <a:srgbClr val="000000"/>
                </a:solidFill>
                <a:latin typeface="Times New Roman"/>
                <a:ea typeface="Arial"/>
              </a:rPr>
              <a:t>Результаты работы программы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37400" y="1584000"/>
            <a:ext cx="6618240" cy="31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2017-02-06T05:07:37Z</dcterms:created>
  <dc:creator>WereWolf</dc:creator>
  <dc:description/>
  <dc:language>ru-RU</dc:language>
  <cp:lastModifiedBy/>
  <dcterms:modified xsi:type="dcterms:W3CDTF">2022-06-21T07:59:55Z</dcterms:modified>
  <cp:revision>45</cp:revision>
  <dc:subject/>
  <dc:title>ОГБПОУ «Томский техникум информационных технологий       Первичный отчет по производственной практике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