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 id="214748366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Lst>
  <p:sldSz cy="6858000" cx="12192000"/>
  <p:notesSz cx="6858000" cy="9144000"/>
  <p:embeddedFontLst>
    <p:embeddedFont>
      <p:font typeface="Roboto"/>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3840">
          <p15:clr>
            <a:srgbClr val="A4A3A4"/>
          </p15:clr>
        </p15:guide>
        <p15:guide id="2" orient="horz" pos="2160">
          <p15:clr>
            <a:srgbClr val="A4A3A4"/>
          </p15:clr>
        </p15:guide>
      </p15:sldGuideLst>
    </p:ext>
    <p:ext uri="GoogleSlidesCustomDataVersion2">
      <go:slidesCustomData xmlns:go="http://customooxmlschemas.google.com/" r:id="rId32" roundtripDataSignature="AMtx7mj/Dv1GT4NfPbkT3WZkgnfLCObep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840"/>
        <p:guide pos="2160"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Roboto-regular.fntdata"/><Relationship Id="rId27" Type="http://schemas.openxmlformats.org/officeDocument/2006/relationships/slide" Target="slides/slide21.xml"/><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Roboto-bold.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Roboto-boldItalic.fntdata"/><Relationship Id="rId30" Type="http://schemas.openxmlformats.org/officeDocument/2006/relationships/font" Target="fonts/Roboto-italic.fntdata"/><Relationship Id="rId11" Type="http://schemas.openxmlformats.org/officeDocument/2006/relationships/slide" Target="slides/slide5.xml"/><Relationship Id="rId10" Type="http://schemas.openxmlformats.org/officeDocument/2006/relationships/slide" Target="slides/slide4.xml"/><Relationship Id="rId32" Type="http://customschemas.google.com/relationships/presentationmetadata" Target="meta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p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3" name="Google Shape;503;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1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8" name="Google Shape;638;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p1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47" name="Google Shape;64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4" name="Shape 654"/>
        <p:cNvGrpSpPr/>
        <p:nvPr/>
      </p:nvGrpSpPr>
      <p:grpSpPr>
        <a:xfrm>
          <a:off x="0" y="0"/>
          <a:ext cx="0" cy="0"/>
          <a:chOff x="0" y="0"/>
          <a:chExt cx="0" cy="0"/>
        </a:xfrm>
      </p:grpSpPr>
      <p:sp>
        <p:nvSpPr>
          <p:cNvPr id="655" name="Google Shape;655;p12: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56" name="Google Shape;656;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3" name="Shape 663"/>
        <p:cNvGrpSpPr/>
        <p:nvPr/>
      </p:nvGrpSpPr>
      <p:grpSpPr>
        <a:xfrm>
          <a:off x="0" y="0"/>
          <a:ext cx="0" cy="0"/>
          <a:chOff x="0" y="0"/>
          <a:chExt cx="0" cy="0"/>
        </a:xfrm>
      </p:grpSpPr>
      <p:sp>
        <p:nvSpPr>
          <p:cNvPr id="664" name="Google Shape;664;p1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65" name="Google Shape;6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1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4" name="Google Shape;674;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p1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3" name="Google Shape;683;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1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2" name="Google Shape;69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p1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1" name="Google Shape;70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p1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0" name="Google Shape;710;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7" name="Shape 717"/>
        <p:cNvGrpSpPr/>
        <p:nvPr/>
      </p:nvGrpSpPr>
      <p:grpSpPr>
        <a:xfrm>
          <a:off x="0" y="0"/>
          <a:ext cx="0" cy="0"/>
          <a:chOff x="0" y="0"/>
          <a:chExt cx="0" cy="0"/>
        </a:xfrm>
      </p:grpSpPr>
      <p:sp>
        <p:nvSpPr>
          <p:cNvPr id="718" name="Google Shape;718;p1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19" name="Google Shape;719;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2:notes"/>
          <p:cNvSpPr txBox="1"/>
          <p:nvPr>
            <p:ph idx="1" type="body"/>
          </p:nvPr>
        </p:nvSpPr>
        <p:spPr>
          <a:xfrm>
            <a:off x="685800" y="4400550"/>
            <a:ext cx="5486400" cy="30861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3" name="Shape 723"/>
        <p:cNvGrpSpPr/>
        <p:nvPr/>
      </p:nvGrpSpPr>
      <p:grpSpPr>
        <a:xfrm>
          <a:off x="0" y="0"/>
          <a:ext cx="0" cy="0"/>
          <a:chOff x="0" y="0"/>
          <a:chExt cx="0" cy="0"/>
        </a:xfrm>
      </p:grpSpPr>
      <p:sp>
        <p:nvSpPr>
          <p:cNvPr id="724" name="Google Shape;724;p20: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5" name="Google Shape;725;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9" name="Shape 729"/>
        <p:cNvGrpSpPr/>
        <p:nvPr/>
      </p:nvGrpSpPr>
      <p:grpSpPr>
        <a:xfrm>
          <a:off x="0" y="0"/>
          <a:ext cx="0" cy="0"/>
          <a:chOff x="0" y="0"/>
          <a:chExt cx="0" cy="0"/>
        </a:xfrm>
      </p:grpSpPr>
      <p:sp>
        <p:nvSpPr>
          <p:cNvPr id="730" name="Google Shape;730;p21: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31" name="Google Shape;731;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3: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p4: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1" name="Google Shape;521;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p5: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1" name="Google Shape;601;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6: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07" name="Google Shape;60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p7: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14" name="Google Shape;614;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9" name="Shape 619"/>
        <p:cNvGrpSpPr/>
        <p:nvPr/>
      </p:nvGrpSpPr>
      <p:grpSpPr>
        <a:xfrm>
          <a:off x="0" y="0"/>
          <a:ext cx="0" cy="0"/>
          <a:chOff x="0" y="0"/>
          <a:chExt cx="0" cy="0"/>
        </a:xfrm>
      </p:grpSpPr>
      <p:sp>
        <p:nvSpPr>
          <p:cNvPr id="620" name="Google Shape;620;p8: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1" name="Google Shape;62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9:notes"/>
          <p:cNvSpPr txBox="1"/>
          <p:nvPr>
            <p:ph idx="1" type="body"/>
          </p:nvPr>
        </p:nvSpPr>
        <p:spPr>
          <a:xfrm>
            <a:off x="685800" y="4400550"/>
            <a:ext cx="5486400" cy="30861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9" name="Google Shape;62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67" name="Shape 67"/>
        <p:cNvGrpSpPr/>
        <p:nvPr/>
      </p:nvGrpSpPr>
      <p:grpSpPr>
        <a:xfrm>
          <a:off x="0" y="0"/>
          <a:ext cx="0" cy="0"/>
          <a:chOff x="0" y="0"/>
          <a:chExt cx="0" cy="0"/>
        </a:xfrm>
      </p:grpSpPr>
      <p:grpSp>
        <p:nvGrpSpPr>
          <p:cNvPr id="68" name="Google Shape;68;p23"/>
          <p:cNvGrpSpPr/>
          <p:nvPr/>
        </p:nvGrpSpPr>
        <p:grpSpPr>
          <a:xfrm>
            <a:off x="-1" y="0"/>
            <a:ext cx="12192002" cy="6858000"/>
            <a:chOff x="-1" y="0"/>
            <a:chExt cx="12192002" cy="6858000"/>
          </a:xfrm>
        </p:grpSpPr>
        <p:cxnSp>
          <p:nvCxnSpPr>
            <p:cNvPr id="69" name="Google Shape;69;p23"/>
            <p:cNvCxnSpPr/>
            <p:nvPr/>
          </p:nvCxnSpPr>
          <p:spPr>
            <a:xfrm>
              <a:off x="61019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0" name="Google Shape;70;p23"/>
            <p:cNvCxnSpPr/>
            <p:nvPr/>
          </p:nvCxnSpPr>
          <p:spPr>
            <a:xfrm>
              <a:off x="182933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1" name="Google Shape;71;p23"/>
            <p:cNvCxnSpPr/>
            <p:nvPr/>
          </p:nvCxnSpPr>
          <p:spPr>
            <a:xfrm>
              <a:off x="304847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2" name="Google Shape;72;p23"/>
            <p:cNvCxnSpPr/>
            <p:nvPr/>
          </p:nvCxnSpPr>
          <p:spPr>
            <a:xfrm>
              <a:off x="426760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3" name="Google Shape;73;p23"/>
            <p:cNvCxnSpPr/>
            <p:nvPr/>
          </p:nvCxnSpPr>
          <p:spPr>
            <a:xfrm>
              <a:off x="548674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4" name="Google Shape;74;p23"/>
            <p:cNvCxnSpPr/>
            <p:nvPr/>
          </p:nvCxnSpPr>
          <p:spPr>
            <a:xfrm>
              <a:off x="6705884"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5" name="Google Shape;75;p23"/>
            <p:cNvCxnSpPr/>
            <p:nvPr/>
          </p:nvCxnSpPr>
          <p:spPr>
            <a:xfrm>
              <a:off x="7925022"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6" name="Google Shape;76;p23"/>
            <p:cNvCxnSpPr/>
            <p:nvPr/>
          </p:nvCxnSpPr>
          <p:spPr>
            <a:xfrm>
              <a:off x="9144160"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7" name="Google Shape;77;p23"/>
            <p:cNvCxnSpPr/>
            <p:nvPr/>
          </p:nvCxnSpPr>
          <p:spPr>
            <a:xfrm>
              <a:off x="10363298"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8" name="Google Shape;78;p23"/>
            <p:cNvCxnSpPr/>
            <p:nvPr/>
          </p:nvCxnSpPr>
          <p:spPr>
            <a:xfrm>
              <a:off x="11582436" y="0"/>
              <a:ext cx="0"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79" name="Google Shape;79;p23"/>
            <p:cNvCxnSpPr/>
            <p:nvPr/>
          </p:nvCxnSpPr>
          <p:spPr>
            <a:xfrm>
              <a:off x="2819" y="38648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0" name="Google Shape;80;p23"/>
            <p:cNvCxnSpPr/>
            <p:nvPr/>
          </p:nvCxnSpPr>
          <p:spPr>
            <a:xfrm>
              <a:off x="2819" y="1611181"/>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1" name="Google Shape;81;p23"/>
            <p:cNvCxnSpPr/>
            <p:nvPr/>
          </p:nvCxnSpPr>
          <p:spPr>
            <a:xfrm>
              <a:off x="2819" y="2835877"/>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2" name="Google Shape;82;p23"/>
            <p:cNvCxnSpPr/>
            <p:nvPr/>
          </p:nvCxnSpPr>
          <p:spPr>
            <a:xfrm>
              <a:off x="2819" y="4060573"/>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3" name="Google Shape;83;p23"/>
            <p:cNvCxnSpPr/>
            <p:nvPr/>
          </p:nvCxnSpPr>
          <p:spPr>
            <a:xfrm>
              <a:off x="2819" y="5285269"/>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4" name="Google Shape;84;p23"/>
            <p:cNvCxnSpPr/>
            <p:nvPr/>
          </p:nvCxnSpPr>
          <p:spPr>
            <a:xfrm>
              <a:off x="2819" y="6509965"/>
              <a:ext cx="12188952" cy="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85" name="Google Shape;85;p23"/>
            <p:cNvGrpSpPr/>
            <p:nvPr/>
          </p:nvGrpSpPr>
          <p:grpSpPr>
            <a:xfrm>
              <a:off x="-1" y="0"/>
              <a:ext cx="12192001" cy="6858000"/>
              <a:chOff x="-1" y="0"/>
              <a:chExt cx="12192001" cy="6858000"/>
            </a:xfrm>
          </p:grpSpPr>
          <p:cxnSp>
            <p:nvCxnSpPr>
              <p:cNvPr id="86" name="Google Shape;86;p23"/>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7" name="Google Shape;87;p23"/>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8" name="Google Shape;88;p23"/>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89" name="Google Shape;89;p23"/>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0" name="Google Shape;90;p23"/>
              <p:cNvCxnSpPr/>
              <p:nvPr/>
            </p:nvCxnSpPr>
            <p:spPr>
              <a:xfrm>
                <a:off x="510650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91" name="Google Shape;91;p23"/>
              <p:cNvGrpSpPr/>
              <p:nvPr/>
            </p:nvGrpSpPr>
            <p:grpSpPr>
              <a:xfrm>
                <a:off x="6327885" y="0"/>
                <a:ext cx="5864115" cy="5898673"/>
                <a:chOff x="6327885" y="0"/>
                <a:chExt cx="5864115" cy="5898673"/>
              </a:xfrm>
            </p:grpSpPr>
            <p:cxnSp>
              <p:nvCxnSpPr>
                <p:cNvPr id="92" name="Google Shape;92;p23"/>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3" name="Google Shape;93;p23"/>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4" name="Google Shape;94;p23"/>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5" name="Google Shape;95;p23"/>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6" name="Google Shape;96;p23"/>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97" name="Google Shape;97;p23"/>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8" name="Google Shape;98;p23"/>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99" name="Google Shape;99;p23"/>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0" name="Google Shape;100;p23"/>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1" name="Google Shape;101;p23"/>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nvGrpSpPr>
            <p:cNvPr id="102" name="Google Shape;102;p23"/>
            <p:cNvGrpSpPr/>
            <p:nvPr/>
          </p:nvGrpSpPr>
          <p:grpSpPr>
            <a:xfrm flipH="1">
              <a:off x="0" y="0"/>
              <a:ext cx="12192001" cy="6858000"/>
              <a:chOff x="-1" y="0"/>
              <a:chExt cx="12192001" cy="6858000"/>
            </a:xfrm>
          </p:grpSpPr>
          <p:cxnSp>
            <p:nvCxnSpPr>
              <p:cNvPr id="103" name="Google Shape;103;p23"/>
              <p:cNvCxnSpPr/>
              <p:nvPr/>
            </p:nvCxnSpPr>
            <p:spPr>
              <a:xfrm>
                <a:off x="225425"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4" name="Google Shape;104;p23"/>
              <p:cNvCxnSpPr/>
              <p:nvPr/>
            </p:nvCxnSpPr>
            <p:spPr>
              <a:xfrm>
                <a:off x="144915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5" name="Google Shape;105;p23"/>
              <p:cNvCxnSpPr/>
              <p:nvPr/>
            </p:nvCxnSpPr>
            <p:spPr>
              <a:xfrm>
                <a:off x="2665982"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6" name="Google Shape;106;p23"/>
              <p:cNvCxnSpPr/>
              <p:nvPr/>
            </p:nvCxnSpPr>
            <p:spPr>
              <a:xfrm>
                <a:off x="3885119"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07" name="Google Shape;107;p23"/>
              <p:cNvCxnSpPr/>
              <p:nvPr/>
            </p:nvCxnSpPr>
            <p:spPr>
              <a:xfrm>
                <a:off x="5150644" y="0"/>
                <a:ext cx="6815931" cy="6858000"/>
              </a:xfrm>
              <a:prstGeom prst="straightConnector1">
                <a:avLst/>
              </a:prstGeom>
              <a:noFill/>
              <a:ln cap="flat" cmpd="sng" w="9525">
                <a:solidFill>
                  <a:srgbClr val="D8D8D8">
                    <a:alpha val="34901"/>
                  </a:srgbClr>
                </a:solidFill>
                <a:prstDash val="solid"/>
                <a:miter lim="800000"/>
                <a:headEnd len="sm" w="sm" type="none"/>
                <a:tailEnd len="sm" w="sm" type="none"/>
              </a:ln>
            </p:spPr>
          </p:cxnSp>
          <p:grpSp>
            <p:nvGrpSpPr>
              <p:cNvPr id="108" name="Google Shape;108;p23"/>
              <p:cNvGrpSpPr/>
              <p:nvPr/>
            </p:nvGrpSpPr>
            <p:grpSpPr>
              <a:xfrm>
                <a:off x="6327885" y="0"/>
                <a:ext cx="5864115" cy="5898673"/>
                <a:chOff x="6327885" y="0"/>
                <a:chExt cx="5864115" cy="5898673"/>
              </a:xfrm>
            </p:grpSpPr>
            <p:cxnSp>
              <p:nvCxnSpPr>
                <p:cNvPr id="109" name="Google Shape;109;p23"/>
                <p:cNvCxnSpPr/>
                <p:nvPr/>
              </p:nvCxnSpPr>
              <p:spPr>
                <a:xfrm>
                  <a:off x="6327885" y="0"/>
                  <a:ext cx="5864115" cy="5898673"/>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0" name="Google Shape;110;p23"/>
                <p:cNvCxnSpPr/>
                <p:nvPr/>
              </p:nvCxnSpPr>
              <p:spPr>
                <a:xfrm>
                  <a:off x="7549268" y="0"/>
                  <a:ext cx="4642732" cy="467242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1" name="Google Shape;111;p23"/>
                <p:cNvCxnSpPr/>
                <p:nvPr/>
              </p:nvCxnSpPr>
              <p:spPr>
                <a:xfrm>
                  <a:off x="8772997" y="0"/>
                  <a:ext cx="3419003" cy="34567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2" name="Google Shape;112;p23"/>
                <p:cNvCxnSpPr/>
                <p:nvPr/>
              </p:nvCxnSpPr>
              <p:spPr>
                <a:xfrm>
                  <a:off x="9982200" y="0"/>
                  <a:ext cx="2209800" cy="222646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3" name="Google Shape;113;p23"/>
                <p:cNvCxnSpPr/>
                <p:nvPr/>
              </p:nvCxnSpPr>
              <p:spPr>
                <a:xfrm>
                  <a:off x="11199019" y="0"/>
                  <a:ext cx="992981" cy="1002506"/>
                </a:xfrm>
                <a:prstGeom prst="straightConnector1">
                  <a:avLst/>
                </a:prstGeom>
                <a:noFill/>
                <a:ln cap="flat" cmpd="sng" w="9525">
                  <a:solidFill>
                    <a:srgbClr val="D8D8D8">
                      <a:alpha val="34901"/>
                    </a:srgbClr>
                  </a:solidFill>
                  <a:prstDash val="solid"/>
                  <a:miter lim="800000"/>
                  <a:headEnd len="sm" w="sm" type="none"/>
                  <a:tailEnd len="sm" w="sm" type="none"/>
                </a:ln>
              </p:spPr>
            </p:cxnSp>
          </p:grpSp>
          <p:cxnSp>
            <p:nvCxnSpPr>
              <p:cNvPr id="114" name="Google Shape;114;p23"/>
              <p:cNvCxnSpPr/>
              <p:nvPr/>
            </p:nvCxnSpPr>
            <p:spPr>
              <a:xfrm rot="10800000">
                <a:off x="-1" y="1012053"/>
                <a:ext cx="5828811" cy="5845945"/>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5" name="Google Shape;115;p23"/>
              <p:cNvCxnSpPr/>
              <p:nvPr/>
            </p:nvCxnSpPr>
            <p:spPr>
              <a:xfrm rot="10800000">
                <a:off x="-1" y="2227340"/>
                <a:ext cx="4614781" cy="4630658"/>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6" name="Google Shape;116;p23"/>
              <p:cNvCxnSpPr/>
              <p:nvPr/>
            </p:nvCxnSpPr>
            <p:spPr>
              <a:xfrm rot="10800000">
                <a:off x="-1" y="3432149"/>
                <a:ext cx="3398419" cy="3425849"/>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7" name="Google Shape;117;p23"/>
              <p:cNvCxnSpPr/>
              <p:nvPr/>
            </p:nvCxnSpPr>
            <p:spPr>
              <a:xfrm rot="10800000">
                <a:off x="-1" y="4651431"/>
                <a:ext cx="2196496" cy="2206567"/>
              </a:xfrm>
              <a:prstGeom prst="straightConnector1">
                <a:avLst/>
              </a:prstGeom>
              <a:noFill/>
              <a:ln cap="flat" cmpd="sng" w="9525">
                <a:solidFill>
                  <a:srgbClr val="D8D8D8">
                    <a:alpha val="34901"/>
                  </a:srgbClr>
                </a:solidFill>
                <a:prstDash val="solid"/>
                <a:miter lim="800000"/>
                <a:headEnd len="sm" w="sm" type="none"/>
                <a:tailEnd len="sm" w="sm" type="none"/>
              </a:ln>
            </p:spPr>
          </p:cxnSp>
          <p:cxnSp>
            <p:nvCxnSpPr>
              <p:cNvPr id="118" name="Google Shape;118;p23"/>
              <p:cNvCxnSpPr/>
              <p:nvPr/>
            </p:nvCxnSpPr>
            <p:spPr>
              <a:xfrm rot="10800000">
                <a:off x="-1" y="5864453"/>
                <a:ext cx="987003" cy="993545"/>
              </a:xfrm>
              <a:prstGeom prst="straightConnector1">
                <a:avLst/>
              </a:prstGeom>
              <a:noFill/>
              <a:ln cap="flat" cmpd="sng" w="9525">
                <a:solidFill>
                  <a:srgbClr val="D8D8D8">
                    <a:alpha val="34901"/>
                  </a:srgbClr>
                </a:solidFill>
                <a:prstDash val="solid"/>
                <a:miter lim="800000"/>
                <a:headEnd len="sm" w="sm" type="none"/>
                <a:tailEnd len="sm" w="sm" type="none"/>
              </a:ln>
            </p:spPr>
          </p:cxnSp>
        </p:grpSp>
      </p:grpSp>
      <p:sp>
        <p:nvSpPr>
          <p:cNvPr id="119" name="Google Shape;119;p23"/>
          <p:cNvSpPr txBox="1"/>
          <p:nvPr>
            <p:ph type="ctrTitle"/>
          </p:nvPr>
        </p:nvSpPr>
        <p:spPr>
          <a:xfrm>
            <a:off x="1293845" y="1909346"/>
            <a:ext cx="9604310" cy="3383280"/>
          </a:xfrm>
          <a:prstGeom prst="rect">
            <a:avLst/>
          </a:prstGeom>
          <a:noFill/>
          <a:ln>
            <a:noFill/>
          </a:ln>
        </p:spPr>
        <p:txBody>
          <a:bodyPr anchorCtr="0" anchor="b" bIns="45700" lIns="91425" spcFirstLastPara="1" rIns="91425" wrap="square" tIns="45700">
            <a:normAutofit/>
          </a:bodyPr>
          <a:lstStyle>
            <a:lvl1pPr lvl="0" algn="l">
              <a:lnSpc>
                <a:spcPct val="76000"/>
              </a:lnSpc>
              <a:spcBef>
                <a:spcPts val="0"/>
              </a:spcBef>
              <a:spcAft>
                <a:spcPts val="0"/>
              </a:spcAft>
              <a:buClr>
                <a:schemeClr val="dk1"/>
              </a:buClr>
              <a:buSzPts val="8000"/>
              <a:buFont typeface="Arial"/>
              <a:buNone/>
              <a:defRPr sz="8000" cap="none">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0" name="Google Shape;120;p23"/>
          <p:cNvSpPr txBox="1"/>
          <p:nvPr>
            <p:ph idx="1" type="subTitle"/>
          </p:nvPr>
        </p:nvSpPr>
        <p:spPr>
          <a:xfrm>
            <a:off x="1293845" y="5432564"/>
            <a:ext cx="9604310" cy="4572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0"/>
              </a:spcBef>
              <a:spcAft>
                <a:spcPts val="0"/>
              </a:spcAft>
              <a:buSzPts val="2000"/>
              <a:buNone/>
              <a:defRPr b="0" sz="2000">
                <a:solidFill>
                  <a:srgbClr val="A43E27"/>
                </a:solidFill>
              </a:defRPr>
            </a:lvl1pPr>
            <a:lvl2pPr lvl="1" algn="ctr">
              <a:lnSpc>
                <a:spcPct val="90000"/>
              </a:lnSpc>
              <a:spcBef>
                <a:spcPts val="1200"/>
              </a:spcBef>
              <a:spcAft>
                <a:spcPts val="0"/>
              </a:spcAft>
              <a:buSzPts val="2000"/>
              <a:buNone/>
              <a:defRPr sz="2000"/>
            </a:lvl2pPr>
            <a:lvl3pPr lvl="2" algn="ctr">
              <a:lnSpc>
                <a:spcPct val="90000"/>
              </a:lnSpc>
              <a:spcBef>
                <a:spcPts val="800"/>
              </a:spcBef>
              <a:spcAft>
                <a:spcPts val="0"/>
              </a:spcAft>
              <a:buSzPts val="1800"/>
              <a:buNone/>
              <a:defRPr sz="1800"/>
            </a:lvl3pPr>
            <a:lvl4pPr lvl="3" algn="ctr">
              <a:lnSpc>
                <a:spcPct val="90000"/>
              </a:lnSpc>
              <a:spcBef>
                <a:spcPts val="800"/>
              </a:spcBef>
              <a:spcAft>
                <a:spcPts val="0"/>
              </a:spcAft>
              <a:buSzPts val="1600"/>
              <a:buNone/>
              <a:defRPr sz="1600"/>
            </a:lvl4pPr>
            <a:lvl5pPr lvl="4" algn="ctr">
              <a:lnSpc>
                <a:spcPct val="90000"/>
              </a:lnSpc>
              <a:spcBef>
                <a:spcPts val="600"/>
              </a:spcBef>
              <a:spcAft>
                <a:spcPts val="0"/>
              </a:spcAft>
              <a:buSzPts val="1600"/>
              <a:buNone/>
              <a:defRPr sz="1600"/>
            </a:lvl5pPr>
            <a:lvl6pPr lvl="5" algn="ctr">
              <a:lnSpc>
                <a:spcPct val="90000"/>
              </a:lnSpc>
              <a:spcBef>
                <a:spcPts val="600"/>
              </a:spcBef>
              <a:spcAft>
                <a:spcPts val="0"/>
              </a:spcAft>
              <a:buSzPts val="1600"/>
              <a:buNone/>
              <a:defRPr sz="1600"/>
            </a:lvl6pPr>
            <a:lvl7pPr lvl="6" algn="ctr">
              <a:lnSpc>
                <a:spcPct val="90000"/>
              </a:lnSpc>
              <a:spcBef>
                <a:spcPts val="600"/>
              </a:spcBef>
              <a:spcAft>
                <a:spcPts val="0"/>
              </a:spcAft>
              <a:buSzPts val="1600"/>
              <a:buNone/>
              <a:defRPr sz="1600"/>
            </a:lvl7pPr>
            <a:lvl8pPr lvl="7" algn="ctr">
              <a:lnSpc>
                <a:spcPct val="90000"/>
              </a:lnSpc>
              <a:spcBef>
                <a:spcPts val="600"/>
              </a:spcBef>
              <a:spcAft>
                <a:spcPts val="0"/>
              </a:spcAft>
              <a:buSzPts val="1600"/>
              <a:buNone/>
              <a:defRPr sz="1600"/>
            </a:lvl8pPr>
            <a:lvl9pPr lvl="8" algn="ctr">
              <a:lnSpc>
                <a:spcPct val="90000"/>
              </a:lnSpc>
              <a:spcBef>
                <a:spcPts val="600"/>
              </a:spcBef>
              <a:spcAft>
                <a:spcPts val="0"/>
              </a:spcAft>
              <a:buSzPts val="1600"/>
              <a:buNone/>
              <a:defRPr sz="1600"/>
            </a:lvl9pPr>
          </a:lstStyle>
          <a:p/>
        </p:txBody>
      </p:sp>
      <p:cxnSp>
        <p:nvCxnSpPr>
          <p:cNvPr id="121" name="Google Shape;121;p23"/>
          <p:cNvCxnSpPr/>
          <p:nvPr/>
        </p:nvCxnSpPr>
        <p:spPr>
          <a:xfrm>
            <a:off x="1295400" y="5294175"/>
            <a:ext cx="9601200" cy="0"/>
          </a:xfrm>
          <a:prstGeom prst="straightConnector1">
            <a:avLst/>
          </a:prstGeom>
          <a:noFill/>
          <a:ln cap="flat" cmpd="sng" w="12700">
            <a:solidFill>
              <a:schemeClr val="accen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376" name="Shape 376"/>
        <p:cNvGrpSpPr/>
        <p:nvPr/>
      </p:nvGrpSpPr>
      <p:grpSpPr>
        <a:xfrm>
          <a:off x="0" y="0"/>
          <a:ext cx="0" cy="0"/>
          <a:chOff x="0" y="0"/>
          <a:chExt cx="0" cy="0"/>
        </a:xfrm>
      </p:grpSpPr>
      <p:sp>
        <p:nvSpPr>
          <p:cNvPr id="377" name="Google Shape;377;p34"/>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78" name="Google Shape;378;p34"/>
          <p:cNvSpPr txBox="1"/>
          <p:nvPr>
            <p:ph idx="1" type="body"/>
          </p:nvPr>
        </p:nvSpPr>
        <p:spPr>
          <a:xfrm rot="5400000">
            <a:off x="4191001" y="-914400"/>
            <a:ext cx="3809999" cy="960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79" name="Google Shape;379;p3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0" name="Google Shape;380;p3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1" name="Google Shape;381;p3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382" name="Shape 382"/>
        <p:cNvGrpSpPr/>
        <p:nvPr/>
      </p:nvGrpSpPr>
      <p:grpSpPr>
        <a:xfrm>
          <a:off x="0" y="0"/>
          <a:ext cx="0" cy="0"/>
          <a:chOff x="0" y="0"/>
          <a:chExt cx="0" cy="0"/>
        </a:xfrm>
      </p:grpSpPr>
      <p:sp>
        <p:nvSpPr>
          <p:cNvPr id="383" name="Google Shape;383;p35"/>
          <p:cNvSpPr txBox="1"/>
          <p:nvPr>
            <p:ph type="title"/>
          </p:nvPr>
        </p:nvSpPr>
        <p:spPr>
          <a:xfrm rot="5400000">
            <a:off x="7402286" y="2296885"/>
            <a:ext cx="5301343" cy="1687286"/>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4" name="Google Shape;384;p35"/>
          <p:cNvSpPr txBox="1"/>
          <p:nvPr>
            <p:ph idx="1" type="body"/>
          </p:nvPr>
        </p:nvSpPr>
        <p:spPr>
          <a:xfrm rot="5400000">
            <a:off x="2438400" y="-653144"/>
            <a:ext cx="5301343" cy="7587344"/>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385" name="Google Shape;385;p3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6" name="Google Shape;386;p3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7" name="Google Shape;387;p3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AF4329"/>
            </a:gs>
            <a:gs pos="100000">
              <a:srgbClr val="AF4329"/>
            </a:gs>
          </a:gsLst>
          <a:path path="circle">
            <a:fillToRect b="50%" l="50%" r="50%" t="50%"/>
          </a:path>
          <a:tileRect/>
        </a:gradFill>
      </p:bgPr>
    </p:bg>
    <p:spTree>
      <p:nvGrpSpPr>
        <p:cNvPr id="446" name="Shape 446"/>
        <p:cNvGrpSpPr/>
        <p:nvPr/>
      </p:nvGrpSpPr>
      <p:grpSpPr>
        <a:xfrm>
          <a:off x="0" y="0"/>
          <a:ext cx="0" cy="0"/>
          <a:chOff x="0" y="0"/>
          <a:chExt cx="0" cy="0"/>
        </a:xfrm>
      </p:grpSpPr>
      <p:grpSp>
        <p:nvGrpSpPr>
          <p:cNvPr id="447" name="Google Shape;447;p30"/>
          <p:cNvGrpSpPr/>
          <p:nvPr/>
        </p:nvGrpSpPr>
        <p:grpSpPr>
          <a:xfrm>
            <a:off x="-1" y="0"/>
            <a:ext cx="12192002" cy="6858000"/>
            <a:chOff x="-1" y="0"/>
            <a:chExt cx="12192002" cy="6858000"/>
          </a:xfrm>
        </p:grpSpPr>
        <p:cxnSp>
          <p:nvCxnSpPr>
            <p:cNvPr id="448" name="Google Shape;448;p30"/>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49" name="Google Shape;449;p30"/>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0" name="Google Shape;450;p30"/>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1" name="Google Shape;451;p30"/>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2" name="Google Shape;452;p30"/>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3" name="Google Shape;453;p30"/>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4" name="Google Shape;454;p30"/>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5" name="Google Shape;455;p30"/>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6" name="Google Shape;456;p30"/>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7" name="Google Shape;457;p30"/>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8" name="Google Shape;458;p30"/>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59" name="Google Shape;459;p30"/>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0" name="Google Shape;460;p30"/>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1" name="Google Shape;461;p30"/>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2" name="Google Shape;462;p30"/>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3" name="Google Shape;463;p30"/>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464" name="Google Shape;464;p30"/>
            <p:cNvGrpSpPr/>
            <p:nvPr/>
          </p:nvGrpSpPr>
          <p:grpSpPr>
            <a:xfrm>
              <a:off x="-1" y="0"/>
              <a:ext cx="12192001" cy="6858000"/>
              <a:chOff x="-1" y="0"/>
              <a:chExt cx="12192001" cy="6858000"/>
            </a:xfrm>
          </p:grpSpPr>
          <p:cxnSp>
            <p:nvCxnSpPr>
              <p:cNvPr id="465" name="Google Shape;465;p30"/>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6" name="Google Shape;466;p30"/>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7" name="Google Shape;467;p30"/>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8" name="Google Shape;468;p30"/>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69" name="Google Shape;469;p30"/>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470" name="Google Shape;470;p30"/>
              <p:cNvGrpSpPr/>
              <p:nvPr/>
            </p:nvGrpSpPr>
            <p:grpSpPr>
              <a:xfrm>
                <a:off x="6327885" y="0"/>
                <a:ext cx="5864115" cy="5898673"/>
                <a:chOff x="6327885" y="0"/>
                <a:chExt cx="5864115" cy="5898673"/>
              </a:xfrm>
            </p:grpSpPr>
            <p:cxnSp>
              <p:nvCxnSpPr>
                <p:cNvPr id="471" name="Google Shape;471;p30"/>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2" name="Google Shape;472;p30"/>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3" name="Google Shape;473;p30"/>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4" name="Google Shape;474;p30"/>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5" name="Google Shape;475;p30"/>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476" name="Google Shape;476;p30"/>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7" name="Google Shape;477;p30"/>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8" name="Google Shape;478;p30"/>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79" name="Google Shape;479;p30"/>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0" name="Google Shape;480;p3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481" name="Google Shape;481;p30"/>
            <p:cNvGrpSpPr/>
            <p:nvPr/>
          </p:nvGrpSpPr>
          <p:grpSpPr>
            <a:xfrm flipH="1">
              <a:off x="0" y="0"/>
              <a:ext cx="12192001" cy="6858000"/>
              <a:chOff x="-1" y="0"/>
              <a:chExt cx="12192001" cy="6858000"/>
            </a:xfrm>
          </p:grpSpPr>
          <p:cxnSp>
            <p:nvCxnSpPr>
              <p:cNvPr id="482" name="Google Shape;482;p30"/>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3" name="Google Shape;483;p30"/>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4" name="Google Shape;484;p30"/>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5" name="Google Shape;485;p30"/>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6" name="Google Shape;486;p30"/>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487" name="Google Shape;487;p30"/>
              <p:cNvGrpSpPr/>
              <p:nvPr/>
            </p:nvGrpSpPr>
            <p:grpSpPr>
              <a:xfrm>
                <a:off x="6327885" y="0"/>
                <a:ext cx="5864115" cy="5898673"/>
                <a:chOff x="6327885" y="0"/>
                <a:chExt cx="5864115" cy="5898673"/>
              </a:xfrm>
            </p:grpSpPr>
            <p:cxnSp>
              <p:nvCxnSpPr>
                <p:cNvPr id="488" name="Google Shape;488;p30"/>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89" name="Google Shape;489;p30"/>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0" name="Google Shape;490;p30"/>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1" name="Google Shape;491;p30"/>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2" name="Google Shape;492;p30"/>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493" name="Google Shape;493;p30"/>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4" name="Google Shape;494;p30"/>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5" name="Google Shape;495;p30"/>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6" name="Google Shape;496;p30"/>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497" name="Google Shape;497;p30"/>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498" name="Google Shape;498;p30"/>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99" name="Google Shape;499;p30"/>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500" name="Google Shape;500;p30"/>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22" name="Shape 122"/>
        <p:cNvGrpSpPr/>
        <p:nvPr/>
      </p:nvGrpSpPr>
      <p:grpSpPr>
        <a:xfrm>
          <a:off x="0" y="0"/>
          <a:ext cx="0" cy="0"/>
          <a:chOff x="0" y="0"/>
          <a:chExt cx="0" cy="0"/>
        </a:xfrm>
      </p:grpSpPr>
      <p:sp>
        <p:nvSpPr>
          <p:cNvPr id="123" name="Google Shape;123;p24"/>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24" name="Google Shape;124;p24"/>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800"/>
              </a:spcBef>
              <a:spcAft>
                <a:spcPts val="0"/>
              </a:spcAft>
              <a:buSzPts val="1800"/>
              <a:buChar char="▪"/>
              <a:defRPr/>
            </a:lvl1pPr>
            <a:lvl2pPr indent="-342900" lvl="1" marL="914400" algn="l">
              <a:lnSpc>
                <a:spcPct val="90000"/>
              </a:lnSpc>
              <a:spcBef>
                <a:spcPts val="1200"/>
              </a:spcBef>
              <a:spcAft>
                <a:spcPts val="0"/>
              </a:spcAft>
              <a:buSzPts val="1800"/>
              <a:buChar char="▪"/>
              <a:defRPr/>
            </a:lvl2pPr>
            <a:lvl3pPr indent="-342900" lvl="2" marL="1371600" algn="l">
              <a:lnSpc>
                <a:spcPct val="90000"/>
              </a:lnSpc>
              <a:spcBef>
                <a:spcPts val="800"/>
              </a:spcBef>
              <a:spcAft>
                <a:spcPts val="0"/>
              </a:spcAft>
              <a:buSzPts val="1800"/>
              <a:buChar char="▪"/>
              <a:defRPr/>
            </a:lvl3pPr>
            <a:lvl4pPr indent="-342900" lvl="3" marL="1828800" algn="l">
              <a:lnSpc>
                <a:spcPct val="90000"/>
              </a:lnSpc>
              <a:spcBef>
                <a:spcPts val="800"/>
              </a:spcBef>
              <a:spcAft>
                <a:spcPts val="0"/>
              </a:spcAft>
              <a:buSzPts val="1800"/>
              <a:buChar char="▪"/>
              <a:defRPr/>
            </a:lvl4pPr>
            <a:lvl5pPr indent="-342900" lvl="4" marL="2286000" algn="l">
              <a:lnSpc>
                <a:spcPct val="90000"/>
              </a:lnSpc>
              <a:spcBef>
                <a:spcPts val="600"/>
              </a:spcBef>
              <a:spcAft>
                <a:spcPts val="0"/>
              </a:spcAft>
              <a:buSzPts val="1800"/>
              <a:buChar char="▪"/>
              <a:defRPr/>
            </a:lvl5pPr>
            <a:lvl6pPr indent="-342900" lvl="5" marL="2743200" algn="l">
              <a:lnSpc>
                <a:spcPct val="90000"/>
              </a:lnSpc>
              <a:spcBef>
                <a:spcPts val="600"/>
              </a:spcBef>
              <a:spcAft>
                <a:spcPts val="0"/>
              </a:spcAft>
              <a:buSzPts val="1800"/>
              <a:buChar char="▪"/>
              <a:defRPr/>
            </a:lvl6pPr>
            <a:lvl7pPr indent="-342900" lvl="6" marL="3200400" algn="l">
              <a:lnSpc>
                <a:spcPct val="90000"/>
              </a:lnSpc>
              <a:spcBef>
                <a:spcPts val="600"/>
              </a:spcBef>
              <a:spcAft>
                <a:spcPts val="0"/>
              </a:spcAft>
              <a:buSzPts val="1800"/>
              <a:buChar char="▪"/>
              <a:defRPr/>
            </a:lvl7pPr>
            <a:lvl8pPr indent="-342900" lvl="7" marL="3657600" algn="l">
              <a:lnSpc>
                <a:spcPct val="90000"/>
              </a:lnSpc>
              <a:spcBef>
                <a:spcPts val="600"/>
              </a:spcBef>
              <a:spcAft>
                <a:spcPts val="0"/>
              </a:spcAft>
              <a:buSzPts val="1800"/>
              <a:buChar char="▪"/>
              <a:defRPr/>
            </a:lvl8pPr>
            <a:lvl9pPr indent="-228600" lvl="8" marL="4114800" algn="l">
              <a:lnSpc>
                <a:spcPct val="90000"/>
              </a:lnSpc>
              <a:spcBef>
                <a:spcPts val="600"/>
              </a:spcBef>
              <a:spcAft>
                <a:spcPts val="0"/>
              </a:spcAft>
              <a:buSzPts val="1800"/>
              <a:buNone/>
              <a:defRPr/>
            </a:lvl9pPr>
          </a:lstStyle>
          <a:p/>
        </p:txBody>
      </p:sp>
      <p:sp>
        <p:nvSpPr>
          <p:cNvPr id="125" name="Google Shape;125;p24"/>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6" name="Google Shape;126;p24"/>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27" name="Google Shape;127;p24"/>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28" name="Shape 128"/>
        <p:cNvGrpSpPr/>
        <p:nvPr/>
      </p:nvGrpSpPr>
      <p:grpSpPr>
        <a:xfrm>
          <a:off x="0" y="0"/>
          <a:ext cx="0" cy="0"/>
          <a:chOff x="0" y="0"/>
          <a:chExt cx="0" cy="0"/>
        </a:xfrm>
      </p:grpSpPr>
      <p:sp>
        <p:nvSpPr>
          <p:cNvPr id="129" name="Google Shape;129;p25"/>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0" name="Google Shape;130;p25"/>
          <p:cNvSpPr txBox="1"/>
          <p:nvPr>
            <p:ph idx="1" type="body"/>
          </p:nvPr>
        </p:nvSpPr>
        <p:spPr>
          <a:xfrm>
            <a:off x="12954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31" name="Google Shape;131;p25"/>
          <p:cNvSpPr txBox="1"/>
          <p:nvPr>
            <p:ph idx="2" type="body"/>
          </p:nvPr>
        </p:nvSpPr>
        <p:spPr>
          <a:xfrm>
            <a:off x="6324600" y="1981199"/>
            <a:ext cx="4572000" cy="3810001"/>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42900" lvl="5" marL="2743200" algn="l">
              <a:lnSpc>
                <a:spcPct val="90000"/>
              </a:lnSpc>
              <a:spcBef>
                <a:spcPts val="600"/>
              </a:spcBef>
              <a:spcAft>
                <a:spcPts val="0"/>
              </a:spcAft>
              <a:buSzPts val="1800"/>
              <a:buChar char="▪"/>
              <a:defRPr sz="1800"/>
            </a:lvl6pPr>
            <a:lvl7pPr indent="-342900" lvl="6" marL="3200400" algn="l">
              <a:lnSpc>
                <a:spcPct val="90000"/>
              </a:lnSpc>
              <a:spcBef>
                <a:spcPts val="600"/>
              </a:spcBef>
              <a:spcAft>
                <a:spcPts val="0"/>
              </a:spcAft>
              <a:buSzPts val="1800"/>
              <a:buChar char="▪"/>
              <a:defRPr sz="1800"/>
            </a:lvl7pPr>
            <a:lvl8pPr indent="-342900" lvl="7" marL="3657600" algn="l">
              <a:lnSpc>
                <a:spcPct val="90000"/>
              </a:lnSpc>
              <a:spcBef>
                <a:spcPts val="600"/>
              </a:spcBef>
              <a:spcAft>
                <a:spcPts val="0"/>
              </a:spcAft>
              <a:buSzPts val="1800"/>
              <a:buChar char="▪"/>
              <a:defRPr sz="1800"/>
            </a:lvl8pPr>
            <a:lvl9pPr indent="-228600" lvl="8" marL="4114800" algn="l">
              <a:lnSpc>
                <a:spcPct val="90000"/>
              </a:lnSpc>
              <a:spcBef>
                <a:spcPts val="600"/>
              </a:spcBef>
              <a:spcAft>
                <a:spcPts val="0"/>
              </a:spcAft>
              <a:buSzPts val="1800"/>
              <a:buNone/>
              <a:defRPr sz="1800"/>
            </a:lvl9pPr>
          </a:lstStyle>
          <a:p/>
        </p:txBody>
      </p:sp>
      <p:sp>
        <p:nvSpPr>
          <p:cNvPr id="132" name="Google Shape;132;p25"/>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3" name="Google Shape;133;p25"/>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4" name="Google Shape;134;p25"/>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35" name="Shape 135"/>
        <p:cNvGrpSpPr/>
        <p:nvPr/>
      </p:nvGrpSpPr>
      <p:grpSpPr>
        <a:xfrm>
          <a:off x="0" y="0"/>
          <a:ext cx="0" cy="0"/>
          <a:chOff x="0" y="0"/>
          <a:chExt cx="0" cy="0"/>
        </a:xfrm>
      </p:grpSpPr>
      <p:sp>
        <p:nvSpPr>
          <p:cNvPr id="136" name="Google Shape;136;p26"/>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7" name="Google Shape;137;p26"/>
          <p:cNvSpPr txBox="1"/>
          <p:nvPr>
            <p:ph idx="1" type="body"/>
          </p:nvPr>
        </p:nvSpPr>
        <p:spPr>
          <a:xfrm>
            <a:off x="12954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38" name="Google Shape;138;p26"/>
          <p:cNvSpPr txBox="1"/>
          <p:nvPr>
            <p:ph idx="2" type="body"/>
          </p:nvPr>
        </p:nvSpPr>
        <p:spPr>
          <a:xfrm>
            <a:off x="12954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39" name="Google Shape;139;p26"/>
          <p:cNvSpPr txBox="1"/>
          <p:nvPr>
            <p:ph idx="3" type="body"/>
          </p:nvPr>
        </p:nvSpPr>
        <p:spPr>
          <a:xfrm>
            <a:off x="6324600" y="1818322"/>
            <a:ext cx="4572000" cy="641350"/>
          </a:xfrm>
          <a:prstGeom prst="rect">
            <a:avLst/>
          </a:prstGeom>
          <a:noFill/>
          <a:ln>
            <a:noFill/>
          </a:ln>
        </p:spPr>
        <p:txBody>
          <a:bodyPr anchorCtr="0" anchor="ctr"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accent1"/>
                </a:solidFill>
              </a:defRPr>
            </a:lvl1pPr>
            <a:lvl2pPr indent="-228600" lvl="1" marL="914400" algn="l">
              <a:lnSpc>
                <a:spcPct val="90000"/>
              </a:lnSpc>
              <a:spcBef>
                <a:spcPts val="1200"/>
              </a:spcBef>
              <a:spcAft>
                <a:spcPts val="0"/>
              </a:spcAft>
              <a:buSzPts val="2000"/>
              <a:buNone/>
              <a:defRPr b="1" sz="2000"/>
            </a:lvl2pPr>
            <a:lvl3pPr indent="-228600" lvl="2" marL="1371600" algn="l">
              <a:lnSpc>
                <a:spcPct val="90000"/>
              </a:lnSpc>
              <a:spcBef>
                <a:spcPts val="800"/>
              </a:spcBef>
              <a:spcAft>
                <a:spcPts val="0"/>
              </a:spcAft>
              <a:buSzPts val="1800"/>
              <a:buNone/>
              <a:defRPr b="1" sz="1800"/>
            </a:lvl3pPr>
            <a:lvl4pPr indent="-228600" lvl="3" marL="1828800" algn="l">
              <a:lnSpc>
                <a:spcPct val="90000"/>
              </a:lnSpc>
              <a:spcBef>
                <a:spcPts val="800"/>
              </a:spcBef>
              <a:spcAft>
                <a:spcPts val="0"/>
              </a:spcAft>
              <a:buSzPts val="1600"/>
              <a:buNone/>
              <a:defRPr b="1" sz="1600"/>
            </a:lvl4pPr>
            <a:lvl5pPr indent="-228600" lvl="4" marL="2286000" algn="l">
              <a:lnSpc>
                <a:spcPct val="90000"/>
              </a:lnSpc>
              <a:spcBef>
                <a:spcPts val="600"/>
              </a:spcBef>
              <a:spcAft>
                <a:spcPts val="0"/>
              </a:spcAft>
              <a:buSzPts val="1600"/>
              <a:buNone/>
              <a:defRPr b="1" sz="1600"/>
            </a:lvl5pPr>
            <a:lvl6pPr indent="-228600" lvl="5" marL="2743200" algn="l">
              <a:lnSpc>
                <a:spcPct val="90000"/>
              </a:lnSpc>
              <a:spcBef>
                <a:spcPts val="600"/>
              </a:spcBef>
              <a:spcAft>
                <a:spcPts val="0"/>
              </a:spcAft>
              <a:buSzPts val="1600"/>
              <a:buNone/>
              <a:defRPr b="1" sz="1600"/>
            </a:lvl6pPr>
            <a:lvl7pPr indent="-228600" lvl="6" marL="3200400" algn="l">
              <a:lnSpc>
                <a:spcPct val="90000"/>
              </a:lnSpc>
              <a:spcBef>
                <a:spcPts val="600"/>
              </a:spcBef>
              <a:spcAft>
                <a:spcPts val="0"/>
              </a:spcAft>
              <a:buSzPts val="1600"/>
              <a:buNone/>
              <a:defRPr b="1" sz="1600"/>
            </a:lvl7pPr>
            <a:lvl8pPr indent="-228600" lvl="7" marL="3657600" algn="l">
              <a:lnSpc>
                <a:spcPct val="90000"/>
              </a:lnSpc>
              <a:spcBef>
                <a:spcPts val="600"/>
              </a:spcBef>
              <a:spcAft>
                <a:spcPts val="0"/>
              </a:spcAft>
              <a:buSzPts val="1600"/>
              <a:buNone/>
              <a:defRPr b="1" sz="1600"/>
            </a:lvl8pPr>
            <a:lvl9pPr indent="-228600" lvl="8" marL="4114800" algn="l">
              <a:lnSpc>
                <a:spcPct val="90000"/>
              </a:lnSpc>
              <a:spcBef>
                <a:spcPts val="600"/>
              </a:spcBef>
              <a:spcAft>
                <a:spcPts val="0"/>
              </a:spcAft>
              <a:buSzPts val="1600"/>
              <a:buNone/>
              <a:defRPr b="1" sz="1600"/>
            </a:lvl9pPr>
          </a:lstStyle>
          <a:p/>
        </p:txBody>
      </p:sp>
      <p:sp>
        <p:nvSpPr>
          <p:cNvPr id="140" name="Google Shape;140;p26"/>
          <p:cNvSpPr txBox="1"/>
          <p:nvPr>
            <p:ph idx="4" type="body"/>
          </p:nvPr>
        </p:nvSpPr>
        <p:spPr>
          <a:xfrm>
            <a:off x="6324600" y="2503713"/>
            <a:ext cx="4572000" cy="3287487"/>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30200" lvl="5" marL="2743200" algn="l">
              <a:lnSpc>
                <a:spcPct val="90000"/>
              </a:lnSpc>
              <a:spcBef>
                <a:spcPts val="600"/>
              </a:spcBef>
              <a:spcAft>
                <a:spcPts val="0"/>
              </a:spcAft>
              <a:buSzPts val="1600"/>
              <a:buChar char="▪"/>
              <a:defRPr sz="1600"/>
            </a:lvl6pPr>
            <a:lvl7pPr indent="-330200" lvl="6" marL="3200400" algn="l">
              <a:lnSpc>
                <a:spcPct val="90000"/>
              </a:lnSpc>
              <a:spcBef>
                <a:spcPts val="600"/>
              </a:spcBef>
              <a:spcAft>
                <a:spcPts val="0"/>
              </a:spcAft>
              <a:buSzPts val="1600"/>
              <a:buChar char="▪"/>
              <a:defRPr sz="1600"/>
            </a:lvl7pPr>
            <a:lvl8pPr indent="-330200" lvl="7" marL="3657600" algn="l">
              <a:lnSpc>
                <a:spcPct val="90000"/>
              </a:lnSpc>
              <a:spcBef>
                <a:spcPts val="600"/>
              </a:spcBef>
              <a:spcAft>
                <a:spcPts val="0"/>
              </a:spcAft>
              <a:buSzPts val="1600"/>
              <a:buChar char="▪"/>
              <a:defRPr sz="1600"/>
            </a:lvl8pPr>
            <a:lvl9pPr indent="-228600" lvl="8" marL="4114800" algn="l">
              <a:lnSpc>
                <a:spcPct val="90000"/>
              </a:lnSpc>
              <a:spcBef>
                <a:spcPts val="600"/>
              </a:spcBef>
              <a:spcAft>
                <a:spcPts val="0"/>
              </a:spcAft>
              <a:buSzPts val="1600"/>
              <a:buNone/>
              <a:defRPr sz="1600"/>
            </a:lvl9pPr>
          </a:lstStyle>
          <a:p/>
        </p:txBody>
      </p:sp>
      <p:sp>
        <p:nvSpPr>
          <p:cNvPr id="141" name="Google Shape;141;p26"/>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2" name="Google Shape;142;p26"/>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3" name="Google Shape;143;p26"/>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44" name="Shape 144"/>
        <p:cNvGrpSpPr/>
        <p:nvPr/>
      </p:nvGrpSpPr>
      <p:grpSpPr>
        <a:xfrm>
          <a:off x="0" y="0"/>
          <a:ext cx="0" cy="0"/>
          <a:chOff x="0" y="0"/>
          <a:chExt cx="0" cy="0"/>
        </a:xfrm>
      </p:grpSpPr>
      <p:sp>
        <p:nvSpPr>
          <p:cNvPr id="145" name="Google Shape;145;p27"/>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rgbClr val="A43E27"/>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6" name="Google Shape;146;p27"/>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7" name="Google Shape;147;p27"/>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8" name="Google Shape;148;p27"/>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gradFill>
          <a:gsLst>
            <a:gs pos="0">
              <a:schemeClr val="accent1"/>
            </a:gs>
            <a:gs pos="97000">
              <a:srgbClr val="AF4329"/>
            </a:gs>
            <a:gs pos="100000">
              <a:srgbClr val="AF4329"/>
            </a:gs>
          </a:gsLst>
          <a:path path="circle">
            <a:fillToRect b="50%" l="50%" r="50%" t="50%"/>
          </a:path>
          <a:tileRect/>
        </a:gradFill>
      </p:bgPr>
    </p:bg>
    <p:spTree>
      <p:nvGrpSpPr>
        <p:cNvPr id="149" name="Shape 149"/>
        <p:cNvGrpSpPr/>
        <p:nvPr/>
      </p:nvGrpSpPr>
      <p:grpSpPr>
        <a:xfrm>
          <a:off x="0" y="0"/>
          <a:ext cx="0" cy="0"/>
          <a:chOff x="0" y="0"/>
          <a:chExt cx="0" cy="0"/>
        </a:xfrm>
      </p:grpSpPr>
      <p:grpSp>
        <p:nvGrpSpPr>
          <p:cNvPr id="150" name="Google Shape;150;p29"/>
          <p:cNvGrpSpPr/>
          <p:nvPr/>
        </p:nvGrpSpPr>
        <p:grpSpPr>
          <a:xfrm>
            <a:off x="-1" y="0"/>
            <a:ext cx="12192002" cy="6858000"/>
            <a:chOff x="-1" y="0"/>
            <a:chExt cx="12192002" cy="6858000"/>
          </a:xfrm>
        </p:grpSpPr>
        <p:cxnSp>
          <p:nvCxnSpPr>
            <p:cNvPr id="151" name="Google Shape;151;p29"/>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2" name="Google Shape;152;p29"/>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3" name="Google Shape;153;p29"/>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4" name="Google Shape;154;p29"/>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5" name="Google Shape;155;p29"/>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6" name="Google Shape;156;p29"/>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7" name="Google Shape;157;p29"/>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8" name="Google Shape;158;p29"/>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59" name="Google Shape;159;p29"/>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0" name="Google Shape;160;p29"/>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1" name="Google Shape;161;p29"/>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2" name="Google Shape;162;p29"/>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3" name="Google Shape;163;p29"/>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4" name="Google Shape;164;p29"/>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5" name="Google Shape;165;p29"/>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6" name="Google Shape;166;p29"/>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167" name="Google Shape;167;p29"/>
            <p:cNvGrpSpPr/>
            <p:nvPr/>
          </p:nvGrpSpPr>
          <p:grpSpPr>
            <a:xfrm>
              <a:off x="-1" y="0"/>
              <a:ext cx="12192001" cy="6858000"/>
              <a:chOff x="-1" y="0"/>
              <a:chExt cx="12192001" cy="6858000"/>
            </a:xfrm>
          </p:grpSpPr>
          <p:cxnSp>
            <p:nvCxnSpPr>
              <p:cNvPr id="168" name="Google Shape;168;p2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69" name="Google Shape;169;p2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0" name="Google Shape;170;p29"/>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1" name="Google Shape;171;p29"/>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2" name="Google Shape;172;p29"/>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173" name="Google Shape;173;p29"/>
              <p:cNvGrpSpPr/>
              <p:nvPr/>
            </p:nvGrpSpPr>
            <p:grpSpPr>
              <a:xfrm>
                <a:off x="6327885" y="0"/>
                <a:ext cx="5864115" cy="5898673"/>
                <a:chOff x="6327885" y="0"/>
                <a:chExt cx="5864115" cy="5898673"/>
              </a:xfrm>
            </p:grpSpPr>
            <p:cxnSp>
              <p:nvCxnSpPr>
                <p:cNvPr id="174" name="Google Shape;174;p29"/>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5" name="Google Shape;175;p2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6" name="Google Shape;176;p29"/>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7" name="Google Shape;177;p29"/>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78" name="Google Shape;178;p2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179" name="Google Shape;179;p2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0" name="Google Shape;180;p29"/>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1" name="Google Shape;181;p29"/>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2" name="Google Shape;182;p2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3" name="Google Shape;183;p29"/>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184" name="Google Shape;184;p29"/>
            <p:cNvGrpSpPr/>
            <p:nvPr/>
          </p:nvGrpSpPr>
          <p:grpSpPr>
            <a:xfrm flipH="1">
              <a:off x="0" y="0"/>
              <a:ext cx="12192001" cy="6858000"/>
              <a:chOff x="-1" y="0"/>
              <a:chExt cx="12192001" cy="6858000"/>
            </a:xfrm>
          </p:grpSpPr>
          <p:cxnSp>
            <p:nvCxnSpPr>
              <p:cNvPr id="185" name="Google Shape;185;p29"/>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6" name="Google Shape;186;p29"/>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7" name="Google Shape;187;p29"/>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8" name="Google Shape;188;p29"/>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89" name="Google Shape;189;p29"/>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190" name="Google Shape;190;p29"/>
              <p:cNvGrpSpPr/>
              <p:nvPr/>
            </p:nvGrpSpPr>
            <p:grpSpPr>
              <a:xfrm>
                <a:off x="6327885" y="0"/>
                <a:ext cx="5864115" cy="5898673"/>
                <a:chOff x="6327885" y="0"/>
                <a:chExt cx="5864115" cy="5898673"/>
              </a:xfrm>
            </p:grpSpPr>
            <p:cxnSp>
              <p:nvCxnSpPr>
                <p:cNvPr id="191" name="Google Shape;191;p29"/>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2" name="Google Shape;192;p29"/>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3" name="Google Shape;193;p29"/>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4" name="Google Shape;194;p29"/>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5" name="Google Shape;195;p29"/>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196" name="Google Shape;196;p29"/>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7" name="Google Shape;197;p29"/>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8" name="Google Shape;198;p29"/>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199" name="Google Shape;199;p29"/>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00" name="Google Shape;200;p29"/>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201" name="Google Shape;201;p29"/>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lvl1pPr lvl="0" algn="l">
              <a:lnSpc>
                <a:spcPct val="85000"/>
              </a:lnSpc>
              <a:spcBef>
                <a:spcPts val="0"/>
              </a:spcBef>
              <a:spcAft>
                <a:spcPts val="0"/>
              </a:spcAft>
              <a:buClr>
                <a:schemeClr val="lt1"/>
              </a:buClr>
              <a:buSzPts val="6000"/>
              <a:buFont typeface="Arial"/>
              <a:buNone/>
              <a:defRPr sz="60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2" name="Google Shape;202;p29"/>
          <p:cNvSpPr txBox="1"/>
          <p:nvPr>
            <p:ph idx="1" type="body"/>
          </p:nvPr>
        </p:nvSpPr>
        <p:spPr>
          <a:xfrm>
            <a:off x="1295400" y="5431536"/>
            <a:ext cx="9601200" cy="4572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0"/>
              </a:spcBef>
              <a:spcAft>
                <a:spcPts val="0"/>
              </a:spcAft>
              <a:buSzPts val="2000"/>
              <a:buNone/>
              <a:defRPr b="0" sz="2000">
                <a:solidFill>
                  <a:schemeClr val="lt1"/>
                </a:solidFill>
              </a:defRPr>
            </a:lvl1pPr>
            <a:lvl2pPr indent="-228600" lvl="1" marL="914400" algn="l">
              <a:lnSpc>
                <a:spcPct val="90000"/>
              </a:lnSpc>
              <a:spcBef>
                <a:spcPts val="1200"/>
              </a:spcBef>
              <a:spcAft>
                <a:spcPts val="0"/>
              </a:spcAft>
              <a:buSzPts val="2000"/>
              <a:buNone/>
              <a:defRPr sz="2000"/>
            </a:lvl2pPr>
            <a:lvl3pPr indent="-228600" lvl="2" marL="1371600" algn="l">
              <a:lnSpc>
                <a:spcPct val="90000"/>
              </a:lnSpc>
              <a:spcBef>
                <a:spcPts val="800"/>
              </a:spcBef>
              <a:spcAft>
                <a:spcPts val="0"/>
              </a:spcAft>
              <a:buSzPts val="1800"/>
              <a:buNone/>
              <a:defRPr sz="1800"/>
            </a:lvl3pPr>
            <a:lvl4pPr indent="-228600" lvl="3" marL="1828800" algn="l">
              <a:lnSpc>
                <a:spcPct val="90000"/>
              </a:lnSpc>
              <a:spcBef>
                <a:spcPts val="800"/>
              </a:spcBef>
              <a:spcAft>
                <a:spcPts val="0"/>
              </a:spcAft>
              <a:buSzPts val="1600"/>
              <a:buNone/>
              <a:defRPr sz="1600"/>
            </a:lvl4pPr>
            <a:lvl5pPr indent="-228600" lvl="4" marL="2286000" algn="l">
              <a:lnSpc>
                <a:spcPct val="90000"/>
              </a:lnSpc>
              <a:spcBef>
                <a:spcPts val="600"/>
              </a:spcBef>
              <a:spcAft>
                <a:spcPts val="0"/>
              </a:spcAft>
              <a:buSzPts val="1600"/>
              <a:buNone/>
              <a:defRPr sz="1600"/>
            </a:lvl5pPr>
            <a:lvl6pPr indent="-228600" lvl="5" marL="2743200" algn="l">
              <a:lnSpc>
                <a:spcPct val="90000"/>
              </a:lnSpc>
              <a:spcBef>
                <a:spcPts val="600"/>
              </a:spcBef>
              <a:spcAft>
                <a:spcPts val="0"/>
              </a:spcAft>
              <a:buSzPts val="1600"/>
              <a:buNone/>
              <a:defRPr sz="1600"/>
            </a:lvl6pPr>
            <a:lvl7pPr indent="-228600" lvl="6" marL="3200400" algn="l">
              <a:lnSpc>
                <a:spcPct val="90000"/>
              </a:lnSpc>
              <a:spcBef>
                <a:spcPts val="600"/>
              </a:spcBef>
              <a:spcAft>
                <a:spcPts val="0"/>
              </a:spcAft>
              <a:buSzPts val="1600"/>
              <a:buNone/>
              <a:defRPr sz="1600"/>
            </a:lvl7pPr>
            <a:lvl8pPr indent="-228600" lvl="7" marL="3657600" algn="l">
              <a:lnSpc>
                <a:spcPct val="90000"/>
              </a:lnSpc>
              <a:spcBef>
                <a:spcPts val="600"/>
              </a:spcBef>
              <a:spcAft>
                <a:spcPts val="0"/>
              </a:spcAft>
              <a:buSzPts val="1600"/>
              <a:buNone/>
              <a:defRPr sz="1600"/>
            </a:lvl8pPr>
            <a:lvl9pPr indent="-228600" lvl="8" marL="4114800" algn="l">
              <a:lnSpc>
                <a:spcPct val="90000"/>
              </a:lnSpc>
              <a:spcBef>
                <a:spcPts val="600"/>
              </a:spcBef>
              <a:spcAft>
                <a:spcPts val="0"/>
              </a:spcAft>
              <a:buSzPts val="1600"/>
              <a:buNone/>
              <a:defRPr sz="1600"/>
            </a:lvl9pPr>
          </a:lstStyle>
          <a:p/>
        </p:txBody>
      </p:sp>
      <p:cxnSp>
        <p:nvCxnSpPr>
          <p:cNvPr id="203" name="Google Shape;203;p29"/>
          <p:cNvCxnSpPr/>
          <p:nvPr/>
        </p:nvCxnSpPr>
        <p:spPr>
          <a:xfrm>
            <a:off x="1295400" y="5294175"/>
            <a:ext cx="9601200" cy="0"/>
          </a:xfrm>
          <a:prstGeom prst="straightConnector1">
            <a:avLst/>
          </a:prstGeom>
          <a:noFill/>
          <a:ln cap="flat" cmpd="sng" w="12700">
            <a:solidFill>
              <a:schemeClr val="lt1"/>
            </a:solidFill>
            <a:prstDash val="solid"/>
            <a:miter lim="800000"/>
            <a:headEnd len="sm" w="sm" type="none"/>
            <a:tailEnd len="sm" w="sm" type="none"/>
          </a:ln>
        </p:spPr>
      </p:cxn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204" name="Shape 204"/>
        <p:cNvGrpSpPr/>
        <p:nvPr/>
      </p:nvGrpSpPr>
      <p:grpSpPr>
        <a:xfrm>
          <a:off x="0" y="0"/>
          <a:ext cx="0" cy="0"/>
          <a:chOff x="0" y="0"/>
          <a:chExt cx="0" cy="0"/>
        </a:xfrm>
      </p:grpSpPr>
      <p:grpSp>
        <p:nvGrpSpPr>
          <p:cNvPr id="205" name="Google Shape;205;p31"/>
          <p:cNvGrpSpPr/>
          <p:nvPr/>
        </p:nvGrpSpPr>
        <p:grpSpPr>
          <a:xfrm>
            <a:off x="-1" y="0"/>
            <a:ext cx="12192002" cy="6858000"/>
            <a:chOff x="-1" y="0"/>
            <a:chExt cx="12192002" cy="6858000"/>
          </a:xfrm>
        </p:grpSpPr>
        <p:cxnSp>
          <p:nvCxnSpPr>
            <p:cNvPr id="206" name="Google Shape;206;p31"/>
            <p:cNvCxnSpPr/>
            <p:nvPr/>
          </p:nvCxnSpPr>
          <p:spPr>
            <a:xfrm>
              <a:off x="61019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7" name="Google Shape;207;p31"/>
            <p:cNvCxnSpPr/>
            <p:nvPr/>
          </p:nvCxnSpPr>
          <p:spPr>
            <a:xfrm>
              <a:off x="182933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8" name="Google Shape;208;p31"/>
            <p:cNvCxnSpPr/>
            <p:nvPr/>
          </p:nvCxnSpPr>
          <p:spPr>
            <a:xfrm>
              <a:off x="304847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09" name="Google Shape;209;p31"/>
            <p:cNvCxnSpPr/>
            <p:nvPr/>
          </p:nvCxnSpPr>
          <p:spPr>
            <a:xfrm>
              <a:off x="426760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0" name="Google Shape;210;p31"/>
            <p:cNvCxnSpPr/>
            <p:nvPr/>
          </p:nvCxnSpPr>
          <p:spPr>
            <a:xfrm>
              <a:off x="548674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1" name="Google Shape;211;p31"/>
            <p:cNvCxnSpPr/>
            <p:nvPr/>
          </p:nvCxnSpPr>
          <p:spPr>
            <a:xfrm>
              <a:off x="6705884"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2" name="Google Shape;212;p31"/>
            <p:cNvCxnSpPr/>
            <p:nvPr/>
          </p:nvCxnSpPr>
          <p:spPr>
            <a:xfrm>
              <a:off x="7925022"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3" name="Google Shape;213;p31"/>
            <p:cNvCxnSpPr/>
            <p:nvPr/>
          </p:nvCxnSpPr>
          <p:spPr>
            <a:xfrm>
              <a:off x="9144160"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4" name="Google Shape;214;p31"/>
            <p:cNvCxnSpPr/>
            <p:nvPr/>
          </p:nvCxnSpPr>
          <p:spPr>
            <a:xfrm>
              <a:off x="10363298"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5" name="Google Shape;215;p31"/>
            <p:cNvCxnSpPr/>
            <p:nvPr/>
          </p:nvCxnSpPr>
          <p:spPr>
            <a:xfrm>
              <a:off x="11582436" y="0"/>
              <a:ext cx="0"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6" name="Google Shape;216;p31"/>
            <p:cNvCxnSpPr/>
            <p:nvPr/>
          </p:nvCxnSpPr>
          <p:spPr>
            <a:xfrm>
              <a:off x="2819" y="38648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7" name="Google Shape;217;p31"/>
            <p:cNvCxnSpPr/>
            <p:nvPr/>
          </p:nvCxnSpPr>
          <p:spPr>
            <a:xfrm>
              <a:off x="2819" y="1611181"/>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8" name="Google Shape;218;p31"/>
            <p:cNvCxnSpPr/>
            <p:nvPr/>
          </p:nvCxnSpPr>
          <p:spPr>
            <a:xfrm>
              <a:off x="2819" y="2835877"/>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19" name="Google Shape;219;p31"/>
            <p:cNvCxnSpPr/>
            <p:nvPr/>
          </p:nvCxnSpPr>
          <p:spPr>
            <a:xfrm>
              <a:off x="2819" y="4060573"/>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0" name="Google Shape;220;p31"/>
            <p:cNvCxnSpPr/>
            <p:nvPr/>
          </p:nvCxnSpPr>
          <p:spPr>
            <a:xfrm>
              <a:off x="2819" y="5285269"/>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1" name="Google Shape;221;p31"/>
            <p:cNvCxnSpPr/>
            <p:nvPr/>
          </p:nvCxnSpPr>
          <p:spPr>
            <a:xfrm>
              <a:off x="2819" y="6509965"/>
              <a:ext cx="12188952" cy="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2" name="Google Shape;222;p31"/>
            <p:cNvGrpSpPr/>
            <p:nvPr/>
          </p:nvGrpSpPr>
          <p:grpSpPr>
            <a:xfrm>
              <a:off x="-1" y="0"/>
              <a:ext cx="12192001" cy="6858000"/>
              <a:chOff x="-1" y="0"/>
              <a:chExt cx="12192001" cy="6858000"/>
            </a:xfrm>
          </p:grpSpPr>
          <p:cxnSp>
            <p:nvCxnSpPr>
              <p:cNvPr id="223" name="Google Shape;223;p31"/>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4" name="Google Shape;224;p31"/>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5" name="Google Shape;225;p31"/>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6" name="Google Shape;226;p31"/>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27" name="Google Shape;227;p31"/>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28" name="Google Shape;228;p31"/>
              <p:cNvGrpSpPr/>
              <p:nvPr/>
            </p:nvGrpSpPr>
            <p:grpSpPr>
              <a:xfrm>
                <a:off x="6327885" y="0"/>
                <a:ext cx="5864115" cy="5898673"/>
                <a:chOff x="6327885" y="0"/>
                <a:chExt cx="5864115" cy="5898673"/>
              </a:xfrm>
            </p:grpSpPr>
            <p:cxnSp>
              <p:nvCxnSpPr>
                <p:cNvPr id="229" name="Google Shape;229;p31"/>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0" name="Google Shape;230;p31"/>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1" name="Google Shape;231;p31"/>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2" name="Google Shape;232;p31"/>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3" name="Google Shape;233;p31"/>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34" name="Google Shape;234;p31"/>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5" name="Google Shape;235;p31"/>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6" name="Google Shape;236;p31"/>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7" name="Google Shape;237;p31"/>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38" name="Google Shape;238;p31"/>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nvGrpSpPr>
            <p:cNvPr id="239" name="Google Shape;239;p31"/>
            <p:cNvGrpSpPr/>
            <p:nvPr/>
          </p:nvGrpSpPr>
          <p:grpSpPr>
            <a:xfrm flipH="1">
              <a:off x="0" y="0"/>
              <a:ext cx="12192001" cy="6858000"/>
              <a:chOff x="-1" y="0"/>
              <a:chExt cx="12192001" cy="6858000"/>
            </a:xfrm>
          </p:grpSpPr>
          <p:cxnSp>
            <p:nvCxnSpPr>
              <p:cNvPr id="240" name="Google Shape;240;p31"/>
              <p:cNvCxnSpPr/>
              <p:nvPr/>
            </p:nvCxnSpPr>
            <p:spPr>
              <a:xfrm>
                <a:off x="225425"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1" name="Google Shape;241;p31"/>
              <p:cNvCxnSpPr/>
              <p:nvPr/>
            </p:nvCxnSpPr>
            <p:spPr>
              <a:xfrm>
                <a:off x="1449154"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2" name="Google Shape;242;p31"/>
              <p:cNvCxnSpPr/>
              <p:nvPr/>
            </p:nvCxnSpPr>
            <p:spPr>
              <a:xfrm>
                <a:off x="266598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3" name="Google Shape;243;p31"/>
              <p:cNvCxnSpPr/>
              <p:nvPr/>
            </p:nvCxnSpPr>
            <p:spPr>
              <a:xfrm>
                <a:off x="3885119"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4" name="Google Shape;244;p31"/>
              <p:cNvCxnSpPr/>
              <p:nvPr/>
            </p:nvCxnSpPr>
            <p:spPr>
              <a:xfrm>
                <a:off x="5106502" y="0"/>
                <a:ext cx="6815931" cy="6858000"/>
              </a:xfrm>
              <a:prstGeom prst="straightConnector1">
                <a:avLst/>
              </a:prstGeom>
              <a:noFill/>
              <a:ln cap="flat" cmpd="sng" w="9525">
                <a:solidFill>
                  <a:srgbClr val="D8D8D8">
                    <a:alpha val="29803"/>
                  </a:srgbClr>
                </a:solidFill>
                <a:prstDash val="solid"/>
                <a:miter lim="800000"/>
                <a:headEnd len="sm" w="sm" type="none"/>
                <a:tailEnd len="sm" w="sm" type="none"/>
              </a:ln>
            </p:spPr>
          </p:cxnSp>
          <p:grpSp>
            <p:nvGrpSpPr>
              <p:cNvPr id="245" name="Google Shape;245;p31"/>
              <p:cNvGrpSpPr/>
              <p:nvPr/>
            </p:nvGrpSpPr>
            <p:grpSpPr>
              <a:xfrm>
                <a:off x="6327885" y="0"/>
                <a:ext cx="5864115" cy="5898673"/>
                <a:chOff x="6327885" y="0"/>
                <a:chExt cx="5864115" cy="5898673"/>
              </a:xfrm>
            </p:grpSpPr>
            <p:cxnSp>
              <p:nvCxnSpPr>
                <p:cNvPr id="246" name="Google Shape;246;p31"/>
                <p:cNvCxnSpPr/>
                <p:nvPr/>
              </p:nvCxnSpPr>
              <p:spPr>
                <a:xfrm>
                  <a:off x="6327885" y="0"/>
                  <a:ext cx="5864115" cy="5898673"/>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7" name="Google Shape;247;p31"/>
                <p:cNvCxnSpPr/>
                <p:nvPr/>
              </p:nvCxnSpPr>
              <p:spPr>
                <a:xfrm>
                  <a:off x="7549268" y="0"/>
                  <a:ext cx="4642732" cy="467242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8" name="Google Shape;248;p31"/>
                <p:cNvCxnSpPr/>
                <p:nvPr/>
              </p:nvCxnSpPr>
              <p:spPr>
                <a:xfrm>
                  <a:off x="8772997" y="0"/>
                  <a:ext cx="3419003" cy="34567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49" name="Google Shape;249;p31"/>
                <p:cNvCxnSpPr/>
                <p:nvPr/>
              </p:nvCxnSpPr>
              <p:spPr>
                <a:xfrm>
                  <a:off x="9982200" y="0"/>
                  <a:ext cx="2209800" cy="222646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0" name="Google Shape;250;p31"/>
                <p:cNvCxnSpPr/>
                <p:nvPr/>
              </p:nvCxnSpPr>
              <p:spPr>
                <a:xfrm>
                  <a:off x="11199019" y="0"/>
                  <a:ext cx="992981" cy="1002506"/>
                </a:xfrm>
                <a:prstGeom prst="straightConnector1">
                  <a:avLst/>
                </a:prstGeom>
                <a:noFill/>
                <a:ln cap="flat" cmpd="sng" w="9525">
                  <a:solidFill>
                    <a:srgbClr val="D8D8D8">
                      <a:alpha val="29803"/>
                    </a:srgbClr>
                  </a:solidFill>
                  <a:prstDash val="solid"/>
                  <a:miter lim="800000"/>
                  <a:headEnd len="sm" w="sm" type="none"/>
                  <a:tailEnd len="sm" w="sm" type="none"/>
                </a:ln>
              </p:spPr>
            </p:cxnSp>
          </p:grpSp>
          <p:cxnSp>
            <p:nvCxnSpPr>
              <p:cNvPr id="251" name="Google Shape;251;p31"/>
              <p:cNvCxnSpPr/>
              <p:nvPr/>
            </p:nvCxnSpPr>
            <p:spPr>
              <a:xfrm rot="10800000">
                <a:off x="-1" y="1012053"/>
                <a:ext cx="5828811" cy="5845945"/>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2" name="Google Shape;252;p31"/>
              <p:cNvCxnSpPr/>
              <p:nvPr/>
            </p:nvCxnSpPr>
            <p:spPr>
              <a:xfrm rot="10800000">
                <a:off x="-1" y="2227340"/>
                <a:ext cx="4614781" cy="4630658"/>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3" name="Google Shape;253;p31"/>
              <p:cNvCxnSpPr/>
              <p:nvPr/>
            </p:nvCxnSpPr>
            <p:spPr>
              <a:xfrm rot="10800000">
                <a:off x="-1" y="3432149"/>
                <a:ext cx="3398419" cy="3425849"/>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4" name="Google Shape;254;p31"/>
              <p:cNvCxnSpPr/>
              <p:nvPr/>
            </p:nvCxnSpPr>
            <p:spPr>
              <a:xfrm rot="10800000">
                <a:off x="-1" y="4651431"/>
                <a:ext cx="2196496" cy="2206567"/>
              </a:xfrm>
              <a:prstGeom prst="straightConnector1">
                <a:avLst/>
              </a:prstGeom>
              <a:noFill/>
              <a:ln cap="flat" cmpd="sng" w="9525">
                <a:solidFill>
                  <a:srgbClr val="D8D8D8">
                    <a:alpha val="29803"/>
                  </a:srgbClr>
                </a:solidFill>
                <a:prstDash val="solid"/>
                <a:miter lim="800000"/>
                <a:headEnd len="sm" w="sm" type="none"/>
                <a:tailEnd len="sm" w="sm" type="none"/>
              </a:ln>
            </p:spPr>
          </p:cxnSp>
          <p:cxnSp>
            <p:nvCxnSpPr>
              <p:cNvPr id="255" name="Google Shape;255;p31"/>
              <p:cNvCxnSpPr/>
              <p:nvPr/>
            </p:nvCxnSpPr>
            <p:spPr>
              <a:xfrm rot="10800000">
                <a:off x="-1" y="5864453"/>
                <a:ext cx="987003" cy="993545"/>
              </a:xfrm>
              <a:prstGeom prst="straightConnector1">
                <a:avLst/>
              </a:prstGeom>
              <a:noFill/>
              <a:ln cap="flat" cmpd="sng" w="9525">
                <a:solidFill>
                  <a:srgbClr val="D8D8D8">
                    <a:alpha val="29803"/>
                  </a:srgbClr>
                </a:solidFill>
                <a:prstDash val="solid"/>
                <a:miter lim="800000"/>
                <a:headEnd len="sm" w="sm" type="none"/>
                <a:tailEnd len="sm" w="sm" type="none"/>
              </a:ln>
            </p:spPr>
          </p:cxnSp>
        </p:grpSp>
      </p:grpSp>
      <p:sp>
        <p:nvSpPr>
          <p:cNvPr id="256" name="Google Shape;256;p31"/>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7" name="Google Shape;257;p31"/>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8" name="Google Shape;258;p31"/>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bg>
      <p:bgPr>
        <a:gradFill>
          <a:gsLst>
            <a:gs pos="0">
              <a:schemeClr val="accent1"/>
            </a:gs>
            <a:gs pos="100000">
              <a:srgbClr val="AF4329"/>
            </a:gs>
          </a:gsLst>
          <a:path path="circle">
            <a:fillToRect b="50%" l="50%" r="50%" t="50%"/>
          </a:path>
          <a:tileRect/>
        </a:gradFill>
      </p:bgPr>
    </p:bg>
    <p:spTree>
      <p:nvGrpSpPr>
        <p:cNvPr id="259" name="Shape 259"/>
        <p:cNvGrpSpPr/>
        <p:nvPr/>
      </p:nvGrpSpPr>
      <p:grpSpPr>
        <a:xfrm>
          <a:off x="0" y="0"/>
          <a:ext cx="0" cy="0"/>
          <a:chOff x="0" y="0"/>
          <a:chExt cx="0" cy="0"/>
        </a:xfrm>
      </p:grpSpPr>
      <p:grpSp>
        <p:nvGrpSpPr>
          <p:cNvPr id="260" name="Google Shape;260;p32"/>
          <p:cNvGrpSpPr/>
          <p:nvPr/>
        </p:nvGrpSpPr>
        <p:grpSpPr>
          <a:xfrm>
            <a:off x="-1" y="0"/>
            <a:ext cx="12192002" cy="6858000"/>
            <a:chOff x="-1" y="0"/>
            <a:chExt cx="12192002" cy="6858000"/>
          </a:xfrm>
        </p:grpSpPr>
        <p:cxnSp>
          <p:nvCxnSpPr>
            <p:cNvPr id="261" name="Google Shape;261;p32"/>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2" name="Google Shape;262;p32"/>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3" name="Google Shape;263;p32"/>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4" name="Google Shape;264;p32"/>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5" name="Google Shape;265;p32"/>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6" name="Google Shape;266;p32"/>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7" name="Google Shape;267;p32"/>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8" name="Google Shape;268;p32"/>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69" name="Google Shape;269;p32"/>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0" name="Google Shape;270;p32"/>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1" name="Google Shape;271;p32"/>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2" name="Google Shape;272;p32"/>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3" name="Google Shape;273;p32"/>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4" name="Google Shape;274;p32"/>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5" name="Google Shape;275;p32"/>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6" name="Google Shape;276;p32"/>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77" name="Google Shape;277;p32"/>
            <p:cNvGrpSpPr/>
            <p:nvPr/>
          </p:nvGrpSpPr>
          <p:grpSpPr>
            <a:xfrm>
              <a:off x="-1" y="0"/>
              <a:ext cx="12192001" cy="6858000"/>
              <a:chOff x="-1" y="0"/>
              <a:chExt cx="12192001" cy="6858000"/>
            </a:xfrm>
          </p:grpSpPr>
          <p:cxnSp>
            <p:nvCxnSpPr>
              <p:cNvPr id="278" name="Google Shape;278;p32"/>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79" name="Google Shape;279;p32"/>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0" name="Google Shape;280;p32"/>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1" name="Google Shape;281;p32"/>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2" name="Google Shape;282;p32"/>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283" name="Google Shape;283;p32"/>
              <p:cNvGrpSpPr/>
              <p:nvPr/>
            </p:nvGrpSpPr>
            <p:grpSpPr>
              <a:xfrm>
                <a:off x="6327885" y="0"/>
                <a:ext cx="5864115" cy="5898673"/>
                <a:chOff x="6327885" y="0"/>
                <a:chExt cx="5864115" cy="5898673"/>
              </a:xfrm>
            </p:grpSpPr>
            <p:cxnSp>
              <p:nvCxnSpPr>
                <p:cNvPr id="284" name="Google Shape;284;p32"/>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5" name="Google Shape;285;p3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6" name="Google Shape;286;p32"/>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7" name="Google Shape;287;p32"/>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88" name="Google Shape;288;p32"/>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289" name="Google Shape;289;p32"/>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0" name="Google Shape;290;p32"/>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1" name="Google Shape;291;p32"/>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2" name="Google Shape;292;p32"/>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3" name="Google Shape;293;p32"/>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294" name="Google Shape;294;p32"/>
            <p:cNvGrpSpPr/>
            <p:nvPr/>
          </p:nvGrpSpPr>
          <p:grpSpPr>
            <a:xfrm flipH="1">
              <a:off x="0" y="0"/>
              <a:ext cx="12192001" cy="6858000"/>
              <a:chOff x="-1" y="0"/>
              <a:chExt cx="12192001" cy="6858000"/>
            </a:xfrm>
          </p:grpSpPr>
          <p:cxnSp>
            <p:nvCxnSpPr>
              <p:cNvPr id="295" name="Google Shape;295;p32"/>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6" name="Google Shape;296;p32"/>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7" name="Google Shape;297;p32"/>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8" name="Google Shape;298;p32"/>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299" name="Google Shape;299;p32"/>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00" name="Google Shape;300;p32"/>
              <p:cNvGrpSpPr/>
              <p:nvPr/>
            </p:nvGrpSpPr>
            <p:grpSpPr>
              <a:xfrm>
                <a:off x="6327885" y="0"/>
                <a:ext cx="5864115" cy="5898673"/>
                <a:chOff x="6327885" y="0"/>
                <a:chExt cx="5864115" cy="5898673"/>
              </a:xfrm>
            </p:grpSpPr>
            <p:cxnSp>
              <p:nvCxnSpPr>
                <p:cNvPr id="301" name="Google Shape;301;p32"/>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2" name="Google Shape;302;p32"/>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3" name="Google Shape;303;p32"/>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4" name="Google Shape;304;p32"/>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5" name="Google Shape;305;p32"/>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06" name="Google Shape;306;p32"/>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7" name="Google Shape;307;p32"/>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8" name="Google Shape;308;p32"/>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09" name="Google Shape;309;p32"/>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10" name="Google Shape;310;p32"/>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311" name="Google Shape;311;p32"/>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2" name="Google Shape;312;p32"/>
          <p:cNvSpPr txBox="1"/>
          <p:nvPr>
            <p:ph type="title"/>
          </p:nvPr>
        </p:nvSpPr>
        <p:spPr>
          <a:xfrm>
            <a:off x="7913152" y="571500"/>
            <a:ext cx="3657600" cy="21971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3" name="Google Shape;313;p32"/>
          <p:cNvSpPr txBox="1"/>
          <p:nvPr>
            <p:ph idx="1" type="body"/>
          </p:nvPr>
        </p:nvSpPr>
        <p:spPr>
          <a:xfrm>
            <a:off x="543197" y="571500"/>
            <a:ext cx="6217920" cy="5715000"/>
          </a:xfrm>
          <a:prstGeom prst="rect">
            <a:avLst/>
          </a:prstGeom>
          <a:noFill/>
          <a:ln>
            <a:noFill/>
          </a:ln>
        </p:spPr>
        <p:txBody>
          <a:bodyPr anchorCtr="0" anchor="t" bIns="45700" lIns="91425" spcFirstLastPara="1" rIns="91425" wrap="square" tIns="45700">
            <a:normAutofit/>
          </a:bodyPr>
          <a:lstStyle>
            <a:lvl1pPr indent="-355600" lvl="0" marL="457200" algn="l">
              <a:lnSpc>
                <a:spcPct val="90000"/>
              </a:lnSpc>
              <a:spcBef>
                <a:spcPts val="1800"/>
              </a:spcBef>
              <a:spcAft>
                <a:spcPts val="0"/>
              </a:spcAft>
              <a:buSzPts val="2000"/>
              <a:buChar char="▪"/>
              <a:defRPr sz="2000"/>
            </a:lvl1pPr>
            <a:lvl2pPr indent="-342900" lvl="1" marL="914400" algn="l">
              <a:lnSpc>
                <a:spcPct val="90000"/>
              </a:lnSpc>
              <a:spcBef>
                <a:spcPts val="1200"/>
              </a:spcBef>
              <a:spcAft>
                <a:spcPts val="0"/>
              </a:spcAft>
              <a:buSzPts val="1800"/>
              <a:buChar char="▪"/>
              <a:defRPr sz="1800"/>
            </a:lvl2pPr>
            <a:lvl3pPr indent="-330200" lvl="2" marL="1371600" algn="l">
              <a:lnSpc>
                <a:spcPct val="90000"/>
              </a:lnSpc>
              <a:spcBef>
                <a:spcPts val="800"/>
              </a:spcBef>
              <a:spcAft>
                <a:spcPts val="0"/>
              </a:spcAft>
              <a:buSzPts val="1600"/>
              <a:buChar char="▪"/>
              <a:defRPr sz="1600"/>
            </a:lvl3pPr>
            <a:lvl4pPr indent="-317500" lvl="3" marL="1828800" algn="l">
              <a:lnSpc>
                <a:spcPct val="90000"/>
              </a:lnSpc>
              <a:spcBef>
                <a:spcPts val="800"/>
              </a:spcBef>
              <a:spcAft>
                <a:spcPts val="0"/>
              </a:spcAft>
              <a:buSzPts val="1400"/>
              <a:buChar char="▪"/>
              <a:defRPr sz="1400"/>
            </a:lvl4pPr>
            <a:lvl5pPr indent="-317500" lvl="4" marL="2286000" algn="l">
              <a:lnSpc>
                <a:spcPct val="90000"/>
              </a:lnSpc>
              <a:spcBef>
                <a:spcPts val="600"/>
              </a:spcBef>
              <a:spcAft>
                <a:spcPts val="0"/>
              </a:spcAft>
              <a:buSzPts val="1400"/>
              <a:buChar char="▪"/>
              <a:defRPr sz="1400"/>
            </a:lvl5pPr>
            <a:lvl6pPr indent="-355600" lvl="5" marL="2743200" algn="l">
              <a:lnSpc>
                <a:spcPct val="90000"/>
              </a:lnSpc>
              <a:spcBef>
                <a:spcPts val="600"/>
              </a:spcBef>
              <a:spcAft>
                <a:spcPts val="0"/>
              </a:spcAft>
              <a:buSzPts val="2000"/>
              <a:buChar char="▪"/>
              <a:defRPr sz="2000"/>
            </a:lvl6pPr>
            <a:lvl7pPr indent="-355600" lvl="6" marL="3200400" algn="l">
              <a:lnSpc>
                <a:spcPct val="90000"/>
              </a:lnSpc>
              <a:spcBef>
                <a:spcPts val="600"/>
              </a:spcBef>
              <a:spcAft>
                <a:spcPts val="0"/>
              </a:spcAft>
              <a:buSzPts val="2000"/>
              <a:buChar char="▪"/>
              <a:defRPr sz="2000"/>
            </a:lvl7pPr>
            <a:lvl8pPr indent="-355600" lvl="7" marL="3657600" algn="l">
              <a:lnSpc>
                <a:spcPct val="90000"/>
              </a:lnSpc>
              <a:spcBef>
                <a:spcPts val="600"/>
              </a:spcBef>
              <a:spcAft>
                <a:spcPts val="0"/>
              </a:spcAft>
              <a:buSzPts val="2000"/>
              <a:buChar char="▪"/>
              <a:defRPr sz="2000"/>
            </a:lvl8pPr>
            <a:lvl9pPr indent="-228600" lvl="8" marL="4114800" algn="l">
              <a:lnSpc>
                <a:spcPct val="90000"/>
              </a:lnSpc>
              <a:spcBef>
                <a:spcPts val="600"/>
              </a:spcBef>
              <a:spcAft>
                <a:spcPts val="0"/>
              </a:spcAft>
              <a:buSzPts val="2000"/>
              <a:buNone/>
              <a:defRPr sz="2000"/>
            </a:lvl9pPr>
          </a:lstStyle>
          <a:p/>
        </p:txBody>
      </p:sp>
      <p:sp>
        <p:nvSpPr>
          <p:cNvPr id="314" name="Google Shape;314;p32"/>
          <p:cNvSpPr txBox="1"/>
          <p:nvPr>
            <p:ph idx="2" type="body"/>
          </p:nvPr>
        </p:nvSpPr>
        <p:spPr>
          <a:xfrm>
            <a:off x="7913152" y="2995012"/>
            <a:ext cx="3657600" cy="228595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cxnSp>
        <p:nvCxnSpPr>
          <p:cNvPr id="315" name="Google Shape;315;p32"/>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16" name="Google Shape;316;p3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7" name="Google Shape;317;p3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chemeClr val="l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8" name="Google Shape;318;p3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1100">
                <a:solidFill>
                  <a:schemeClr val="lt1"/>
                </a:solidFill>
                <a:latin typeface="Arial"/>
                <a:ea typeface="Arial"/>
                <a:cs typeface="Arial"/>
                <a:sym typeface="Arial"/>
              </a:defRPr>
            </a:lvl1pPr>
            <a:lvl2pPr indent="0" lvl="1" marL="0" algn="r">
              <a:spcBef>
                <a:spcPts val="0"/>
              </a:spcBef>
              <a:buNone/>
              <a:defRPr sz="1100">
                <a:solidFill>
                  <a:schemeClr val="lt1"/>
                </a:solidFill>
                <a:latin typeface="Arial"/>
                <a:ea typeface="Arial"/>
                <a:cs typeface="Arial"/>
                <a:sym typeface="Arial"/>
              </a:defRPr>
            </a:lvl2pPr>
            <a:lvl3pPr indent="0" lvl="2" marL="0" algn="r">
              <a:spcBef>
                <a:spcPts val="0"/>
              </a:spcBef>
              <a:buNone/>
              <a:defRPr sz="1100">
                <a:solidFill>
                  <a:schemeClr val="lt1"/>
                </a:solidFill>
                <a:latin typeface="Arial"/>
                <a:ea typeface="Arial"/>
                <a:cs typeface="Arial"/>
                <a:sym typeface="Arial"/>
              </a:defRPr>
            </a:lvl3pPr>
            <a:lvl4pPr indent="0" lvl="3" marL="0" algn="r">
              <a:spcBef>
                <a:spcPts val="0"/>
              </a:spcBef>
              <a:buNone/>
              <a:defRPr sz="1100">
                <a:solidFill>
                  <a:schemeClr val="lt1"/>
                </a:solidFill>
                <a:latin typeface="Arial"/>
                <a:ea typeface="Arial"/>
                <a:cs typeface="Arial"/>
                <a:sym typeface="Arial"/>
              </a:defRPr>
            </a:lvl4pPr>
            <a:lvl5pPr indent="0" lvl="4" marL="0" algn="r">
              <a:spcBef>
                <a:spcPts val="0"/>
              </a:spcBef>
              <a:buNone/>
              <a:defRPr sz="1100">
                <a:solidFill>
                  <a:schemeClr val="lt1"/>
                </a:solidFill>
                <a:latin typeface="Arial"/>
                <a:ea typeface="Arial"/>
                <a:cs typeface="Arial"/>
                <a:sym typeface="Arial"/>
              </a:defRPr>
            </a:lvl5pPr>
            <a:lvl6pPr indent="0" lvl="5" marL="0" algn="r">
              <a:spcBef>
                <a:spcPts val="0"/>
              </a:spcBef>
              <a:buNone/>
              <a:defRPr sz="1100">
                <a:solidFill>
                  <a:schemeClr val="lt1"/>
                </a:solidFill>
                <a:latin typeface="Arial"/>
                <a:ea typeface="Arial"/>
                <a:cs typeface="Arial"/>
                <a:sym typeface="Arial"/>
              </a:defRPr>
            </a:lvl6pPr>
            <a:lvl7pPr indent="0" lvl="6" marL="0" algn="r">
              <a:spcBef>
                <a:spcPts val="0"/>
              </a:spcBef>
              <a:buNone/>
              <a:defRPr sz="1100">
                <a:solidFill>
                  <a:schemeClr val="lt1"/>
                </a:solidFill>
                <a:latin typeface="Arial"/>
                <a:ea typeface="Arial"/>
                <a:cs typeface="Arial"/>
                <a:sym typeface="Arial"/>
              </a:defRPr>
            </a:lvl7pPr>
            <a:lvl8pPr indent="0" lvl="7" marL="0" algn="r">
              <a:spcBef>
                <a:spcPts val="0"/>
              </a:spcBef>
              <a:buNone/>
              <a:defRPr sz="1100">
                <a:solidFill>
                  <a:schemeClr val="lt1"/>
                </a:solidFill>
                <a:latin typeface="Arial"/>
                <a:ea typeface="Arial"/>
                <a:cs typeface="Arial"/>
                <a:sym typeface="Arial"/>
              </a:defRPr>
            </a:lvl8pPr>
            <a:lvl9pPr indent="0" lvl="8" marL="0" algn="r">
              <a:spcBef>
                <a:spcPts val="0"/>
              </a:spcBef>
              <a:buNone/>
              <a:defRPr sz="1100">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gradFill>
          <a:gsLst>
            <a:gs pos="0">
              <a:schemeClr val="accent1"/>
            </a:gs>
            <a:gs pos="100000">
              <a:srgbClr val="AF4329"/>
            </a:gs>
          </a:gsLst>
          <a:path path="circle">
            <a:fillToRect b="50%" l="50%" r="50%" t="50%"/>
          </a:path>
          <a:tileRect/>
        </a:gradFill>
      </p:bgPr>
    </p:bg>
    <p:spTree>
      <p:nvGrpSpPr>
        <p:cNvPr id="319" name="Shape 319"/>
        <p:cNvGrpSpPr/>
        <p:nvPr/>
      </p:nvGrpSpPr>
      <p:grpSpPr>
        <a:xfrm>
          <a:off x="0" y="0"/>
          <a:ext cx="0" cy="0"/>
          <a:chOff x="0" y="0"/>
          <a:chExt cx="0" cy="0"/>
        </a:xfrm>
      </p:grpSpPr>
      <p:grpSp>
        <p:nvGrpSpPr>
          <p:cNvPr id="320" name="Google Shape;320;p33"/>
          <p:cNvGrpSpPr/>
          <p:nvPr/>
        </p:nvGrpSpPr>
        <p:grpSpPr>
          <a:xfrm>
            <a:off x="-1" y="0"/>
            <a:ext cx="12192002" cy="6858000"/>
            <a:chOff x="-1" y="0"/>
            <a:chExt cx="12192002" cy="6858000"/>
          </a:xfrm>
        </p:grpSpPr>
        <p:cxnSp>
          <p:nvCxnSpPr>
            <p:cNvPr id="321" name="Google Shape;321;p33"/>
            <p:cNvCxnSpPr/>
            <p:nvPr/>
          </p:nvCxnSpPr>
          <p:spPr>
            <a:xfrm>
              <a:off x="61019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2" name="Google Shape;322;p33"/>
            <p:cNvCxnSpPr/>
            <p:nvPr/>
          </p:nvCxnSpPr>
          <p:spPr>
            <a:xfrm>
              <a:off x="182933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3" name="Google Shape;323;p33"/>
            <p:cNvCxnSpPr/>
            <p:nvPr/>
          </p:nvCxnSpPr>
          <p:spPr>
            <a:xfrm>
              <a:off x="304847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4" name="Google Shape;324;p33"/>
            <p:cNvCxnSpPr/>
            <p:nvPr/>
          </p:nvCxnSpPr>
          <p:spPr>
            <a:xfrm>
              <a:off x="426760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5" name="Google Shape;325;p33"/>
            <p:cNvCxnSpPr/>
            <p:nvPr/>
          </p:nvCxnSpPr>
          <p:spPr>
            <a:xfrm>
              <a:off x="548674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6" name="Google Shape;326;p33"/>
            <p:cNvCxnSpPr/>
            <p:nvPr/>
          </p:nvCxnSpPr>
          <p:spPr>
            <a:xfrm>
              <a:off x="6705884"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7" name="Google Shape;327;p33"/>
            <p:cNvCxnSpPr/>
            <p:nvPr/>
          </p:nvCxnSpPr>
          <p:spPr>
            <a:xfrm>
              <a:off x="7925022"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8" name="Google Shape;328;p33"/>
            <p:cNvCxnSpPr/>
            <p:nvPr/>
          </p:nvCxnSpPr>
          <p:spPr>
            <a:xfrm>
              <a:off x="9144160"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29" name="Google Shape;329;p33"/>
            <p:cNvCxnSpPr/>
            <p:nvPr/>
          </p:nvCxnSpPr>
          <p:spPr>
            <a:xfrm>
              <a:off x="10363298"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0" name="Google Shape;330;p33"/>
            <p:cNvCxnSpPr/>
            <p:nvPr/>
          </p:nvCxnSpPr>
          <p:spPr>
            <a:xfrm>
              <a:off x="11582436" y="0"/>
              <a:ext cx="0"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1" name="Google Shape;331;p33"/>
            <p:cNvCxnSpPr/>
            <p:nvPr/>
          </p:nvCxnSpPr>
          <p:spPr>
            <a:xfrm>
              <a:off x="2819" y="38648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2" name="Google Shape;332;p33"/>
            <p:cNvCxnSpPr/>
            <p:nvPr/>
          </p:nvCxnSpPr>
          <p:spPr>
            <a:xfrm>
              <a:off x="2819" y="1611181"/>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3" name="Google Shape;333;p33"/>
            <p:cNvCxnSpPr/>
            <p:nvPr/>
          </p:nvCxnSpPr>
          <p:spPr>
            <a:xfrm>
              <a:off x="2819" y="2835877"/>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4" name="Google Shape;334;p33"/>
            <p:cNvCxnSpPr/>
            <p:nvPr/>
          </p:nvCxnSpPr>
          <p:spPr>
            <a:xfrm>
              <a:off x="2819" y="4060573"/>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5" name="Google Shape;335;p33"/>
            <p:cNvCxnSpPr/>
            <p:nvPr/>
          </p:nvCxnSpPr>
          <p:spPr>
            <a:xfrm>
              <a:off x="2819" y="5285269"/>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6" name="Google Shape;336;p33"/>
            <p:cNvCxnSpPr/>
            <p:nvPr/>
          </p:nvCxnSpPr>
          <p:spPr>
            <a:xfrm>
              <a:off x="2819" y="6509965"/>
              <a:ext cx="12188952" cy="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37" name="Google Shape;337;p33"/>
            <p:cNvGrpSpPr/>
            <p:nvPr/>
          </p:nvGrpSpPr>
          <p:grpSpPr>
            <a:xfrm>
              <a:off x="-1" y="0"/>
              <a:ext cx="12192001" cy="6858000"/>
              <a:chOff x="-1" y="0"/>
              <a:chExt cx="12192001" cy="6858000"/>
            </a:xfrm>
          </p:grpSpPr>
          <p:cxnSp>
            <p:nvCxnSpPr>
              <p:cNvPr id="338" name="Google Shape;338;p33"/>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39" name="Google Shape;339;p33"/>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0" name="Google Shape;340;p33"/>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1" name="Google Shape;341;p33"/>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2" name="Google Shape;342;p33"/>
              <p:cNvCxnSpPr/>
              <p:nvPr/>
            </p:nvCxnSpPr>
            <p:spPr>
              <a:xfrm>
                <a:off x="510650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43" name="Google Shape;343;p33"/>
              <p:cNvGrpSpPr/>
              <p:nvPr/>
            </p:nvGrpSpPr>
            <p:grpSpPr>
              <a:xfrm>
                <a:off x="6327885" y="0"/>
                <a:ext cx="5864115" cy="5898673"/>
                <a:chOff x="6327885" y="0"/>
                <a:chExt cx="5864115" cy="5898673"/>
              </a:xfrm>
            </p:grpSpPr>
            <p:cxnSp>
              <p:nvCxnSpPr>
                <p:cNvPr id="344" name="Google Shape;344;p33"/>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5" name="Google Shape;345;p33"/>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6" name="Google Shape;346;p3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7" name="Google Shape;347;p33"/>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48" name="Google Shape;348;p33"/>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49" name="Google Shape;349;p33"/>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0" name="Google Shape;350;p33"/>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1" name="Google Shape;351;p33"/>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2" name="Google Shape;352;p33"/>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3" name="Google Shape;353;p33"/>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nvGrpSpPr>
            <p:cNvPr id="354" name="Google Shape;354;p33"/>
            <p:cNvGrpSpPr/>
            <p:nvPr/>
          </p:nvGrpSpPr>
          <p:grpSpPr>
            <a:xfrm flipH="1">
              <a:off x="0" y="0"/>
              <a:ext cx="12192001" cy="6858000"/>
              <a:chOff x="-1" y="0"/>
              <a:chExt cx="12192001" cy="6858000"/>
            </a:xfrm>
          </p:grpSpPr>
          <p:cxnSp>
            <p:nvCxnSpPr>
              <p:cNvPr id="355" name="Google Shape;355;p33"/>
              <p:cNvCxnSpPr/>
              <p:nvPr/>
            </p:nvCxnSpPr>
            <p:spPr>
              <a:xfrm>
                <a:off x="225425"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6" name="Google Shape;356;p33"/>
              <p:cNvCxnSpPr/>
              <p:nvPr/>
            </p:nvCxnSpPr>
            <p:spPr>
              <a:xfrm>
                <a:off x="144915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7" name="Google Shape;357;p33"/>
              <p:cNvCxnSpPr/>
              <p:nvPr/>
            </p:nvCxnSpPr>
            <p:spPr>
              <a:xfrm>
                <a:off x="2665982"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8" name="Google Shape;358;p33"/>
              <p:cNvCxnSpPr/>
              <p:nvPr/>
            </p:nvCxnSpPr>
            <p:spPr>
              <a:xfrm>
                <a:off x="3885119"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59" name="Google Shape;359;p33"/>
              <p:cNvCxnSpPr/>
              <p:nvPr/>
            </p:nvCxnSpPr>
            <p:spPr>
              <a:xfrm>
                <a:off x="5150644" y="0"/>
                <a:ext cx="6815931" cy="6858000"/>
              </a:xfrm>
              <a:prstGeom prst="straightConnector1">
                <a:avLst/>
              </a:prstGeom>
              <a:noFill/>
              <a:ln cap="flat" cmpd="sng" w="9525">
                <a:solidFill>
                  <a:srgbClr val="A43E27">
                    <a:alpha val="24705"/>
                  </a:srgbClr>
                </a:solidFill>
                <a:prstDash val="solid"/>
                <a:miter lim="800000"/>
                <a:headEnd len="sm" w="sm" type="none"/>
                <a:tailEnd len="sm" w="sm" type="none"/>
              </a:ln>
            </p:spPr>
          </p:cxnSp>
          <p:grpSp>
            <p:nvGrpSpPr>
              <p:cNvPr id="360" name="Google Shape;360;p33"/>
              <p:cNvGrpSpPr/>
              <p:nvPr/>
            </p:nvGrpSpPr>
            <p:grpSpPr>
              <a:xfrm>
                <a:off x="6327885" y="0"/>
                <a:ext cx="5864115" cy="5898673"/>
                <a:chOff x="6327885" y="0"/>
                <a:chExt cx="5864115" cy="5898673"/>
              </a:xfrm>
            </p:grpSpPr>
            <p:cxnSp>
              <p:nvCxnSpPr>
                <p:cNvPr id="361" name="Google Shape;361;p33"/>
                <p:cNvCxnSpPr/>
                <p:nvPr/>
              </p:nvCxnSpPr>
              <p:spPr>
                <a:xfrm>
                  <a:off x="6327885" y="0"/>
                  <a:ext cx="5864115" cy="5898673"/>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2" name="Google Shape;362;p33"/>
                <p:cNvCxnSpPr/>
                <p:nvPr/>
              </p:nvCxnSpPr>
              <p:spPr>
                <a:xfrm>
                  <a:off x="7549268" y="0"/>
                  <a:ext cx="4642732" cy="467242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3" name="Google Shape;363;p33"/>
                <p:cNvCxnSpPr/>
                <p:nvPr/>
              </p:nvCxnSpPr>
              <p:spPr>
                <a:xfrm>
                  <a:off x="8772997" y="0"/>
                  <a:ext cx="3419003" cy="34567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4" name="Google Shape;364;p33"/>
                <p:cNvCxnSpPr/>
                <p:nvPr/>
              </p:nvCxnSpPr>
              <p:spPr>
                <a:xfrm>
                  <a:off x="9982200" y="0"/>
                  <a:ext cx="2209800" cy="222646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5" name="Google Shape;365;p33"/>
                <p:cNvCxnSpPr/>
                <p:nvPr/>
              </p:nvCxnSpPr>
              <p:spPr>
                <a:xfrm>
                  <a:off x="11199019" y="0"/>
                  <a:ext cx="992981" cy="1002506"/>
                </a:xfrm>
                <a:prstGeom prst="straightConnector1">
                  <a:avLst/>
                </a:prstGeom>
                <a:noFill/>
                <a:ln cap="flat" cmpd="sng" w="9525">
                  <a:solidFill>
                    <a:srgbClr val="A43E27">
                      <a:alpha val="24705"/>
                    </a:srgbClr>
                  </a:solidFill>
                  <a:prstDash val="solid"/>
                  <a:miter lim="800000"/>
                  <a:headEnd len="sm" w="sm" type="none"/>
                  <a:tailEnd len="sm" w="sm" type="none"/>
                </a:ln>
              </p:spPr>
            </p:cxnSp>
          </p:grpSp>
          <p:cxnSp>
            <p:nvCxnSpPr>
              <p:cNvPr id="366" name="Google Shape;366;p33"/>
              <p:cNvCxnSpPr/>
              <p:nvPr/>
            </p:nvCxnSpPr>
            <p:spPr>
              <a:xfrm rot="10800000">
                <a:off x="-1" y="1012053"/>
                <a:ext cx="5828811" cy="5845945"/>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7" name="Google Shape;367;p33"/>
              <p:cNvCxnSpPr/>
              <p:nvPr/>
            </p:nvCxnSpPr>
            <p:spPr>
              <a:xfrm rot="10800000">
                <a:off x="-1" y="2227340"/>
                <a:ext cx="4614781" cy="4630658"/>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8" name="Google Shape;368;p33"/>
              <p:cNvCxnSpPr/>
              <p:nvPr/>
            </p:nvCxnSpPr>
            <p:spPr>
              <a:xfrm rot="10800000">
                <a:off x="-1" y="3432149"/>
                <a:ext cx="3398419" cy="3425849"/>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69" name="Google Shape;369;p33"/>
              <p:cNvCxnSpPr/>
              <p:nvPr/>
            </p:nvCxnSpPr>
            <p:spPr>
              <a:xfrm rot="10800000">
                <a:off x="-1" y="4651431"/>
                <a:ext cx="2196496" cy="2206567"/>
              </a:xfrm>
              <a:prstGeom prst="straightConnector1">
                <a:avLst/>
              </a:prstGeom>
              <a:noFill/>
              <a:ln cap="flat" cmpd="sng" w="9525">
                <a:solidFill>
                  <a:srgbClr val="A43E27">
                    <a:alpha val="24705"/>
                  </a:srgbClr>
                </a:solidFill>
                <a:prstDash val="solid"/>
                <a:miter lim="800000"/>
                <a:headEnd len="sm" w="sm" type="none"/>
                <a:tailEnd len="sm" w="sm" type="none"/>
              </a:ln>
            </p:spPr>
          </p:cxnSp>
          <p:cxnSp>
            <p:nvCxnSpPr>
              <p:cNvPr id="370" name="Google Shape;370;p33"/>
              <p:cNvCxnSpPr/>
              <p:nvPr/>
            </p:nvCxnSpPr>
            <p:spPr>
              <a:xfrm rot="10800000">
                <a:off x="-1" y="5864453"/>
                <a:ext cx="987003" cy="993545"/>
              </a:xfrm>
              <a:prstGeom prst="straightConnector1">
                <a:avLst/>
              </a:prstGeom>
              <a:noFill/>
              <a:ln cap="flat" cmpd="sng" w="9525">
                <a:solidFill>
                  <a:srgbClr val="A43E27">
                    <a:alpha val="24705"/>
                  </a:srgbClr>
                </a:solidFill>
                <a:prstDash val="solid"/>
                <a:miter lim="800000"/>
                <a:headEnd len="sm" w="sm" type="none"/>
                <a:tailEnd len="sm" w="sm" type="none"/>
              </a:ln>
            </p:spPr>
          </p:cxnSp>
        </p:grpSp>
      </p:grpSp>
      <p:sp>
        <p:nvSpPr>
          <p:cNvPr id="371" name="Google Shape;371;p33"/>
          <p:cNvSpPr/>
          <p:nvPr/>
        </p:nvSpPr>
        <p:spPr>
          <a:xfrm>
            <a:off x="0" y="0"/>
            <a:ext cx="7315200" cy="6858000"/>
          </a:xfrm>
          <a:prstGeom prst="rect">
            <a:avLst/>
          </a:prstGeom>
          <a:gradFill>
            <a:gsLst>
              <a:gs pos="0">
                <a:schemeClr val="lt1"/>
              </a:gs>
              <a:gs pos="69000">
                <a:schemeClr val="lt1"/>
              </a:gs>
              <a:gs pos="100000">
                <a:srgbClr val="F2F2F2"/>
              </a:gs>
            </a:gsLst>
            <a:path path="circle">
              <a:fillToRect b="50%" l="50%" r="50%" t="50%"/>
            </a:path>
            <a:tileRect/>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cxnSp>
        <p:nvCxnSpPr>
          <p:cNvPr id="372" name="Google Shape;372;p33"/>
          <p:cNvCxnSpPr/>
          <p:nvPr/>
        </p:nvCxnSpPr>
        <p:spPr>
          <a:xfrm>
            <a:off x="7923089" y="2895600"/>
            <a:ext cx="3659311" cy="0"/>
          </a:xfrm>
          <a:prstGeom prst="straightConnector1">
            <a:avLst/>
          </a:prstGeom>
          <a:noFill/>
          <a:ln cap="flat" cmpd="sng" w="19050">
            <a:solidFill>
              <a:schemeClr val="lt1"/>
            </a:solidFill>
            <a:prstDash val="solid"/>
            <a:miter lim="800000"/>
            <a:headEnd len="sm" w="sm" type="none"/>
            <a:tailEnd len="sm" w="sm" type="none"/>
          </a:ln>
        </p:spPr>
      </p:cxnSp>
      <p:sp>
        <p:nvSpPr>
          <p:cNvPr id="373" name="Google Shape;373;p33"/>
          <p:cNvSpPr txBox="1"/>
          <p:nvPr>
            <p:ph type="title"/>
          </p:nvPr>
        </p:nvSpPr>
        <p:spPr>
          <a:xfrm>
            <a:off x="7909560" y="576072"/>
            <a:ext cx="3657600" cy="219456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2600"/>
              <a:buFont typeface="Arial"/>
              <a:buNone/>
              <a:defRPr sz="26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descr="An empty placeholder to add an image. Click on the placeholder and select the image that you wish to add." id="374" name="Google Shape;374;p33"/>
          <p:cNvSpPr/>
          <p:nvPr>
            <p:ph idx="2" type="pic"/>
          </p:nvPr>
        </p:nvSpPr>
        <p:spPr>
          <a:xfrm>
            <a:off x="4412" y="-159"/>
            <a:ext cx="7315200" cy="6858000"/>
          </a:xfrm>
          <a:prstGeom prst="rect">
            <a:avLst/>
          </a:prstGeom>
          <a:noFill/>
          <a:ln>
            <a:noFill/>
          </a:ln>
        </p:spPr>
      </p:sp>
      <p:sp>
        <p:nvSpPr>
          <p:cNvPr id="375" name="Google Shape;375;p33"/>
          <p:cNvSpPr txBox="1"/>
          <p:nvPr>
            <p:ph idx="1" type="body"/>
          </p:nvPr>
        </p:nvSpPr>
        <p:spPr>
          <a:xfrm>
            <a:off x="7909560" y="2999232"/>
            <a:ext cx="3657600" cy="22860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200"/>
              </a:spcBef>
              <a:spcAft>
                <a:spcPts val="0"/>
              </a:spcAft>
              <a:buSzPts val="1600"/>
              <a:buNone/>
              <a:defRPr sz="1600">
                <a:solidFill>
                  <a:schemeClr val="lt1"/>
                </a:solidFill>
              </a:defRPr>
            </a:lvl1pPr>
            <a:lvl2pPr indent="-228600" lvl="1" marL="914400" algn="l">
              <a:lnSpc>
                <a:spcPct val="90000"/>
              </a:lnSpc>
              <a:spcBef>
                <a:spcPts val="1200"/>
              </a:spcBef>
              <a:spcAft>
                <a:spcPts val="0"/>
              </a:spcAft>
              <a:buSzPts val="1400"/>
              <a:buNone/>
              <a:defRPr sz="1400"/>
            </a:lvl2pPr>
            <a:lvl3pPr indent="-228600" lvl="2" marL="1371600" algn="l">
              <a:lnSpc>
                <a:spcPct val="90000"/>
              </a:lnSpc>
              <a:spcBef>
                <a:spcPts val="800"/>
              </a:spcBef>
              <a:spcAft>
                <a:spcPts val="0"/>
              </a:spcAft>
              <a:buSzPts val="1200"/>
              <a:buNone/>
              <a:defRPr sz="1200"/>
            </a:lvl3pPr>
            <a:lvl4pPr indent="-228600" lvl="3" marL="1828800" algn="l">
              <a:lnSpc>
                <a:spcPct val="90000"/>
              </a:lnSpc>
              <a:spcBef>
                <a:spcPts val="800"/>
              </a:spcBef>
              <a:spcAft>
                <a:spcPts val="0"/>
              </a:spcAft>
              <a:buSzPts val="1000"/>
              <a:buNone/>
              <a:defRPr sz="1000"/>
            </a:lvl4pPr>
            <a:lvl5pPr indent="-228600" lvl="4" marL="2286000" algn="l">
              <a:lnSpc>
                <a:spcPct val="90000"/>
              </a:lnSpc>
              <a:spcBef>
                <a:spcPts val="600"/>
              </a:spcBef>
              <a:spcAft>
                <a:spcPts val="0"/>
              </a:spcAft>
              <a:buSzPts val="1000"/>
              <a:buNone/>
              <a:defRPr sz="1000"/>
            </a:lvl5pPr>
            <a:lvl6pPr indent="-228600" lvl="5" marL="2743200" algn="l">
              <a:lnSpc>
                <a:spcPct val="90000"/>
              </a:lnSpc>
              <a:spcBef>
                <a:spcPts val="600"/>
              </a:spcBef>
              <a:spcAft>
                <a:spcPts val="0"/>
              </a:spcAft>
              <a:buSzPts val="1000"/>
              <a:buNone/>
              <a:defRPr sz="1000"/>
            </a:lvl6pPr>
            <a:lvl7pPr indent="-228600" lvl="6" marL="3200400" algn="l">
              <a:lnSpc>
                <a:spcPct val="90000"/>
              </a:lnSpc>
              <a:spcBef>
                <a:spcPts val="600"/>
              </a:spcBef>
              <a:spcAft>
                <a:spcPts val="0"/>
              </a:spcAft>
              <a:buSzPts val="1000"/>
              <a:buNone/>
              <a:defRPr sz="1000"/>
            </a:lvl7pPr>
            <a:lvl8pPr indent="-228600" lvl="7" marL="3657600" algn="l">
              <a:lnSpc>
                <a:spcPct val="90000"/>
              </a:lnSpc>
              <a:spcBef>
                <a:spcPts val="600"/>
              </a:spcBef>
              <a:spcAft>
                <a:spcPts val="0"/>
              </a:spcAft>
              <a:buSzPts val="1000"/>
              <a:buNone/>
              <a:defRPr sz="1000"/>
            </a:lvl8pPr>
            <a:lvl9pPr indent="-228600" lvl="8" marL="4114800" algn="l">
              <a:lnSpc>
                <a:spcPct val="90000"/>
              </a:lnSpc>
              <a:spcBef>
                <a:spcPts val="600"/>
              </a:spcBef>
              <a:spcAft>
                <a:spcPts val="0"/>
              </a:spcAft>
              <a:buSzPts val="1000"/>
              <a:buNone/>
              <a:defRPr sz="1000"/>
            </a:lvl9pPr>
          </a:lstStyle>
          <a:p/>
        </p:txBody>
      </p:sp>
    </p:spTree>
  </p:cSld>
  <p:clrMapOvr>
    <a:masterClrMapping/>
  </p:clrMapOvr>
  <mc:AlternateContent>
    <mc:Choice Requires="p14">
      <p:transition spd="slow" p14:dur="700">
        <p:fade/>
      </p:transition>
    </mc:Choice>
    <mc:Fallback>
      <p:transition spd="slow">
        <p:fade/>
      </p:transition>
    </mc:Fallback>
  </mc:AlternateConten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chemeClr val="lt1"/>
            </a:gs>
            <a:gs pos="52999">
              <a:schemeClr val="lt1"/>
            </a:gs>
            <a:gs pos="100000">
              <a:srgbClr val="F2F2F2">
                <a:alpha val="64705"/>
              </a:srgbClr>
            </a:gs>
          </a:gsLst>
          <a:lin ang="5400000" scaled="0"/>
        </a:gradFill>
      </p:bgPr>
    </p:bg>
    <p:spTree>
      <p:nvGrpSpPr>
        <p:cNvPr id="9" name="Shape 9"/>
        <p:cNvGrpSpPr/>
        <p:nvPr/>
      </p:nvGrpSpPr>
      <p:grpSpPr>
        <a:xfrm>
          <a:off x="0" y="0"/>
          <a:ext cx="0" cy="0"/>
          <a:chOff x="0" y="0"/>
          <a:chExt cx="0" cy="0"/>
        </a:xfrm>
      </p:grpSpPr>
      <p:grpSp>
        <p:nvGrpSpPr>
          <p:cNvPr id="10" name="Google Shape;10;p22"/>
          <p:cNvGrpSpPr/>
          <p:nvPr/>
        </p:nvGrpSpPr>
        <p:grpSpPr>
          <a:xfrm>
            <a:off x="-1" y="-195943"/>
            <a:ext cx="12192002" cy="6858000"/>
            <a:chOff x="-1" y="0"/>
            <a:chExt cx="12192002" cy="6858000"/>
          </a:xfrm>
        </p:grpSpPr>
        <p:cxnSp>
          <p:nvCxnSpPr>
            <p:cNvPr id="11" name="Google Shape;11;p22"/>
            <p:cNvCxnSpPr/>
            <p:nvPr/>
          </p:nvCxnSpPr>
          <p:spPr>
            <a:xfrm>
              <a:off x="61019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2" name="Google Shape;12;p22"/>
            <p:cNvCxnSpPr/>
            <p:nvPr/>
          </p:nvCxnSpPr>
          <p:spPr>
            <a:xfrm>
              <a:off x="182933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3" name="Google Shape;13;p22"/>
            <p:cNvCxnSpPr/>
            <p:nvPr/>
          </p:nvCxnSpPr>
          <p:spPr>
            <a:xfrm>
              <a:off x="304847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4" name="Google Shape;14;p22"/>
            <p:cNvCxnSpPr/>
            <p:nvPr/>
          </p:nvCxnSpPr>
          <p:spPr>
            <a:xfrm>
              <a:off x="426760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5" name="Google Shape;15;p22"/>
            <p:cNvCxnSpPr/>
            <p:nvPr/>
          </p:nvCxnSpPr>
          <p:spPr>
            <a:xfrm>
              <a:off x="548674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6" name="Google Shape;16;p22"/>
            <p:cNvCxnSpPr/>
            <p:nvPr/>
          </p:nvCxnSpPr>
          <p:spPr>
            <a:xfrm>
              <a:off x="6705884"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7" name="Google Shape;17;p22"/>
            <p:cNvCxnSpPr/>
            <p:nvPr/>
          </p:nvCxnSpPr>
          <p:spPr>
            <a:xfrm>
              <a:off x="7925022"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8" name="Google Shape;18;p22"/>
            <p:cNvCxnSpPr/>
            <p:nvPr/>
          </p:nvCxnSpPr>
          <p:spPr>
            <a:xfrm>
              <a:off x="9144160"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19" name="Google Shape;19;p22"/>
            <p:cNvCxnSpPr/>
            <p:nvPr/>
          </p:nvCxnSpPr>
          <p:spPr>
            <a:xfrm>
              <a:off x="10363298"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0" name="Google Shape;20;p22"/>
            <p:cNvCxnSpPr/>
            <p:nvPr/>
          </p:nvCxnSpPr>
          <p:spPr>
            <a:xfrm>
              <a:off x="11582436" y="0"/>
              <a:ext cx="0"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1" name="Google Shape;21;p22"/>
            <p:cNvCxnSpPr/>
            <p:nvPr/>
          </p:nvCxnSpPr>
          <p:spPr>
            <a:xfrm>
              <a:off x="2819" y="38648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2" name="Google Shape;22;p22"/>
            <p:cNvCxnSpPr/>
            <p:nvPr/>
          </p:nvCxnSpPr>
          <p:spPr>
            <a:xfrm>
              <a:off x="2819" y="1611181"/>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3" name="Google Shape;23;p22"/>
            <p:cNvCxnSpPr/>
            <p:nvPr/>
          </p:nvCxnSpPr>
          <p:spPr>
            <a:xfrm>
              <a:off x="2819" y="2835877"/>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4" name="Google Shape;24;p22"/>
            <p:cNvCxnSpPr/>
            <p:nvPr/>
          </p:nvCxnSpPr>
          <p:spPr>
            <a:xfrm>
              <a:off x="2819" y="4060573"/>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5" name="Google Shape;25;p22"/>
            <p:cNvCxnSpPr/>
            <p:nvPr/>
          </p:nvCxnSpPr>
          <p:spPr>
            <a:xfrm>
              <a:off x="2819" y="5285269"/>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6" name="Google Shape;26;p22"/>
            <p:cNvCxnSpPr/>
            <p:nvPr/>
          </p:nvCxnSpPr>
          <p:spPr>
            <a:xfrm>
              <a:off x="2819" y="6509965"/>
              <a:ext cx="12188952" cy="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27" name="Google Shape;27;p22"/>
            <p:cNvGrpSpPr/>
            <p:nvPr/>
          </p:nvGrpSpPr>
          <p:grpSpPr>
            <a:xfrm>
              <a:off x="-1" y="0"/>
              <a:ext cx="12192001" cy="6858000"/>
              <a:chOff x="-1" y="0"/>
              <a:chExt cx="12192001" cy="6858000"/>
            </a:xfrm>
          </p:grpSpPr>
          <p:cxnSp>
            <p:nvCxnSpPr>
              <p:cNvPr id="28" name="Google Shape;28;p22"/>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29" name="Google Shape;29;p22"/>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0" name="Google Shape;30;p22"/>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1" name="Google Shape;31;p22"/>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2" name="Google Shape;32;p22"/>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33" name="Google Shape;33;p22"/>
              <p:cNvGrpSpPr/>
              <p:nvPr/>
            </p:nvGrpSpPr>
            <p:grpSpPr>
              <a:xfrm>
                <a:off x="6327885" y="0"/>
                <a:ext cx="5864115" cy="5898673"/>
                <a:chOff x="6327885" y="0"/>
                <a:chExt cx="5864115" cy="5898673"/>
              </a:xfrm>
            </p:grpSpPr>
            <p:cxnSp>
              <p:nvCxnSpPr>
                <p:cNvPr id="34" name="Google Shape;34;p22"/>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5" name="Google Shape;35;p22"/>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6" name="Google Shape;36;p22"/>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7" name="Google Shape;37;p22"/>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38" name="Google Shape;38;p22"/>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39" name="Google Shape;39;p22"/>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0" name="Google Shape;40;p22"/>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1" name="Google Shape;41;p22"/>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2" name="Google Shape;42;p22"/>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3" name="Google Shape;43;p22"/>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nvGrpSpPr>
            <p:cNvPr id="44" name="Google Shape;44;p22"/>
            <p:cNvGrpSpPr/>
            <p:nvPr/>
          </p:nvGrpSpPr>
          <p:grpSpPr>
            <a:xfrm flipH="1">
              <a:off x="0" y="0"/>
              <a:ext cx="12192001" cy="6858000"/>
              <a:chOff x="-1" y="0"/>
              <a:chExt cx="12192001" cy="6858000"/>
            </a:xfrm>
          </p:grpSpPr>
          <p:cxnSp>
            <p:nvCxnSpPr>
              <p:cNvPr id="45" name="Google Shape;45;p22"/>
              <p:cNvCxnSpPr/>
              <p:nvPr/>
            </p:nvCxnSpPr>
            <p:spPr>
              <a:xfrm>
                <a:off x="225425"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6" name="Google Shape;46;p22"/>
              <p:cNvCxnSpPr/>
              <p:nvPr/>
            </p:nvCxnSpPr>
            <p:spPr>
              <a:xfrm>
                <a:off x="1449154"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7" name="Google Shape;47;p22"/>
              <p:cNvCxnSpPr/>
              <p:nvPr/>
            </p:nvCxnSpPr>
            <p:spPr>
              <a:xfrm>
                <a:off x="266598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8" name="Google Shape;48;p22"/>
              <p:cNvCxnSpPr/>
              <p:nvPr/>
            </p:nvCxnSpPr>
            <p:spPr>
              <a:xfrm>
                <a:off x="3885119"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49" name="Google Shape;49;p22"/>
              <p:cNvCxnSpPr/>
              <p:nvPr/>
            </p:nvCxnSpPr>
            <p:spPr>
              <a:xfrm>
                <a:off x="5106502" y="0"/>
                <a:ext cx="6815931" cy="6858000"/>
              </a:xfrm>
              <a:prstGeom prst="straightConnector1">
                <a:avLst/>
              </a:prstGeom>
              <a:noFill/>
              <a:ln cap="flat" cmpd="sng" w="9525">
                <a:solidFill>
                  <a:srgbClr val="D8D8D8">
                    <a:alpha val="24705"/>
                  </a:srgbClr>
                </a:solidFill>
                <a:prstDash val="solid"/>
                <a:miter lim="800000"/>
                <a:headEnd len="sm" w="sm" type="none"/>
                <a:tailEnd len="sm" w="sm" type="none"/>
              </a:ln>
            </p:spPr>
          </p:cxnSp>
          <p:grpSp>
            <p:nvGrpSpPr>
              <p:cNvPr id="50" name="Google Shape;50;p22"/>
              <p:cNvGrpSpPr/>
              <p:nvPr/>
            </p:nvGrpSpPr>
            <p:grpSpPr>
              <a:xfrm>
                <a:off x="6327885" y="0"/>
                <a:ext cx="5864115" cy="5898673"/>
                <a:chOff x="6327885" y="0"/>
                <a:chExt cx="5864115" cy="5898673"/>
              </a:xfrm>
            </p:grpSpPr>
            <p:cxnSp>
              <p:nvCxnSpPr>
                <p:cNvPr id="51" name="Google Shape;51;p22"/>
                <p:cNvCxnSpPr/>
                <p:nvPr/>
              </p:nvCxnSpPr>
              <p:spPr>
                <a:xfrm>
                  <a:off x="6327885" y="0"/>
                  <a:ext cx="5864115" cy="5898673"/>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2" name="Google Shape;52;p22"/>
                <p:cNvCxnSpPr/>
                <p:nvPr/>
              </p:nvCxnSpPr>
              <p:spPr>
                <a:xfrm>
                  <a:off x="7549268" y="0"/>
                  <a:ext cx="4642732" cy="467242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3" name="Google Shape;53;p22"/>
                <p:cNvCxnSpPr/>
                <p:nvPr/>
              </p:nvCxnSpPr>
              <p:spPr>
                <a:xfrm>
                  <a:off x="8772997" y="0"/>
                  <a:ext cx="3419003" cy="34567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4" name="Google Shape;54;p22"/>
                <p:cNvCxnSpPr/>
                <p:nvPr/>
              </p:nvCxnSpPr>
              <p:spPr>
                <a:xfrm>
                  <a:off x="9982200" y="0"/>
                  <a:ext cx="2209800" cy="222646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5" name="Google Shape;55;p22"/>
                <p:cNvCxnSpPr/>
                <p:nvPr/>
              </p:nvCxnSpPr>
              <p:spPr>
                <a:xfrm>
                  <a:off x="11199019" y="0"/>
                  <a:ext cx="992981" cy="1002506"/>
                </a:xfrm>
                <a:prstGeom prst="straightConnector1">
                  <a:avLst/>
                </a:prstGeom>
                <a:noFill/>
                <a:ln cap="flat" cmpd="sng" w="9525">
                  <a:solidFill>
                    <a:srgbClr val="D8D8D8">
                      <a:alpha val="24705"/>
                    </a:srgbClr>
                  </a:solidFill>
                  <a:prstDash val="solid"/>
                  <a:miter lim="800000"/>
                  <a:headEnd len="sm" w="sm" type="none"/>
                  <a:tailEnd len="sm" w="sm" type="none"/>
                </a:ln>
              </p:spPr>
            </p:cxnSp>
          </p:grpSp>
          <p:cxnSp>
            <p:nvCxnSpPr>
              <p:cNvPr id="56" name="Google Shape;56;p22"/>
              <p:cNvCxnSpPr/>
              <p:nvPr/>
            </p:nvCxnSpPr>
            <p:spPr>
              <a:xfrm rot="10800000">
                <a:off x="-1" y="1012053"/>
                <a:ext cx="5828811" cy="5845945"/>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7" name="Google Shape;57;p22"/>
              <p:cNvCxnSpPr/>
              <p:nvPr/>
            </p:nvCxnSpPr>
            <p:spPr>
              <a:xfrm rot="10800000">
                <a:off x="-1" y="2227340"/>
                <a:ext cx="4614781" cy="4630658"/>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8" name="Google Shape;58;p22"/>
              <p:cNvCxnSpPr/>
              <p:nvPr/>
            </p:nvCxnSpPr>
            <p:spPr>
              <a:xfrm rot="10800000">
                <a:off x="-1" y="3432149"/>
                <a:ext cx="3398419" cy="3425849"/>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59" name="Google Shape;59;p22"/>
              <p:cNvCxnSpPr/>
              <p:nvPr/>
            </p:nvCxnSpPr>
            <p:spPr>
              <a:xfrm rot="10800000">
                <a:off x="-1" y="4651431"/>
                <a:ext cx="2196496" cy="2206567"/>
              </a:xfrm>
              <a:prstGeom prst="straightConnector1">
                <a:avLst/>
              </a:prstGeom>
              <a:noFill/>
              <a:ln cap="flat" cmpd="sng" w="9525">
                <a:solidFill>
                  <a:srgbClr val="D8D8D8">
                    <a:alpha val="24705"/>
                  </a:srgbClr>
                </a:solidFill>
                <a:prstDash val="solid"/>
                <a:miter lim="800000"/>
                <a:headEnd len="sm" w="sm" type="none"/>
                <a:tailEnd len="sm" w="sm" type="none"/>
              </a:ln>
            </p:spPr>
          </p:cxnSp>
          <p:cxnSp>
            <p:nvCxnSpPr>
              <p:cNvPr id="60" name="Google Shape;60;p22"/>
              <p:cNvCxnSpPr/>
              <p:nvPr/>
            </p:nvCxnSpPr>
            <p:spPr>
              <a:xfrm rot="10800000">
                <a:off x="-1" y="5864453"/>
                <a:ext cx="987003" cy="993545"/>
              </a:xfrm>
              <a:prstGeom prst="straightConnector1">
                <a:avLst/>
              </a:prstGeom>
              <a:noFill/>
              <a:ln cap="flat" cmpd="sng" w="9525">
                <a:solidFill>
                  <a:srgbClr val="D8D8D8">
                    <a:alpha val="24705"/>
                  </a:srgbClr>
                </a:solidFill>
                <a:prstDash val="solid"/>
                <a:miter lim="800000"/>
                <a:headEnd len="sm" w="sm" type="none"/>
                <a:tailEnd len="sm" w="sm" type="none"/>
              </a:ln>
            </p:spPr>
          </p:cxnSp>
        </p:grpSp>
      </p:grpSp>
      <p:sp>
        <p:nvSpPr>
          <p:cNvPr id="61" name="Google Shape;61;p22"/>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22"/>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dk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dk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dk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dk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dk1"/>
                </a:solidFill>
                <a:latin typeface="Arial"/>
                <a:ea typeface="Arial"/>
                <a:cs typeface="Arial"/>
                <a:sym typeface="Arial"/>
              </a:defRPr>
            </a:lvl9pPr>
          </a:lstStyle>
          <a:p/>
        </p:txBody>
      </p:sp>
      <p:cxnSp>
        <p:nvCxnSpPr>
          <p:cNvPr id="63" name="Google Shape;63;p22"/>
          <p:cNvCxnSpPr/>
          <p:nvPr/>
        </p:nvCxnSpPr>
        <p:spPr>
          <a:xfrm>
            <a:off x="609600" y="6172200"/>
            <a:ext cx="10972800" cy="0"/>
          </a:xfrm>
          <a:prstGeom prst="straightConnector1">
            <a:avLst/>
          </a:prstGeom>
          <a:noFill/>
          <a:ln cap="flat" cmpd="sng" w="12700">
            <a:solidFill>
              <a:srgbClr val="A43E27"/>
            </a:solidFill>
            <a:prstDash val="solid"/>
            <a:miter lim="800000"/>
            <a:headEnd len="sm" w="sm" type="none"/>
            <a:tailEnd len="sm" w="sm" type="none"/>
          </a:ln>
        </p:spPr>
      </p:cxnSp>
      <p:sp>
        <p:nvSpPr>
          <p:cNvPr id="64" name="Google Shape;64;p22"/>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5" name="Google Shape;65;p22"/>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100" u="none" cap="none" strike="noStrike">
                <a:solidFill>
                  <a:srgbClr val="41424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66" name="Google Shape;66;p22"/>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100" u="none" cap="none" strike="noStrike">
                <a:solidFill>
                  <a:srgbClr val="414241"/>
                </a:solidFill>
                <a:latin typeface="Arial"/>
                <a:ea typeface="Arial"/>
                <a:cs typeface="Arial"/>
                <a:sym typeface="Arial"/>
              </a:defRPr>
            </a:lvl1pPr>
            <a:lvl2pPr indent="0" lvl="1" marL="0" marR="0" rtl="0" algn="r">
              <a:spcBef>
                <a:spcPts val="0"/>
              </a:spcBef>
              <a:buNone/>
              <a:defRPr b="0" i="0" sz="1100" u="none" cap="none" strike="noStrike">
                <a:solidFill>
                  <a:srgbClr val="414241"/>
                </a:solidFill>
                <a:latin typeface="Arial"/>
                <a:ea typeface="Arial"/>
                <a:cs typeface="Arial"/>
                <a:sym typeface="Arial"/>
              </a:defRPr>
            </a:lvl2pPr>
            <a:lvl3pPr indent="0" lvl="2" marL="0" marR="0" rtl="0" algn="r">
              <a:spcBef>
                <a:spcPts val="0"/>
              </a:spcBef>
              <a:buNone/>
              <a:defRPr b="0" i="0" sz="1100" u="none" cap="none" strike="noStrike">
                <a:solidFill>
                  <a:srgbClr val="414241"/>
                </a:solidFill>
                <a:latin typeface="Arial"/>
                <a:ea typeface="Arial"/>
                <a:cs typeface="Arial"/>
                <a:sym typeface="Arial"/>
              </a:defRPr>
            </a:lvl3pPr>
            <a:lvl4pPr indent="0" lvl="3" marL="0" marR="0" rtl="0" algn="r">
              <a:spcBef>
                <a:spcPts val="0"/>
              </a:spcBef>
              <a:buNone/>
              <a:defRPr b="0" i="0" sz="1100" u="none" cap="none" strike="noStrike">
                <a:solidFill>
                  <a:srgbClr val="414241"/>
                </a:solidFill>
                <a:latin typeface="Arial"/>
                <a:ea typeface="Arial"/>
                <a:cs typeface="Arial"/>
                <a:sym typeface="Arial"/>
              </a:defRPr>
            </a:lvl4pPr>
            <a:lvl5pPr indent="0" lvl="4" marL="0" marR="0" rtl="0" algn="r">
              <a:spcBef>
                <a:spcPts val="0"/>
              </a:spcBef>
              <a:buNone/>
              <a:defRPr b="0" i="0" sz="1100" u="none" cap="none" strike="noStrike">
                <a:solidFill>
                  <a:srgbClr val="414241"/>
                </a:solidFill>
                <a:latin typeface="Arial"/>
                <a:ea typeface="Arial"/>
                <a:cs typeface="Arial"/>
                <a:sym typeface="Arial"/>
              </a:defRPr>
            </a:lvl5pPr>
            <a:lvl6pPr indent="0" lvl="5" marL="0" marR="0" rtl="0" algn="r">
              <a:spcBef>
                <a:spcPts val="0"/>
              </a:spcBef>
              <a:buNone/>
              <a:defRPr b="0" i="0" sz="1100" u="none" cap="none" strike="noStrike">
                <a:solidFill>
                  <a:srgbClr val="414241"/>
                </a:solidFill>
                <a:latin typeface="Arial"/>
                <a:ea typeface="Arial"/>
                <a:cs typeface="Arial"/>
                <a:sym typeface="Arial"/>
              </a:defRPr>
            </a:lvl6pPr>
            <a:lvl7pPr indent="0" lvl="6" marL="0" marR="0" rtl="0" algn="r">
              <a:spcBef>
                <a:spcPts val="0"/>
              </a:spcBef>
              <a:buNone/>
              <a:defRPr b="0" i="0" sz="1100" u="none" cap="none" strike="noStrike">
                <a:solidFill>
                  <a:srgbClr val="414241"/>
                </a:solidFill>
                <a:latin typeface="Arial"/>
                <a:ea typeface="Arial"/>
                <a:cs typeface="Arial"/>
                <a:sym typeface="Arial"/>
              </a:defRPr>
            </a:lvl7pPr>
            <a:lvl8pPr indent="0" lvl="7" marL="0" marR="0" rtl="0" algn="r">
              <a:spcBef>
                <a:spcPts val="0"/>
              </a:spcBef>
              <a:buNone/>
              <a:defRPr b="0" i="0" sz="1100" u="none" cap="none" strike="noStrike">
                <a:solidFill>
                  <a:srgbClr val="414241"/>
                </a:solidFill>
                <a:latin typeface="Arial"/>
                <a:ea typeface="Arial"/>
                <a:cs typeface="Arial"/>
                <a:sym typeface="Arial"/>
              </a:defRPr>
            </a:lvl8pPr>
            <a:lvl9pPr indent="0" lvl="8" marL="0" marR="0" rtl="0" algn="r">
              <a:spcBef>
                <a:spcPts val="0"/>
              </a:spcBef>
              <a:buNone/>
              <a:defRPr b="0" i="0" sz="1100" u="none" cap="none" strike="noStrike">
                <a:solidFill>
                  <a:srgbClr val="41424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gradFill>
          <a:gsLst>
            <a:gs pos="0">
              <a:srgbClr val="2D2D2D"/>
            </a:gs>
            <a:gs pos="52999">
              <a:schemeClr val="dk1"/>
            </a:gs>
            <a:gs pos="100000">
              <a:srgbClr val="2A2B2A">
                <a:alpha val="64705"/>
              </a:srgbClr>
            </a:gs>
          </a:gsLst>
          <a:lin ang="5400000" scaled="0"/>
        </a:gradFill>
      </p:bgPr>
    </p:bg>
    <p:spTree>
      <p:nvGrpSpPr>
        <p:cNvPr id="388" name="Shape 388"/>
        <p:cNvGrpSpPr/>
        <p:nvPr/>
      </p:nvGrpSpPr>
      <p:grpSpPr>
        <a:xfrm>
          <a:off x="0" y="0"/>
          <a:ext cx="0" cy="0"/>
          <a:chOff x="0" y="0"/>
          <a:chExt cx="0" cy="0"/>
        </a:xfrm>
      </p:grpSpPr>
      <p:grpSp>
        <p:nvGrpSpPr>
          <p:cNvPr id="389" name="Google Shape;389;p28"/>
          <p:cNvGrpSpPr/>
          <p:nvPr/>
        </p:nvGrpSpPr>
        <p:grpSpPr>
          <a:xfrm>
            <a:off x="-1" y="-195943"/>
            <a:ext cx="12192002" cy="6858000"/>
            <a:chOff x="-1" y="0"/>
            <a:chExt cx="12192002" cy="6858000"/>
          </a:xfrm>
        </p:grpSpPr>
        <p:cxnSp>
          <p:nvCxnSpPr>
            <p:cNvPr id="390" name="Google Shape;390;p28"/>
            <p:cNvCxnSpPr/>
            <p:nvPr/>
          </p:nvCxnSpPr>
          <p:spPr>
            <a:xfrm>
              <a:off x="610194"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1" name="Google Shape;391;p28"/>
            <p:cNvCxnSpPr/>
            <p:nvPr/>
          </p:nvCxnSpPr>
          <p:spPr>
            <a:xfrm>
              <a:off x="1829332"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2" name="Google Shape;392;p28"/>
            <p:cNvCxnSpPr/>
            <p:nvPr/>
          </p:nvCxnSpPr>
          <p:spPr>
            <a:xfrm>
              <a:off x="3048470"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3" name="Google Shape;393;p28"/>
            <p:cNvCxnSpPr/>
            <p:nvPr/>
          </p:nvCxnSpPr>
          <p:spPr>
            <a:xfrm>
              <a:off x="4267608"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4" name="Google Shape;394;p28"/>
            <p:cNvCxnSpPr/>
            <p:nvPr/>
          </p:nvCxnSpPr>
          <p:spPr>
            <a:xfrm>
              <a:off x="5486746"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5" name="Google Shape;395;p28"/>
            <p:cNvCxnSpPr/>
            <p:nvPr/>
          </p:nvCxnSpPr>
          <p:spPr>
            <a:xfrm>
              <a:off x="6705884"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6" name="Google Shape;396;p28"/>
            <p:cNvCxnSpPr/>
            <p:nvPr/>
          </p:nvCxnSpPr>
          <p:spPr>
            <a:xfrm>
              <a:off x="7925022"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7" name="Google Shape;397;p28"/>
            <p:cNvCxnSpPr/>
            <p:nvPr/>
          </p:nvCxnSpPr>
          <p:spPr>
            <a:xfrm>
              <a:off x="9144160"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8" name="Google Shape;398;p28"/>
            <p:cNvCxnSpPr/>
            <p:nvPr/>
          </p:nvCxnSpPr>
          <p:spPr>
            <a:xfrm>
              <a:off x="10363298"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399" name="Google Shape;399;p28"/>
            <p:cNvCxnSpPr/>
            <p:nvPr/>
          </p:nvCxnSpPr>
          <p:spPr>
            <a:xfrm>
              <a:off x="11582436" y="0"/>
              <a:ext cx="0"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0" name="Google Shape;400;p28"/>
            <p:cNvCxnSpPr/>
            <p:nvPr/>
          </p:nvCxnSpPr>
          <p:spPr>
            <a:xfrm>
              <a:off x="2819" y="386485"/>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1" name="Google Shape;401;p28"/>
            <p:cNvCxnSpPr/>
            <p:nvPr/>
          </p:nvCxnSpPr>
          <p:spPr>
            <a:xfrm>
              <a:off x="2819" y="1611181"/>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2" name="Google Shape;402;p28"/>
            <p:cNvCxnSpPr/>
            <p:nvPr/>
          </p:nvCxnSpPr>
          <p:spPr>
            <a:xfrm>
              <a:off x="2819" y="2835877"/>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3" name="Google Shape;403;p28"/>
            <p:cNvCxnSpPr/>
            <p:nvPr/>
          </p:nvCxnSpPr>
          <p:spPr>
            <a:xfrm>
              <a:off x="2819" y="4060573"/>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4" name="Google Shape;404;p28"/>
            <p:cNvCxnSpPr/>
            <p:nvPr/>
          </p:nvCxnSpPr>
          <p:spPr>
            <a:xfrm>
              <a:off x="2819" y="5285269"/>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5" name="Google Shape;405;p28"/>
            <p:cNvCxnSpPr/>
            <p:nvPr/>
          </p:nvCxnSpPr>
          <p:spPr>
            <a:xfrm>
              <a:off x="2819" y="6509965"/>
              <a:ext cx="12188952" cy="0"/>
            </a:xfrm>
            <a:prstGeom prst="straightConnector1">
              <a:avLst/>
            </a:prstGeom>
            <a:noFill/>
            <a:ln cap="flat" cmpd="sng" w="9525">
              <a:solidFill>
                <a:srgbClr val="262726">
                  <a:alpha val="24705"/>
                </a:srgbClr>
              </a:solidFill>
              <a:prstDash val="solid"/>
              <a:miter lim="800000"/>
              <a:headEnd len="sm" w="sm" type="none"/>
              <a:tailEnd len="sm" w="sm" type="none"/>
            </a:ln>
          </p:spPr>
        </p:cxnSp>
        <p:grpSp>
          <p:nvGrpSpPr>
            <p:cNvPr id="406" name="Google Shape;406;p28"/>
            <p:cNvGrpSpPr/>
            <p:nvPr/>
          </p:nvGrpSpPr>
          <p:grpSpPr>
            <a:xfrm>
              <a:off x="-1" y="0"/>
              <a:ext cx="12192001" cy="6858000"/>
              <a:chOff x="-1" y="0"/>
              <a:chExt cx="12192001" cy="6858000"/>
            </a:xfrm>
          </p:grpSpPr>
          <p:cxnSp>
            <p:nvCxnSpPr>
              <p:cNvPr id="407" name="Google Shape;407;p28"/>
              <p:cNvCxnSpPr/>
              <p:nvPr/>
            </p:nvCxnSpPr>
            <p:spPr>
              <a:xfrm>
                <a:off x="225425"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8" name="Google Shape;408;p28"/>
              <p:cNvCxnSpPr/>
              <p:nvPr/>
            </p:nvCxnSpPr>
            <p:spPr>
              <a:xfrm>
                <a:off x="1449154"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09" name="Google Shape;409;p28"/>
              <p:cNvCxnSpPr/>
              <p:nvPr/>
            </p:nvCxnSpPr>
            <p:spPr>
              <a:xfrm>
                <a:off x="266598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0" name="Google Shape;410;p28"/>
              <p:cNvCxnSpPr/>
              <p:nvPr/>
            </p:nvCxnSpPr>
            <p:spPr>
              <a:xfrm>
                <a:off x="3885119"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1" name="Google Shape;411;p28"/>
              <p:cNvCxnSpPr/>
              <p:nvPr/>
            </p:nvCxnSpPr>
            <p:spPr>
              <a:xfrm>
                <a:off x="510650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grpSp>
            <p:nvGrpSpPr>
              <p:cNvPr id="412" name="Google Shape;412;p28"/>
              <p:cNvGrpSpPr/>
              <p:nvPr/>
            </p:nvGrpSpPr>
            <p:grpSpPr>
              <a:xfrm>
                <a:off x="6327885" y="0"/>
                <a:ext cx="5864115" cy="5898673"/>
                <a:chOff x="6327885" y="0"/>
                <a:chExt cx="5864115" cy="5898673"/>
              </a:xfrm>
            </p:grpSpPr>
            <p:cxnSp>
              <p:nvCxnSpPr>
                <p:cNvPr id="413" name="Google Shape;413;p28"/>
                <p:cNvCxnSpPr/>
                <p:nvPr/>
              </p:nvCxnSpPr>
              <p:spPr>
                <a:xfrm>
                  <a:off x="6327885" y="0"/>
                  <a:ext cx="5864115" cy="5898673"/>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4" name="Google Shape;414;p28"/>
                <p:cNvCxnSpPr/>
                <p:nvPr/>
              </p:nvCxnSpPr>
              <p:spPr>
                <a:xfrm>
                  <a:off x="7549268" y="0"/>
                  <a:ext cx="4642732" cy="467242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5" name="Google Shape;415;p28"/>
                <p:cNvCxnSpPr/>
                <p:nvPr/>
              </p:nvCxnSpPr>
              <p:spPr>
                <a:xfrm>
                  <a:off x="8772997" y="0"/>
                  <a:ext cx="3419003" cy="34567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6" name="Google Shape;416;p28"/>
                <p:cNvCxnSpPr/>
                <p:nvPr/>
              </p:nvCxnSpPr>
              <p:spPr>
                <a:xfrm>
                  <a:off x="9982200" y="0"/>
                  <a:ext cx="2209800" cy="222646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7" name="Google Shape;417;p28"/>
                <p:cNvCxnSpPr/>
                <p:nvPr/>
              </p:nvCxnSpPr>
              <p:spPr>
                <a:xfrm>
                  <a:off x="11199019" y="0"/>
                  <a:ext cx="992981" cy="1002506"/>
                </a:xfrm>
                <a:prstGeom prst="straightConnector1">
                  <a:avLst/>
                </a:prstGeom>
                <a:noFill/>
                <a:ln cap="flat" cmpd="sng" w="9525">
                  <a:solidFill>
                    <a:srgbClr val="262726">
                      <a:alpha val="24705"/>
                    </a:srgbClr>
                  </a:solidFill>
                  <a:prstDash val="solid"/>
                  <a:miter lim="800000"/>
                  <a:headEnd len="sm" w="sm" type="none"/>
                  <a:tailEnd len="sm" w="sm" type="none"/>
                </a:ln>
              </p:spPr>
            </p:cxnSp>
          </p:grpSp>
          <p:cxnSp>
            <p:nvCxnSpPr>
              <p:cNvPr id="418" name="Google Shape;418;p28"/>
              <p:cNvCxnSpPr/>
              <p:nvPr/>
            </p:nvCxnSpPr>
            <p:spPr>
              <a:xfrm rot="10800000">
                <a:off x="-1" y="1012053"/>
                <a:ext cx="5828811" cy="584594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19" name="Google Shape;419;p28"/>
              <p:cNvCxnSpPr/>
              <p:nvPr/>
            </p:nvCxnSpPr>
            <p:spPr>
              <a:xfrm rot="10800000">
                <a:off x="-1" y="2227340"/>
                <a:ext cx="4614781" cy="4630658"/>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0" name="Google Shape;420;p28"/>
              <p:cNvCxnSpPr/>
              <p:nvPr/>
            </p:nvCxnSpPr>
            <p:spPr>
              <a:xfrm rot="10800000">
                <a:off x="-1" y="3432149"/>
                <a:ext cx="3398419" cy="34258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1" name="Google Shape;421;p28"/>
              <p:cNvCxnSpPr/>
              <p:nvPr/>
            </p:nvCxnSpPr>
            <p:spPr>
              <a:xfrm rot="10800000">
                <a:off x="-1" y="4651431"/>
                <a:ext cx="2196496" cy="2206567"/>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2" name="Google Shape;422;p28"/>
              <p:cNvCxnSpPr/>
              <p:nvPr/>
            </p:nvCxnSpPr>
            <p:spPr>
              <a:xfrm rot="10800000">
                <a:off x="-1" y="5864453"/>
                <a:ext cx="987003" cy="993545"/>
              </a:xfrm>
              <a:prstGeom prst="straightConnector1">
                <a:avLst/>
              </a:prstGeom>
              <a:noFill/>
              <a:ln cap="flat" cmpd="sng" w="9525">
                <a:solidFill>
                  <a:srgbClr val="262726">
                    <a:alpha val="24705"/>
                  </a:srgbClr>
                </a:solidFill>
                <a:prstDash val="solid"/>
                <a:miter lim="800000"/>
                <a:headEnd len="sm" w="sm" type="none"/>
                <a:tailEnd len="sm" w="sm" type="none"/>
              </a:ln>
            </p:spPr>
          </p:cxnSp>
        </p:grpSp>
        <p:grpSp>
          <p:nvGrpSpPr>
            <p:cNvPr id="423" name="Google Shape;423;p28"/>
            <p:cNvGrpSpPr/>
            <p:nvPr/>
          </p:nvGrpSpPr>
          <p:grpSpPr>
            <a:xfrm flipH="1">
              <a:off x="0" y="0"/>
              <a:ext cx="12192001" cy="6858000"/>
              <a:chOff x="-1" y="0"/>
              <a:chExt cx="12192001" cy="6858000"/>
            </a:xfrm>
          </p:grpSpPr>
          <p:cxnSp>
            <p:nvCxnSpPr>
              <p:cNvPr id="424" name="Google Shape;424;p28"/>
              <p:cNvCxnSpPr/>
              <p:nvPr/>
            </p:nvCxnSpPr>
            <p:spPr>
              <a:xfrm>
                <a:off x="225425"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5" name="Google Shape;425;p28"/>
              <p:cNvCxnSpPr/>
              <p:nvPr/>
            </p:nvCxnSpPr>
            <p:spPr>
              <a:xfrm>
                <a:off x="1449154"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6" name="Google Shape;426;p28"/>
              <p:cNvCxnSpPr/>
              <p:nvPr/>
            </p:nvCxnSpPr>
            <p:spPr>
              <a:xfrm>
                <a:off x="266598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7" name="Google Shape;427;p28"/>
              <p:cNvCxnSpPr/>
              <p:nvPr/>
            </p:nvCxnSpPr>
            <p:spPr>
              <a:xfrm>
                <a:off x="3885119"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28" name="Google Shape;428;p28"/>
              <p:cNvCxnSpPr/>
              <p:nvPr/>
            </p:nvCxnSpPr>
            <p:spPr>
              <a:xfrm>
                <a:off x="5106502" y="0"/>
                <a:ext cx="6815931" cy="6858000"/>
              </a:xfrm>
              <a:prstGeom prst="straightConnector1">
                <a:avLst/>
              </a:prstGeom>
              <a:noFill/>
              <a:ln cap="flat" cmpd="sng" w="9525">
                <a:solidFill>
                  <a:srgbClr val="262726">
                    <a:alpha val="24705"/>
                  </a:srgbClr>
                </a:solidFill>
                <a:prstDash val="solid"/>
                <a:miter lim="800000"/>
                <a:headEnd len="sm" w="sm" type="none"/>
                <a:tailEnd len="sm" w="sm" type="none"/>
              </a:ln>
            </p:spPr>
          </p:cxnSp>
          <p:grpSp>
            <p:nvGrpSpPr>
              <p:cNvPr id="429" name="Google Shape;429;p28"/>
              <p:cNvGrpSpPr/>
              <p:nvPr/>
            </p:nvGrpSpPr>
            <p:grpSpPr>
              <a:xfrm>
                <a:off x="6327885" y="0"/>
                <a:ext cx="5864115" cy="5898673"/>
                <a:chOff x="6327885" y="0"/>
                <a:chExt cx="5864115" cy="5898673"/>
              </a:xfrm>
            </p:grpSpPr>
            <p:cxnSp>
              <p:nvCxnSpPr>
                <p:cNvPr id="430" name="Google Shape;430;p28"/>
                <p:cNvCxnSpPr/>
                <p:nvPr/>
              </p:nvCxnSpPr>
              <p:spPr>
                <a:xfrm>
                  <a:off x="6327885" y="0"/>
                  <a:ext cx="5864115" cy="5898673"/>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1" name="Google Shape;431;p28"/>
                <p:cNvCxnSpPr/>
                <p:nvPr/>
              </p:nvCxnSpPr>
              <p:spPr>
                <a:xfrm>
                  <a:off x="7549268" y="0"/>
                  <a:ext cx="4642732" cy="467242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2" name="Google Shape;432;p28"/>
                <p:cNvCxnSpPr/>
                <p:nvPr/>
              </p:nvCxnSpPr>
              <p:spPr>
                <a:xfrm>
                  <a:off x="8772997" y="0"/>
                  <a:ext cx="3419003" cy="34567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3" name="Google Shape;433;p28"/>
                <p:cNvCxnSpPr/>
                <p:nvPr/>
              </p:nvCxnSpPr>
              <p:spPr>
                <a:xfrm>
                  <a:off x="9982200" y="0"/>
                  <a:ext cx="2209800" cy="222646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4" name="Google Shape;434;p28"/>
                <p:cNvCxnSpPr/>
                <p:nvPr/>
              </p:nvCxnSpPr>
              <p:spPr>
                <a:xfrm>
                  <a:off x="11199019" y="0"/>
                  <a:ext cx="992981" cy="1002506"/>
                </a:xfrm>
                <a:prstGeom prst="straightConnector1">
                  <a:avLst/>
                </a:prstGeom>
                <a:noFill/>
                <a:ln cap="flat" cmpd="sng" w="9525">
                  <a:solidFill>
                    <a:srgbClr val="262726">
                      <a:alpha val="24705"/>
                    </a:srgbClr>
                  </a:solidFill>
                  <a:prstDash val="solid"/>
                  <a:miter lim="800000"/>
                  <a:headEnd len="sm" w="sm" type="none"/>
                  <a:tailEnd len="sm" w="sm" type="none"/>
                </a:ln>
              </p:spPr>
            </p:cxnSp>
          </p:grpSp>
          <p:cxnSp>
            <p:nvCxnSpPr>
              <p:cNvPr id="435" name="Google Shape;435;p28"/>
              <p:cNvCxnSpPr/>
              <p:nvPr/>
            </p:nvCxnSpPr>
            <p:spPr>
              <a:xfrm rot="10800000">
                <a:off x="-1" y="1012053"/>
                <a:ext cx="5828811" cy="5845945"/>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6" name="Google Shape;436;p28"/>
              <p:cNvCxnSpPr/>
              <p:nvPr/>
            </p:nvCxnSpPr>
            <p:spPr>
              <a:xfrm rot="10800000">
                <a:off x="-1" y="2227340"/>
                <a:ext cx="4614781" cy="4630658"/>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7" name="Google Shape;437;p28"/>
              <p:cNvCxnSpPr/>
              <p:nvPr/>
            </p:nvCxnSpPr>
            <p:spPr>
              <a:xfrm rot="10800000">
                <a:off x="-1" y="3432149"/>
                <a:ext cx="3398419" cy="3425849"/>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8" name="Google Shape;438;p28"/>
              <p:cNvCxnSpPr/>
              <p:nvPr/>
            </p:nvCxnSpPr>
            <p:spPr>
              <a:xfrm rot="10800000">
                <a:off x="-1" y="4651431"/>
                <a:ext cx="2196496" cy="2206567"/>
              </a:xfrm>
              <a:prstGeom prst="straightConnector1">
                <a:avLst/>
              </a:prstGeom>
              <a:noFill/>
              <a:ln cap="flat" cmpd="sng" w="9525">
                <a:solidFill>
                  <a:srgbClr val="262726">
                    <a:alpha val="24705"/>
                  </a:srgbClr>
                </a:solidFill>
                <a:prstDash val="solid"/>
                <a:miter lim="800000"/>
                <a:headEnd len="sm" w="sm" type="none"/>
                <a:tailEnd len="sm" w="sm" type="none"/>
              </a:ln>
            </p:spPr>
          </p:cxnSp>
          <p:cxnSp>
            <p:nvCxnSpPr>
              <p:cNvPr id="439" name="Google Shape;439;p28"/>
              <p:cNvCxnSpPr/>
              <p:nvPr/>
            </p:nvCxnSpPr>
            <p:spPr>
              <a:xfrm rot="10800000">
                <a:off x="-1" y="5864453"/>
                <a:ext cx="987003" cy="993545"/>
              </a:xfrm>
              <a:prstGeom prst="straightConnector1">
                <a:avLst/>
              </a:prstGeom>
              <a:noFill/>
              <a:ln cap="flat" cmpd="sng" w="9525">
                <a:solidFill>
                  <a:srgbClr val="262726">
                    <a:alpha val="24705"/>
                  </a:srgbClr>
                </a:solidFill>
                <a:prstDash val="solid"/>
                <a:miter lim="800000"/>
                <a:headEnd len="sm" w="sm" type="none"/>
                <a:tailEnd len="sm" w="sm" type="none"/>
              </a:ln>
            </p:spPr>
          </p:cxnSp>
        </p:grpSp>
      </p:grpSp>
      <p:sp>
        <p:nvSpPr>
          <p:cNvPr id="440" name="Google Shape;440;p28"/>
          <p:cNvSpPr txBox="1"/>
          <p:nvPr>
            <p:ph type="title"/>
          </p:nvPr>
        </p:nvSpPr>
        <p:spPr>
          <a:xfrm>
            <a:off x="1295400" y="503853"/>
            <a:ext cx="9601200" cy="1142385"/>
          </a:xfrm>
          <a:prstGeom prst="rect">
            <a:avLst/>
          </a:prstGeom>
          <a:noFill/>
          <a:ln>
            <a:noFill/>
          </a:ln>
        </p:spPr>
        <p:txBody>
          <a:bodyPr anchorCtr="0" anchor="b" bIns="45700" lIns="91425" spcFirstLastPara="1" rIns="91425" wrap="square" tIns="45700">
            <a:normAutofit/>
          </a:bodyPr>
          <a:lstStyle>
            <a:lvl1pPr lvl="0" marR="0" rtl="0" algn="l">
              <a:lnSpc>
                <a:spcPct val="90000"/>
              </a:lnSpc>
              <a:spcBef>
                <a:spcPts val="0"/>
              </a:spcBef>
              <a:spcAft>
                <a:spcPts val="0"/>
              </a:spcAft>
              <a:buClr>
                <a:srgbClr val="A43E27"/>
              </a:buClr>
              <a:buSzPts val="3200"/>
              <a:buFont typeface="Arial"/>
              <a:buNone/>
              <a:defRPr b="1" i="0" sz="3200" u="none" cap="none" strike="noStrike">
                <a:solidFill>
                  <a:srgbClr val="A43E27"/>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1" name="Google Shape;441;p28"/>
          <p:cNvSpPr txBox="1"/>
          <p:nvPr>
            <p:ph idx="1" type="body"/>
          </p:nvPr>
        </p:nvSpPr>
        <p:spPr>
          <a:xfrm>
            <a:off x="1295400" y="1981201"/>
            <a:ext cx="9601200" cy="3809999"/>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90000"/>
              </a:lnSpc>
              <a:spcBef>
                <a:spcPts val="1800"/>
              </a:spcBef>
              <a:spcAft>
                <a:spcPts val="0"/>
              </a:spcAft>
              <a:buClr>
                <a:srgbClr val="A43E27"/>
              </a:buClr>
              <a:buSzPts val="2000"/>
              <a:buFont typeface="Arial"/>
              <a:buChar char="▪"/>
              <a:defRPr b="0" i="0" sz="2000" u="none" cap="none" strike="noStrike">
                <a:solidFill>
                  <a:schemeClr val="lt1"/>
                </a:solidFill>
                <a:latin typeface="Arial"/>
                <a:ea typeface="Arial"/>
                <a:cs typeface="Arial"/>
                <a:sym typeface="Arial"/>
              </a:defRPr>
            </a:lvl1pPr>
            <a:lvl2pPr indent="-342900" lvl="1" marL="914400" marR="0" rtl="0" algn="l">
              <a:lnSpc>
                <a:spcPct val="90000"/>
              </a:lnSpc>
              <a:spcBef>
                <a:spcPts val="1200"/>
              </a:spcBef>
              <a:spcAft>
                <a:spcPts val="0"/>
              </a:spcAft>
              <a:buClr>
                <a:srgbClr val="A43E27"/>
              </a:buClr>
              <a:buSzPts val="1800"/>
              <a:buFont typeface="Arial"/>
              <a:buChar char="▪"/>
              <a:defRPr b="0" i="0" sz="1800" u="none" cap="none" strike="noStrike">
                <a:solidFill>
                  <a:schemeClr val="lt1"/>
                </a:solidFill>
                <a:latin typeface="Arial"/>
                <a:ea typeface="Arial"/>
                <a:cs typeface="Arial"/>
                <a:sym typeface="Arial"/>
              </a:defRPr>
            </a:lvl2pPr>
            <a:lvl3pPr indent="-330200" lvl="2" marL="1371600" marR="0" rtl="0" algn="l">
              <a:lnSpc>
                <a:spcPct val="90000"/>
              </a:lnSpc>
              <a:spcBef>
                <a:spcPts val="800"/>
              </a:spcBef>
              <a:spcAft>
                <a:spcPts val="0"/>
              </a:spcAft>
              <a:buClr>
                <a:srgbClr val="A43E27"/>
              </a:buClr>
              <a:buSzPts val="1600"/>
              <a:buFont typeface="Arial"/>
              <a:buChar char="▪"/>
              <a:defRPr b="0" i="0" sz="1600" u="none" cap="none" strike="noStrike">
                <a:solidFill>
                  <a:schemeClr val="lt1"/>
                </a:solidFill>
                <a:latin typeface="Arial"/>
                <a:ea typeface="Arial"/>
                <a:cs typeface="Arial"/>
                <a:sym typeface="Arial"/>
              </a:defRPr>
            </a:lvl3pPr>
            <a:lvl4pPr indent="-317500" lvl="3" marL="1828800" marR="0" rtl="0" algn="l">
              <a:lnSpc>
                <a:spcPct val="90000"/>
              </a:lnSpc>
              <a:spcBef>
                <a:spcPts val="8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4pPr>
            <a:lvl5pPr indent="-317500" lvl="4" marL="22860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5pPr>
            <a:lvl6pPr indent="-317500" lvl="5" marL="27432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6pPr>
            <a:lvl7pPr indent="-317500" lvl="6" marL="32004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7pPr>
            <a:lvl8pPr indent="-317500" lvl="7" marL="3657600" marR="0" rtl="0" algn="l">
              <a:lnSpc>
                <a:spcPct val="90000"/>
              </a:lnSpc>
              <a:spcBef>
                <a:spcPts val="600"/>
              </a:spcBef>
              <a:spcAft>
                <a:spcPts val="0"/>
              </a:spcAft>
              <a:buClr>
                <a:srgbClr val="A43E27"/>
              </a:buClr>
              <a:buSzPts val="1400"/>
              <a:buFont typeface="Arial"/>
              <a:buChar char="▪"/>
              <a:defRPr b="0" i="0" sz="1400" u="none" cap="none" strike="noStrike">
                <a:solidFill>
                  <a:schemeClr val="lt1"/>
                </a:solidFill>
                <a:latin typeface="Arial"/>
                <a:ea typeface="Arial"/>
                <a:cs typeface="Arial"/>
                <a:sym typeface="Arial"/>
              </a:defRPr>
            </a:lvl8pPr>
            <a:lvl9pPr indent="-228600" lvl="8" marL="4114800" marR="0" rtl="0" algn="l">
              <a:lnSpc>
                <a:spcPct val="90000"/>
              </a:lnSpc>
              <a:spcBef>
                <a:spcPts val="600"/>
              </a:spcBef>
              <a:spcAft>
                <a:spcPts val="0"/>
              </a:spcAft>
              <a:buClr>
                <a:srgbClr val="A43E27"/>
              </a:buClr>
              <a:buSzPts val="1400"/>
              <a:buFont typeface="Arial"/>
              <a:buNone/>
              <a:defRPr b="0" i="0" sz="1400" u="none" cap="none" strike="noStrike">
                <a:solidFill>
                  <a:schemeClr val="lt1"/>
                </a:solidFill>
                <a:latin typeface="Arial"/>
                <a:ea typeface="Arial"/>
                <a:cs typeface="Arial"/>
                <a:sym typeface="Arial"/>
              </a:defRPr>
            </a:lvl9pPr>
          </a:lstStyle>
          <a:p/>
        </p:txBody>
      </p:sp>
      <p:cxnSp>
        <p:nvCxnSpPr>
          <p:cNvPr id="442" name="Google Shape;442;p28"/>
          <p:cNvCxnSpPr/>
          <p:nvPr/>
        </p:nvCxnSpPr>
        <p:spPr>
          <a:xfrm>
            <a:off x="609600" y="6172200"/>
            <a:ext cx="10972800" cy="0"/>
          </a:xfrm>
          <a:prstGeom prst="straightConnector1">
            <a:avLst/>
          </a:prstGeom>
          <a:noFill/>
          <a:ln cap="flat" cmpd="sng" w="12700">
            <a:solidFill>
              <a:srgbClr val="A43E27"/>
            </a:solidFill>
            <a:prstDash val="solid"/>
            <a:miter lim="800000"/>
            <a:headEnd len="sm" w="sm" type="none"/>
            <a:tailEnd len="sm" w="sm" type="none"/>
          </a:ln>
        </p:spPr>
      </p:cxnSp>
      <p:sp>
        <p:nvSpPr>
          <p:cNvPr id="443" name="Google Shape;443;p28"/>
          <p:cNvSpPr txBox="1"/>
          <p:nvPr>
            <p:ph idx="11" type="ftr"/>
          </p:nvPr>
        </p:nvSpPr>
        <p:spPr>
          <a:xfrm>
            <a:off x="609601" y="6289679"/>
            <a:ext cx="6128030" cy="222436"/>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sz="1100">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4" name="Google Shape;444;p28"/>
          <p:cNvSpPr txBox="1"/>
          <p:nvPr>
            <p:ph idx="10" type="dt"/>
          </p:nvPr>
        </p:nvSpPr>
        <p:spPr>
          <a:xfrm>
            <a:off x="9294042" y="6289679"/>
            <a:ext cx="965946" cy="222436"/>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sz="1100">
                <a:solidFill>
                  <a:srgbClr val="FEFEFE"/>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445" name="Google Shape;445;p28"/>
          <p:cNvSpPr txBox="1"/>
          <p:nvPr>
            <p:ph idx="12" type="sldNum"/>
          </p:nvPr>
        </p:nvSpPr>
        <p:spPr>
          <a:xfrm>
            <a:off x="10665311" y="6289679"/>
            <a:ext cx="918882" cy="222436"/>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sz="1100" u="none">
                <a:solidFill>
                  <a:srgbClr val="FEFEFE"/>
                </a:solidFill>
                <a:latin typeface="Arial"/>
                <a:ea typeface="Arial"/>
                <a:cs typeface="Arial"/>
                <a:sym typeface="Arial"/>
              </a:defRPr>
            </a:lvl1pPr>
            <a:lvl2pPr indent="0" lvl="1" marL="0" marR="0" rtl="0" algn="r">
              <a:spcBef>
                <a:spcPts val="0"/>
              </a:spcBef>
              <a:buNone/>
              <a:defRPr b="0" sz="1100" u="none">
                <a:solidFill>
                  <a:srgbClr val="FEFEFE"/>
                </a:solidFill>
                <a:latin typeface="Arial"/>
                <a:ea typeface="Arial"/>
                <a:cs typeface="Arial"/>
                <a:sym typeface="Arial"/>
              </a:defRPr>
            </a:lvl2pPr>
            <a:lvl3pPr indent="0" lvl="2" marL="0" marR="0" rtl="0" algn="r">
              <a:spcBef>
                <a:spcPts val="0"/>
              </a:spcBef>
              <a:buNone/>
              <a:defRPr b="0" sz="1100" u="none">
                <a:solidFill>
                  <a:srgbClr val="FEFEFE"/>
                </a:solidFill>
                <a:latin typeface="Arial"/>
                <a:ea typeface="Arial"/>
                <a:cs typeface="Arial"/>
                <a:sym typeface="Arial"/>
              </a:defRPr>
            </a:lvl3pPr>
            <a:lvl4pPr indent="0" lvl="3" marL="0" marR="0" rtl="0" algn="r">
              <a:spcBef>
                <a:spcPts val="0"/>
              </a:spcBef>
              <a:buNone/>
              <a:defRPr b="0" sz="1100" u="none">
                <a:solidFill>
                  <a:srgbClr val="FEFEFE"/>
                </a:solidFill>
                <a:latin typeface="Arial"/>
                <a:ea typeface="Arial"/>
                <a:cs typeface="Arial"/>
                <a:sym typeface="Arial"/>
              </a:defRPr>
            </a:lvl4pPr>
            <a:lvl5pPr indent="0" lvl="4" marL="0" marR="0" rtl="0" algn="r">
              <a:spcBef>
                <a:spcPts val="0"/>
              </a:spcBef>
              <a:buNone/>
              <a:defRPr b="0" sz="1100" u="none">
                <a:solidFill>
                  <a:srgbClr val="FEFEFE"/>
                </a:solidFill>
                <a:latin typeface="Arial"/>
                <a:ea typeface="Arial"/>
                <a:cs typeface="Arial"/>
                <a:sym typeface="Arial"/>
              </a:defRPr>
            </a:lvl5pPr>
            <a:lvl6pPr indent="0" lvl="5" marL="0" marR="0" rtl="0" algn="r">
              <a:spcBef>
                <a:spcPts val="0"/>
              </a:spcBef>
              <a:buNone/>
              <a:defRPr b="0" sz="1100" u="none">
                <a:solidFill>
                  <a:srgbClr val="FEFEFE"/>
                </a:solidFill>
                <a:latin typeface="Arial"/>
                <a:ea typeface="Arial"/>
                <a:cs typeface="Arial"/>
                <a:sym typeface="Arial"/>
              </a:defRPr>
            </a:lvl6pPr>
            <a:lvl7pPr indent="0" lvl="6" marL="0" marR="0" rtl="0" algn="r">
              <a:spcBef>
                <a:spcPts val="0"/>
              </a:spcBef>
              <a:buNone/>
              <a:defRPr b="0" sz="1100" u="none">
                <a:solidFill>
                  <a:srgbClr val="FEFEFE"/>
                </a:solidFill>
                <a:latin typeface="Arial"/>
                <a:ea typeface="Arial"/>
                <a:cs typeface="Arial"/>
                <a:sym typeface="Arial"/>
              </a:defRPr>
            </a:lvl7pPr>
            <a:lvl8pPr indent="0" lvl="7" marL="0" marR="0" rtl="0" algn="r">
              <a:spcBef>
                <a:spcPts val="0"/>
              </a:spcBef>
              <a:buNone/>
              <a:defRPr b="0" sz="1100" u="none">
                <a:solidFill>
                  <a:srgbClr val="FEFEFE"/>
                </a:solidFill>
                <a:latin typeface="Arial"/>
                <a:ea typeface="Arial"/>
                <a:cs typeface="Arial"/>
                <a:sym typeface="Arial"/>
              </a:defRPr>
            </a:lvl8pPr>
            <a:lvl9pPr indent="0" lvl="8" marL="0" marR="0" rtl="0" algn="r">
              <a:spcBef>
                <a:spcPts val="0"/>
              </a:spcBef>
              <a:buNone/>
              <a:defRPr b="0" sz="1100" u="none">
                <a:solidFill>
                  <a:srgbClr val="FEFEFE"/>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Lst>
  <mc:AlternateContent>
    <mc:Choice Requires="p14">
      <p:transition spd="slow" p14:dur="700">
        <p:fade/>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10.png"/><Relationship Id="rId7" Type="http://schemas.openxmlformats.org/officeDocument/2006/relationships/image" Target="../media/image8.png"/><Relationship Id="rId8" Type="http://schemas.openxmlformats.org/officeDocument/2006/relationships/image" Target="../media/image1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18.png"/><Relationship Id="rId7" Type="http://schemas.openxmlformats.org/officeDocument/2006/relationships/image" Target="../media/image11.png"/><Relationship Id="rId8" Type="http://schemas.openxmlformats.org/officeDocument/2006/relationships/image" Target="../media/image1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7.png"/><Relationship Id="rId7" Type="http://schemas.openxmlformats.org/officeDocument/2006/relationships/image" Target="../media/image6.png"/><Relationship Id="rId8"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25.png"/><Relationship Id="rId4" Type="http://schemas.openxmlformats.org/officeDocument/2006/relationships/hyperlink" Target="http://www.nevonexpress.in/" TargetMode="External"/><Relationship Id="rId5" Type="http://schemas.openxmlformats.org/officeDocument/2006/relationships/hyperlink" Target="http://www.digikey.in/" TargetMode="External"/><Relationship Id="rId6" Type="http://schemas.openxmlformats.org/officeDocument/2006/relationships/hyperlink" Target="http://www.indiamart.com/" TargetMode="External"/><Relationship Id="rId7" Type="http://schemas.openxmlformats.org/officeDocument/2006/relationships/image" Target="../media/image24.png"/><Relationship Id="rId8" Type="http://schemas.openxmlformats.org/officeDocument/2006/relationships/image" Target="../media/image2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19.png"/><Relationship Id="rId7" Type="http://schemas.openxmlformats.org/officeDocument/2006/relationships/image" Target="../media/image12.png"/><Relationship Id="rId8" Type="http://schemas.openxmlformats.org/officeDocument/2006/relationships/image" Target="../media/image2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27.png"/><Relationship Id="rId7" Type="http://schemas.openxmlformats.org/officeDocument/2006/relationships/image" Target="../media/image29.png"/><Relationship Id="rId8" Type="http://schemas.openxmlformats.org/officeDocument/2006/relationships/image" Target="../media/image3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28.png"/><Relationship Id="rId7" Type="http://schemas.openxmlformats.org/officeDocument/2006/relationships/image" Target="../media/image21.png"/><Relationship Id="rId8" Type="http://schemas.openxmlformats.org/officeDocument/2006/relationships/image" Target="../media/image3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7.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33.png"/><Relationship Id="rId7" Type="http://schemas.openxmlformats.org/officeDocument/2006/relationships/image" Target="../media/image35.png"/><Relationship Id="rId8" Type="http://schemas.openxmlformats.org/officeDocument/2006/relationships/image" Target="../media/image3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hyperlink" Target="http://www.nevonexpress.in/" TargetMode="External"/><Relationship Id="rId4" Type="http://schemas.openxmlformats.org/officeDocument/2006/relationships/hyperlink" Target="http://www.digikey.in/" TargetMode="External"/><Relationship Id="rId5" Type="http://schemas.openxmlformats.org/officeDocument/2006/relationships/hyperlink" Target="http://www.indiamart.com/" TargetMode="External"/><Relationship Id="rId6" Type="http://schemas.openxmlformats.org/officeDocument/2006/relationships/image" Target="../media/image31.png"/><Relationship Id="rId7" Type="http://schemas.openxmlformats.org/officeDocument/2006/relationships/image" Target="../media/image32.png"/><Relationship Id="rId8"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 Id="rId4" Type="http://schemas.openxmlformats.org/officeDocument/2006/relationships/image" Target="../media/image15.png"/><Relationship Id="rId5" Type="http://schemas.openxmlformats.org/officeDocument/2006/relationships/image" Target="../media/image20.png"/><Relationship Id="rId6" Type="http://schemas.openxmlformats.org/officeDocument/2006/relationships/image" Target="../media/image2.png"/><Relationship Id="rId7" Type="http://schemas.openxmlformats.org/officeDocument/2006/relationships/image" Target="../media/image16.png"/><Relationship Id="rId8"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5.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1.gi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8.png"/><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1"/>
          <p:cNvSpPr txBox="1"/>
          <p:nvPr>
            <p:ph type="ctrTitle"/>
          </p:nvPr>
        </p:nvSpPr>
        <p:spPr>
          <a:xfrm>
            <a:off x="1192765" y="1845147"/>
            <a:ext cx="10129715" cy="3383280"/>
          </a:xfrm>
          <a:prstGeom prst="rect">
            <a:avLst/>
          </a:prstGeom>
          <a:noFill/>
          <a:ln>
            <a:noFill/>
          </a:ln>
        </p:spPr>
        <p:txBody>
          <a:bodyPr anchorCtr="0" anchor="b" bIns="45700" lIns="91425" spcFirstLastPara="1" rIns="91425" wrap="square" tIns="45700">
            <a:normAutofit/>
          </a:bodyPr>
          <a:lstStyle/>
          <a:p>
            <a:pPr indent="0" lvl="0" marL="0" rtl="0" algn="l">
              <a:lnSpc>
                <a:spcPct val="76000"/>
              </a:lnSpc>
              <a:spcBef>
                <a:spcPts val="0"/>
              </a:spcBef>
              <a:spcAft>
                <a:spcPts val="0"/>
              </a:spcAft>
              <a:buClr>
                <a:srgbClr val="A43E27"/>
              </a:buClr>
              <a:buSzPts val="6000"/>
              <a:buFont typeface="Arial"/>
              <a:buNone/>
            </a:pPr>
            <a:r>
              <a:rPr b="1" lang="en-US" sz="6000">
                <a:solidFill>
                  <a:srgbClr val="A43E27"/>
                </a:solidFill>
                <a:latin typeface="Arial"/>
                <a:ea typeface="Arial"/>
                <a:cs typeface="Arial"/>
                <a:sym typeface="Arial"/>
              </a:rPr>
              <a:t>RPM Display For BLDC Motor With Speed Controller</a:t>
            </a:r>
            <a:endParaRPr sz="6000">
              <a:solidFill>
                <a:srgbClr val="A43E27"/>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10"/>
          <p:cNvSpPr txBox="1"/>
          <p:nvPr>
            <p:ph type="title"/>
          </p:nvPr>
        </p:nvSpPr>
        <p:spPr>
          <a:xfrm>
            <a:off x="612820" y="218941"/>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Basic Electronics Components</a:t>
            </a:r>
            <a:endParaRPr/>
          </a:p>
        </p:txBody>
      </p:sp>
      <p:sp>
        <p:nvSpPr>
          <p:cNvPr id="641" name="Google Shape;641;p10"/>
          <p:cNvSpPr txBox="1"/>
          <p:nvPr/>
        </p:nvSpPr>
        <p:spPr>
          <a:xfrm>
            <a:off x="554330" y="1144072"/>
            <a:ext cx="4572000" cy="3810001"/>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43E27"/>
              </a:buClr>
              <a:buSzPts val="1600"/>
              <a:buFont typeface="Arial"/>
              <a:buNone/>
            </a:pPr>
            <a:r>
              <a:rPr lang="en-US" sz="1600">
                <a:solidFill>
                  <a:schemeClr val="dk1"/>
                </a:solidFill>
                <a:latin typeface="Arial"/>
                <a:ea typeface="Arial"/>
                <a:cs typeface="Arial"/>
                <a:sym typeface="Arial"/>
              </a:rPr>
              <a:t>Basic Electronic Components are: resistor, capacitor, transistor, diode, operational amplifier, resistor array, logic gate etc.</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These are of 2 types: Passive and Active Components. Both these types of components can be either Through-Hole or SMD.</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these components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sz="1600">
              <a:solidFill>
                <a:schemeClr val="dk1"/>
              </a:solidFill>
              <a:latin typeface="Arial"/>
              <a:ea typeface="Arial"/>
              <a:cs typeface="Arial"/>
              <a:sym typeface="Arial"/>
            </a:endParaRPr>
          </a:p>
        </p:txBody>
      </p:sp>
      <p:pic>
        <p:nvPicPr>
          <p:cNvPr id="642" name="Google Shape;642;p10"/>
          <p:cNvPicPr preferRelativeResize="0"/>
          <p:nvPr/>
        </p:nvPicPr>
        <p:blipFill rotWithShape="1">
          <a:blip r:embed="rId6">
            <a:alphaModFix/>
          </a:blip>
          <a:srcRect b="18815" l="538" r="0" t="0"/>
          <a:stretch/>
        </p:blipFill>
        <p:spPr>
          <a:xfrm>
            <a:off x="554330" y="3629584"/>
            <a:ext cx="5126222" cy="2384849"/>
          </a:xfrm>
          <a:prstGeom prst="rect">
            <a:avLst/>
          </a:prstGeom>
          <a:noFill/>
          <a:ln>
            <a:noFill/>
          </a:ln>
        </p:spPr>
      </p:pic>
      <p:pic>
        <p:nvPicPr>
          <p:cNvPr id="643" name="Google Shape;643;p10"/>
          <p:cNvPicPr preferRelativeResize="0"/>
          <p:nvPr/>
        </p:nvPicPr>
        <p:blipFill rotWithShape="1">
          <a:blip r:embed="rId7">
            <a:alphaModFix/>
          </a:blip>
          <a:srcRect b="0" l="0" r="0" t="0"/>
          <a:stretch/>
        </p:blipFill>
        <p:spPr>
          <a:xfrm>
            <a:off x="6502270" y="3534593"/>
            <a:ext cx="4367499" cy="2479840"/>
          </a:xfrm>
          <a:prstGeom prst="rect">
            <a:avLst/>
          </a:prstGeom>
          <a:noFill/>
          <a:ln>
            <a:noFill/>
          </a:ln>
        </p:spPr>
      </p:pic>
      <p:pic>
        <p:nvPicPr>
          <p:cNvPr id="644" name="Google Shape;644;p10"/>
          <p:cNvPicPr preferRelativeResize="0"/>
          <p:nvPr/>
        </p:nvPicPr>
        <p:blipFill rotWithShape="1">
          <a:blip r:embed="rId8">
            <a:alphaModFix/>
          </a:blip>
          <a:srcRect b="0" l="0" r="0" t="0"/>
          <a:stretch/>
        </p:blipFill>
        <p:spPr>
          <a:xfrm>
            <a:off x="6231814" y="950779"/>
            <a:ext cx="4945195" cy="242167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8" name="Shape 648"/>
        <p:cNvGrpSpPr/>
        <p:nvPr/>
      </p:nvGrpSpPr>
      <p:grpSpPr>
        <a:xfrm>
          <a:off x="0" y="0"/>
          <a:ext cx="0" cy="0"/>
          <a:chOff x="0" y="0"/>
          <a:chExt cx="0" cy="0"/>
        </a:xfrm>
      </p:grpSpPr>
      <p:sp>
        <p:nvSpPr>
          <p:cNvPr id="649" name="Google Shape;649;p11"/>
          <p:cNvSpPr txBox="1"/>
          <p:nvPr>
            <p:ph type="title"/>
          </p:nvPr>
        </p:nvSpPr>
        <p:spPr>
          <a:xfrm>
            <a:off x="393879" y="167425"/>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Microcontrollers &amp; Development Boards</a:t>
            </a:r>
            <a:endParaRPr/>
          </a:p>
        </p:txBody>
      </p:sp>
      <p:sp>
        <p:nvSpPr>
          <p:cNvPr id="650" name="Google Shape;650;p11"/>
          <p:cNvSpPr txBox="1"/>
          <p:nvPr/>
        </p:nvSpPr>
        <p:spPr>
          <a:xfrm>
            <a:off x="509788" y="950779"/>
            <a:ext cx="5916771" cy="315747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rgbClr val="A43E27"/>
              </a:buClr>
              <a:buSzPts val="1600"/>
              <a:buFont typeface="Arial"/>
              <a:buNone/>
            </a:pPr>
            <a:r>
              <a:rPr lang="en-US" sz="1600">
                <a:solidFill>
                  <a:schemeClr val="dk1"/>
                </a:solidFill>
                <a:latin typeface="Arial"/>
                <a:ea typeface="Arial"/>
                <a:cs typeface="Arial"/>
                <a:sym typeface="Arial"/>
              </a:rPr>
              <a:t>A microcontroller is </a:t>
            </a:r>
            <a:r>
              <a:rPr b="1" lang="en-US" sz="1600">
                <a:solidFill>
                  <a:schemeClr val="dk1"/>
                </a:solidFill>
                <a:latin typeface="Arial"/>
                <a:ea typeface="Arial"/>
                <a:cs typeface="Arial"/>
                <a:sym typeface="Arial"/>
              </a:rPr>
              <a:t>a compact integrated circuit designed to govern a specific operation in an embedded system</a:t>
            </a:r>
            <a:r>
              <a:rPr lang="en-US" sz="1600">
                <a:solidFill>
                  <a:schemeClr val="dk1"/>
                </a:solidFill>
                <a:latin typeface="Arial"/>
                <a:ea typeface="Arial"/>
                <a:cs typeface="Arial"/>
                <a:sym typeface="Arial"/>
              </a:rPr>
              <a:t>. A typical microcontroller includes a processor, memory and input/output (I/O) peripherals on a single chip.</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A development board is </a:t>
            </a:r>
            <a:r>
              <a:rPr b="1" lang="en-US" sz="1600">
                <a:solidFill>
                  <a:schemeClr val="dk1"/>
                </a:solidFill>
                <a:latin typeface="Arial"/>
                <a:ea typeface="Arial"/>
                <a:cs typeface="Arial"/>
                <a:sym typeface="Arial"/>
              </a:rPr>
              <a:t>a printed circuit board with circuitry and hardware designed to facilitate experimentation with a certain microcontroller</a:t>
            </a:r>
            <a:r>
              <a:rPr lang="en-US" sz="1600">
                <a:solidFill>
                  <a:schemeClr val="dk1"/>
                </a:solidFill>
                <a:latin typeface="Arial"/>
                <a:ea typeface="Arial"/>
                <a:cs typeface="Arial"/>
                <a:sym typeface="Arial"/>
              </a:rPr>
              <a:t>. Also there are certain hardware circuits that greatly aid testing and debugging such as pushbuttons and LEDs.</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these components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a:p>
          <a:p>
            <a:pPr indent="0" lvl="0" marL="0" marR="0" rtl="0" algn="l">
              <a:lnSpc>
                <a:spcPct val="90000"/>
              </a:lnSpc>
              <a:spcBef>
                <a:spcPts val="1800"/>
              </a:spcBef>
              <a:spcAft>
                <a:spcPts val="0"/>
              </a:spcAft>
              <a:buClr>
                <a:srgbClr val="A43E27"/>
              </a:buClr>
              <a:buSzPts val="1600"/>
              <a:buFont typeface="Arial"/>
              <a:buNone/>
            </a:pPr>
            <a:r>
              <a:t/>
            </a:r>
            <a:endParaRPr sz="1600">
              <a:solidFill>
                <a:schemeClr val="dk1"/>
              </a:solidFill>
              <a:latin typeface="Arial"/>
              <a:ea typeface="Arial"/>
              <a:cs typeface="Arial"/>
              <a:sym typeface="Arial"/>
            </a:endParaRPr>
          </a:p>
        </p:txBody>
      </p:sp>
      <p:pic>
        <p:nvPicPr>
          <p:cNvPr id="651" name="Google Shape;651;p11"/>
          <p:cNvPicPr preferRelativeResize="0"/>
          <p:nvPr/>
        </p:nvPicPr>
        <p:blipFill rotWithShape="1">
          <a:blip r:embed="rId6">
            <a:alphaModFix/>
          </a:blip>
          <a:srcRect b="0" l="0" r="0" t="0"/>
          <a:stretch/>
        </p:blipFill>
        <p:spPr>
          <a:xfrm>
            <a:off x="6838684" y="950779"/>
            <a:ext cx="4533362" cy="2850408"/>
          </a:xfrm>
          <a:prstGeom prst="rect">
            <a:avLst/>
          </a:prstGeom>
          <a:noFill/>
          <a:ln>
            <a:noFill/>
          </a:ln>
        </p:spPr>
      </p:pic>
      <p:pic>
        <p:nvPicPr>
          <p:cNvPr id="652" name="Google Shape;652;p11"/>
          <p:cNvPicPr preferRelativeResize="0"/>
          <p:nvPr/>
        </p:nvPicPr>
        <p:blipFill rotWithShape="1">
          <a:blip r:embed="rId7">
            <a:alphaModFix/>
          </a:blip>
          <a:srcRect b="0" l="0" r="0" t="0"/>
          <a:stretch/>
        </p:blipFill>
        <p:spPr>
          <a:xfrm>
            <a:off x="902594" y="3971532"/>
            <a:ext cx="5131158" cy="1915077"/>
          </a:xfrm>
          <a:prstGeom prst="rect">
            <a:avLst/>
          </a:prstGeom>
          <a:noFill/>
          <a:ln>
            <a:noFill/>
          </a:ln>
        </p:spPr>
      </p:pic>
      <p:pic>
        <p:nvPicPr>
          <p:cNvPr id="653" name="Google Shape;653;p11"/>
          <p:cNvPicPr preferRelativeResize="0"/>
          <p:nvPr/>
        </p:nvPicPr>
        <p:blipFill rotWithShape="1">
          <a:blip r:embed="rId8">
            <a:alphaModFix/>
          </a:blip>
          <a:srcRect b="0" l="0" r="0" t="0"/>
          <a:stretch/>
        </p:blipFill>
        <p:spPr>
          <a:xfrm>
            <a:off x="6542469" y="3801187"/>
            <a:ext cx="4829577" cy="229323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7" name="Shape 657"/>
        <p:cNvGrpSpPr/>
        <p:nvPr/>
      </p:nvGrpSpPr>
      <p:grpSpPr>
        <a:xfrm>
          <a:off x="0" y="0"/>
          <a:ext cx="0" cy="0"/>
          <a:chOff x="0" y="0"/>
          <a:chExt cx="0" cy="0"/>
        </a:xfrm>
      </p:grpSpPr>
      <p:sp>
        <p:nvSpPr>
          <p:cNvPr id="658" name="Google Shape;658;p12"/>
          <p:cNvSpPr txBox="1"/>
          <p:nvPr>
            <p:ph type="title"/>
          </p:nvPr>
        </p:nvSpPr>
        <p:spPr>
          <a:xfrm>
            <a:off x="599941" y="180304"/>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Transformers &amp; Power Supply</a:t>
            </a:r>
            <a:endParaRPr/>
          </a:p>
        </p:txBody>
      </p:sp>
      <p:sp>
        <p:nvSpPr>
          <p:cNvPr id="659" name="Google Shape;659;p12"/>
          <p:cNvSpPr/>
          <p:nvPr/>
        </p:nvSpPr>
        <p:spPr>
          <a:xfrm>
            <a:off x="625698" y="1067598"/>
            <a:ext cx="6045558" cy="206210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 </a:t>
            </a:r>
            <a:r>
              <a:rPr b="1" lang="en-US" sz="1600">
                <a:solidFill>
                  <a:schemeClr val="dk1"/>
                </a:solidFill>
                <a:latin typeface="Arial"/>
                <a:ea typeface="Arial"/>
                <a:cs typeface="Arial"/>
                <a:sym typeface="Arial"/>
              </a:rPr>
              <a:t>power supply</a:t>
            </a:r>
            <a:r>
              <a:rPr lang="en-US" sz="1600">
                <a:solidFill>
                  <a:schemeClr val="dk1"/>
                </a:solidFill>
                <a:latin typeface="Arial"/>
                <a:ea typeface="Arial"/>
                <a:cs typeface="Arial"/>
                <a:sym typeface="Arial"/>
              </a:rPr>
              <a:t> is an electrical device that supplies electric power to an electrical load. The main purpose of a power supply is to convert electric current from a source to the correct voltage, current, and frequency to power the load.</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 </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them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a:p>
          <a:p>
            <a:pPr indent="0" lvl="0" marL="0" marR="0" rtl="0" algn="l">
              <a:spcBef>
                <a:spcPts val="0"/>
              </a:spcBef>
              <a:spcAft>
                <a:spcPts val="0"/>
              </a:spcAft>
              <a:buNone/>
            </a:pPr>
            <a:r>
              <a:t/>
            </a:r>
            <a:endParaRPr sz="1600">
              <a:solidFill>
                <a:schemeClr val="dk1"/>
              </a:solidFill>
              <a:latin typeface="Arial"/>
              <a:ea typeface="Arial"/>
              <a:cs typeface="Arial"/>
              <a:sym typeface="Arial"/>
            </a:endParaRPr>
          </a:p>
        </p:txBody>
      </p:sp>
      <p:pic>
        <p:nvPicPr>
          <p:cNvPr id="660" name="Google Shape;660;p12"/>
          <p:cNvPicPr preferRelativeResize="0"/>
          <p:nvPr/>
        </p:nvPicPr>
        <p:blipFill rotWithShape="1">
          <a:blip r:embed="rId6">
            <a:alphaModFix/>
          </a:blip>
          <a:srcRect b="0" l="0" r="0" t="0"/>
          <a:stretch/>
        </p:blipFill>
        <p:spPr>
          <a:xfrm>
            <a:off x="625699" y="2998520"/>
            <a:ext cx="5317835" cy="2776437"/>
          </a:xfrm>
          <a:prstGeom prst="rect">
            <a:avLst/>
          </a:prstGeom>
          <a:noFill/>
          <a:ln>
            <a:noFill/>
          </a:ln>
        </p:spPr>
      </p:pic>
      <p:pic>
        <p:nvPicPr>
          <p:cNvPr id="661" name="Google Shape;661;p12"/>
          <p:cNvPicPr preferRelativeResize="0"/>
          <p:nvPr/>
        </p:nvPicPr>
        <p:blipFill rotWithShape="1">
          <a:blip r:embed="rId7">
            <a:alphaModFix/>
          </a:blip>
          <a:srcRect b="0" l="0" r="0" t="0"/>
          <a:stretch/>
        </p:blipFill>
        <p:spPr>
          <a:xfrm>
            <a:off x="6544386" y="1067598"/>
            <a:ext cx="4965207" cy="2158429"/>
          </a:xfrm>
          <a:prstGeom prst="rect">
            <a:avLst/>
          </a:prstGeom>
          <a:noFill/>
          <a:ln>
            <a:noFill/>
          </a:ln>
        </p:spPr>
      </p:pic>
      <p:pic>
        <p:nvPicPr>
          <p:cNvPr id="662" name="Google Shape;662;p12"/>
          <p:cNvPicPr preferRelativeResize="0"/>
          <p:nvPr/>
        </p:nvPicPr>
        <p:blipFill rotWithShape="1">
          <a:blip r:embed="rId8">
            <a:alphaModFix/>
          </a:blip>
          <a:srcRect b="0" l="0" r="0" t="0"/>
          <a:stretch/>
        </p:blipFill>
        <p:spPr>
          <a:xfrm>
            <a:off x="6493971" y="3458756"/>
            <a:ext cx="5015622" cy="2104917"/>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6" name="Shape 666"/>
        <p:cNvGrpSpPr/>
        <p:nvPr/>
      </p:nvGrpSpPr>
      <p:grpSpPr>
        <a:xfrm>
          <a:off x="0" y="0"/>
          <a:ext cx="0" cy="0"/>
          <a:chOff x="0" y="0"/>
          <a:chExt cx="0" cy="0"/>
        </a:xfrm>
      </p:grpSpPr>
      <p:sp>
        <p:nvSpPr>
          <p:cNvPr id="667" name="Google Shape;667;p13"/>
          <p:cNvSpPr txBox="1"/>
          <p:nvPr/>
        </p:nvSpPr>
        <p:spPr>
          <a:xfrm>
            <a:off x="587062" y="141668"/>
            <a:ext cx="9600127" cy="667444"/>
          </a:xfrm>
          <a:prstGeom prst="rect">
            <a:avLst/>
          </a:prstGeom>
          <a:noFill/>
          <a:ln>
            <a:noFill/>
          </a:ln>
        </p:spPr>
        <p:txBody>
          <a:bodyPr anchorCtr="0" anchor="b" bIns="45700" lIns="91425" spcFirstLastPara="1" rIns="91425" wrap="square" tIns="45700">
            <a:normAutofit/>
          </a:bodyPr>
          <a:lstStyle/>
          <a:p>
            <a:pPr indent="0" lvl="0" marL="0" marR="0" rtl="0" algn="l">
              <a:lnSpc>
                <a:spcPct val="90000"/>
              </a:lnSpc>
              <a:spcBef>
                <a:spcPts val="0"/>
              </a:spcBef>
              <a:spcAft>
                <a:spcPts val="0"/>
              </a:spcAft>
              <a:buClr>
                <a:schemeClr val="accent1"/>
              </a:buClr>
              <a:buSzPts val="3200"/>
              <a:buFont typeface="Roboto"/>
              <a:buNone/>
            </a:pPr>
            <a:r>
              <a:rPr b="1" lang="en-US" sz="3200">
                <a:solidFill>
                  <a:schemeClr val="accent1"/>
                </a:solidFill>
                <a:latin typeface="Roboto"/>
                <a:ea typeface="Roboto"/>
                <a:cs typeface="Roboto"/>
                <a:sym typeface="Roboto"/>
              </a:rPr>
              <a:t>PCB &amp; Breadboards</a:t>
            </a:r>
            <a:endParaRPr/>
          </a:p>
        </p:txBody>
      </p:sp>
      <p:pic>
        <p:nvPicPr>
          <p:cNvPr id="668" name="Google Shape;668;p13"/>
          <p:cNvPicPr preferRelativeResize="0"/>
          <p:nvPr/>
        </p:nvPicPr>
        <p:blipFill rotWithShape="1">
          <a:blip r:embed="rId3">
            <a:alphaModFix/>
          </a:blip>
          <a:srcRect b="0" l="0" r="0" t="0"/>
          <a:stretch/>
        </p:blipFill>
        <p:spPr>
          <a:xfrm>
            <a:off x="587062" y="2840437"/>
            <a:ext cx="5067936" cy="3106426"/>
          </a:xfrm>
          <a:prstGeom prst="rect">
            <a:avLst/>
          </a:prstGeom>
          <a:noFill/>
          <a:ln>
            <a:noFill/>
          </a:ln>
        </p:spPr>
      </p:pic>
      <p:sp>
        <p:nvSpPr>
          <p:cNvPr id="669" name="Google Shape;669;p13"/>
          <p:cNvSpPr/>
          <p:nvPr/>
        </p:nvSpPr>
        <p:spPr>
          <a:xfrm>
            <a:off x="587062" y="809112"/>
            <a:ext cx="4963732" cy="203132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rgbClr val="202122"/>
                </a:solidFill>
                <a:latin typeface="Arial"/>
                <a:ea typeface="Arial"/>
                <a:cs typeface="Arial"/>
                <a:sym typeface="Arial"/>
              </a:rPr>
              <a:t>A </a:t>
            </a:r>
            <a:r>
              <a:rPr b="1" lang="en-US" sz="1800">
                <a:solidFill>
                  <a:srgbClr val="202122"/>
                </a:solidFill>
                <a:latin typeface="Arial"/>
                <a:ea typeface="Arial"/>
                <a:cs typeface="Arial"/>
                <a:sym typeface="Arial"/>
              </a:rPr>
              <a:t>printed circuit board</a:t>
            </a:r>
            <a:r>
              <a:rPr lang="en-US" sz="1800">
                <a:solidFill>
                  <a:srgbClr val="202122"/>
                </a:solidFill>
                <a:latin typeface="Arial"/>
                <a:ea typeface="Arial"/>
                <a:cs typeface="Arial"/>
                <a:sym typeface="Arial"/>
              </a:rPr>
              <a:t> (</a:t>
            </a:r>
            <a:r>
              <a:rPr b="1" lang="en-US" sz="1800">
                <a:solidFill>
                  <a:srgbClr val="202122"/>
                </a:solidFill>
                <a:latin typeface="Arial"/>
                <a:ea typeface="Arial"/>
                <a:cs typeface="Arial"/>
                <a:sym typeface="Arial"/>
              </a:rPr>
              <a:t>PCB</a:t>
            </a:r>
            <a:r>
              <a:rPr lang="en-US" sz="1800">
                <a:solidFill>
                  <a:srgbClr val="202122"/>
                </a:solidFill>
                <a:latin typeface="Arial"/>
                <a:ea typeface="Arial"/>
                <a:cs typeface="Arial"/>
                <a:sym typeface="Arial"/>
              </a:rPr>
              <a:t>) is a laminated sandwich structure of conductive and insulating layers.</a:t>
            </a:r>
            <a:br>
              <a:rPr lang="en-US" sz="1800">
                <a:solidFill>
                  <a:srgbClr val="202122"/>
                </a:solidFill>
                <a:latin typeface="Arial"/>
                <a:ea typeface="Arial"/>
                <a:cs typeface="Arial"/>
                <a:sym typeface="Arial"/>
              </a:rPr>
            </a:br>
            <a:r>
              <a:rPr lang="en-US" sz="1800">
                <a:solidFill>
                  <a:schemeClr val="dk1"/>
                </a:solidFill>
                <a:latin typeface="Arial"/>
                <a:ea typeface="Arial"/>
                <a:cs typeface="Arial"/>
                <a:sym typeface="Arial"/>
              </a:rPr>
              <a:t>One can buy them easily online from websites like </a:t>
            </a:r>
            <a:r>
              <a:rPr lang="en-US" sz="1800" u="sng">
                <a:solidFill>
                  <a:schemeClr val="dk1"/>
                </a:solidFill>
                <a:latin typeface="Arial"/>
                <a:ea typeface="Arial"/>
                <a:cs typeface="Arial"/>
                <a:sym typeface="Arial"/>
                <a:hlinkClick r:id="rId4">
                  <a:extLst>
                    <a:ext uri="{A12FA001-AC4F-418D-AE19-62706E023703}">
                      <ahyp:hlinkClr val="tx"/>
                    </a:ext>
                  </a:extLst>
                </a:hlinkClick>
              </a:rPr>
              <a:t>www.nevonexpress.in</a:t>
            </a:r>
            <a:r>
              <a:rPr lang="en-US" sz="1800">
                <a:solidFill>
                  <a:schemeClr val="dk1"/>
                </a:solidFill>
                <a:latin typeface="Arial"/>
                <a:ea typeface="Arial"/>
                <a:cs typeface="Arial"/>
                <a:sym typeface="Arial"/>
              </a:rPr>
              <a:t>, </a:t>
            </a:r>
            <a:r>
              <a:rPr lang="en-US" sz="1800" u="sng">
                <a:solidFill>
                  <a:schemeClr val="dk1"/>
                </a:solidFill>
                <a:latin typeface="Arial"/>
                <a:ea typeface="Arial"/>
                <a:cs typeface="Arial"/>
                <a:sym typeface="Arial"/>
                <a:hlinkClick r:id="rId5">
                  <a:extLst>
                    <a:ext uri="{A12FA001-AC4F-418D-AE19-62706E023703}">
                      <ahyp:hlinkClr val="tx"/>
                    </a:ext>
                  </a:extLst>
                </a:hlinkClick>
              </a:rPr>
              <a:t>www.digikey.in</a:t>
            </a:r>
            <a:r>
              <a:rPr lang="en-US" sz="1800">
                <a:solidFill>
                  <a:schemeClr val="dk1"/>
                </a:solidFill>
                <a:latin typeface="Arial"/>
                <a:ea typeface="Arial"/>
                <a:cs typeface="Arial"/>
                <a:sym typeface="Arial"/>
              </a:rPr>
              <a:t>, </a:t>
            </a:r>
            <a:r>
              <a:rPr lang="en-US" sz="1800" u="sng">
                <a:solidFill>
                  <a:schemeClr val="dk1"/>
                </a:solidFill>
                <a:latin typeface="Arial"/>
                <a:ea typeface="Arial"/>
                <a:cs typeface="Arial"/>
                <a:sym typeface="Arial"/>
                <a:hlinkClick r:id="rId6">
                  <a:extLst>
                    <a:ext uri="{A12FA001-AC4F-418D-AE19-62706E023703}">
                      <ahyp:hlinkClr val="tx"/>
                    </a:ext>
                  </a:extLst>
                </a:hlinkClick>
              </a:rPr>
              <a:t>www.indiamart.com</a:t>
            </a:r>
            <a:r>
              <a:rPr lang="en-US" sz="1800">
                <a:solidFill>
                  <a:schemeClr val="dk1"/>
                </a:solidFill>
                <a:latin typeface="Arial"/>
                <a:ea typeface="Arial"/>
                <a:cs typeface="Arial"/>
                <a:sym typeface="Arial"/>
              </a:rPr>
              <a:t>,etc.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70" name="Google Shape;670;p13"/>
          <p:cNvPicPr preferRelativeResize="0"/>
          <p:nvPr/>
        </p:nvPicPr>
        <p:blipFill rotWithShape="1">
          <a:blip r:embed="rId7">
            <a:alphaModFix/>
          </a:blip>
          <a:srcRect b="0" l="0" r="0" t="0"/>
          <a:stretch/>
        </p:blipFill>
        <p:spPr>
          <a:xfrm>
            <a:off x="6037978" y="210890"/>
            <a:ext cx="5705475" cy="2847975"/>
          </a:xfrm>
          <a:prstGeom prst="rect">
            <a:avLst/>
          </a:prstGeom>
          <a:noFill/>
          <a:ln>
            <a:noFill/>
          </a:ln>
        </p:spPr>
      </p:pic>
      <p:pic>
        <p:nvPicPr>
          <p:cNvPr id="671" name="Google Shape;671;p13"/>
          <p:cNvPicPr preferRelativeResize="0"/>
          <p:nvPr/>
        </p:nvPicPr>
        <p:blipFill rotWithShape="1">
          <a:blip r:embed="rId8">
            <a:alphaModFix/>
          </a:blip>
          <a:srcRect b="0" l="0" r="0" t="0"/>
          <a:stretch/>
        </p:blipFill>
        <p:spPr>
          <a:xfrm>
            <a:off x="5801216" y="3264474"/>
            <a:ext cx="5942237" cy="26823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14"/>
          <p:cNvSpPr txBox="1"/>
          <p:nvPr>
            <p:ph type="title"/>
          </p:nvPr>
        </p:nvSpPr>
        <p:spPr>
          <a:xfrm>
            <a:off x="599941" y="206062"/>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Motors</a:t>
            </a:r>
            <a:endParaRPr/>
          </a:p>
        </p:txBody>
      </p:sp>
      <p:sp>
        <p:nvSpPr>
          <p:cNvPr id="677" name="Google Shape;677;p14"/>
          <p:cNvSpPr/>
          <p:nvPr/>
        </p:nvSpPr>
        <p:spPr>
          <a:xfrm>
            <a:off x="599941" y="1048383"/>
            <a:ext cx="565919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The word "motor" refers to </a:t>
            </a:r>
            <a:r>
              <a:rPr b="1" lang="en-US" sz="1600">
                <a:solidFill>
                  <a:schemeClr val="dk1"/>
                </a:solidFill>
                <a:latin typeface="arial"/>
                <a:ea typeface="arial"/>
                <a:cs typeface="arial"/>
                <a:sym typeface="arial"/>
              </a:rPr>
              <a:t>any power unit that generates motion</a:t>
            </a:r>
            <a:r>
              <a:rPr lang="en-US" sz="1600">
                <a:solidFill>
                  <a:schemeClr val="dk1"/>
                </a:solidFill>
                <a:latin typeface="arial"/>
                <a:ea typeface="arial"/>
                <a:cs typeface="arial"/>
                <a:sym typeface="arial"/>
              </a:rPr>
              <a:t>, that is a "prime mover", while "electric motor" refers to a "prime mover using electricity.“</a:t>
            </a: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An electric motor is a device used to convert electrical energy into mechanical energy.</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them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78" name="Google Shape;678;p14"/>
          <p:cNvPicPr preferRelativeResize="0"/>
          <p:nvPr/>
        </p:nvPicPr>
        <p:blipFill rotWithShape="1">
          <a:blip r:embed="rId6">
            <a:alphaModFix/>
          </a:blip>
          <a:srcRect b="0" l="0" r="0" t="0"/>
          <a:stretch/>
        </p:blipFill>
        <p:spPr>
          <a:xfrm>
            <a:off x="6501215" y="1048383"/>
            <a:ext cx="5044678" cy="1911439"/>
          </a:xfrm>
          <a:prstGeom prst="rect">
            <a:avLst/>
          </a:prstGeom>
          <a:noFill/>
          <a:ln>
            <a:noFill/>
          </a:ln>
        </p:spPr>
      </p:pic>
      <p:pic>
        <p:nvPicPr>
          <p:cNvPr id="679" name="Google Shape;679;p14"/>
          <p:cNvPicPr preferRelativeResize="0"/>
          <p:nvPr/>
        </p:nvPicPr>
        <p:blipFill rotWithShape="1">
          <a:blip r:embed="rId7">
            <a:alphaModFix/>
          </a:blip>
          <a:srcRect b="0" l="0" r="0" t="0"/>
          <a:stretch/>
        </p:blipFill>
        <p:spPr>
          <a:xfrm>
            <a:off x="5849943" y="3224851"/>
            <a:ext cx="5695950" cy="2895600"/>
          </a:xfrm>
          <a:prstGeom prst="rect">
            <a:avLst/>
          </a:prstGeom>
          <a:noFill/>
          <a:ln>
            <a:noFill/>
          </a:ln>
        </p:spPr>
      </p:pic>
      <p:pic>
        <p:nvPicPr>
          <p:cNvPr id="680" name="Google Shape;680;p14"/>
          <p:cNvPicPr preferRelativeResize="0"/>
          <p:nvPr/>
        </p:nvPicPr>
        <p:blipFill rotWithShape="1">
          <a:blip r:embed="rId8">
            <a:alphaModFix/>
          </a:blip>
          <a:srcRect b="0" l="0" r="0" t="0"/>
          <a:stretch/>
        </p:blipFill>
        <p:spPr>
          <a:xfrm>
            <a:off x="599941" y="3808583"/>
            <a:ext cx="4910020" cy="12954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15"/>
          <p:cNvSpPr txBox="1"/>
          <p:nvPr>
            <p:ph type="title"/>
          </p:nvPr>
        </p:nvSpPr>
        <p:spPr>
          <a:xfrm>
            <a:off x="587063" y="167425"/>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Sensors &amp; Modules</a:t>
            </a:r>
            <a:endParaRPr/>
          </a:p>
        </p:txBody>
      </p:sp>
      <p:sp>
        <p:nvSpPr>
          <p:cNvPr id="686" name="Google Shape;686;p15"/>
          <p:cNvSpPr/>
          <p:nvPr/>
        </p:nvSpPr>
        <p:spPr>
          <a:xfrm>
            <a:off x="587063" y="1077310"/>
            <a:ext cx="5015247" cy="233910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Sensors and modules (having extra electronic circuitry along with sensor) are </a:t>
            </a:r>
            <a:r>
              <a:rPr b="1" lang="en-US" sz="1600">
                <a:solidFill>
                  <a:schemeClr val="dk1"/>
                </a:solidFill>
                <a:latin typeface="arial"/>
                <a:ea typeface="arial"/>
                <a:cs typeface="arial"/>
                <a:sym typeface="arial"/>
              </a:rPr>
              <a:t>Electronic devices that detect and respond to some type of input from the physical environment</a:t>
            </a:r>
            <a:r>
              <a:rPr lang="en-US" sz="1600">
                <a:solidFill>
                  <a:schemeClr val="dk1"/>
                </a:solidFill>
                <a:latin typeface="arial"/>
                <a:ea typeface="arial"/>
                <a:cs typeface="arial"/>
                <a:sym typeface="arial"/>
              </a:rPr>
              <a:t>.</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them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87" name="Google Shape;687;p15"/>
          <p:cNvPicPr preferRelativeResize="0"/>
          <p:nvPr/>
        </p:nvPicPr>
        <p:blipFill rotWithShape="1">
          <a:blip r:embed="rId6">
            <a:alphaModFix/>
          </a:blip>
          <a:srcRect b="0" l="0" r="0" t="0"/>
          <a:stretch/>
        </p:blipFill>
        <p:spPr>
          <a:xfrm>
            <a:off x="587063" y="3173099"/>
            <a:ext cx="5695950" cy="2752725"/>
          </a:xfrm>
          <a:prstGeom prst="rect">
            <a:avLst/>
          </a:prstGeom>
          <a:noFill/>
          <a:ln>
            <a:noFill/>
          </a:ln>
        </p:spPr>
      </p:pic>
      <p:pic>
        <p:nvPicPr>
          <p:cNvPr id="688" name="Google Shape;688;p15"/>
          <p:cNvPicPr preferRelativeResize="0"/>
          <p:nvPr/>
        </p:nvPicPr>
        <p:blipFill rotWithShape="1">
          <a:blip r:embed="rId7">
            <a:alphaModFix/>
          </a:blip>
          <a:srcRect b="0" l="0" r="0" t="0"/>
          <a:stretch/>
        </p:blipFill>
        <p:spPr>
          <a:xfrm>
            <a:off x="6283013" y="476114"/>
            <a:ext cx="5198909" cy="2452152"/>
          </a:xfrm>
          <a:prstGeom prst="rect">
            <a:avLst/>
          </a:prstGeom>
          <a:noFill/>
          <a:ln>
            <a:noFill/>
          </a:ln>
        </p:spPr>
      </p:pic>
      <p:pic>
        <p:nvPicPr>
          <p:cNvPr id="689" name="Google Shape;689;p15"/>
          <p:cNvPicPr preferRelativeResize="0"/>
          <p:nvPr/>
        </p:nvPicPr>
        <p:blipFill rotWithShape="1">
          <a:blip r:embed="rId8">
            <a:alphaModFix/>
          </a:blip>
          <a:srcRect b="0" l="0" r="0" t="0"/>
          <a:stretch/>
        </p:blipFill>
        <p:spPr>
          <a:xfrm>
            <a:off x="6398923" y="3173099"/>
            <a:ext cx="5082999" cy="2443552"/>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16"/>
          <p:cNvSpPr txBox="1"/>
          <p:nvPr>
            <p:ph type="title"/>
          </p:nvPr>
        </p:nvSpPr>
        <p:spPr>
          <a:xfrm>
            <a:off x="651456" y="167425"/>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LED/LCD Displays</a:t>
            </a:r>
            <a:endParaRPr/>
          </a:p>
        </p:txBody>
      </p:sp>
      <p:sp>
        <p:nvSpPr>
          <p:cNvPr id="695" name="Google Shape;695;p16"/>
          <p:cNvSpPr/>
          <p:nvPr/>
        </p:nvSpPr>
        <p:spPr>
          <a:xfrm>
            <a:off x="651456" y="1064431"/>
            <a:ext cx="5182674"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An LCD (Liquid Crystal Display) screen is </a:t>
            </a:r>
            <a:r>
              <a:rPr b="1" lang="en-US" sz="1600">
                <a:solidFill>
                  <a:schemeClr val="dk1"/>
                </a:solidFill>
                <a:latin typeface="arial"/>
                <a:ea typeface="arial"/>
                <a:cs typeface="arial"/>
                <a:sym typeface="arial"/>
              </a:rPr>
              <a:t>an electronic display module and has a wide range of applications</a:t>
            </a:r>
            <a:r>
              <a:rPr lang="en-US" sz="1600">
                <a:solidFill>
                  <a:schemeClr val="dk1"/>
                </a:solidFill>
                <a:latin typeface="arial"/>
                <a:ea typeface="arial"/>
                <a:cs typeface="arial"/>
                <a:sym typeface="arial"/>
              </a:rPr>
              <a:t>. A 16x2 LCD display is very basic module and is very commonly used in various devices and circuits.</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them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696" name="Google Shape;696;p16"/>
          <p:cNvPicPr preferRelativeResize="0"/>
          <p:nvPr/>
        </p:nvPicPr>
        <p:blipFill rotWithShape="1">
          <a:blip r:embed="rId6">
            <a:alphaModFix/>
          </a:blip>
          <a:srcRect b="0" l="0" r="0" t="0"/>
          <a:stretch/>
        </p:blipFill>
        <p:spPr>
          <a:xfrm>
            <a:off x="6130075" y="834869"/>
            <a:ext cx="5457632" cy="2452620"/>
          </a:xfrm>
          <a:prstGeom prst="rect">
            <a:avLst/>
          </a:prstGeom>
          <a:noFill/>
          <a:ln>
            <a:noFill/>
          </a:ln>
        </p:spPr>
      </p:pic>
      <p:pic>
        <p:nvPicPr>
          <p:cNvPr id="697" name="Google Shape;697;p16"/>
          <p:cNvPicPr preferRelativeResize="0"/>
          <p:nvPr/>
        </p:nvPicPr>
        <p:blipFill rotWithShape="1">
          <a:blip r:embed="rId7">
            <a:alphaModFix/>
          </a:blip>
          <a:srcRect b="0" l="0" r="0" t="0"/>
          <a:stretch/>
        </p:blipFill>
        <p:spPr>
          <a:xfrm>
            <a:off x="6130075" y="3481790"/>
            <a:ext cx="5457632" cy="2626949"/>
          </a:xfrm>
          <a:prstGeom prst="rect">
            <a:avLst/>
          </a:prstGeom>
          <a:noFill/>
          <a:ln>
            <a:noFill/>
          </a:ln>
        </p:spPr>
      </p:pic>
      <p:pic>
        <p:nvPicPr>
          <p:cNvPr id="698" name="Google Shape;698;p16"/>
          <p:cNvPicPr preferRelativeResize="0"/>
          <p:nvPr/>
        </p:nvPicPr>
        <p:blipFill rotWithShape="1">
          <a:blip r:embed="rId8">
            <a:alphaModFix/>
          </a:blip>
          <a:srcRect b="0" l="0" r="0" t="0"/>
          <a:stretch/>
        </p:blipFill>
        <p:spPr>
          <a:xfrm>
            <a:off x="799429" y="3461350"/>
            <a:ext cx="5182674" cy="2647389"/>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2" name="Shape 702"/>
        <p:cNvGrpSpPr/>
        <p:nvPr/>
      </p:nvGrpSpPr>
      <p:grpSpPr>
        <a:xfrm>
          <a:off x="0" y="0"/>
          <a:ext cx="0" cy="0"/>
          <a:chOff x="0" y="0"/>
          <a:chExt cx="0" cy="0"/>
        </a:xfrm>
      </p:grpSpPr>
      <p:sp>
        <p:nvSpPr>
          <p:cNvPr id="703" name="Google Shape;703;p17"/>
          <p:cNvSpPr txBox="1"/>
          <p:nvPr>
            <p:ph type="title"/>
          </p:nvPr>
        </p:nvSpPr>
        <p:spPr>
          <a:xfrm>
            <a:off x="625698" y="154547"/>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Soldering Iron &amp; Accessories</a:t>
            </a:r>
            <a:endParaRPr/>
          </a:p>
        </p:txBody>
      </p:sp>
      <p:sp>
        <p:nvSpPr>
          <p:cNvPr id="704" name="Google Shape;704;p17"/>
          <p:cNvSpPr/>
          <p:nvPr/>
        </p:nvSpPr>
        <p:spPr>
          <a:xfrm>
            <a:off x="625698" y="1070973"/>
            <a:ext cx="5743575" cy="184665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Soldering is </a:t>
            </a:r>
            <a:r>
              <a:rPr b="1" lang="en-US" sz="1600">
                <a:solidFill>
                  <a:schemeClr val="dk1"/>
                </a:solidFill>
                <a:latin typeface="arial"/>
                <a:ea typeface="arial"/>
                <a:cs typeface="arial"/>
                <a:sym typeface="arial"/>
              </a:rPr>
              <a:t>a process used for joining metal parts to form a mechanical or electrical bond</a:t>
            </a:r>
            <a:r>
              <a:rPr lang="en-US" sz="1600">
                <a:solidFill>
                  <a:schemeClr val="dk1"/>
                </a:solidFill>
                <a:latin typeface="arial"/>
                <a:ea typeface="arial"/>
                <a:cs typeface="arial"/>
                <a:sym typeface="arial"/>
              </a:rPr>
              <a:t>.</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them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sz="1800">
              <a:solidFill>
                <a:schemeClr val="dk1"/>
              </a:solidFill>
              <a:latin typeface="Arial"/>
              <a:ea typeface="Arial"/>
              <a:cs typeface="Arial"/>
              <a:sym typeface="Arial"/>
            </a:endParaRPr>
          </a:p>
          <a:p>
            <a:pPr indent="0" lvl="0" marL="0" marR="0" rtl="0" algn="l">
              <a:spcBef>
                <a:spcPts val="0"/>
              </a:spcBef>
              <a:spcAft>
                <a:spcPts val="0"/>
              </a:spcAft>
              <a:buNone/>
            </a:pPr>
            <a:r>
              <a:t/>
            </a:r>
            <a:endParaRPr sz="1800">
              <a:solidFill>
                <a:schemeClr val="dk1"/>
              </a:solidFill>
              <a:latin typeface="Arial"/>
              <a:ea typeface="Arial"/>
              <a:cs typeface="Arial"/>
              <a:sym typeface="Arial"/>
            </a:endParaRPr>
          </a:p>
        </p:txBody>
      </p:sp>
      <p:pic>
        <p:nvPicPr>
          <p:cNvPr id="705" name="Google Shape;705;p17"/>
          <p:cNvPicPr preferRelativeResize="0"/>
          <p:nvPr/>
        </p:nvPicPr>
        <p:blipFill rotWithShape="1">
          <a:blip r:embed="rId6">
            <a:alphaModFix/>
          </a:blip>
          <a:srcRect b="0" l="0" r="0" t="0"/>
          <a:stretch/>
        </p:blipFill>
        <p:spPr>
          <a:xfrm>
            <a:off x="6574799" y="821991"/>
            <a:ext cx="5214154" cy="2392117"/>
          </a:xfrm>
          <a:prstGeom prst="rect">
            <a:avLst/>
          </a:prstGeom>
          <a:noFill/>
          <a:ln>
            <a:noFill/>
          </a:ln>
        </p:spPr>
      </p:pic>
      <p:pic>
        <p:nvPicPr>
          <p:cNvPr id="706" name="Google Shape;706;p17"/>
          <p:cNvPicPr preferRelativeResize="0"/>
          <p:nvPr/>
        </p:nvPicPr>
        <p:blipFill rotWithShape="1">
          <a:blip r:embed="rId7">
            <a:alphaModFix/>
          </a:blip>
          <a:srcRect b="0" l="0" r="0" t="0"/>
          <a:stretch/>
        </p:blipFill>
        <p:spPr>
          <a:xfrm>
            <a:off x="6574799" y="3330018"/>
            <a:ext cx="5311552" cy="2607005"/>
          </a:xfrm>
          <a:prstGeom prst="rect">
            <a:avLst/>
          </a:prstGeom>
          <a:noFill/>
          <a:ln>
            <a:noFill/>
          </a:ln>
        </p:spPr>
      </p:pic>
      <p:pic>
        <p:nvPicPr>
          <p:cNvPr id="707" name="Google Shape;707;p17"/>
          <p:cNvPicPr preferRelativeResize="0"/>
          <p:nvPr/>
        </p:nvPicPr>
        <p:blipFill rotWithShape="1">
          <a:blip r:embed="rId8">
            <a:alphaModFix/>
          </a:blip>
          <a:srcRect b="0" l="0" r="0" t="0"/>
          <a:stretch/>
        </p:blipFill>
        <p:spPr>
          <a:xfrm>
            <a:off x="625698" y="3184298"/>
            <a:ext cx="5743575" cy="27527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18"/>
          <p:cNvSpPr txBox="1"/>
          <p:nvPr>
            <p:ph type="title"/>
          </p:nvPr>
        </p:nvSpPr>
        <p:spPr>
          <a:xfrm>
            <a:off x="458274" y="141667"/>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Testing &amp; Troubleshooting Equipment</a:t>
            </a:r>
            <a:endParaRPr/>
          </a:p>
        </p:txBody>
      </p:sp>
      <p:sp>
        <p:nvSpPr>
          <p:cNvPr id="713" name="Google Shape;713;p18"/>
          <p:cNvSpPr/>
          <p:nvPr/>
        </p:nvSpPr>
        <p:spPr>
          <a:xfrm>
            <a:off x="548426" y="958230"/>
            <a:ext cx="5684949" cy="181588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arial"/>
                <a:ea typeface="arial"/>
                <a:cs typeface="arial"/>
                <a:sym typeface="arial"/>
              </a:rPr>
              <a:t>Multimeters are the most versatile of the electrical testers and, as the name implies, they are capable of many different testing functions.</a:t>
            </a:r>
            <a:br>
              <a:rPr lang="en-US" sz="1600">
                <a:solidFill>
                  <a:schemeClr val="dk1"/>
                </a:solidFill>
                <a:latin typeface="arial"/>
                <a:ea typeface="arial"/>
                <a:cs typeface="arial"/>
                <a:sym typeface="arial"/>
              </a:rPr>
            </a:br>
            <a:br>
              <a:rPr lang="en-US" sz="1600">
                <a:solidFill>
                  <a:schemeClr val="dk1"/>
                </a:solidFill>
                <a:latin typeface="arial"/>
                <a:ea typeface="arial"/>
                <a:cs typeface="arial"/>
                <a:sym typeface="arial"/>
              </a:rPr>
            </a:br>
            <a:r>
              <a:rPr lang="en-US" sz="1600">
                <a:solidFill>
                  <a:schemeClr val="dk1"/>
                </a:solidFill>
                <a:latin typeface="Arial"/>
                <a:ea typeface="Arial"/>
                <a:cs typeface="Arial"/>
                <a:sym typeface="Arial"/>
              </a:rPr>
              <a:t>One can buy them easily online from websites like </a:t>
            </a:r>
            <a:r>
              <a:rPr lang="en-US" sz="1600" u="sng">
                <a:solidFill>
                  <a:schemeClr val="dk1"/>
                </a:solidFill>
                <a:latin typeface="Arial"/>
                <a:ea typeface="Arial"/>
                <a:cs typeface="Arial"/>
                <a:sym typeface="Arial"/>
                <a:hlinkClick r:id="rId3">
                  <a:extLst>
                    <a:ext uri="{A12FA001-AC4F-418D-AE19-62706E023703}">
                      <ahyp:hlinkClr val="tx"/>
                    </a:ext>
                  </a:extLst>
                </a:hlinkClick>
              </a:rPr>
              <a:t>www.nevonexpress.in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4">
                  <a:extLst>
                    <a:ext uri="{A12FA001-AC4F-418D-AE19-62706E023703}">
                      <ahyp:hlinkClr val="tx"/>
                    </a:ext>
                  </a:extLst>
                </a:hlinkClick>
              </a:rPr>
              <a:t>www.digikey.in</a:t>
            </a:r>
            <a:r>
              <a:rPr lang="en-US" sz="1600">
                <a:solidFill>
                  <a:schemeClr val="dk1"/>
                </a:solidFill>
                <a:latin typeface="Arial"/>
                <a:ea typeface="Arial"/>
                <a:cs typeface="Arial"/>
                <a:sym typeface="Arial"/>
              </a:rPr>
              <a:t>, </a:t>
            </a:r>
            <a:r>
              <a:rPr lang="en-US" sz="1600" u="sng">
                <a:solidFill>
                  <a:schemeClr val="dk1"/>
                </a:solidFill>
                <a:latin typeface="Arial"/>
                <a:ea typeface="Arial"/>
                <a:cs typeface="Arial"/>
                <a:sym typeface="Arial"/>
                <a:hlinkClick r:id="rId5">
                  <a:extLst>
                    <a:ext uri="{A12FA001-AC4F-418D-AE19-62706E023703}">
                      <ahyp:hlinkClr val="tx"/>
                    </a:ext>
                  </a:extLst>
                </a:hlinkClick>
              </a:rPr>
              <a:t>www.indiamart.com</a:t>
            </a:r>
            <a:r>
              <a:rPr lang="en-US" sz="1600">
                <a:solidFill>
                  <a:schemeClr val="dk1"/>
                </a:solidFill>
                <a:latin typeface="Arial"/>
                <a:ea typeface="Arial"/>
                <a:cs typeface="Arial"/>
                <a:sym typeface="Arial"/>
              </a:rPr>
              <a:t>,etc</a:t>
            </a:r>
            <a:endParaRPr sz="1600">
              <a:solidFill>
                <a:schemeClr val="dk1"/>
              </a:solidFill>
              <a:latin typeface="Arial"/>
              <a:ea typeface="Arial"/>
              <a:cs typeface="Arial"/>
              <a:sym typeface="Arial"/>
            </a:endParaRPr>
          </a:p>
        </p:txBody>
      </p:sp>
      <p:pic>
        <p:nvPicPr>
          <p:cNvPr id="714" name="Google Shape;714;p18"/>
          <p:cNvPicPr preferRelativeResize="0"/>
          <p:nvPr/>
        </p:nvPicPr>
        <p:blipFill rotWithShape="1">
          <a:blip r:embed="rId6">
            <a:alphaModFix/>
          </a:blip>
          <a:srcRect b="0" l="0" r="0" t="0"/>
          <a:stretch/>
        </p:blipFill>
        <p:spPr>
          <a:xfrm>
            <a:off x="6233375" y="883725"/>
            <a:ext cx="5512156" cy="2372827"/>
          </a:xfrm>
          <a:prstGeom prst="rect">
            <a:avLst/>
          </a:prstGeom>
          <a:noFill/>
          <a:ln>
            <a:noFill/>
          </a:ln>
        </p:spPr>
      </p:pic>
      <p:pic>
        <p:nvPicPr>
          <p:cNvPr id="715" name="Google Shape;715;p18"/>
          <p:cNvPicPr preferRelativeResize="0"/>
          <p:nvPr/>
        </p:nvPicPr>
        <p:blipFill rotWithShape="1">
          <a:blip r:embed="rId7">
            <a:alphaModFix/>
          </a:blip>
          <a:srcRect b="0" l="0" r="0" t="0"/>
          <a:stretch/>
        </p:blipFill>
        <p:spPr>
          <a:xfrm>
            <a:off x="548426" y="3065172"/>
            <a:ext cx="5501002" cy="2886955"/>
          </a:xfrm>
          <a:prstGeom prst="rect">
            <a:avLst/>
          </a:prstGeom>
          <a:noFill/>
          <a:ln>
            <a:noFill/>
          </a:ln>
        </p:spPr>
      </p:pic>
      <p:pic>
        <p:nvPicPr>
          <p:cNvPr id="716" name="Google Shape;716;p18"/>
          <p:cNvPicPr preferRelativeResize="0"/>
          <p:nvPr/>
        </p:nvPicPr>
        <p:blipFill rotWithShape="1">
          <a:blip r:embed="rId8">
            <a:alphaModFix/>
          </a:blip>
          <a:srcRect b="0" l="0" r="0" t="0"/>
          <a:stretch/>
        </p:blipFill>
        <p:spPr>
          <a:xfrm>
            <a:off x="6233374" y="3445309"/>
            <a:ext cx="5512157" cy="2506818"/>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0" name="Shape 720"/>
        <p:cNvGrpSpPr/>
        <p:nvPr/>
      </p:nvGrpSpPr>
      <p:grpSpPr>
        <a:xfrm>
          <a:off x="0" y="0"/>
          <a:ext cx="0" cy="0"/>
          <a:chOff x="0" y="0"/>
          <a:chExt cx="0" cy="0"/>
        </a:xfrm>
      </p:grpSpPr>
      <p:sp>
        <p:nvSpPr>
          <p:cNvPr id="721" name="Google Shape;721;p19"/>
          <p:cNvSpPr txBox="1"/>
          <p:nvPr>
            <p:ph type="title"/>
          </p:nvPr>
        </p:nvSpPr>
        <p:spPr>
          <a:xfrm>
            <a:off x="702972" y="502276"/>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CONCLUSION</a:t>
            </a:r>
            <a:endParaRPr/>
          </a:p>
        </p:txBody>
      </p:sp>
      <p:sp>
        <p:nvSpPr>
          <p:cNvPr id="722" name="Google Shape;722;p19"/>
          <p:cNvSpPr txBox="1"/>
          <p:nvPr/>
        </p:nvSpPr>
        <p:spPr>
          <a:xfrm>
            <a:off x="817418" y="1468582"/>
            <a:ext cx="10196946" cy="958660"/>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000">
                <a:solidFill>
                  <a:schemeClr val="dk2"/>
                </a:solidFill>
                <a:latin typeface="Arial"/>
                <a:ea typeface="Arial"/>
                <a:cs typeface="Arial"/>
                <a:sym typeface="Arial"/>
              </a:rPr>
              <a:t>Adopting this technology will be highly useful as this system is used to control and measure the BLDC motor speed by using an IR speed sensor mechanism. </a:t>
            </a:r>
            <a:endParaRPr sz="2000">
              <a:solidFill>
                <a:schemeClr val="dk2"/>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2"/>
          <p:cNvSpPr txBox="1"/>
          <p:nvPr>
            <p:ph type="title"/>
          </p:nvPr>
        </p:nvSpPr>
        <p:spPr>
          <a:xfrm>
            <a:off x="721216" y="490975"/>
            <a:ext cx="10175383" cy="66812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2128"/>
              </a:buClr>
              <a:buSzPts val="3200"/>
              <a:buFont typeface="Roboto"/>
              <a:buNone/>
            </a:pPr>
            <a:r>
              <a:rPr lang="en-US">
                <a:solidFill>
                  <a:srgbClr val="D82128"/>
                </a:solidFill>
                <a:latin typeface="Roboto"/>
                <a:ea typeface="Roboto"/>
                <a:cs typeface="Roboto"/>
                <a:sym typeface="Roboto"/>
              </a:rPr>
              <a:t>PROBLEM STATEMENT</a:t>
            </a:r>
            <a:endParaRPr/>
          </a:p>
        </p:txBody>
      </p:sp>
      <p:sp>
        <p:nvSpPr>
          <p:cNvPr id="512" name="Google Shape;512;p2"/>
          <p:cNvSpPr txBox="1"/>
          <p:nvPr>
            <p:ph idx="1" type="body"/>
          </p:nvPr>
        </p:nvSpPr>
        <p:spPr>
          <a:xfrm>
            <a:off x="721216" y="1401652"/>
            <a:ext cx="10753860" cy="452809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None/>
            </a:pPr>
            <a:r>
              <a:rPr lang="en-US">
                <a:solidFill>
                  <a:schemeClr val="dk2"/>
                </a:solidFill>
              </a:rPr>
              <a:t>This project is used to control and measure the BLDC motor speed by using an IR speed sensor mechanism. There is a need for controlling a DC motor speed in industries that uses drilling, spinning, lathes, elevators etc. therefore this system provides an efficient mechanism for increasing or decreasing the speed.</a:t>
            </a:r>
            <a:br>
              <a:rPr lang="en-US">
                <a:solidFill>
                  <a:schemeClr val="dk2"/>
                </a:solidFill>
              </a:rPr>
            </a:br>
            <a:endParaRPr>
              <a:solidFill>
                <a:schemeClr val="dk2"/>
              </a:solidFil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6" name="Shape 726"/>
        <p:cNvGrpSpPr/>
        <p:nvPr/>
      </p:nvGrpSpPr>
      <p:grpSpPr>
        <a:xfrm>
          <a:off x="0" y="0"/>
          <a:ext cx="0" cy="0"/>
          <a:chOff x="0" y="0"/>
          <a:chExt cx="0" cy="0"/>
        </a:xfrm>
      </p:grpSpPr>
      <p:sp>
        <p:nvSpPr>
          <p:cNvPr id="727" name="Google Shape;727;p20"/>
          <p:cNvSpPr txBox="1"/>
          <p:nvPr>
            <p:ph type="title"/>
          </p:nvPr>
        </p:nvSpPr>
        <p:spPr>
          <a:xfrm>
            <a:off x="619845" y="338347"/>
            <a:ext cx="9600127" cy="667444"/>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REFERENCES</a:t>
            </a:r>
            <a:endParaRPr/>
          </a:p>
        </p:txBody>
      </p:sp>
      <p:sp>
        <p:nvSpPr>
          <p:cNvPr id="728" name="Google Shape;728;p20"/>
          <p:cNvSpPr txBox="1"/>
          <p:nvPr/>
        </p:nvSpPr>
        <p:spPr>
          <a:xfrm>
            <a:off x="619845" y="1371600"/>
            <a:ext cx="8544936" cy="2031325"/>
          </a:xfrm>
          <a:prstGeom prst="rect">
            <a:avLst/>
          </a:prstGeom>
          <a:noFill/>
          <a:ln>
            <a:noFill/>
          </a:ln>
        </p:spPr>
        <p:txBody>
          <a:bodyPr anchorCtr="0" anchor="t" bIns="45700" lIns="91425" spcFirstLastPara="1" rIns="91425" wrap="square" tIns="45700">
            <a:spAutoFit/>
          </a:bodyPr>
          <a:lstStyle/>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Arial"/>
                <a:ea typeface="Arial"/>
                <a:cs typeface="Arial"/>
                <a:sym typeface="Arial"/>
              </a:rPr>
              <a:t>https://www.ieee.org/</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Arial"/>
              <a:ea typeface="Arial"/>
              <a:cs typeface="Arial"/>
              <a:sym typeface="Arial"/>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Arial"/>
                <a:ea typeface="Arial"/>
                <a:cs typeface="Arial"/>
                <a:sym typeface="Arial"/>
              </a:rPr>
              <a:t>https://en.wikipedia.org/</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Arial"/>
              <a:ea typeface="Arial"/>
              <a:cs typeface="Arial"/>
              <a:sym typeface="Arial"/>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Arial"/>
                <a:ea typeface="Arial"/>
                <a:cs typeface="Arial"/>
                <a:sym typeface="Arial"/>
              </a:rPr>
              <a:t>https://nevonexpress.in/</a:t>
            </a:r>
            <a:endParaRPr/>
          </a:p>
          <a:p>
            <a:pPr indent="-171450" lvl="0" marL="285750" marR="0" rtl="0" algn="l">
              <a:spcBef>
                <a:spcPts val="0"/>
              </a:spcBef>
              <a:spcAft>
                <a:spcPts val="0"/>
              </a:spcAft>
              <a:buClr>
                <a:schemeClr val="dk1"/>
              </a:buClr>
              <a:buSzPts val="1800"/>
              <a:buFont typeface="Arial"/>
              <a:buNone/>
            </a:pPr>
            <a:r>
              <a:t/>
            </a:r>
            <a:endParaRPr sz="1800">
              <a:solidFill>
                <a:srgbClr val="0070C0"/>
              </a:solidFill>
              <a:latin typeface="Arial"/>
              <a:ea typeface="Arial"/>
              <a:cs typeface="Arial"/>
              <a:sym typeface="Arial"/>
            </a:endParaRPr>
          </a:p>
          <a:p>
            <a:pPr indent="-285750" lvl="0" marL="285750" marR="0" rtl="0" algn="l">
              <a:spcBef>
                <a:spcPts val="0"/>
              </a:spcBef>
              <a:spcAft>
                <a:spcPts val="0"/>
              </a:spcAft>
              <a:buClr>
                <a:srgbClr val="0070C0"/>
              </a:buClr>
              <a:buSzPts val="1800"/>
              <a:buFont typeface="Arial"/>
              <a:buChar char="•"/>
            </a:pPr>
            <a:r>
              <a:rPr lang="en-US" sz="1800">
                <a:solidFill>
                  <a:srgbClr val="0070C0"/>
                </a:solidFill>
                <a:latin typeface="Arial"/>
                <a:ea typeface="Arial"/>
                <a:cs typeface="Arial"/>
                <a:sym typeface="Arial"/>
              </a:rPr>
              <a:t>https://www.digikey.in/en</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2" name="Shape 732"/>
        <p:cNvGrpSpPr/>
        <p:nvPr/>
      </p:nvGrpSpPr>
      <p:grpSpPr>
        <a:xfrm>
          <a:off x="0" y="0"/>
          <a:ext cx="0" cy="0"/>
          <a:chOff x="0" y="0"/>
          <a:chExt cx="0" cy="0"/>
        </a:xfrm>
      </p:grpSpPr>
      <p:sp>
        <p:nvSpPr>
          <p:cNvPr id="733" name="Google Shape;733;p21"/>
          <p:cNvSpPr txBox="1"/>
          <p:nvPr>
            <p:ph type="title"/>
          </p:nvPr>
        </p:nvSpPr>
        <p:spPr>
          <a:xfrm>
            <a:off x="1295400" y="2541573"/>
            <a:ext cx="9601200" cy="2743200"/>
          </a:xfrm>
          <a:prstGeom prst="rect">
            <a:avLst/>
          </a:prstGeom>
          <a:noFill/>
          <a:ln>
            <a:noFill/>
          </a:ln>
        </p:spPr>
        <p:txBody>
          <a:bodyPr anchorCtr="0" anchor="b" bIns="45700" lIns="91425" spcFirstLastPara="1" rIns="91425" wrap="square" tIns="45700">
            <a:normAutofit/>
          </a:bodyPr>
          <a:lstStyle/>
          <a:p>
            <a:pPr indent="0" lvl="0" marL="0" rtl="0" algn="ctr">
              <a:lnSpc>
                <a:spcPct val="85000"/>
              </a:lnSpc>
              <a:spcBef>
                <a:spcPts val="0"/>
              </a:spcBef>
              <a:spcAft>
                <a:spcPts val="0"/>
              </a:spcAft>
              <a:buClr>
                <a:schemeClr val="lt1"/>
              </a:buClr>
              <a:buSzPts val="6000"/>
              <a:buFont typeface="Arial"/>
              <a:buNone/>
            </a:pPr>
            <a:r>
              <a:rPr lang="en-US"/>
              <a:t>THANKYOU</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3"/>
          <p:cNvSpPr txBox="1"/>
          <p:nvPr>
            <p:ph type="title"/>
          </p:nvPr>
        </p:nvSpPr>
        <p:spPr>
          <a:xfrm>
            <a:off x="651456" y="465218"/>
            <a:ext cx="8170572" cy="629488"/>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2128"/>
              </a:buClr>
              <a:buSzPts val="3200"/>
              <a:buFont typeface="Roboto"/>
              <a:buNone/>
            </a:pPr>
            <a:r>
              <a:rPr lang="en-US">
                <a:solidFill>
                  <a:srgbClr val="D82128"/>
                </a:solidFill>
                <a:latin typeface="Roboto"/>
                <a:ea typeface="Roboto"/>
                <a:cs typeface="Roboto"/>
                <a:sym typeface="Roboto"/>
              </a:rPr>
              <a:t>PROPOSED SYSTEM</a:t>
            </a:r>
            <a:endParaRPr/>
          </a:p>
        </p:txBody>
      </p:sp>
      <p:sp>
        <p:nvSpPr>
          <p:cNvPr id="518" name="Google Shape;518;p3"/>
          <p:cNvSpPr txBox="1"/>
          <p:nvPr>
            <p:ph idx="1" type="body"/>
          </p:nvPr>
        </p:nvSpPr>
        <p:spPr>
          <a:xfrm>
            <a:off x="651456" y="1316182"/>
            <a:ext cx="10612289" cy="4738254"/>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SzPts val="2000"/>
              <a:buFont typeface="Arial"/>
              <a:buNone/>
            </a:pPr>
            <a:r>
              <a:rPr lang="en-US" sz="2000">
                <a:solidFill>
                  <a:schemeClr val="dk2"/>
                </a:solidFill>
              </a:rPr>
              <a:t>The project comprises of three phases. The first one is input phase where desired speed is entered using switches. The second phase i.e. processing enables a RPM reference of motor by interfacing IR sensor mounted on shaft and microcontroller of 8051 family in the circuit. Microcontroller generates PWM pulses according to the input or switches to regulate the supply of DC power to motor. And the last phase i.e. output uses an opto-isolator and a MOSFET for driving BLDC motor. The IR sensor measures the speed and sends it to microcontroller that displays it on LCD.</a:t>
            </a:r>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sp>
        <p:nvSpPr>
          <p:cNvPr id="523" name="Google Shape;523;p4"/>
          <p:cNvSpPr txBox="1"/>
          <p:nvPr>
            <p:ph type="title"/>
          </p:nvPr>
        </p:nvSpPr>
        <p:spPr>
          <a:xfrm>
            <a:off x="702972" y="503854"/>
            <a:ext cx="9368307" cy="60373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lang="en-US">
                <a:solidFill>
                  <a:schemeClr val="accent1"/>
                </a:solidFill>
              </a:rPr>
              <a:t>PROJECT DEVELOPMENT STAGES</a:t>
            </a:r>
            <a:endParaRPr/>
          </a:p>
        </p:txBody>
      </p:sp>
      <p:sp>
        <p:nvSpPr>
          <p:cNvPr id="524" name="Google Shape;524;p4"/>
          <p:cNvSpPr txBox="1"/>
          <p:nvPr>
            <p:ph idx="1" type="body"/>
          </p:nvPr>
        </p:nvSpPr>
        <p:spPr>
          <a:xfrm>
            <a:off x="702972" y="1363012"/>
            <a:ext cx="10617558" cy="524385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1700"/>
              <a:buNone/>
            </a:pPr>
            <a:r>
              <a:t/>
            </a:r>
            <a:endParaRPr sz="1700">
              <a:latin typeface="Arial"/>
              <a:ea typeface="Arial"/>
              <a:cs typeface="Arial"/>
              <a:sym typeface="Arial"/>
            </a:endParaRPr>
          </a:p>
          <a:p>
            <a:pPr indent="0" lvl="0" marL="0" rtl="0" algn="l">
              <a:lnSpc>
                <a:spcPct val="90000"/>
              </a:lnSpc>
              <a:spcBef>
                <a:spcPts val="1800"/>
              </a:spcBef>
              <a:spcAft>
                <a:spcPts val="0"/>
              </a:spcAft>
              <a:buSzPts val="2000"/>
              <a:buNone/>
            </a:pPr>
            <a:r>
              <a:rPr lang="en-US">
                <a:latin typeface="Roboto"/>
                <a:ea typeface="Roboto"/>
                <a:cs typeface="Roboto"/>
                <a:sym typeface="Roboto"/>
              </a:rPr>
              <a:t>	</a:t>
            </a:r>
            <a:endParaRPr/>
          </a:p>
        </p:txBody>
      </p:sp>
      <p:grpSp>
        <p:nvGrpSpPr>
          <p:cNvPr id="525" name="Google Shape;525;p4"/>
          <p:cNvGrpSpPr/>
          <p:nvPr/>
        </p:nvGrpSpPr>
        <p:grpSpPr>
          <a:xfrm>
            <a:off x="837126" y="1622738"/>
            <a:ext cx="5943501" cy="4468573"/>
            <a:chOff x="457200" y="1307834"/>
            <a:chExt cx="4563868" cy="3649962"/>
          </a:xfrm>
        </p:grpSpPr>
        <p:grpSp>
          <p:nvGrpSpPr>
            <p:cNvPr id="526" name="Google Shape;526;p4"/>
            <p:cNvGrpSpPr/>
            <p:nvPr/>
          </p:nvGrpSpPr>
          <p:grpSpPr>
            <a:xfrm>
              <a:off x="2809318" y="1591957"/>
              <a:ext cx="2211750" cy="2877923"/>
              <a:chOff x="2809318" y="1591957"/>
              <a:chExt cx="2211750" cy="2877923"/>
            </a:xfrm>
          </p:grpSpPr>
          <p:cxnSp>
            <p:nvCxnSpPr>
              <p:cNvPr id="527" name="Google Shape;527;p4"/>
              <p:cNvCxnSpPr/>
              <p:nvPr/>
            </p:nvCxnSpPr>
            <p:spPr>
              <a:xfrm>
                <a:off x="2899768" y="4469880"/>
                <a:ext cx="2121300" cy="0"/>
              </a:xfrm>
              <a:prstGeom prst="straightConnector1">
                <a:avLst/>
              </a:prstGeom>
              <a:noFill/>
              <a:ln cap="flat" cmpd="sng" w="19050">
                <a:solidFill>
                  <a:srgbClr val="666666"/>
                </a:solidFill>
                <a:prstDash val="solid"/>
                <a:round/>
                <a:headEnd len="sm" w="sm" type="none"/>
                <a:tailEnd len="med" w="med" type="oval"/>
              </a:ln>
            </p:spPr>
          </p:cxnSp>
          <p:cxnSp>
            <p:nvCxnSpPr>
              <p:cNvPr id="528" name="Google Shape;528;p4"/>
              <p:cNvCxnSpPr/>
              <p:nvPr/>
            </p:nvCxnSpPr>
            <p:spPr>
              <a:xfrm>
                <a:off x="2809318" y="3892977"/>
                <a:ext cx="2211600" cy="0"/>
              </a:xfrm>
              <a:prstGeom prst="straightConnector1">
                <a:avLst/>
              </a:prstGeom>
              <a:noFill/>
              <a:ln cap="flat" cmpd="sng" w="19050">
                <a:solidFill>
                  <a:srgbClr val="666666"/>
                </a:solidFill>
                <a:prstDash val="solid"/>
                <a:round/>
                <a:headEnd len="sm" w="sm" type="none"/>
                <a:tailEnd len="med" w="med" type="oval"/>
              </a:ln>
            </p:spPr>
          </p:cxnSp>
          <p:cxnSp>
            <p:nvCxnSpPr>
              <p:cNvPr id="529" name="Google Shape;529;p4"/>
              <p:cNvCxnSpPr/>
              <p:nvPr/>
            </p:nvCxnSpPr>
            <p:spPr>
              <a:xfrm>
                <a:off x="3166591" y="2746987"/>
                <a:ext cx="1854300" cy="0"/>
              </a:xfrm>
              <a:prstGeom prst="straightConnector1">
                <a:avLst/>
              </a:prstGeom>
              <a:noFill/>
              <a:ln cap="flat" cmpd="sng" w="19050">
                <a:solidFill>
                  <a:srgbClr val="666666"/>
                </a:solidFill>
                <a:prstDash val="solid"/>
                <a:round/>
                <a:headEnd len="sm" w="sm" type="none"/>
                <a:tailEnd len="med" w="med" type="oval"/>
              </a:ln>
            </p:spPr>
          </p:cxnSp>
          <p:cxnSp>
            <p:nvCxnSpPr>
              <p:cNvPr id="530" name="Google Shape;530;p4"/>
              <p:cNvCxnSpPr/>
              <p:nvPr/>
            </p:nvCxnSpPr>
            <p:spPr>
              <a:xfrm>
                <a:off x="2981158" y="3325681"/>
                <a:ext cx="2039700" cy="0"/>
              </a:xfrm>
              <a:prstGeom prst="straightConnector1">
                <a:avLst/>
              </a:prstGeom>
              <a:noFill/>
              <a:ln cap="flat" cmpd="sng" w="19050">
                <a:solidFill>
                  <a:srgbClr val="666666"/>
                </a:solidFill>
                <a:prstDash val="solid"/>
                <a:round/>
                <a:headEnd len="sm" w="sm" type="none"/>
                <a:tailEnd len="med" w="med" type="oval"/>
              </a:ln>
            </p:spPr>
          </p:cxnSp>
          <p:cxnSp>
            <p:nvCxnSpPr>
              <p:cNvPr id="531" name="Google Shape;531;p4"/>
              <p:cNvCxnSpPr/>
              <p:nvPr/>
            </p:nvCxnSpPr>
            <p:spPr>
              <a:xfrm>
                <a:off x="3211816" y="2178351"/>
                <a:ext cx="1809000" cy="0"/>
              </a:xfrm>
              <a:prstGeom prst="straightConnector1">
                <a:avLst/>
              </a:prstGeom>
              <a:noFill/>
              <a:ln cap="flat" cmpd="sng" w="19050">
                <a:solidFill>
                  <a:srgbClr val="666666"/>
                </a:solidFill>
                <a:prstDash val="solid"/>
                <a:round/>
                <a:headEnd len="sm" w="sm" type="none"/>
                <a:tailEnd len="med" w="med" type="oval"/>
              </a:ln>
            </p:spPr>
          </p:cxnSp>
          <p:cxnSp>
            <p:nvCxnSpPr>
              <p:cNvPr id="532" name="Google Shape;532;p4"/>
              <p:cNvCxnSpPr/>
              <p:nvPr/>
            </p:nvCxnSpPr>
            <p:spPr>
              <a:xfrm>
                <a:off x="3166591" y="1591957"/>
                <a:ext cx="1854300" cy="0"/>
              </a:xfrm>
              <a:prstGeom prst="straightConnector1">
                <a:avLst/>
              </a:prstGeom>
              <a:noFill/>
              <a:ln cap="flat" cmpd="sng" w="19050">
                <a:solidFill>
                  <a:srgbClr val="666666"/>
                </a:solidFill>
                <a:prstDash val="solid"/>
                <a:round/>
                <a:headEnd len="sm" w="sm" type="none"/>
                <a:tailEnd len="med" w="med" type="oval"/>
              </a:ln>
            </p:spPr>
          </p:cxnSp>
        </p:grpSp>
        <p:sp>
          <p:nvSpPr>
            <p:cNvPr id="533" name="Google Shape;533;p4"/>
            <p:cNvSpPr/>
            <p:nvPr/>
          </p:nvSpPr>
          <p:spPr>
            <a:xfrm>
              <a:off x="850902" y="1307834"/>
              <a:ext cx="3720374" cy="570161"/>
            </a:xfrm>
            <a:custGeom>
              <a:rect b="b" l="l" r="r" t="t"/>
              <a:pathLst>
                <a:path extrusionOk="0" h="17228" w="112415">
                  <a:moveTo>
                    <a:pt x="1" y="0"/>
                  </a:moveTo>
                  <a:lnTo>
                    <a:pt x="1" y="17227"/>
                  </a:lnTo>
                  <a:lnTo>
                    <a:pt x="112414" y="17227"/>
                  </a:lnTo>
                  <a:lnTo>
                    <a:pt x="112414" y="0"/>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4" name="Google Shape;534;p4"/>
            <p:cNvSpPr/>
            <p:nvPr/>
          </p:nvSpPr>
          <p:spPr>
            <a:xfrm>
              <a:off x="1040506" y="1877970"/>
              <a:ext cx="3530773" cy="570161"/>
            </a:xfrm>
            <a:custGeom>
              <a:rect b="b" l="l" r="r" t="t"/>
              <a:pathLst>
                <a:path extrusionOk="0" h="17228" w="106686">
                  <a:moveTo>
                    <a:pt x="1" y="0"/>
                  </a:moveTo>
                  <a:lnTo>
                    <a:pt x="1" y="17227"/>
                  </a:lnTo>
                  <a:lnTo>
                    <a:pt x="106685" y="17227"/>
                  </a:lnTo>
                  <a:lnTo>
                    <a:pt x="106685"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5" name="Google Shape;535;p4"/>
            <p:cNvSpPr/>
            <p:nvPr/>
          </p:nvSpPr>
          <p:spPr>
            <a:xfrm>
              <a:off x="1428946" y="2448768"/>
              <a:ext cx="3142999" cy="570161"/>
            </a:xfrm>
            <a:custGeom>
              <a:rect b="b" l="l" r="r" t="t"/>
              <a:pathLst>
                <a:path extrusionOk="0" h="17228" w="94969">
                  <a:moveTo>
                    <a:pt x="1" y="0"/>
                  </a:moveTo>
                  <a:lnTo>
                    <a:pt x="1" y="17227"/>
                  </a:lnTo>
                  <a:lnTo>
                    <a:pt x="94968" y="17227"/>
                  </a:lnTo>
                  <a:lnTo>
                    <a:pt x="94968"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6" name="Google Shape;536;p4"/>
            <p:cNvSpPr/>
            <p:nvPr/>
          </p:nvSpPr>
          <p:spPr>
            <a:xfrm>
              <a:off x="1768670" y="3018903"/>
              <a:ext cx="2802617" cy="570161"/>
            </a:xfrm>
            <a:custGeom>
              <a:rect b="b" l="l" r="r" t="t"/>
              <a:pathLst>
                <a:path extrusionOk="0" h="17228" w="84684">
                  <a:moveTo>
                    <a:pt x="0" y="0"/>
                  </a:moveTo>
                  <a:lnTo>
                    <a:pt x="0" y="17228"/>
                  </a:lnTo>
                  <a:lnTo>
                    <a:pt x="84683" y="17228"/>
                  </a:lnTo>
                  <a:lnTo>
                    <a:pt x="84683"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7" name="Google Shape;537;p4"/>
            <p:cNvSpPr/>
            <p:nvPr/>
          </p:nvSpPr>
          <p:spPr>
            <a:xfrm>
              <a:off x="2112332" y="3589039"/>
              <a:ext cx="2459620" cy="570161"/>
            </a:xfrm>
            <a:custGeom>
              <a:rect b="b" l="l" r="r" t="t"/>
              <a:pathLst>
                <a:path extrusionOk="0" h="17228" w="74320">
                  <a:moveTo>
                    <a:pt x="0" y="1"/>
                  </a:moveTo>
                  <a:lnTo>
                    <a:pt x="0" y="17228"/>
                  </a:lnTo>
                  <a:lnTo>
                    <a:pt x="74319" y="17228"/>
                  </a:lnTo>
                  <a:lnTo>
                    <a:pt x="74319" y="1"/>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8" name="Google Shape;538;p4"/>
            <p:cNvSpPr/>
            <p:nvPr/>
          </p:nvSpPr>
          <p:spPr>
            <a:xfrm>
              <a:off x="2609391" y="4159175"/>
              <a:ext cx="1961905" cy="570161"/>
            </a:xfrm>
            <a:custGeom>
              <a:rect b="b" l="l" r="r" t="t"/>
              <a:pathLst>
                <a:path extrusionOk="0" h="17228" w="59281">
                  <a:moveTo>
                    <a:pt x="0" y="1"/>
                  </a:moveTo>
                  <a:lnTo>
                    <a:pt x="0" y="17228"/>
                  </a:lnTo>
                  <a:lnTo>
                    <a:pt x="59280" y="17228"/>
                  </a:lnTo>
                  <a:lnTo>
                    <a:pt x="59280" y="1"/>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9" name="Google Shape;539;p4"/>
            <p:cNvSpPr/>
            <p:nvPr/>
          </p:nvSpPr>
          <p:spPr>
            <a:xfrm>
              <a:off x="1064864" y="1877970"/>
              <a:ext cx="3506415" cy="35577"/>
            </a:xfrm>
            <a:custGeom>
              <a:rect b="b" l="l" r="r" t="t"/>
              <a:pathLst>
                <a:path extrusionOk="0" h="1075" w="105950">
                  <a:moveTo>
                    <a:pt x="1" y="0"/>
                  </a:moveTo>
                  <a:lnTo>
                    <a:pt x="1" y="1075"/>
                  </a:lnTo>
                  <a:lnTo>
                    <a:pt x="105949" y="1075"/>
                  </a:lnTo>
                  <a:lnTo>
                    <a:pt x="105949" y="0"/>
                  </a:lnTo>
                  <a:close/>
                </a:path>
              </a:pathLst>
            </a:custGeom>
            <a:solidFill>
              <a:srgbClr val="F9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0" name="Google Shape;540;p4"/>
            <p:cNvSpPr/>
            <p:nvPr/>
          </p:nvSpPr>
          <p:spPr>
            <a:xfrm>
              <a:off x="1064864" y="2448768"/>
              <a:ext cx="3506415" cy="34915"/>
            </a:xfrm>
            <a:custGeom>
              <a:rect b="b" l="l" r="r" t="t"/>
              <a:pathLst>
                <a:path extrusionOk="0" h="1055" w="105950">
                  <a:moveTo>
                    <a:pt x="1" y="0"/>
                  </a:moveTo>
                  <a:lnTo>
                    <a:pt x="1" y="1055"/>
                  </a:lnTo>
                  <a:lnTo>
                    <a:pt x="105949" y="1055"/>
                  </a:lnTo>
                  <a:lnTo>
                    <a:pt x="105949" y="0"/>
                  </a:lnTo>
                  <a:close/>
                </a:path>
              </a:pathLst>
            </a:custGeom>
            <a:solidFill>
              <a:srgbClr val="F9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1" name="Google Shape;541;p4"/>
            <p:cNvSpPr/>
            <p:nvPr/>
          </p:nvSpPr>
          <p:spPr>
            <a:xfrm>
              <a:off x="1064864" y="3018903"/>
              <a:ext cx="3506415" cy="34915"/>
            </a:xfrm>
            <a:custGeom>
              <a:rect b="b" l="l" r="r" t="t"/>
              <a:pathLst>
                <a:path extrusionOk="0" h="1055" w="105950">
                  <a:moveTo>
                    <a:pt x="1" y="0"/>
                  </a:moveTo>
                  <a:lnTo>
                    <a:pt x="1" y="1055"/>
                  </a:lnTo>
                  <a:lnTo>
                    <a:pt x="105949" y="1055"/>
                  </a:lnTo>
                  <a:lnTo>
                    <a:pt x="105949" y="0"/>
                  </a:lnTo>
                  <a:close/>
                </a:path>
              </a:pathLst>
            </a:custGeom>
            <a:solidFill>
              <a:srgbClr val="F9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2" name="Google Shape;542;p4"/>
            <p:cNvSpPr/>
            <p:nvPr/>
          </p:nvSpPr>
          <p:spPr>
            <a:xfrm>
              <a:off x="1064864" y="3589039"/>
              <a:ext cx="3506415" cy="34915"/>
            </a:xfrm>
            <a:custGeom>
              <a:rect b="b" l="l" r="r" t="t"/>
              <a:pathLst>
                <a:path extrusionOk="0" h="1055" w="105950">
                  <a:moveTo>
                    <a:pt x="1" y="1"/>
                  </a:moveTo>
                  <a:lnTo>
                    <a:pt x="1" y="1055"/>
                  </a:lnTo>
                  <a:lnTo>
                    <a:pt x="105949" y="1055"/>
                  </a:lnTo>
                  <a:lnTo>
                    <a:pt x="105949" y="1"/>
                  </a:lnTo>
                  <a:close/>
                </a:path>
              </a:pathLst>
            </a:custGeom>
            <a:solidFill>
              <a:srgbClr val="F9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3" name="Google Shape;543;p4"/>
            <p:cNvSpPr/>
            <p:nvPr/>
          </p:nvSpPr>
          <p:spPr>
            <a:xfrm>
              <a:off x="1831849" y="4159175"/>
              <a:ext cx="2740101" cy="34915"/>
            </a:xfrm>
            <a:custGeom>
              <a:rect b="b" l="l" r="r" t="t"/>
              <a:pathLst>
                <a:path extrusionOk="0" h="1055" w="82795">
                  <a:moveTo>
                    <a:pt x="1" y="1"/>
                  </a:moveTo>
                  <a:lnTo>
                    <a:pt x="1" y="1055"/>
                  </a:lnTo>
                  <a:lnTo>
                    <a:pt x="82794" y="1055"/>
                  </a:lnTo>
                  <a:lnTo>
                    <a:pt x="82794" y="1"/>
                  </a:lnTo>
                  <a:close/>
                </a:path>
              </a:pathLst>
            </a:custGeom>
            <a:solidFill>
              <a:srgbClr val="F9F9F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4" name="Google Shape;544;p4"/>
            <p:cNvSpPr/>
            <p:nvPr/>
          </p:nvSpPr>
          <p:spPr>
            <a:xfrm>
              <a:off x="457200" y="1536921"/>
              <a:ext cx="2187083" cy="3420832"/>
            </a:xfrm>
            <a:custGeom>
              <a:rect b="b" l="l" r="r" t="t"/>
              <a:pathLst>
                <a:path extrusionOk="0" h="103364" w="66085">
                  <a:moveTo>
                    <a:pt x="1" y="1"/>
                  </a:moveTo>
                  <a:lnTo>
                    <a:pt x="1" y="65229"/>
                  </a:lnTo>
                  <a:lnTo>
                    <a:pt x="66045" y="103364"/>
                  </a:lnTo>
                  <a:lnTo>
                    <a:pt x="66084" y="92542"/>
                  </a:lnTo>
                  <a:lnTo>
                    <a:pt x="55084" y="86196"/>
                  </a:lnTo>
                  <a:lnTo>
                    <a:pt x="55044" y="86136"/>
                  </a:lnTo>
                  <a:lnTo>
                    <a:pt x="55084" y="75315"/>
                  </a:lnTo>
                  <a:lnTo>
                    <a:pt x="44083" y="68969"/>
                  </a:lnTo>
                  <a:lnTo>
                    <a:pt x="44043" y="68909"/>
                  </a:lnTo>
                  <a:lnTo>
                    <a:pt x="44083" y="58088"/>
                  </a:lnTo>
                  <a:lnTo>
                    <a:pt x="33083" y="51742"/>
                  </a:lnTo>
                  <a:lnTo>
                    <a:pt x="33063" y="51682"/>
                  </a:lnTo>
                  <a:lnTo>
                    <a:pt x="33083" y="40861"/>
                  </a:lnTo>
                  <a:lnTo>
                    <a:pt x="22082" y="34515"/>
                  </a:lnTo>
                  <a:lnTo>
                    <a:pt x="22062" y="34455"/>
                  </a:lnTo>
                  <a:lnTo>
                    <a:pt x="22082" y="23634"/>
                  </a:lnTo>
                  <a:lnTo>
                    <a:pt x="11002" y="17228"/>
                  </a:lnTo>
                  <a:lnTo>
                    <a:pt x="10982" y="17188"/>
                  </a:lnTo>
                  <a:lnTo>
                    <a:pt x="11061" y="17228"/>
                  </a:lnTo>
                  <a:lnTo>
                    <a:pt x="11081" y="6406"/>
                  </a:lnTo>
                  <a:lnTo>
                    <a:pt x="1" y="1"/>
                  </a:lnTo>
                  <a:close/>
                </a:path>
              </a:pathLst>
            </a:custGeom>
            <a:solidFill>
              <a:srgbClr val="F5DCD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5" name="Google Shape;545;p4"/>
            <p:cNvSpPr/>
            <p:nvPr/>
          </p:nvSpPr>
          <p:spPr>
            <a:xfrm>
              <a:off x="2609391" y="4194091"/>
              <a:ext cx="368049" cy="570161"/>
            </a:xfrm>
            <a:custGeom>
              <a:rect b="b" l="l" r="r" t="t"/>
              <a:pathLst>
                <a:path extrusionOk="0" h="17228" w="11121">
                  <a:moveTo>
                    <a:pt x="40" y="0"/>
                  </a:moveTo>
                  <a:lnTo>
                    <a:pt x="0" y="10842"/>
                  </a:lnTo>
                  <a:lnTo>
                    <a:pt x="11080" y="17227"/>
                  </a:lnTo>
                  <a:lnTo>
                    <a:pt x="11120" y="6405"/>
                  </a:lnTo>
                  <a:lnTo>
                    <a:pt x="40" y="0"/>
                  </a:lnTo>
                  <a:close/>
                </a:path>
              </a:pathLst>
            </a:custGeom>
            <a:solidFill>
              <a:srgbClr val="EF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6" name="Google Shape;546;p4"/>
            <p:cNvSpPr/>
            <p:nvPr/>
          </p:nvSpPr>
          <p:spPr>
            <a:xfrm>
              <a:off x="2976087" y="4370523"/>
              <a:ext cx="61921" cy="393731"/>
            </a:xfrm>
            <a:custGeom>
              <a:rect b="b" l="l" r="r" t="t"/>
              <a:pathLst>
                <a:path extrusionOk="0" h="11897" w="1871">
                  <a:moveTo>
                    <a:pt x="1870" y="0"/>
                  </a:moveTo>
                  <a:lnTo>
                    <a:pt x="40" y="1074"/>
                  </a:lnTo>
                  <a:lnTo>
                    <a:pt x="0" y="11896"/>
                  </a:lnTo>
                  <a:lnTo>
                    <a:pt x="1831" y="10842"/>
                  </a:lnTo>
                  <a:lnTo>
                    <a:pt x="187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7" name="Google Shape;547;p4"/>
            <p:cNvSpPr/>
            <p:nvPr/>
          </p:nvSpPr>
          <p:spPr>
            <a:xfrm>
              <a:off x="2703514" y="4406067"/>
              <a:ext cx="273927" cy="516845"/>
            </a:xfrm>
            <a:custGeom>
              <a:rect b="b" l="l" r="r" t="t"/>
              <a:pathLst>
                <a:path extrusionOk="0" h="15617" w="8277">
                  <a:moveTo>
                    <a:pt x="8276" y="0"/>
                  </a:moveTo>
                  <a:lnTo>
                    <a:pt x="41" y="4775"/>
                  </a:lnTo>
                  <a:lnTo>
                    <a:pt x="1" y="15616"/>
                  </a:lnTo>
                  <a:lnTo>
                    <a:pt x="8236" y="10822"/>
                  </a:lnTo>
                  <a:lnTo>
                    <a:pt x="8276"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8" name="Google Shape;548;p4"/>
            <p:cNvSpPr/>
            <p:nvPr/>
          </p:nvSpPr>
          <p:spPr>
            <a:xfrm>
              <a:off x="2277577" y="4159175"/>
              <a:ext cx="760424" cy="440461"/>
            </a:xfrm>
            <a:custGeom>
              <a:rect b="b" l="l" r="r" t="t"/>
              <a:pathLst>
                <a:path extrusionOk="0" h="13309" w="22977">
                  <a:moveTo>
                    <a:pt x="10066" y="1055"/>
                  </a:moveTo>
                  <a:lnTo>
                    <a:pt x="5948" y="3452"/>
                  </a:lnTo>
                  <a:lnTo>
                    <a:pt x="10073" y="1059"/>
                  </a:lnTo>
                  <a:lnTo>
                    <a:pt x="10073" y="1059"/>
                  </a:lnTo>
                  <a:lnTo>
                    <a:pt x="10066" y="1055"/>
                  </a:lnTo>
                  <a:close/>
                  <a:moveTo>
                    <a:pt x="11896" y="1"/>
                  </a:moveTo>
                  <a:lnTo>
                    <a:pt x="10073" y="1059"/>
                  </a:lnTo>
                  <a:lnTo>
                    <a:pt x="10073" y="1059"/>
                  </a:lnTo>
                  <a:lnTo>
                    <a:pt x="21146" y="7460"/>
                  </a:lnTo>
                  <a:lnTo>
                    <a:pt x="22976" y="6386"/>
                  </a:lnTo>
                  <a:lnTo>
                    <a:pt x="11896" y="1"/>
                  </a:lnTo>
                  <a:close/>
                  <a:moveTo>
                    <a:pt x="5948" y="3452"/>
                  </a:moveTo>
                  <a:lnTo>
                    <a:pt x="0" y="6903"/>
                  </a:lnTo>
                  <a:lnTo>
                    <a:pt x="11080" y="13309"/>
                  </a:lnTo>
                  <a:lnTo>
                    <a:pt x="12911" y="12235"/>
                  </a:lnTo>
                  <a:lnTo>
                    <a:pt x="1830" y="5849"/>
                  </a:lnTo>
                  <a:lnTo>
                    <a:pt x="5948" y="345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9" name="Google Shape;549;p4"/>
            <p:cNvSpPr/>
            <p:nvPr/>
          </p:nvSpPr>
          <p:spPr>
            <a:xfrm>
              <a:off x="2338141" y="4194091"/>
              <a:ext cx="639296" cy="370002"/>
            </a:xfrm>
            <a:custGeom>
              <a:rect b="b" l="l" r="r" t="t"/>
              <a:pathLst>
                <a:path extrusionOk="0" h="11180" w="19317">
                  <a:moveTo>
                    <a:pt x="8236" y="0"/>
                  </a:moveTo>
                  <a:lnTo>
                    <a:pt x="0" y="4794"/>
                  </a:lnTo>
                  <a:lnTo>
                    <a:pt x="11081" y="11180"/>
                  </a:lnTo>
                  <a:lnTo>
                    <a:pt x="19316" y="6405"/>
                  </a:lnTo>
                  <a:lnTo>
                    <a:pt x="8236"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0" name="Google Shape;550;p4"/>
            <p:cNvSpPr/>
            <p:nvPr/>
          </p:nvSpPr>
          <p:spPr>
            <a:xfrm>
              <a:off x="2642950" y="4564065"/>
              <a:ext cx="61921" cy="393731"/>
            </a:xfrm>
            <a:custGeom>
              <a:rect b="b" l="l" r="r" t="t"/>
              <a:pathLst>
                <a:path extrusionOk="0" h="11897" w="1871">
                  <a:moveTo>
                    <a:pt x="1871" y="1"/>
                  </a:moveTo>
                  <a:lnTo>
                    <a:pt x="40" y="1075"/>
                  </a:lnTo>
                  <a:lnTo>
                    <a:pt x="1" y="11897"/>
                  </a:lnTo>
                  <a:lnTo>
                    <a:pt x="1" y="11897"/>
                  </a:lnTo>
                  <a:lnTo>
                    <a:pt x="1831" y="10842"/>
                  </a:lnTo>
                  <a:lnTo>
                    <a:pt x="1871"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1" name="Google Shape;551;p4"/>
            <p:cNvSpPr/>
            <p:nvPr/>
          </p:nvSpPr>
          <p:spPr>
            <a:xfrm>
              <a:off x="2245309" y="3623922"/>
              <a:ext cx="368049" cy="570161"/>
            </a:xfrm>
            <a:custGeom>
              <a:rect b="b" l="l" r="r" t="t"/>
              <a:pathLst>
                <a:path extrusionOk="0" h="17228" w="11121">
                  <a:moveTo>
                    <a:pt x="40" y="1"/>
                  </a:moveTo>
                  <a:lnTo>
                    <a:pt x="1" y="10842"/>
                  </a:lnTo>
                  <a:lnTo>
                    <a:pt x="11081" y="17228"/>
                  </a:lnTo>
                  <a:lnTo>
                    <a:pt x="11121" y="6406"/>
                  </a:lnTo>
                  <a:lnTo>
                    <a:pt x="40" y="1"/>
                  </a:lnTo>
                  <a:close/>
                </a:path>
              </a:pathLst>
            </a:custGeom>
            <a:solidFill>
              <a:srgbClr val="EF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2" name="Google Shape;552;p4"/>
            <p:cNvSpPr/>
            <p:nvPr/>
          </p:nvSpPr>
          <p:spPr>
            <a:xfrm>
              <a:off x="2612005" y="3800387"/>
              <a:ext cx="61921" cy="393698"/>
            </a:xfrm>
            <a:custGeom>
              <a:rect b="b" l="l" r="r" t="t"/>
              <a:pathLst>
                <a:path extrusionOk="0" h="11896" w="1871">
                  <a:moveTo>
                    <a:pt x="1871" y="0"/>
                  </a:moveTo>
                  <a:lnTo>
                    <a:pt x="41" y="1074"/>
                  </a:lnTo>
                  <a:lnTo>
                    <a:pt x="1" y="11896"/>
                  </a:lnTo>
                  <a:lnTo>
                    <a:pt x="1831" y="10842"/>
                  </a:lnTo>
                  <a:lnTo>
                    <a:pt x="1871"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3" name="Google Shape;553;p4"/>
            <p:cNvSpPr/>
            <p:nvPr/>
          </p:nvSpPr>
          <p:spPr>
            <a:xfrm>
              <a:off x="2339465" y="3835931"/>
              <a:ext cx="273894" cy="516845"/>
            </a:xfrm>
            <a:custGeom>
              <a:rect b="b" l="l" r="r" t="t"/>
              <a:pathLst>
                <a:path extrusionOk="0" h="15617" w="8276">
                  <a:moveTo>
                    <a:pt x="8276" y="0"/>
                  </a:moveTo>
                  <a:lnTo>
                    <a:pt x="40" y="4775"/>
                  </a:lnTo>
                  <a:lnTo>
                    <a:pt x="0" y="15616"/>
                  </a:lnTo>
                  <a:lnTo>
                    <a:pt x="8236" y="10822"/>
                  </a:lnTo>
                  <a:lnTo>
                    <a:pt x="8276" y="0"/>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4" name="Google Shape;554;p4"/>
            <p:cNvSpPr/>
            <p:nvPr/>
          </p:nvSpPr>
          <p:spPr>
            <a:xfrm>
              <a:off x="1913495" y="3589039"/>
              <a:ext cx="760424" cy="440461"/>
            </a:xfrm>
            <a:custGeom>
              <a:rect b="b" l="l" r="r" t="t"/>
              <a:pathLst>
                <a:path extrusionOk="0" h="13309" w="22977">
                  <a:moveTo>
                    <a:pt x="10066" y="1055"/>
                  </a:moveTo>
                  <a:lnTo>
                    <a:pt x="5949" y="3452"/>
                  </a:lnTo>
                  <a:lnTo>
                    <a:pt x="10073" y="1059"/>
                  </a:lnTo>
                  <a:lnTo>
                    <a:pt x="10073" y="1059"/>
                  </a:lnTo>
                  <a:lnTo>
                    <a:pt x="10066" y="1055"/>
                  </a:lnTo>
                  <a:close/>
                  <a:moveTo>
                    <a:pt x="11896" y="1"/>
                  </a:moveTo>
                  <a:lnTo>
                    <a:pt x="10073" y="1059"/>
                  </a:lnTo>
                  <a:lnTo>
                    <a:pt x="10073" y="1059"/>
                  </a:lnTo>
                  <a:lnTo>
                    <a:pt x="21147" y="7460"/>
                  </a:lnTo>
                  <a:lnTo>
                    <a:pt x="22977" y="6386"/>
                  </a:lnTo>
                  <a:lnTo>
                    <a:pt x="11896" y="1"/>
                  </a:lnTo>
                  <a:close/>
                  <a:moveTo>
                    <a:pt x="5949" y="3452"/>
                  </a:moveTo>
                  <a:lnTo>
                    <a:pt x="1" y="6903"/>
                  </a:lnTo>
                  <a:lnTo>
                    <a:pt x="11081" y="13309"/>
                  </a:lnTo>
                  <a:lnTo>
                    <a:pt x="12911" y="12235"/>
                  </a:lnTo>
                  <a:lnTo>
                    <a:pt x="1831" y="5849"/>
                  </a:lnTo>
                  <a:lnTo>
                    <a:pt x="5949" y="345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5" name="Google Shape;555;p4"/>
            <p:cNvSpPr/>
            <p:nvPr/>
          </p:nvSpPr>
          <p:spPr>
            <a:xfrm>
              <a:off x="1974059" y="3623922"/>
              <a:ext cx="639296" cy="370035"/>
            </a:xfrm>
            <a:custGeom>
              <a:rect b="b" l="l" r="r" t="t"/>
              <a:pathLst>
                <a:path extrusionOk="0" h="11181" w="19317">
                  <a:moveTo>
                    <a:pt x="8236" y="1"/>
                  </a:moveTo>
                  <a:lnTo>
                    <a:pt x="1" y="4795"/>
                  </a:lnTo>
                  <a:lnTo>
                    <a:pt x="11081" y="11181"/>
                  </a:lnTo>
                  <a:lnTo>
                    <a:pt x="19317" y="6406"/>
                  </a:lnTo>
                  <a:lnTo>
                    <a:pt x="8236" y="1"/>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6" name="Google Shape;556;p4"/>
            <p:cNvSpPr/>
            <p:nvPr/>
          </p:nvSpPr>
          <p:spPr>
            <a:xfrm>
              <a:off x="2278901" y="3993929"/>
              <a:ext cx="61888" cy="393731"/>
            </a:xfrm>
            <a:custGeom>
              <a:rect b="b" l="l" r="r" t="t"/>
              <a:pathLst>
                <a:path extrusionOk="0" h="11897" w="1870">
                  <a:moveTo>
                    <a:pt x="1870" y="1"/>
                  </a:moveTo>
                  <a:lnTo>
                    <a:pt x="40" y="1075"/>
                  </a:lnTo>
                  <a:lnTo>
                    <a:pt x="0" y="11896"/>
                  </a:lnTo>
                  <a:lnTo>
                    <a:pt x="1830" y="10842"/>
                  </a:lnTo>
                  <a:lnTo>
                    <a:pt x="187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7" name="Google Shape;557;p4"/>
            <p:cNvSpPr/>
            <p:nvPr/>
          </p:nvSpPr>
          <p:spPr>
            <a:xfrm>
              <a:off x="1881227" y="3053786"/>
              <a:ext cx="368049" cy="570161"/>
            </a:xfrm>
            <a:custGeom>
              <a:rect b="b" l="l" r="r" t="t"/>
              <a:pathLst>
                <a:path extrusionOk="0" h="17228" w="11121">
                  <a:moveTo>
                    <a:pt x="41" y="1"/>
                  </a:moveTo>
                  <a:lnTo>
                    <a:pt x="1" y="10842"/>
                  </a:lnTo>
                  <a:lnTo>
                    <a:pt x="11081" y="17228"/>
                  </a:lnTo>
                  <a:lnTo>
                    <a:pt x="11121" y="6406"/>
                  </a:lnTo>
                  <a:lnTo>
                    <a:pt x="41" y="1"/>
                  </a:lnTo>
                  <a:close/>
                </a:path>
              </a:pathLst>
            </a:custGeom>
            <a:solidFill>
              <a:srgbClr val="EF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8" name="Google Shape;558;p4"/>
            <p:cNvSpPr/>
            <p:nvPr/>
          </p:nvSpPr>
          <p:spPr>
            <a:xfrm>
              <a:off x="2247957" y="3230251"/>
              <a:ext cx="61888" cy="393698"/>
            </a:xfrm>
            <a:custGeom>
              <a:rect b="b" l="l" r="r" t="t"/>
              <a:pathLst>
                <a:path extrusionOk="0" h="11896" w="1870">
                  <a:moveTo>
                    <a:pt x="1870" y="0"/>
                  </a:moveTo>
                  <a:lnTo>
                    <a:pt x="40" y="1074"/>
                  </a:lnTo>
                  <a:lnTo>
                    <a:pt x="0" y="11896"/>
                  </a:lnTo>
                  <a:lnTo>
                    <a:pt x="0" y="11896"/>
                  </a:lnTo>
                  <a:lnTo>
                    <a:pt x="1850" y="10842"/>
                  </a:lnTo>
                  <a:lnTo>
                    <a:pt x="187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9" name="Google Shape;559;p4"/>
            <p:cNvSpPr/>
            <p:nvPr/>
          </p:nvSpPr>
          <p:spPr>
            <a:xfrm>
              <a:off x="1976045" y="3265796"/>
              <a:ext cx="273232" cy="516845"/>
            </a:xfrm>
            <a:custGeom>
              <a:rect b="b" l="l" r="r" t="t"/>
              <a:pathLst>
                <a:path extrusionOk="0" h="15617" w="8256">
                  <a:moveTo>
                    <a:pt x="8256" y="0"/>
                  </a:moveTo>
                  <a:lnTo>
                    <a:pt x="20" y="4775"/>
                  </a:lnTo>
                  <a:lnTo>
                    <a:pt x="0" y="15616"/>
                  </a:lnTo>
                  <a:lnTo>
                    <a:pt x="8216" y="10822"/>
                  </a:lnTo>
                  <a:lnTo>
                    <a:pt x="8256"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0" name="Google Shape;560;p4"/>
            <p:cNvSpPr/>
            <p:nvPr/>
          </p:nvSpPr>
          <p:spPr>
            <a:xfrm>
              <a:off x="1549413" y="3018903"/>
              <a:ext cx="760424" cy="440461"/>
            </a:xfrm>
            <a:custGeom>
              <a:rect b="b" l="l" r="r" t="t"/>
              <a:pathLst>
                <a:path extrusionOk="0" h="13309" w="22977">
                  <a:moveTo>
                    <a:pt x="10067" y="1055"/>
                  </a:moveTo>
                  <a:lnTo>
                    <a:pt x="5949" y="3452"/>
                  </a:lnTo>
                  <a:lnTo>
                    <a:pt x="10073" y="1059"/>
                  </a:lnTo>
                  <a:lnTo>
                    <a:pt x="10073" y="1059"/>
                  </a:lnTo>
                  <a:lnTo>
                    <a:pt x="10067" y="1055"/>
                  </a:lnTo>
                  <a:close/>
                  <a:moveTo>
                    <a:pt x="11897" y="0"/>
                  </a:moveTo>
                  <a:lnTo>
                    <a:pt x="10073" y="1059"/>
                  </a:lnTo>
                  <a:lnTo>
                    <a:pt x="10073" y="1059"/>
                  </a:lnTo>
                  <a:lnTo>
                    <a:pt x="21147" y="7460"/>
                  </a:lnTo>
                  <a:lnTo>
                    <a:pt x="22977" y="6386"/>
                  </a:lnTo>
                  <a:lnTo>
                    <a:pt x="11897" y="0"/>
                  </a:lnTo>
                  <a:close/>
                  <a:moveTo>
                    <a:pt x="5949" y="3452"/>
                  </a:moveTo>
                  <a:lnTo>
                    <a:pt x="1" y="6903"/>
                  </a:lnTo>
                  <a:lnTo>
                    <a:pt x="11081" y="13309"/>
                  </a:lnTo>
                  <a:lnTo>
                    <a:pt x="12911" y="12235"/>
                  </a:lnTo>
                  <a:lnTo>
                    <a:pt x="1831" y="5849"/>
                  </a:lnTo>
                  <a:lnTo>
                    <a:pt x="5949" y="345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1" name="Google Shape;561;p4"/>
            <p:cNvSpPr/>
            <p:nvPr/>
          </p:nvSpPr>
          <p:spPr>
            <a:xfrm>
              <a:off x="1610010" y="3053786"/>
              <a:ext cx="639263" cy="370035"/>
            </a:xfrm>
            <a:custGeom>
              <a:rect b="b" l="l" r="r" t="t"/>
              <a:pathLst>
                <a:path extrusionOk="0" h="11181" w="19316">
                  <a:moveTo>
                    <a:pt x="8236" y="1"/>
                  </a:moveTo>
                  <a:lnTo>
                    <a:pt x="0" y="4795"/>
                  </a:lnTo>
                  <a:lnTo>
                    <a:pt x="11080" y="11181"/>
                  </a:lnTo>
                  <a:lnTo>
                    <a:pt x="19316" y="6406"/>
                  </a:lnTo>
                  <a:lnTo>
                    <a:pt x="8236" y="1"/>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2" name="Google Shape;562;p4"/>
            <p:cNvSpPr/>
            <p:nvPr/>
          </p:nvSpPr>
          <p:spPr>
            <a:xfrm>
              <a:off x="1914819" y="3423793"/>
              <a:ext cx="61921" cy="393731"/>
            </a:xfrm>
            <a:custGeom>
              <a:rect b="b" l="l" r="r" t="t"/>
              <a:pathLst>
                <a:path extrusionOk="0" h="11897" w="1871">
                  <a:moveTo>
                    <a:pt x="1870" y="1"/>
                  </a:moveTo>
                  <a:lnTo>
                    <a:pt x="40" y="1075"/>
                  </a:lnTo>
                  <a:lnTo>
                    <a:pt x="0" y="11896"/>
                  </a:lnTo>
                  <a:lnTo>
                    <a:pt x="1850" y="10842"/>
                  </a:lnTo>
                  <a:lnTo>
                    <a:pt x="187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3" name="Google Shape;563;p4"/>
            <p:cNvSpPr/>
            <p:nvPr/>
          </p:nvSpPr>
          <p:spPr>
            <a:xfrm>
              <a:off x="1517178" y="2483650"/>
              <a:ext cx="368049" cy="570161"/>
            </a:xfrm>
            <a:custGeom>
              <a:rect b="b" l="l" r="r" t="t"/>
              <a:pathLst>
                <a:path extrusionOk="0" h="17228" w="11121">
                  <a:moveTo>
                    <a:pt x="40" y="1"/>
                  </a:moveTo>
                  <a:lnTo>
                    <a:pt x="0" y="10842"/>
                  </a:lnTo>
                  <a:lnTo>
                    <a:pt x="11080" y="17228"/>
                  </a:lnTo>
                  <a:lnTo>
                    <a:pt x="11120" y="6406"/>
                  </a:lnTo>
                  <a:lnTo>
                    <a:pt x="40" y="1"/>
                  </a:lnTo>
                  <a:close/>
                </a:path>
              </a:pathLst>
            </a:custGeom>
            <a:solidFill>
              <a:srgbClr val="EF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4" name="Google Shape;564;p4"/>
            <p:cNvSpPr/>
            <p:nvPr/>
          </p:nvSpPr>
          <p:spPr>
            <a:xfrm>
              <a:off x="1883875" y="2660082"/>
              <a:ext cx="61921" cy="393731"/>
            </a:xfrm>
            <a:custGeom>
              <a:rect b="b" l="l" r="r" t="t"/>
              <a:pathLst>
                <a:path extrusionOk="0" h="11897" w="1871">
                  <a:moveTo>
                    <a:pt x="1870" y="1"/>
                  </a:moveTo>
                  <a:lnTo>
                    <a:pt x="40" y="1075"/>
                  </a:lnTo>
                  <a:lnTo>
                    <a:pt x="0" y="11897"/>
                  </a:lnTo>
                  <a:lnTo>
                    <a:pt x="1850" y="10842"/>
                  </a:lnTo>
                  <a:lnTo>
                    <a:pt x="187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5" name="Google Shape;565;p4"/>
            <p:cNvSpPr/>
            <p:nvPr/>
          </p:nvSpPr>
          <p:spPr>
            <a:xfrm>
              <a:off x="1611963" y="2695660"/>
              <a:ext cx="273265" cy="516812"/>
            </a:xfrm>
            <a:custGeom>
              <a:rect b="b" l="l" r="r" t="t"/>
              <a:pathLst>
                <a:path extrusionOk="0" h="15616" w="8257">
                  <a:moveTo>
                    <a:pt x="8256" y="0"/>
                  </a:moveTo>
                  <a:lnTo>
                    <a:pt x="21" y="4774"/>
                  </a:lnTo>
                  <a:lnTo>
                    <a:pt x="1" y="15616"/>
                  </a:lnTo>
                  <a:lnTo>
                    <a:pt x="8216" y="10822"/>
                  </a:lnTo>
                  <a:lnTo>
                    <a:pt x="8256"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6" name="Google Shape;566;p4"/>
            <p:cNvSpPr/>
            <p:nvPr/>
          </p:nvSpPr>
          <p:spPr>
            <a:xfrm>
              <a:off x="1185364" y="2448768"/>
              <a:ext cx="760424" cy="440461"/>
            </a:xfrm>
            <a:custGeom>
              <a:rect b="b" l="l" r="r" t="t"/>
              <a:pathLst>
                <a:path extrusionOk="0" h="13309" w="22977">
                  <a:moveTo>
                    <a:pt x="10066" y="1055"/>
                  </a:moveTo>
                  <a:lnTo>
                    <a:pt x="5948" y="3452"/>
                  </a:lnTo>
                  <a:lnTo>
                    <a:pt x="10073" y="1059"/>
                  </a:lnTo>
                  <a:lnTo>
                    <a:pt x="10073" y="1059"/>
                  </a:lnTo>
                  <a:lnTo>
                    <a:pt x="10066" y="1055"/>
                  </a:lnTo>
                  <a:close/>
                  <a:moveTo>
                    <a:pt x="11896" y="0"/>
                  </a:moveTo>
                  <a:lnTo>
                    <a:pt x="10073" y="1059"/>
                  </a:lnTo>
                  <a:lnTo>
                    <a:pt x="10073" y="1059"/>
                  </a:lnTo>
                  <a:lnTo>
                    <a:pt x="21146" y="7460"/>
                  </a:lnTo>
                  <a:lnTo>
                    <a:pt x="22976" y="6386"/>
                  </a:lnTo>
                  <a:lnTo>
                    <a:pt x="11896" y="0"/>
                  </a:lnTo>
                  <a:close/>
                  <a:moveTo>
                    <a:pt x="5948" y="3452"/>
                  </a:moveTo>
                  <a:lnTo>
                    <a:pt x="0" y="6903"/>
                  </a:lnTo>
                  <a:lnTo>
                    <a:pt x="11081" y="13309"/>
                  </a:lnTo>
                  <a:lnTo>
                    <a:pt x="12911" y="12234"/>
                  </a:lnTo>
                  <a:lnTo>
                    <a:pt x="1830" y="5849"/>
                  </a:lnTo>
                  <a:lnTo>
                    <a:pt x="5948" y="3452"/>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7" name="Google Shape;567;p4"/>
            <p:cNvSpPr/>
            <p:nvPr/>
          </p:nvSpPr>
          <p:spPr>
            <a:xfrm>
              <a:off x="1245928" y="2483650"/>
              <a:ext cx="639296" cy="370035"/>
            </a:xfrm>
            <a:custGeom>
              <a:rect b="b" l="l" r="r" t="t"/>
              <a:pathLst>
                <a:path extrusionOk="0" h="11181" w="19317">
                  <a:moveTo>
                    <a:pt x="8236" y="1"/>
                  </a:moveTo>
                  <a:lnTo>
                    <a:pt x="0" y="4795"/>
                  </a:lnTo>
                  <a:lnTo>
                    <a:pt x="11081" y="11180"/>
                  </a:lnTo>
                  <a:lnTo>
                    <a:pt x="19316" y="6406"/>
                  </a:lnTo>
                  <a:lnTo>
                    <a:pt x="8236" y="1"/>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8" name="Google Shape;568;p4"/>
            <p:cNvSpPr/>
            <p:nvPr/>
          </p:nvSpPr>
          <p:spPr>
            <a:xfrm>
              <a:off x="1551399" y="2853658"/>
              <a:ext cx="61259" cy="393731"/>
            </a:xfrm>
            <a:custGeom>
              <a:rect b="b" l="l" r="r" t="t"/>
              <a:pathLst>
                <a:path extrusionOk="0" h="11897" w="1851">
                  <a:moveTo>
                    <a:pt x="1851" y="0"/>
                  </a:moveTo>
                  <a:lnTo>
                    <a:pt x="21" y="1075"/>
                  </a:lnTo>
                  <a:lnTo>
                    <a:pt x="1" y="11896"/>
                  </a:lnTo>
                  <a:lnTo>
                    <a:pt x="1831" y="10842"/>
                  </a:lnTo>
                  <a:lnTo>
                    <a:pt x="1851"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69" name="Google Shape;569;p4"/>
            <p:cNvSpPr/>
            <p:nvPr/>
          </p:nvSpPr>
          <p:spPr>
            <a:xfrm>
              <a:off x="1153758" y="1913514"/>
              <a:ext cx="367388" cy="570161"/>
            </a:xfrm>
            <a:custGeom>
              <a:rect b="b" l="l" r="r" t="t"/>
              <a:pathLst>
                <a:path extrusionOk="0" h="17228" w="11101">
                  <a:moveTo>
                    <a:pt x="20" y="1"/>
                  </a:moveTo>
                  <a:lnTo>
                    <a:pt x="0" y="10822"/>
                  </a:lnTo>
                  <a:lnTo>
                    <a:pt x="11081" y="17228"/>
                  </a:lnTo>
                  <a:lnTo>
                    <a:pt x="11101" y="6406"/>
                  </a:lnTo>
                  <a:lnTo>
                    <a:pt x="20" y="1"/>
                  </a:lnTo>
                  <a:close/>
                </a:path>
              </a:pathLst>
            </a:custGeom>
            <a:solidFill>
              <a:srgbClr val="EF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0" name="Google Shape;570;p4"/>
            <p:cNvSpPr/>
            <p:nvPr/>
          </p:nvSpPr>
          <p:spPr>
            <a:xfrm>
              <a:off x="1520454" y="2089946"/>
              <a:ext cx="61259" cy="393731"/>
            </a:xfrm>
            <a:custGeom>
              <a:rect b="b" l="l" r="r" t="t"/>
              <a:pathLst>
                <a:path extrusionOk="0" h="11897" w="1851">
                  <a:moveTo>
                    <a:pt x="1851" y="1"/>
                  </a:moveTo>
                  <a:lnTo>
                    <a:pt x="21" y="1075"/>
                  </a:lnTo>
                  <a:lnTo>
                    <a:pt x="1" y="11897"/>
                  </a:lnTo>
                  <a:lnTo>
                    <a:pt x="1831" y="10842"/>
                  </a:lnTo>
                  <a:lnTo>
                    <a:pt x="1851"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1" name="Google Shape;571;p4"/>
            <p:cNvSpPr/>
            <p:nvPr/>
          </p:nvSpPr>
          <p:spPr>
            <a:xfrm>
              <a:off x="1247914" y="2125524"/>
              <a:ext cx="273232" cy="516812"/>
            </a:xfrm>
            <a:custGeom>
              <a:rect b="b" l="l" r="r" t="t"/>
              <a:pathLst>
                <a:path extrusionOk="0" h="15616" w="8256">
                  <a:moveTo>
                    <a:pt x="8256" y="0"/>
                  </a:moveTo>
                  <a:lnTo>
                    <a:pt x="20" y="4774"/>
                  </a:lnTo>
                  <a:lnTo>
                    <a:pt x="0" y="15616"/>
                  </a:lnTo>
                  <a:lnTo>
                    <a:pt x="8236" y="10822"/>
                  </a:lnTo>
                  <a:lnTo>
                    <a:pt x="8256"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2" name="Google Shape;572;p4"/>
            <p:cNvSpPr/>
            <p:nvPr/>
          </p:nvSpPr>
          <p:spPr>
            <a:xfrm>
              <a:off x="821282" y="1877970"/>
              <a:ext cx="760424" cy="441123"/>
            </a:xfrm>
            <a:custGeom>
              <a:rect b="b" l="l" r="r" t="t"/>
              <a:pathLst>
                <a:path extrusionOk="0" h="13329" w="22977">
                  <a:moveTo>
                    <a:pt x="5949" y="3462"/>
                  </a:moveTo>
                  <a:lnTo>
                    <a:pt x="1831" y="5849"/>
                  </a:lnTo>
                  <a:lnTo>
                    <a:pt x="1839" y="5853"/>
                  </a:lnTo>
                  <a:lnTo>
                    <a:pt x="1839" y="5853"/>
                  </a:lnTo>
                  <a:lnTo>
                    <a:pt x="5949" y="3462"/>
                  </a:lnTo>
                  <a:close/>
                  <a:moveTo>
                    <a:pt x="11896" y="0"/>
                  </a:moveTo>
                  <a:lnTo>
                    <a:pt x="5949" y="3462"/>
                  </a:lnTo>
                  <a:lnTo>
                    <a:pt x="10066" y="1075"/>
                  </a:lnTo>
                  <a:lnTo>
                    <a:pt x="21147" y="7480"/>
                  </a:lnTo>
                  <a:lnTo>
                    <a:pt x="22977" y="6406"/>
                  </a:lnTo>
                  <a:lnTo>
                    <a:pt x="11896" y="0"/>
                  </a:lnTo>
                  <a:close/>
                  <a:moveTo>
                    <a:pt x="1839" y="5853"/>
                  </a:moveTo>
                  <a:lnTo>
                    <a:pt x="1" y="6923"/>
                  </a:lnTo>
                  <a:lnTo>
                    <a:pt x="11081" y="13329"/>
                  </a:lnTo>
                  <a:lnTo>
                    <a:pt x="12911" y="12254"/>
                  </a:lnTo>
                  <a:lnTo>
                    <a:pt x="1839" y="5853"/>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3" name="Google Shape;573;p4"/>
            <p:cNvSpPr/>
            <p:nvPr/>
          </p:nvSpPr>
          <p:spPr>
            <a:xfrm>
              <a:off x="881846" y="1913514"/>
              <a:ext cx="639296" cy="370035"/>
            </a:xfrm>
            <a:custGeom>
              <a:rect b="b" l="l" r="r" t="t"/>
              <a:pathLst>
                <a:path extrusionOk="0" h="11181" w="19317">
                  <a:moveTo>
                    <a:pt x="8236" y="1"/>
                  </a:moveTo>
                  <a:lnTo>
                    <a:pt x="1" y="4775"/>
                  </a:lnTo>
                  <a:lnTo>
                    <a:pt x="11081" y="11180"/>
                  </a:lnTo>
                  <a:lnTo>
                    <a:pt x="19317" y="6406"/>
                  </a:lnTo>
                  <a:lnTo>
                    <a:pt x="8236" y="1"/>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4" name="Google Shape;574;p4"/>
            <p:cNvSpPr/>
            <p:nvPr/>
          </p:nvSpPr>
          <p:spPr>
            <a:xfrm>
              <a:off x="1187317" y="2283522"/>
              <a:ext cx="61259" cy="393731"/>
            </a:xfrm>
            <a:custGeom>
              <a:rect b="b" l="l" r="r" t="t"/>
              <a:pathLst>
                <a:path extrusionOk="0" h="11897" w="1851">
                  <a:moveTo>
                    <a:pt x="1851" y="0"/>
                  </a:moveTo>
                  <a:lnTo>
                    <a:pt x="21" y="1075"/>
                  </a:lnTo>
                  <a:lnTo>
                    <a:pt x="1" y="11896"/>
                  </a:lnTo>
                  <a:lnTo>
                    <a:pt x="1831" y="10842"/>
                  </a:lnTo>
                  <a:lnTo>
                    <a:pt x="1851"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5" name="Google Shape;575;p4"/>
            <p:cNvSpPr/>
            <p:nvPr/>
          </p:nvSpPr>
          <p:spPr>
            <a:xfrm>
              <a:off x="789676" y="1343379"/>
              <a:ext cx="367388" cy="570161"/>
            </a:xfrm>
            <a:custGeom>
              <a:rect b="b" l="l" r="r" t="t"/>
              <a:pathLst>
                <a:path extrusionOk="0" h="17228" w="11101">
                  <a:moveTo>
                    <a:pt x="21" y="0"/>
                  </a:moveTo>
                  <a:lnTo>
                    <a:pt x="1" y="10822"/>
                  </a:lnTo>
                  <a:lnTo>
                    <a:pt x="11081" y="17228"/>
                  </a:lnTo>
                  <a:lnTo>
                    <a:pt x="11101" y="6406"/>
                  </a:lnTo>
                  <a:lnTo>
                    <a:pt x="21" y="0"/>
                  </a:lnTo>
                  <a:close/>
                </a:path>
              </a:pathLst>
            </a:custGeom>
            <a:solidFill>
              <a:srgbClr val="EFEEEE"/>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6" name="Google Shape;576;p4"/>
            <p:cNvSpPr/>
            <p:nvPr/>
          </p:nvSpPr>
          <p:spPr>
            <a:xfrm>
              <a:off x="1156406" y="1519811"/>
              <a:ext cx="61888" cy="393731"/>
            </a:xfrm>
            <a:custGeom>
              <a:rect b="b" l="l" r="r" t="t"/>
              <a:pathLst>
                <a:path extrusionOk="0" h="11897" w="1870">
                  <a:moveTo>
                    <a:pt x="1870" y="1"/>
                  </a:moveTo>
                  <a:lnTo>
                    <a:pt x="20" y="1075"/>
                  </a:lnTo>
                  <a:lnTo>
                    <a:pt x="0" y="11897"/>
                  </a:lnTo>
                  <a:lnTo>
                    <a:pt x="1830" y="10822"/>
                  </a:lnTo>
                  <a:lnTo>
                    <a:pt x="1870" y="1"/>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7" name="Google Shape;577;p4"/>
            <p:cNvSpPr/>
            <p:nvPr/>
          </p:nvSpPr>
          <p:spPr>
            <a:xfrm>
              <a:off x="883832" y="1555355"/>
              <a:ext cx="273232" cy="516183"/>
            </a:xfrm>
            <a:custGeom>
              <a:rect b="b" l="l" r="r" t="t"/>
              <a:pathLst>
                <a:path extrusionOk="0" h="15597" w="8256">
                  <a:moveTo>
                    <a:pt x="8256" y="1"/>
                  </a:moveTo>
                  <a:lnTo>
                    <a:pt x="40" y="4775"/>
                  </a:lnTo>
                  <a:lnTo>
                    <a:pt x="0" y="15597"/>
                  </a:lnTo>
                  <a:lnTo>
                    <a:pt x="8236" y="10823"/>
                  </a:lnTo>
                  <a:lnTo>
                    <a:pt x="8256" y="1"/>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8" name="Google Shape;578;p4"/>
            <p:cNvSpPr/>
            <p:nvPr/>
          </p:nvSpPr>
          <p:spPr>
            <a:xfrm>
              <a:off x="457200" y="1307834"/>
              <a:ext cx="761086" cy="441123"/>
            </a:xfrm>
            <a:custGeom>
              <a:rect b="b" l="l" r="r" t="t"/>
              <a:pathLst>
                <a:path extrusionOk="0" h="13329" w="22997">
                  <a:moveTo>
                    <a:pt x="5949" y="3462"/>
                  </a:moveTo>
                  <a:lnTo>
                    <a:pt x="1831" y="5849"/>
                  </a:lnTo>
                  <a:lnTo>
                    <a:pt x="1839" y="5853"/>
                  </a:lnTo>
                  <a:lnTo>
                    <a:pt x="1839" y="5853"/>
                  </a:lnTo>
                  <a:lnTo>
                    <a:pt x="5949" y="3462"/>
                  </a:lnTo>
                  <a:close/>
                  <a:moveTo>
                    <a:pt x="11897" y="0"/>
                  </a:moveTo>
                  <a:lnTo>
                    <a:pt x="5949" y="3462"/>
                  </a:lnTo>
                  <a:lnTo>
                    <a:pt x="10067" y="1074"/>
                  </a:lnTo>
                  <a:lnTo>
                    <a:pt x="21147" y="7480"/>
                  </a:lnTo>
                  <a:lnTo>
                    <a:pt x="22997" y="6406"/>
                  </a:lnTo>
                  <a:lnTo>
                    <a:pt x="11897" y="0"/>
                  </a:lnTo>
                  <a:close/>
                  <a:moveTo>
                    <a:pt x="1839" y="5853"/>
                  </a:moveTo>
                  <a:lnTo>
                    <a:pt x="1" y="6923"/>
                  </a:lnTo>
                  <a:lnTo>
                    <a:pt x="11081" y="13328"/>
                  </a:lnTo>
                  <a:lnTo>
                    <a:pt x="12931" y="12254"/>
                  </a:lnTo>
                  <a:lnTo>
                    <a:pt x="1839" y="5853"/>
                  </a:lnTo>
                  <a:close/>
                </a:path>
              </a:pathLst>
            </a:custGeom>
            <a:solidFill>
              <a:srgbClr val="FFFFFF"/>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79" name="Google Shape;579;p4"/>
            <p:cNvSpPr/>
            <p:nvPr/>
          </p:nvSpPr>
          <p:spPr>
            <a:xfrm>
              <a:off x="517798" y="1343379"/>
              <a:ext cx="639263" cy="370035"/>
            </a:xfrm>
            <a:custGeom>
              <a:rect b="b" l="l" r="r" t="t"/>
              <a:pathLst>
                <a:path extrusionOk="0" h="11181" w="19316">
                  <a:moveTo>
                    <a:pt x="8236" y="0"/>
                  </a:moveTo>
                  <a:lnTo>
                    <a:pt x="0" y="4775"/>
                  </a:lnTo>
                  <a:lnTo>
                    <a:pt x="11100" y="11180"/>
                  </a:lnTo>
                  <a:lnTo>
                    <a:pt x="19316" y="6406"/>
                  </a:lnTo>
                  <a:lnTo>
                    <a:pt x="8236" y="0"/>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0" name="Google Shape;580;p4"/>
            <p:cNvSpPr/>
            <p:nvPr/>
          </p:nvSpPr>
          <p:spPr>
            <a:xfrm>
              <a:off x="823268" y="1713386"/>
              <a:ext cx="61921" cy="393731"/>
            </a:xfrm>
            <a:custGeom>
              <a:rect b="b" l="l" r="r" t="t"/>
              <a:pathLst>
                <a:path extrusionOk="0" h="11897" w="1871">
                  <a:moveTo>
                    <a:pt x="1870" y="0"/>
                  </a:moveTo>
                  <a:lnTo>
                    <a:pt x="20" y="1074"/>
                  </a:lnTo>
                  <a:lnTo>
                    <a:pt x="0" y="11896"/>
                  </a:lnTo>
                  <a:lnTo>
                    <a:pt x="1830" y="10822"/>
                  </a:lnTo>
                  <a:lnTo>
                    <a:pt x="1870" y="0"/>
                  </a:lnTo>
                  <a:close/>
                </a:path>
              </a:pathLst>
            </a:custGeom>
            <a:solidFill>
              <a:srgbClr val="FAFAF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1" name="Google Shape;581;p4"/>
            <p:cNvSpPr/>
            <p:nvPr/>
          </p:nvSpPr>
          <p:spPr>
            <a:xfrm>
              <a:off x="2383548" y="4539045"/>
              <a:ext cx="91574" cy="279851"/>
            </a:xfrm>
            <a:custGeom>
              <a:rect b="b" l="l" r="r" t="t"/>
              <a:pathLst>
                <a:path extrusionOk="0" h="8456" w="2767">
                  <a:moveTo>
                    <a:pt x="2010" y="1"/>
                  </a:moveTo>
                  <a:lnTo>
                    <a:pt x="21" y="339"/>
                  </a:lnTo>
                  <a:lnTo>
                    <a:pt x="1" y="2149"/>
                  </a:lnTo>
                  <a:lnTo>
                    <a:pt x="1" y="2149"/>
                  </a:lnTo>
                  <a:lnTo>
                    <a:pt x="1155" y="1950"/>
                  </a:lnTo>
                  <a:lnTo>
                    <a:pt x="1135" y="7540"/>
                  </a:lnTo>
                  <a:lnTo>
                    <a:pt x="2726" y="8455"/>
                  </a:lnTo>
                  <a:lnTo>
                    <a:pt x="2766" y="438"/>
                  </a:lnTo>
                  <a:lnTo>
                    <a:pt x="2010" y="1"/>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2" name="Google Shape;582;p4"/>
            <p:cNvSpPr/>
            <p:nvPr/>
          </p:nvSpPr>
          <p:spPr>
            <a:xfrm>
              <a:off x="1985246" y="3952229"/>
              <a:ext cx="180434" cy="336014"/>
            </a:xfrm>
            <a:custGeom>
              <a:rect b="b" l="l" r="r" t="t"/>
              <a:pathLst>
                <a:path extrusionOk="0" h="10153" w="5452">
                  <a:moveTo>
                    <a:pt x="1536" y="1"/>
                  </a:moveTo>
                  <a:cubicBezTo>
                    <a:pt x="479" y="1"/>
                    <a:pt x="91" y="1124"/>
                    <a:pt x="61" y="1201"/>
                  </a:cubicBezTo>
                  <a:lnTo>
                    <a:pt x="1393" y="2713"/>
                  </a:lnTo>
                  <a:cubicBezTo>
                    <a:pt x="1410" y="2662"/>
                    <a:pt x="1740" y="1801"/>
                    <a:pt x="2299" y="1801"/>
                  </a:cubicBezTo>
                  <a:cubicBezTo>
                    <a:pt x="2401" y="1801"/>
                    <a:pt x="2510" y="1830"/>
                    <a:pt x="2627" y="1897"/>
                  </a:cubicBezTo>
                  <a:cubicBezTo>
                    <a:pt x="3562" y="2434"/>
                    <a:pt x="3621" y="3449"/>
                    <a:pt x="3621" y="3747"/>
                  </a:cubicBezTo>
                  <a:cubicBezTo>
                    <a:pt x="3621" y="5219"/>
                    <a:pt x="180" y="6492"/>
                    <a:pt x="1" y="6552"/>
                  </a:cubicBezTo>
                  <a:lnTo>
                    <a:pt x="1" y="7010"/>
                  </a:lnTo>
                  <a:lnTo>
                    <a:pt x="5451" y="10153"/>
                  </a:lnTo>
                  <a:lnTo>
                    <a:pt x="5451" y="8561"/>
                  </a:lnTo>
                  <a:lnTo>
                    <a:pt x="2865" y="7049"/>
                  </a:lnTo>
                  <a:cubicBezTo>
                    <a:pt x="2985" y="7030"/>
                    <a:pt x="5332" y="6612"/>
                    <a:pt x="5332" y="4742"/>
                  </a:cubicBezTo>
                  <a:cubicBezTo>
                    <a:pt x="5332" y="3727"/>
                    <a:pt x="5034" y="1738"/>
                    <a:pt x="2647" y="346"/>
                  </a:cubicBezTo>
                  <a:cubicBezTo>
                    <a:pt x="2213" y="97"/>
                    <a:pt x="1846" y="1"/>
                    <a:pt x="1536" y="1"/>
                  </a:cubicBez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3" name="Google Shape;583;p4"/>
            <p:cNvSpPr/>
            <p:nvPr/>
          </p:nvSpPr>
          <p:spPr>
            <a:xfrm>
              <a:off x="1628445" y="3401090"/>
              <a:ext cx="172491" cy="303117"/>
            </a:xfrm>
            <a:custGeom>
              <a:rect b="b" l="l" r="r" t="t"/>
              <a:pathLst>
                <a:path extrusionOk="0" h="9159" w="5212">
                  <a:moveTo>
                    <a:pt x="1392" y="1"/>
                  </a:moveTo>
                  <a:cubicBezTo>
                    <a:pt x="552" y="1"/>
                    <a:pt x="367" y="788"/>
                    <a:pt x="338" y="846"/>
                  </a:cubicBezTo>
                  <a:lnTo>
                    <a:pt x="1591" y="2278"/>
                  </a:lnTo>
                  <a:cubicBezTo>
                    <a:pt x="1607" y="2232"/>
                    <a:pt x="1705" y="1715"/>
                    <a:pt x="2148" y="1715"/>
                  </a:cubicBezTo>
                  <a:cubicBezTo>
                    <a:pt x="2281" y="1715"/>
                    <a:pt x="2444" y="1761"/>
                    <a:pt x="2646" y="1880"/>
                  </a:cubicBezTo>
                  <a:cubicBezTo>
                    <a:pt x="3083" y="2139"/>
                    <a:pt x="3501" y="2755"/>
                    <a:pt x="3501" y="3253"/>
                  </a:cubicBezTo>
                  <a:cubicBezTo>
                    <a:pt x="3501" y="3679"/>
                    <a:pt x="3288" y="3892"/>
                    <a:pt x="3014" y="3892"/>
                  </a:cubicBezTo>
                  <a:cubicBezTo>
                    <a:pt x="2904" y="3892"/>
                    <a:pt x="2785" y="3858"/>
                    <a:pt x="2666" y="3790"/>
                  </a:cubicBezTo>
                  <a:lnTo>
                    <a:pt x="2308" y="3591"/>
                  </a:lnTo>
                  <a:lnTo>
                    <a:pt x="2308" y="4784"/>
                  </a:lnTo>
                  <a:cubicBezTo>
                    <a:pt x="2328" y="4784"/>
                    <a:pt x="2447" y="4804"/>
                    <a:pt x="2626" y="4904"/>
                  </a:cubicBezTo>
                  <a:cubicBezTo>
                    <a:pt x="3183" y="5222"/>
                    <a:pt x="3621" y="5978"/>
                    <a:pt x="3621" y="6674"/>
                  </a:cubicBezTo>
                  <a:cubicBezTo>
                    <a:pt x="3621" y="7116"/>
                    <a:pt x="3443" y="7320"/>
                    <a:pt x="3153" y="7320"/>
                  </a:cubicBezTo>
                  <a:cubicBezTo>
                    <a:pt x="2999" y="7320"/>
                    <a:pt x="2813" y="7262"/>
                    <a:pt x="2606" y="7152"/>
                  </a:cubicBezTo>
                  <a:cubicBezTo>
                    <a:pt x="1572" y="6535"/>
                    <a:pt x="1472" y="5322"/>
                    <a:pt x="1472" y="5262"/>
                  </a:cubicBezTo>
                  <a:lnTo>
                    <a:pt x="0" y="5242"/>
                  </a:lnTo>
                  <a:lnTo>
                    <a:pt x="0" y="5242"/>
                  </a:lnTo>
                  <a:cubicBezTo>
                    <a:pt x="20" y="5341"/>
                    <a:pt x="477" y="7490"/>
                    <a:pt x="2626" y="8723"/>
                  </a:cubicBezTo>
                  <a:cubicBezTo>
                    <a:pt x="3127" y="9017"/>
                    <a:pt x="3584" y="9159"/>
                    <a:pt x="3969" y="9159"/>
                  </a:cubicBezTo>
                  <a:cubicBezTo>
                    <a:pt x="4730" y="9159"/>
                    <a:pt x="5212" y="8606"/>
                    <a:pt x="5212" y="7589"/>
                  </a:cubicBezTo>
                  <a:cubicBezTo>
                    <a:pt x="5212" y="6734"/>
                    <a:pt x="4874" y="5918"/>
                    <a:pt x="4337" y="5222"/>
                  </a:cubicBezTo>
                  <a:cubicBezTo>
                    <a:pt x="4715" y="5103"/>
                    <a:pt x="4953" y="4745"/>
                    <a:pt x="4953" y="4088"/>
                  </a:cubicBezTo>
                  <a:cubicBezTo>
                    <a:pt x="4953" y="2716"/>
                    <a:pt x="3998" y="1184"/>
                    <a:pt x="2666" y="428"/>
                  </a:cubicBezTo>
                  <a:cubicBezTo>
                    <a:pt x="2128" y="115"/>
                    <a:pt x="1712" y="1"/>
                    <a:pt x="1392" y="1"/>
                  </a:cubicBez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4" name="Google Shape;584;p4"/>
            <p:cNvSpPr/>
            <p:nvPr/>
          </p:nvSpPr>
          <p:spPr>
            <a:xfrm>
              <a:off x="1245267" y="2843133"/>
              <a:ext cx="189634" cy="295605"/>
            </a:xfrm>
            <a:custGeom>
              <a:rect b="b" l="l" r="r" t="t"/>
              <a:pathLst>
                <a:path extrusionOk="0" h="8932" w="5730">
                  <a:moveTo>
                    <a:pt x="3442" y="2487"/>
                  </a:moveTo>
                  <a:lnTo>
                    <a:pt x="3442" y="4774"/>
                  </a:lnTo>
                  <a:lnTo>
                    <a:pt x="2169" y="4038"/>
                  </a:lnTo>
                  <a:lnTo>
                    <a:pt x="3422" y="2487"/>
                  </a:lnTo>
                  <a:close/>
                  <a:moveTo>
                    <a:pt x="3362" y="0"/>
                  </a:moveTo>
                  <a:lnTo>
                    <a:pt x="1" y="3839"/>
                  </a:lnTo>
                  <a:lnTo>
                    <a:pt x="1" y="4396"/>
                  </a:lnTo>
                  <a:lnTo>
                    <a:pt x="3422" y="6386"/>
                  </a:lnTo>
                  <a:lnTo>
                    <a:pt x="3422" y="8077"/>
                  </a:lnTo>
                  <a:lnTo>
                    <a:pt x="4914" y="8932"/>
                  </a:lnTo>
                  <a:lnTo>
                    <a:pt x="4914" y="7241"/>
                  </a:lnTo>
                  <a:lnTo>
                    <a:pt x="5730" y="7699"/>
                  </a:lnTo>
                  <a:lnTo>
                    <a:pt x="5730" y="6107"/>
                  </a:lnTo>
                  <a:lnTo>
                    <a:pt x="4934" y="5630"/>
                  </a:lnTo>
                  <a:lnTo>
                    <a:pt x="4934" y="915"/>
                  </a:lnTo>
                  <a:lnTo>
                    <a:pt x="3362" y="0"/>
                  </a:lnTo>
                  <a:close/>
                </a:path>
              </a:pathLst>
            </a:custGeom>
            <a:solidFill>
              <a:schemeClr val="accent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5" name="Google Shape;585;p4"/>
            <p:cNvSpPr/>
            <p:nvPr/>
          </p:nvSpPr>
          <p:spPr>
            <a:xfrm>
              <a:off x="896342" y="2236129"/>
              <a:ext cx="168553" cy="311987"/>
            </a:xfrm>
            <a:custGeom>
              <a:rect b="b" l="l" r="r" t="t"/>
              <a:pathLst>
                <a:path extrusionOk="0" h="9427" w="5093">
                  <a:moveTo>
                    <a:pt x="1094" y="0"/>
                  </a:moveTo>
                  <a:lnTo>
                    <a:pt x="498" y="3979"/>
                  </a:lnTo>
                  <a:cubicBezTo>
                    <a:pt x="717" y="3998"/>
                    <a:pt x="1114" y="4078"/>
                    <a:pt x="1691" y="4416"/>
                  </a:cubicBezTo>
                  <a:cubicBezTo>
                    <a:pt x="2606" y="4953"/>
                    <a:pt x="3502" y="5809"/>
                    <a:pt x="3502" y="6883"/>
                  </a:cubicBezTo>
                  <a:cubicBezTo>
                    <a:pt x="3502" y="7353"/>
                    <a:pt x="3299" y="7612"/>
                    <a:pt x="2975" y="7612"/>
                  </a:cubicBezTo>
                  <a:cubicBezTo>
                    <a:pt x="2834" y="7612"/>
                    <a:pt x="2669" y="7563"/>
                    <a:pt x="2487" y="7460"/>
                  </a:cubicBezTo>
                  <a:cubicBezTo>
                    <a:pt x="1771" y="7042"/>
                    <a:pt x="1393" y="6405"/>
                    <a:pt x="1274" y="5848"/>
                  </a:cubicBezTo>
                  <a:lnTo>
                    <a:pt x="0" y="5809"/>
                  </a:lnTo>
                  <a:lnTo>
                    <a:pt x="0" y="5809"/>
                  </a:lnTo>
                  <a:cubicBezTo>
                    <a:pt x="279" y="6783"/>
                    <a:pt x="995" y="8136"/>
                    <a:pt x="2487" y="8992"/>
                  </a:cubicBezTo>
                  <a:cubicBezTo>
                    <a:pt x="2995" y="9286"/>
                    <a:pt x="3456" y="9427"/>
                    <a:pt x="3844" y="9427"/>
                  </a:cubicBezTo>
                  <a:cubicBezTo>
                    <a:pt x="4611" y="9427"/>
                    <a:pt x="5093" y="8875"/>
                    <a:pt x="5093" y="7858"/>
                  </a:cubicBezTo>
                  <a:cubicBezTo>
                    <a:pt x="5093" y="5630"/>
                    <a:pt x="3820" y="4297"/>
                    <a:pt x="2487" y="3521"/>
                  </a:cubicBezTo>
                  <a:cubicBezTo>
                    <a:pt x="2427" y="3481"/>
                    <a:pt x="2368" y="3461"/>
                    <a:pt x="2308" y="3422"/>
                  </a:cubicBezTo>
                  <a:lnTo>
                    <a:pt x="2447" y="2407"/>
                  </a:lnTo>
                  <a:lnTo>
                    <a:pt x="4655" y="3660"/>
                  </a:lnTo>
                  <a:lnTo>
                    <a:pt x="4655" y="2069"/>
                  </a:lnTo>
                  <a:lnTo>
                    <a:pt x="1094" y="0"/>
                  </a:lnTo>
                  <a:close/>
                </a:path>
              </a:pathLst>
            </a:custGeom>
            <a:solidFill>
              <a:srgbClr val="E39B8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6" name="Google Shape;586;p4"/>
            <p:cNvSpPr/>
            <p:nvPr/>
          </p:nvSpPr>
          <p:spPr>
            <a:xfrm>
              <a:off x="523060" y="1702829"/>
              <a:ext cx="178448" cy="285742"/>
            </a:xfrm>
            <a:custGeom>
              <a:rect b="b" l="l" r="r" t="t"/>
              <a:pathLst>
                <a:path extrusionOk="0" h="8634" w="5392">
                  <a:moveTo>
                    <a:pt x="2240" y="4031"/>
                  </a:moveTo>
                  <a:cubicBezTo>
                    <a:pt x="2386" y="4031"/>
                    <a:pt x="2550" y="4079"/>
                    <a:pt x="2726" y="4178"/>
                  </a:cubicBezTo>
                  <a:cubicBezTo>
                    <a:pt x="3322" y="4536"/>
                    <a:pt x="3800" y="5332"/>
                    <a:pt x="3800" y="6048"/>
                  </a:cubicBezTo>
                  <a:cubicBezTo>
                    <a:pt x="3786" y="6533"/>
                    <a:pt x="3560" y="6806"/>
                    <a:pt x="3216" y="6806"/>
                  </a:cubicBezTo>
                  <a:cubicBezTo>
                    <a:pt x="3066" y="6806"/>
                    <a:pt x="2893" y="6754"/>
                    <a:pt x="2706" y="6645"/>
                  </a:cubicBezTo>
                  <a:cubicBezTo>
                    <a:pt x="2089" y="6287"/>
                    <a:pt x="1651" y="5511"/>
                    <a:pt x="1651" y="4815"/>
                  </a:cubicBezTo>
                  <a:cubicBezTo>
                    <a:pt x="1651" y="4309"/>
                    <a:pt x="1890" y="4031"/>
                    <a:pt x="2240" y="4031"/>
                  </a:cubicBezTo>
                  <a:close/>
                  <a:moveTo>
                    <a:pt x="2765" y="1"/>
                  </a:moveTo>
                  <a:lnTo>
                    <a:pt x="1114" y="1294"/>
                  </a:lnTo>
                  <a:cubicBezTo>
                    <a:pt x="378" y="2010"/>
                    <a:pt x="20" y="2448"/>
                    <a:pt x="0" y="3860"/>
                  </a:cubicBezTo>
                  <a:cubicBezTo>
                    <a:pt x="0" y="5392"/>
                    <a:pt x="1214" y="7302"/>
                    <a:pt x="2785" y="8197"/>
                  </a:cubicBezTo>
                  <a:cubicBezTo>
                    <a:pt x="3250" y="8470"/>
                    <a:pt x="3727" y="8634"/>
                    <a:pt x="4142" y="8634"/>
                  </a:cubicBezTo>
                  <a:cubicBezTo>
                    <a:pt x="4844" y="8634"/>
                    <a:pt x="5371" y="8164"/>
                    <a:pt x="5371" y="6963"/>
                  </a:cubicBezTo>
                  <a:cubicBezTo>
                    <a:pt x="5391" y="5093"/>
                    <a:pt x="4118" y="3422"/>
                    <a:pt x="3163" y="2865"/>
                  </a:cubicBezTo>
                  <a:cubicBezTo>
                    <a:pt x="2903" y="2719"/>
                    <a:pt x="2736" y="2706"/>
                    <a:pt x="2683" y="2706"/>
                  </a:cubicBezTo>
                  <a:cubicBezTo>
                    <a:pt x="2672" y="2706"/>
                    <a:pt x="2666" y="2706"/>
                    <a:pt x="2666" y="2706"/>
                  </a:cubicBezTo>
                  <a:lnTo>
                    <a:pt x="4735" y="1135"/>
                  </a:lnTo>
                  <a:lnTo>
                    <a:pt x="2765" y="1"/>
                  </a:lnTo>
                  <a:close/>
                </a:path>
              </a:pathLst>
            </a:custGeom>
            <a:solidFill>
              <a:srgbClr val="A43E27"/>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pic>
        <p:nvPicPr>
          <p:cNvPr descr="https://cdn-icons-png.flaticon.com/512/4638/4638918.png" id="587" name="Google Shape;587;p4"/>
          <p:cNvPicPr preferRelativeResize="0"/>
          <p:nvPr/>
        </p:nvPicPr>
        <p:blipFill rotWithShape="1">
          <a:blip r:embed="rId3">
            <a:alphaModFix/>
          </a:blip>
          <a:srcRect b="0" l="0" r="0" t="0"/>
          <a:stretch/>
        </p:blipFill>
        <p:spPr>
          <a:xfrm>
            <a:off x="5342389" y="4589208"/>
            <a:ext cx="709008" cy="408037"/>
          </a:xfrm>
          <a:prstGeom prst="rect">
            <a:avLst/>
          </a:prstGeom>
          <a:noFill/>
          <a:ln cap="flat" cmpd="sng" w="9525">
            <a:solidFill>
              <a:schemeClr val="lt1">
                <a:alpha val="98823"/>
              </a:schemeClr>
            </a:solidFill>
            <a:prstDash val="solid"/>
            <a:round/>
            <a:headEnd len="sm" w="sm" type="none"/>
            <a:tailEnd len="sm" w="sm" type="none"/>
          </a:ln>
        </p:spPr>
      </p:pic>
      <p:pic>
        <p:nvPicPr>
          <p:cNvPr descr="https://cdn-icons-png.flaticon.com/512/7244/7244673.png" id="588" name="Google Shape;588;p4"/>
          <p:cNvPicPr preferRelativeResize="0"/>
          <p:nvPr/>
        </p:nvPicPr>
        <p:blipFill rotWithShape="1">
          <a:blip r:embed="rId4">
            <a:alphaModFix/>
          </a:blip>
          <a:srcRect b="0" l="0" r="0" t="0"/>
          <a:stretch/>
        </p:blipFill>
        <p:spPr>
          <a:xfrm>
            <a:off x="5189986" y="3619237"/>
            <a:ext cx="957375" cy="957375"/>
          </a:xfrm>
          <a:prstGeom prst="rect">
            <a:avLst/>
          </a:prstGeom>
          <a:noFill/>
          <a:ln>
            <a:noFill/>
          </a:ln>
        </p:spPr>
      </p:pic>
      <p:pic>
        <p:nvPicPr>
          <p:cNvPr descr="https://cdn-icons.flaticon.com/png/512/1566/premium/1566210.png?token=exp=1652533993~hmac=8615f9b963a479d8fa05d2340001136e" id="589" name="Google Shape;589;p4"/>
          <p:cNvPicPr preferRelativeResize="0"/>
          <p:nvPr/>
        </p:nvPicPr>
        <p:blipFill rotWithShape="1">
          <a:blip r:embed="rId5">
            <a:alphaModFix/>
          </a:blip>
          <a:srcRect b="0" l="0" r="0" t="0"/>
          <a:stretch/>
        </p:blipFill>
        <p:spPr>
          <a:xfrm>
            <a:off x="5486503" y="2436292"/>
            <a:ext cx="550543" cy="550543"/>
          </a:xfrm>
          <a:prstGeom prst="rect">
            <a:avLst/>
          </a:prstGeom>
          <a:noFill/>
          <a:ln>
            <a:noFill/>
          </a:ln>
        </p:spPr>
      </p:pic>
      <p:pic>
        <p:nvPicPr>
          <p:cNvPr descr="https://cdn-icons-png.flaticon.com/512/2399/2399662.png" id="590" name="Google Shape;590;p4"/>
          <p:cNvPicPr preferRelativeResize="0"/>
          <p:nvPr/>
        </p:nvPicPr>
        <p:blipFill rotWithShape="1">
          <a:blip r:embed="rId6">
            <a:alphaModFix/>
          </a:blip>
          <a:srcRect b="0" l="0" r="0" t="0"/>
          <a:stretch/>
        </p:blipFill>
        <p:spPr>
          <a:xfrm>
            <a:off x="5189986" y="3159049"/>
            <a:ext cx="895712" cy="491380"/>
          </a:xfrm>
          <a:prstGeom prst="rect">
            <a:avLst/>
          </a:prstGeom>
          <a:noFill/>
          <a:ln>
            <a:noFill/>
          </a:ln>
        </p:spPr>
      </p:pic>
      <p:pic>
        <p:nvPicPr>
          <p:cNvPr descr="https://cdn-icons.flaticon.com/png/512/2704/premium/2704022.png?token=exp=1652534249~hmac=3e1cbd410ed18bf1ad617fb721beaf3c" id="591" name="Google Shape;591;p4"/>
          <p:cNvPicPr preferRelativeResize="0"/>
          <p:nvPr/>
        </p:nvPicPr>
        <p:blipFill rotWithShape="1">
          <a:blip r:embed="rId7">
            <a:alphaModFix/>
          </a:blip>
          <a:srcRect b="0" l="0" r="0" t="0"/>
          <a:stretch/>
        </p:blipFill>
        <p:spPr>
          <a:xfrm>
            <a:off x="5475025" y="1687841"/>
            <a:ext cx="567829" cy="567829"/>
          </a:xfrm>
          <a:prstGeom prst="rect">
            <a:avLst/>
          </a:prstGeom>
          <a:noFill/>
          <a:ln>
            <a:noFill/>
          </a:ln>
        </p:spPr>
      </p:pic>
      <p:pic>
        <p:nvPicPr>
          <p:cNvPr descr="https://cdn-icons.flaticon.com/png/512/2696/premium/2696583.png?token=exp=1652534454~hmac=ecc84f56f65e90978c30a8ba6af38bd6" id="592" name="Google Shape;592;p4"/>
          <p:cNvPicPr preferRelativeResize="0"/>
          <p:nvPr/>
        </p:nvPicPr>
        <p:blipFill rotWithShape="1">
          <a:blip r:embed="rId8">
            <a:alphaModFix/>
          </a:blip>
          <a:srcRect b="0" l="0" r="0" t="0"/>
          <a:stretch/>
        </p:blipFill>
        <p:spPr>
          <a:xfrm>
            <a:off x="5255253" y="5117606"/>
            <a:ext cx="926521" cy="747754"/>
          </a:xfrm>
          <a:prstGeom prst="rect">
            <a:avLst/>
          </a:prstGeom>
          <a:noFill/>
          <a:ln>
            <a:noFill/>
          </a:ln>
        </p:spPr>
      </p:pic>
      <p:sp>
        <p:nvSpPr>
          <p:cNvPr id="593" name="Google Shape;593;p4"/>
          <p:cNvSpPr/>
          <p:nvPr/>
        </p:nvSpPr>
        <p:spPr>
          <a:xfrm>
            <a:off x="6780299" y="1685370"/>
            <a:ext cx="3798000" cy="570300"/>
          </a:xfrm>
          <a:prstGeom prst="rect">
            <a:avLst/>
          </a:prstGeom>
          <a:noFill/>
          <a:ln>
            <a:noFill/>
          </a:ln>
        </p:spPr>
        <p:txBody>
          <a:bodyPr anchorCtr="0" anchor="ctr" bIns="91425" lIns="137150" spcFirstLastPara="1" rIns="137150"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Programming</a:t>
            </a:r>
            <a:endParaRPr b="0" i="0" sz="1600" u="none" cap="none" strike="noStrike">
              <a:solidFill>
                <a:srgbClr val="000000"/>
              </a:solidFill>
              <a:latin typeface="Roboto"/>
              <a:ea typeface="Roboto"/>
              <a:cs typeface="Roboto"/>
              <a:sym typeface="Roboto"/>
            </a:endParaRPr>
          </a:p>
        </p:txBody>
      </p:sp>
      <p:sp>
        <p:nvSpPr>
          <p:cNvPr id="594" name="Google Shape;594;p4"/>
          <p:cNvSpPr/>
          <p:nvPr/>
        </p:nvSpPr>
        <p:spPr>
          <a:xfrm>
            <a:off x="6780299" y="2395711"/>
            <a:ext cx="3798000" cy="570300"/>
          </a:xfrm>
          <a:prstGeom prst="rect">
            <a:avLst/>
          </a:prstGeom>
          <a:noFill/>
          <a:ln>
            <a:noFill/>
          </a:ln>
        </p:spPr>
        <p:txBody>
          <a:bodyPr anchorCtr="0" anchor="ctr" bIns="91425" lIns="137150" spcFirstLastPara="1" rIns="137150"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Component Mapping &amp; Soldering</a:t>
            </a:r>
            <a:endParaRPr b="0" i="0" sz="1600" u="none" cap="none" strike="noStrike">
              <a:solidFill>
                <a:srgbClr val="000000"/>
              </a:solidFill>
              <a:latin typeface="Arial"/>
              <a:ea typeface="Arial"/>
              <a:cs typeface="Arial"/>
              <a:sym typeface="Arial"/>
            </a:endParaRPr>
          </a:p>
        </p:txBody>
      </p:sp>
      <p:sp>
        <p:nvSpPr>
          <p:cNvPr id="595" name="Google Shape;595;p4"/>
          <p:cNvSpPr/>
          <p:nvPr/>
        </p:nvSpPr>
        <p:spPr>
          <a:xfrm>
            <a:off x="6780299" y="3199144"/>
            <a:ext cx="3798000" cy="570300"/>
          </a:xfrm>
          <a:prstGeom prst="rect">
            <a:avLst/>
          </a:prstGeom>
          <a:noFill/>
          <a:ln>
            <a:noFill/>
          </a:ln>
        </p:spPr>
        <p:txBody>
          <a:bodyPr anchorCtr="0" anchor="ctr" bIns="91425" lIns="137150" spcFirstLastPara="1" rIns="137150"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PCB Printing &amp; Connectivity Testing</a:t>
            </a:r>
            <a:endParaRPr b="0" i="0" sz="16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596" name="Google Shape;596;p4"/>
          <p:cNvSpPr/>
          <p:nvPr/>
        </p:nvSpPr>
        <p:spPr>
          <a:xfrm>
            <a:off x="6849440" y="3887821"/>
            <a:ext cx="3798000" cy="570300"/>
          </a:xfrm>
          <a:prstGeom prst="rect">
            <a:avLst/>
          </a:prstGeom>
          <a:noFill/>
          <a:ln>
            <a:noFill/>
          </a:ln>
        </p:spPr>
        <p:txBody>
          <a:bodyPr anchorCtr="0" anchor="ctr" bIns="91425" lIns="137150" spcFirstLastPara="1" rIns="137150"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Components Procurement</a:t>
            </a:r>
            <a:endParaRPr b="0" i="0" sz="1600" u="none" cap="none" strike="noStrike">
              <a:solidFill>
                <a:srgbClr val="000000"/>
              </a:solidFill>
              <a:latin typeface="Arial"/>
              <a:ea typeface="Arial"/>
              <a:cs typeface="Arial"/>
              <a:sym typeface="Arial"/>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597" name="Google Shape;597;p4"/>
          <p:cNvSpPr/>
          <p:nvPr/>
        </p:nvSpPr>
        <p:spPr>
          <a:xfrm>
            <a:off x="6858998" y="4560784"/>
            <a:ext cx="3798000" cy="570300"/>
          </a:xfrm>
          <a:prstGeom prst="rect">
            <a:avLst/>
          </a:prstGeom>
          <a:noFill/>
          <a:ln>
            <a:noFill/>
          </a:ln>
        </p:spPr>
        <p:txBody>
          <a:bodyPr anchorCtr="0" anchor="ctr" bIns="91425" lIns="137150" spcFirstLastPara="1" rIns="137150"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Circuit Design</a:t>
            </a:r>
            <a:endParaRPr b="0" i="0" sz="16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598" name="Google Shape;598;p4"/>
          <p:cNvSpPr/>
          <p:nvPr/>
        </p:nvSpPr>
        <p:spPr>
          <a:xfrm>
            <a:off x="6852152" y="5290549"/>
            <a:ext cx="3798000" cy="570300"/>
          </a:xfrm>
          <a:prstGeom prst="rect">
            <a:avLst/>
          </a:prstGeom>
          <a:noFill/>
          <a:ln>
            <a:noFill/>
          </a:ln>
        </p:spPr>
        <p:txBody>
          <a:bodyPr anchorCtr="0" anchor="ctr" bIns="91425" lIns="137150" spcFirstLastPara="1" rIns="137150" wrap="square" tIns="91425">
            <a:noAutofit/>
          </a:bodyPr>
          <a:lstStyle/>
          <a:p>
            <a:pPr indent="0" lvl="0" marL="0" marR="0" rtl="0" algn="l">
              <a:lnSpc>
                <a:spcPct val="100000"/>
              </a:lnSpc>
              <a:spcBef>
                <a:spcPts val="0"/>
              </a:spcBef>
              <a:spcAft>
                <a:spcPts val="0"/>
              </a:spcAft>
              <a:buNone/>
            </a:pPr>
            <a:r>
              <a:rPr b="0" i="0" lang="en-US" sz="1600" u="none" cap="none" strike="noStrike">
                <a:solidFill>
                  <a:srgbClr val="000000"/>
                </a:solidFill>
                <a:latin typeface="Arial"/>
                <a:ea typeface="Arial"/>
                <a:cs typeface="Arial"/>
                <a:sym typeface="Arial"/>
              </a:rPr>
              <a:t>Choosing Microcontroller</a:t>
            </a:r>
            <a:endParaRPr b="0" i="0" sz="1600" u="none" cap="none" strike="noStrike">
              <a:solidFill>
                <a:srgbClr val="000000"/>
              </a:solidFill>
              <a:latin typeface="Roboto"/>
              <a:ea typeface="Roboto"/>
              <a:cs typeface="Roboto"/>
              <a:sym typeface="Roboto"/>
            </a:endParaRPr>
          </a:p>
          <a:p>
            <a:pPr indent="0" lvl="0" marL="0" marR="0" rtl="0" algn="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5"/>
          <p:cNvSpPr txBox="1"/>
          <p:nvPr>
            <p:ph type="title"/>
          </p:nvPr>
        </p:nvSpPr>
        <p:spPr>
          <a:xfrm>
            <a:off x="535547" y="-230243"/>
            <a:ext cx="9601200" cy="114238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Arial"/>
              <a:buNone/>
            </a:pPr>
            <a:r>
              <a:rPr lang="en-US">
                <a:solidFill>
                  <a:schemeClr val="accent1"/>
                </a:solidFill>
              </a:rPr>
              <a:t>BLOCK DIAGRAM</a:t>
            </a:r>
            <a:endParaRPr>
              <a:solidFill>
                <a:schemeClr val="accent1"/>
              </a:solidFill>
            </a:endParaRPr>
          </a:p>
        </p:txBody>
      </p:sp>
      <p:pic>
        <p:nvPicPr>
          <p:cNvPr descr="http://nevonprojects.com/wp-content/uploads/2016/02/BLDC-motor-speed-blc-sm.jpg" id="604" name="Google Shape;604;p5"/>
          <p:cNvPicPr preferRelativeResize="0"/>
          <p:nvPr/>
        </p:nvPicPr>
        <p:blipFill rotWithShape="1">
          <a:blip r:embed="rId3">
            <a:alphaModFix/>
          </a:blip>
          <a:srcRect b="0" l="0" r="0" t="0"/>
          <a:stretch/>
        </p:blipFill>
        <p:spPr>
          <a:xfrm>
            <a:off x="2528887" y="814387"/>
            <a:ext cx="7134225" cy="5229225"/>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6"/>
          <p:cNvSpPr txBox="1"/>
          <p:nvPr>
            <p:ph type="title"/>
          </p:nvPr>
        </p:nvSpPr>
        <p:spPr>
          <a:xfrm>
            <a:off x="489397" y="362902"/>
            <a:ext cx="9780431" cy="1015853"/>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2128"/>
              </a:buClr>
              <a:buSzPts val="3200"/>
              <a:buFont typeface="Roboto"/>
              <a:buNone/>
            </a:pPr>
            <a:r>
              <a:rPr lang="en-US">
                <a:solidFill>
                  <a:srgbClr val="D82128"/>
                </a:solidFill>
                <a:latin typeface="Roboto"/>
                <a:ea typeface="Roboto"/>
                <a:cs typeface="Roboto"/>
                <a:sym typeface="Roboto"/>
              </a:rPr>
              <a:t>CIRCUIT DESIGN</a:t>
            </a:r>
            <a:br>
              <a:rPr lang="en-US"/>
            </a:br>
            <a:endParaRPr/>
          </a:p>
        </p:txBody>
      </p:sp>
      <p:sp>
        <p:nvSpPr>
          <p:cNvPr id="610" name="Google Shape;610;p6"/>
          <p:cNvSpPr txBox="1"/>
          <p:nvPr>
            <p:ph idx="1" type="body"/>
          </p:nvPr>
        </p:nvSpPr>
        <p:spPr>
          <a:xfrm>
            <a:off x="489397" y="1171977"/>
            <a:ext cx="6143223" cy="4881093"/>
          </a:xfrm>
          <a:prstGeom prst="rect">
            <a:avLst/>
          </a:prstGeom>
          <a:noFill/>
          <a:ln>
            <a:noFill/>
          </a:ln>
        </p:spPr>
        <p:txBody>
          <a:bodyPr anchorCtr="0" anchor="t" bIns="45700" lIns="91425" spcFirstLastPara="1" rIns="91425" wrap="square" tIns="45700">
            <a:normAutofit fontScale="92500" lnSpcReduction="10000"/>
          </a:bodyPr>
          <a:lstStyle/>
          <a:p>
            <a:pPr indent="0" lvl="0" marL="0" rtl="0" algn="l">
              <a:lnSpc>
                <a:spcPct val="90000"/>
              </a:lnSpc>
              <a:spcBef>
                <a:spcPts val="0"/>
              </a:spcBef>
              <a:spcAft>
                <a:spcPts val="0"/>
              </a:spcAft>
              <a:buSzPct val="100000"/>
              <a:buNone/>
            </a:pPr>
            <a:r>
              <a:rPr lang="en-US" sz="2100">
                <a:latin typeface="Arial"/>
                <a:ea typeface="Arial"/>
                <a:cs typeface="Arial"/>
                <a:sym typeface="Arial"/>
              </a:rPr>
              <a:t>A circuit is actually any loop through which matter is carried. For an electronic circuit, the matter carried is the charge by electronics and the source of these electrons is the positive terminal of the voltage source .When this charge flows from the positive terminal, through out the loop and reaches the negative terminal, the circuit is said to be completed. However this circuit consists of a number of components which affects the flow of charge in many ways. Some may provide hindrance to the flow of charge, some simple store or dissipate charge. Some require external source of energy, some supply energy.</a:t>
            </a:r>
            <a:endParaRPr/>
          </a:p>
          <a:p>
            <a:pPr indent="0" lvl="0" marL="0" rtl="0" algn="l">
              <a:lnSpc>
                <a:spcPct val="90000"/>
              </a:lnSpc>
              <a:spcBef>
                <a:spcPts val="1800"/>
              </a:spcBef>
              <a:spcAft>
                <a:spcPts val="0"/>
              </a:spcAft>
              <a:buSzPct val="100000"/>
              <a:buNone/>
            </a:pPr>
            <a:br>
              <a:rPr b="1" lang="en-US" sz="2100">
                <a:solidFill>
                  <a:srgbClr val="6D291A"/>
                </a:solidFill>
              </a:rPr>
            </a:br>
            <a:r>
              <a:rPr b="1" lang="en-US" sz="1700">
                <a:solidFill>
                  <a:srgbClr val="6D291A"/>
                </a:solidFill>
              </a:rPr>
              <a:t>Circuit Design Tools:</a:t>
            </a:r>
            <a:endParaRPr/>
          </a:p>
          <a:p>
            <a:pPr indent="-285781" lvl="0" marL="285750" rtl="0" algn="l">
              <a:lnSpc>
                <a:spcPct val="90000"/>
              </a:lnSpc>
              <a:spcBef>
                <a:spcPts val="1800"/>
              </a:spcBef>
              <a:spcAft>
                <a:spcPts val="0"/>
              </a:spcAft>
              <a:buSzPct val="100000"/>
              <a:buFont typeface="Arial"/>
              <a:buChar char="•"/>
            </a:pPr>
            <a:r>
              <a:rPr lang="en-US" sz="1700">
                <a:solidFill>
                  <a:srgbClr val="6D291A"/>
                </a:solidFill>
              </a:rPr>
              <a:t>Eagle, Kicad, Proteus</a:t>
            </a:r>
            <a:endParaRPr/>
          </a:p>
          <a:p>
            <a:pPr indent="-285781" lvl="0" marL="285750" rtl="0" algn="l">
              <a:lnSpc>
                <a:spcPct val="90000"/>
              </a:lnSpc>
              <a:spcBef>
                <a:spcPts val="1800"/>
              </a:spcBef>
              <a:spcAft>
                <a:spcPts val="0"/>
              </a:spcAft>
              <a:buSzPct val="100000"/>
              <a:buFont typeface="Arial"/>
              <a:buChar char="•"/>
            </a:pPr>
            <a:r>
              <a:rPr lang="en-US" sz="1700">
                <a:solidFill>
                  <a:srgbClr val="6D291A"/>
                </a:solidFill>
              </a:rPr>
              <a:t>Circuit Digest Capacitor Calculator</a:t>
            </a:r>
            <a:endParaRPr/>
          </a:p>
          <a:p>
            <a:pPr indent="-285781" lvl="0" marL="285750" rtl="0" algn="l">
              <a:lnSpc>
                <a:spcPct val="90000"/>
              </a:lnSpc>
              <a:spcBef>
                <a:spcPts val="1800"/>
              </a:spcBef>
              <a:spcAft>
                <a:spcPts val="0"/>
              </a:spcAft>
              <a:buSzPct val="100000"/>
              <a:buFont typeface="Arial"/>
              <a:buChar char="•"/>
            </a:pPr>
            <a:r>
              <a:rPr lang="en-US" sz="1700">
                <a:solidFill>
                  <a:srgbClr val="6D291A"/>
                </a:solidFill>
              </a:rPr>
              <a:t>Nevon Express Resistor Color Code Calculator</a:t>
            </a:r>
            <a:endParaRPr/>
          </a:p>
          <a:p>
            <a:pPr indent="0" lvl="0" marL="0" rtl="0" algn="l">
              <a:lnSpc>
                <a:spcPct val="90000"/>
              </a:lnSpc>
              <a:spcBef>
                <a:spcPts val="1800"/>
              </a:spcBef>
              <a:spcAft>
                <a:spcPts val="0"/>
              </a:spcAft>
              <a:buSzPct val="100000"/>
              <a:buNone/>
            </a:pPr>
            <a:r>
              <a:t/>
            </a:r>
            <a:endParaRPr sz="1700"/>
          </a:p>
        </p:txBody>
      </p:sp>
      <p:pic>
        <p:nvPicPr>
          <p:cNvPr descr="Image result for complicated circuit diagram" id="611" name="Google Shape;611;p6"/>
          <p:cNvPicPr preferRelativeResize="0"/>
          <p:nvPr/>
        </p:nvPicPr>
        <p:blipFill rotWithShape="1">
          <a:blip r:embed="rId3">
            <a:alphaModFix/>
          </a:blip>
          <a:srcRect b="0" l="0" r="0" t="0"/>
          <a:stretch/>
        </p:blipFill>
        <p:spPr>
          <a:xfrm>
            <a:off x="6632620" y="947386"/>
            <a:ext cx="4987636" cy="4521200"/>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7"/>
          <p:cNvSpPr txBox="1"/>
          <p:nvPr>
            <p:ph type="title"/>
          </p:nvPr>
        </p:nvSpPr>
        <p:spPr>
          <a:xfrm>
            <a:off x="741608" y="489397"/>
            <a:ext cx="9703157" cy="62723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rgbClr val="D82128"/>
              </a:buClr>
              <a:buSzPts val="3200"/>
              <a:buFont typeface="Roboto"/>
              <a:buNone/>
            </a:pPr>
            <a:r>
              <a:rPr lang="en-US">
                <a:solidFill>
                  <a:srgbClr val="D82128"/>
                </a:solidFill>
                <a:latin typeface="Roboto"/>
                <a:ea typeface="Roboto"/>
                <a:cs typeface="Roboto"/>
                <a:sym typeface="Roboto"/>
              </a:rPr>
              <a:t>PROGRAMMING</a:t>
            </a:r>
            <a:endParaRPr/>
          </a:p>
        </p:txBody>
      </p:sp>
      <p:sp>
        <p:nvSpPr>
          <p:cNvPr id="617" name="Google Shape;617;p7"/>
          <p:cNvSpPr txBox="1"/>
          <p:nvPr/>
        </p:nvSpPr>
        <p:spPr>
          <a:xfrm>
            <a:off x="741608" y="1337487"/>
            <a:ext cx="5324340"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Arial"/>
                <a:ea typeface="Arial"/>
                <a:cs typeface="Arial"/>
                <a:sym typeface="Arial"/>
              </a:rPr>
              <a:t>Keil MicroVision software is an integrated development environment (IDE), which integrated a text editor to write programs, a compiler and it will convert your source code to hex files too.</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Keil development tools for the 8051 Microcontroller Architecture support every level of software developer from the professional applications engineer to the student just learning about embedded software development.</a:t>
            </a:r>
            <a:br>
              <a:rPr b="0" i="0" lang="en-US" sz="1800" u="none" cap="none" strike="noStrike">
                <a:solidFill>
                  <a:schemeClr val="dk1"/>
                </a:solidFill>
                <a:latin typeface="Arial"/>
                <a:ea typeface="Arial"/>
                <a:cs typeface="Arial"/>
                <a:sym typeface="Arial"/>
              </a:rPr>
            </a:br>
            <a:br>
              <a:rPr b="0" i="0" lang="en-US" sz="1800" u="none" cap="none" strike="noStrike">
                <a:solidFill>
                  <a:schemeClr val="dk1"/>
                </a:solidFill>
                <a:latin typeface="Arial"/>
                <a:ea typeface="Arial"/>
                <a:cs typeface="Arial"/>
                <a:sym typeface="Arial"/>
              </a:rPr>
            </a:br>
            <a:r>
              <a:rPr b="0" i="0" lang="en-US" sz="1800" u="none" cap="none" strike="noStrike">
                <a:solidFill>
                  <a:schemeClr val="dk1"/>
                </a:solidFill>
                <a:latin typeface="Arial"/>
                <a:ea typeface="Arial"/>
                <a:cs typeface="Arial"/>
                <a:sym typeface="Arial"/>
              </a:rPr>
              <a:t>The industry-standard Keil C Compilers, Macro Assemblers, Debuggers, Real-time Kernels, Single-board Computers, and Emulators support all 8051 derivatives and help you get your projects completed on schedule.</a:t>
            </a:r>
            <a:endParaRPr sz="1800">
              <a:solidFill>
                <a:schemeClr val="dk1"/>
              </a:solidFill>
              <a:latin typeface="Arial"/>
              <a:ea typeface="Arial"/>
              <a:cs typeface="Arial"/>
              <a:sym typeface="Arial"/>
            </a:endParaRPr>
          </a:p>
        </p:txBody>
      </p:sp>
      <p:pic>
        <p:nvPicPr>
          <p:cNvPr descr="8051 Development System Circuit Board" id="618" name="Google Shape;618;p7"/>
          <p:cNvPicPr preferRelativeResize="0"/>
          <p:nvPr>
            <p:ph idx="2" type="body"/>
          </p:nvPr>
        </p:nvPicPr>
        <p:blipFill rotWithShape="1">
          <a:blip r:embed="rId3">
            <a:alphaModFix/>
          </a:blip>
          <a:srcRect b="0" l="0" r="0" t="0"/>
          <a:stretch/>
        </p:blipFill>
        <p:spPr>
          <a:xfrm>
            <a:off x="6619741" y="1455313"/>
            <a:ext cx="4932608" cy="4288664"/>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2" name="Shape 622"/>
        <p:cNvGrpSpPr/>
        <p:nvPr/>
      </p:nvGrpSpPr>
      <p:grpSpPr>
        <a:xfrm>
          <a:off x="0" y="0"/>
          <a:ext cx="0" cy="0"/>
          <a:chOff x="0" y="0"/>
          <a:chExt cx="0" cy="0"/>
        </a:xfrm>
      </p:grpSpPr>
      <p:sp>
        <p:nvSpPr>
          <p:cNvPr id="623" name="Google Shape;623;p8"/>
          <p:cNvSpPr txBox="1"/>
          <p:nvPr>
            <p:ph type="title"/>
          </p:nvPr>
        </p:nvSpPr>
        <p:spPr>
          <a:xfrm>
            <a:off x="741609" y="450760"/>
            <a:ext cx="9703157" cy="592429"/>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accent1"/>
              </a:buClr>
              <a:buSzPct val="100000"/>
              <a:buFont typeface="Arial"/>
              <a:buNone/>
            </a:pPr>
            <a:br>
              <a:rPr lang="en-US">
                <a:solidFill>
                  <a:schemeClr val="accent1"/>
                </a:solidFill>
              </a:rPr>
            </a:br>
            <a:r>
              <a:rPr lang="en-US">
                <a:solidFill>
                  <a:schemeClr val="accent1"/>
                </a:solidFill>
              </a:rPr>
              <a:t>WHAT IS EMBEDDED C LANGUAGE ?</a:t>
            </a:r>
            <a:endParaRPr/>
          </a:p>
        </p:txBody>
      </p:sp>
      <p:sp>
        <p:nvSpPr>
          <p:cNvPr id="624" name="Google Shape;624;p8"/>
          <p:cNvSpPr txBox="1"/>
          <p:nvPr/>
        </p:nvSpPr>
        <p:spPr>
          <a:xfrm>
            <a:off x="741609" y="1390919"/>
            <a:ext cx="5041005" cy="452431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Arial"/>
                <a:ea typeface="Arial"/>
                <a:cs typeface="Arial"/>
                <a:sym typeface="Arial"/>
              </a:rPr>
              <a:t>Embedded C is the most popular programming language in the software field for developing electronic gadgets. Each processor is associated with embedded software. Embedded C Programming plays a major role in performing specific functions by the processor.</a:t>
            </a:r>
            <a:br>
              <a:rPr lang="en-US" sz="1800">
                <a:solidFill>
                  <a:schemeClr val="dk1"/>
                </a:solidFill>
                <a:latin typeface="Arial"/>
                <a:ea typeface="Arial"/>
                <a:cs typeface="Arial"/>
                <a:sym typeface="Arial"/>
              </a:rPr>
            </a:br>
            <a:br>
              <a:rPr lang="en-US" sz="1800">
                <a:solidFill>
                  <a:schemeClr val="dk1"/>
                </a:solidFill>
                <a:latin typeface="Arial"/>
                <a:ea typeface="Arial"/>
                <a:cs typeface="Arial"/>
                <a:sym typeface="Arial"/>
              </a:rPr>
            </a:br>
            <a:r>
              <a:rPr lang="en-US" sz="1800">
                <a:solidFill>
                  <a:schemeClr val="dk1"/>
                </a:solidFill>
                <a:latin typeface="Arial"/>
                <a:ea typeface="Arial"/>
                <a:cs typeface="Arial"/>
                <a:sym typeface="Arial"/>
              </a:rPr>
              <a:t>Embedded C Programming plays a major role in performing specific functions by the processor. In our day-to-day life, we frequently use many electronic devices such as washing machines, mobile phones, digital camera and so on will work based on microcontrollers that are programmed by embedded C.</a:t>
            </a:r>
            <a:br>
              <a:rPr lang="en-US" sz="1800">
                <a:solidFill>
                  <a:schemeClr val="dk1"/>
                </a:solidFill>
                <a:latin typeface="Arial"/>
                <a:ea typeface="Arial"/>
                <a:cs typeface="Arial"/>
                <a:sym typeface="Arial"/>
              </a:rPr>
            </a:br>
            <a:endParaRPr sz="1800">
              <a:solidFill>
                <a:schemeClr val="dk1"/>
              </a:solidFill>
              <a:latin typeface="Arial"/>
              <a:ea typeface="Arial"/>
              <a:cs typeface="Arial"/>
              <a:sym typeface="Arial"/>
            </a:endParaRPr>
          </a:p>
        </p:txBody>
      </p:sp>
      <p:pic>
        <p:nvPicPr>
          <p:cNvPr descr="Download Keil Logo in SVG Vector or PNG File Format - Logo.wine" id="625" name="Google Shape;625;p8"/>
          <p:cNvPicPr preferRelativeResize="0"/>
          <p:nvPr>
            <p:ph idx="2" type="body"/>
          </p:nvPr>
        </p:nvPicPr>
        <p:blipFill rotWithShape="1">
          <a:blip r:embed="rId3">
            <a:alphaModFix/>
          </a:blip>
          <a:srcRect b="0" l="0" r="0" t="0"/>
          <a:stretch/>
        </p:blipFill>
        <p:spPr>
          <a:xfrm>
            <a:off x="6787165" y="862883"/>
            <a:ext cx="4572000" cy="3048000"/>
          </a:xfrm>
          <a:prstGeom prst="rect">
            <a:avLst/>
          </a:prstGeom>
          <a:noFill/>
          <a:ln>
            <a:noFill/>
          </a:ln>
        </p:spPr>
      </p:pic>
      <p:pic>
        <p:nvPicPr>
          <p:cNvPr descr="Danny | Fabacademy assignments" id="626" name="Google Shape;626;p8"/>
          <p:cNvPicPr preferRelativeResize="0"/>
          <p:nvPr/>
        </p:nvPicPr>
        <p:blipFill rotWithShape="1">
          <a:blip r:embed="rId4">
            <a:alphaModFix/>
          </a:blip>
          <a:srcRect b="0" l="0" r="0" t="0"/>
          <a:stretch/>
        </p:blipFill>
        <p:spPr>
          <a:xfrm>
            <a:off x="6311677" y="2968244"/>
            <a:ext cx="5715000" cy="3048001"/>
          </a:xfrm>
          <a:prstGeom prst="rect">
            <a:avLst/>
          </a:prstGeom>
          <a:noFill/>
          <a:ln>
            <a:noFill/>
          </a:ln>
        </p:spPr>
      </p:pic>
    </p:spTree>
  </p:cSld>
  <p:clrMapOvr>
    <a:masterClrMapping/>
  </p:clrMapOvr>
  <mc:AlternateContent>
    <mc:Choice Requires="p14">
      <p:transition spd="slow" p14:dur="700">
        <p:fad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9"/>
          <p:cNvSpPr txBox="1"/>
          <p:nvPr>
            <p:ph type="title"/>
          </p:nvPr>
        </p:nvSpPr>
        <p:spPr>
          <a:xfrm>
            <a:off x="509788" y="-191606"/>
            <a:ext cx="9601200" cy="1142385"/>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accent1"/>
              </a:buClr>
              <a:buSzPts val="3200"/>
              <a:buFont typeface="Roboto"/>
              <a:buNone/>
            </a:pPr>
            <a:r>
              <a:rPr lang="en-US">
                <a:solidFill>
                  <a:schemeClr val="accent1"/>
                </a:solidFill>
                <a:latin typeface="Roboto"/>
                <a:ea typeface="Roboto"/>
                <a:cs typeface="Roboto"/>
                <a:sym typeface="Roboto"/>
              </a:rPr>
              <a:t>HARDWARE &amp; SOFTWARE REQUIREMENTS</a:t>
            </a:r>
            <a:endParaRPr/>
          </a:p>
        </p:txBody>
      </p:sp>
      <p:sp>
        <p:nvSpPr>
          <p:cNvPr id="632" name="Google Shape;632;p9"/>
          <p:cNvSpPr txBox="1"/>
          <p:nvPr>
            <p:ph idx="1" type="body"/>
          </p:nvPr>
        </p:nvSpPr>
        <p:spPr>
          <a:xfrm>
            <a:off x="738388" y="1031578"/>
            <a:ext cx="4572000" cy="4884313"/>
          </a:xfrm>
          <a:prstGeom prst="rect">
            <a:avLst/>
          </a:prstGeom>
          <a:noFill/>
          <a:ln>
            <a:noFill/>
          </a:ln>
        </p:spPr>
        <p:txBody>
          <a:bodyPr anchorCtr="0" anchor="t" bIns="45700" lIns="91425" spcFirstLastPara="1" rIns="91425" wrap="square" tIns="45700">
            <a:noAutofit/>
          </a:bodyPr>
          <a:lstStyle/>
          <a:p>
            <a:pPr indent="0" lvl="0" marL="0" rtl="0" algn="l">
              <a:lnSpc>
                <a:spcPct val="150000"/>
              </a:lnSpc>
              <a:spcBef>
                <a:spcPts val="0"/>
              </a:spcBef>
              <a:spcAft>
                <a:spcPts val="0"/>
              </a:spcAft>
              <a:buSzPts val="2000"/>
              <a:buNone/>
            </a:pPr>
            <a:r>
              <a:rPr b="1" lang="en-US">
                <a:solidFill>
                  <a:srgbClr val="A43E27"/>
                </a:solidFill>
              </a:rPr>
              <a:t>Hardware</a:t>
            </a:r>
            <a:br>
              <a:rPr b="0" i="0" lang="en-US" sz="1800">
                <a:solidFill>
                  <a:srgbClr val="767575"/>
                </a:solidFill>
              </a:rPr>
            </a:br>
            <a:r>
              <a:rPr b="0" i="0" lang="en-US" sz="1800">
                <a:solidFill>
                  <a:schemeClr val="dk2"/>
                </a:solidFill>
              </a:rPr>
              <a:t>8051 Microcontroller</a:t>
            </a:r>
            <a:br>
              <a:rPr b="0" i="0" lang="en-US" sz="1800">
                <a:solidFill>
                  <a:schemeClr val="dk2"/>
                </a:solidFill>
              </a:rPr>
            </a:br>
            <a:r>
              <a:rPr b="0" i="0" lang="en-US" sz="1800">
                <a:solidFill>
                  <a:schemeClr val="dk2"/>
                </a:solidFill>
              </a:rPr>
              <a:t>IR Receiver Transmitter</a:t>
            </a:r>
            <a:br>
              <a:rPr b="0" i="0" lang="en-US" sz="1800">
                <a:solidFill>
                  <a:schemeClr val="dk2"/>
                </a:solidFill>
              </a:rPr>
            </a:br>
            <a:r>
              <a:rPr b="0" i="0" lang="en-US" sz="1800">
                <a:solidFill>
                  <a:schemeClr val="dk2"/>
                </a:solidFill>
              </a:rPr>
              <a:t>Motor</a:t>
            </a:r>
            <a:br>
              <a:rPr b="0" i="0" lang="en-US" sz="1800">
                <a:solidFill>
                  <a:schemeClr val="dk2"/>
                </a:solidFill>
              </a:rPr>
            </a:br>
            <a:r>
              <a:rPr b="0" i="0" lang="en-US" sz="1800">
                <a:solidFill>
                  <a:schemeClr val="dk2"/>
                </a:solidFill>
              </a:rPr>
              <a:t>Motor Driver</a:t>
            </a:r>
            <a:br>
              <a:rPr b="0" i="0" lang="en-US" sz="1800">
                <a:solidFill>
                  <a:schemeClr val="dk2"/>
                </a:solidFill>
              </a:rPr>
            </a:br>
            <a:r>
              <a:rPr b="0" i="0" lang="en-US" sz="1800">
                <a:solidFill>
                  <a:schemeClr val="dk2"/>
                </a:solidFill>
              </a:rPr>
              <a:t>Crystal Oscillator</a:t>
            </a:r>
            <a:br>
              <a:rPr b="0" i="0" lang="en-US" sz="1800">
                <a:solidFill>
                  <a:schemeClr val="dk2"/>
                </a:solidFill>
              </a:rPr>
            </a:br>
            <a:r>
              <a:rPr b="0" i="0" lang="en-US" sz="1800">
                <a:solidFill>
                  <a:schemeClr val="dk2"/>
                </a:solidFill>
              </a:rPr>
              <a:t>Resistors</a:t>
            </a:r>
            <a:br>
              <a:rPr lang="en-US" sz="1800">
                <a:solidFill>
                  <a:schemeClr val="dk2"/>
                </a:solidFill>
              </a:rPr>
            </a:br>
            <a:r>
              <a:rPr b="0" i="0" lang="en-US" sz="1800">
                <a:solidFill>
                  <a:schemeClr val="dk2"/>
                </a:solidFill>
              </a:rPr>
              <a:t>Capacitors</a:t>
            </a:r>
            <a:br>
              <a:rPr lang="en-US" sz="1800">
                <a:solidFill>
                  <a:schemeClr val="dk2"/>
                </a:solidFill>
              </a:rPr>
            </a:br>
            <a:r>
              <a:rPr b="0" i="0" lang="en-US" sz="1800">
                <a:solidFill>
                  <a:schemeClr val="dk2"/>
                </a:solidFill>
              </a:rPr>
              <a:t>Transistors</a:t>
            </a:r>
            <a:br>
              <a:rPr lang="en-US" sz="1800">
                <a:solidFill>
                  <a:schemeClr val="dk2"/>
                </a:solidFill>
              </a:rPr>
            </a:br>
            <a:r>
              <a:rPr b="0" i="0" lang="en-US" sz="1800">
                <a:solidFill>
                  <a:schemeClr val="dk2"/>
                </a:solidFill>
              </a:rPr>
              <a:t>Cables and Connectors</a:t>
            </a:r>
            <a:br>
              <a:rPr b="0" i="0" lang="en-US" sz="1800">
                <a:solidFill>
                  <a:schemeClr val="dk2"/>
                </a:solidFill>
              </a:rPr>
            </a:br>
            <a:r>
              <a:rPr b="0" i="0" lang="en-US" sz="1800">
                <a:solidFill>
                  <a:schemeClr val="dk2"/>
                </a:solidFill>
              </a:rPr>
              <a:t>PCB and Bread Board</a:t>
            </a:r>
            <a:br>
              <a:rPr b="0" i="0" lang="en-US" sz="1800">
                <a:solidFill>
                  <a:schemeClr val="dk2"/>
                </a:solidFill>
              </a:rPr>
            </a:br>
            <a:br>
              <a:rPr b="0" i="0" lang="en-US" sz="1800">
                <a:solidFill>
                  <a:schemeClr val="dk2"/>
                </a:solidFill>
              </a:rPr>
            </a:br>
            <a:br>
              <a:rPr b="0" i="0" lang="en-US" sz="1800">
                <a:solidFill>
                  <a:schemeClr val="dk2"/>
                </a:solidFill>
              </a:rPr>
            </a:br>
            <a:br>
              <a:rPr b="0" i="0" lang="en-US" sz="1800">
                <a:solidFill>
                  <a:schemeClr val="dk2"/>
                </a:solidFill>
              </a:rPr>
            </a:br>
            <a:endParaRPr sz="1800">
              <a:solidFill>
                <a:schemeClr val="dk2"/>
              </a:solidFill>
            </a:endParaRPr>
          </a:p>
        </p:txBody>
      </p:sp>
      <p:sp>
        <p:nvSpPr>
          <p:cNvPr id="633" name="Google Shape;633;p9"/>
          <p:cNvSpPr txBox="1"/>
          <p:nvPr/>
        </p:nvSpPr>
        <p:spPr>
          <a:xfrm>
            <a:off x="6096000" y="1243411"/>
            <a:ext cx="4572000" cy="2701637"/>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A43E27"/>
              </a:buClr>
              <a:buSzPts val="1800"/>
              <a:buFont typeface="Arial"/>
              <a:buNone/>
            </a:pPr>
            <a:r>
              <a:t/>
            </a:r>
            <a:endParaRPr b="0" i="0" sz="1800">
              <a:solidFill>
                <a:schemeClr val="dk2"/>
              </a:solidFill>
              <a:latin typeface="Arial"/>
              <a:ea typeface="Arial"/>
              <a:cs typeface="Arial"/>
              <a:sym typeface="Arial"/>
            </a:endParaRPr>
          </a:p>
        </p:txBody>
      </p:sp>
      <p:sp>
        <p:nvSpPr>
          <p:cNvPr id="634" name="Google Shape;634;p9"/>
          <p:cNvSpPr txBox="1"/>
          <p:nvPr>
            <p:ph idx="2" type="body"/>
          </p:nvPr>
        </p:nvSpPr>
        <p:spPr>
          <a:xfrm>
            <a:off x="6096000" y="3803659"/>
            <a:ext cx="4572000" cy="1821286"/>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SzPts val="2000"/>
              <a:buNone/>
            </a:pPr>
            <a:r>
              <a:rPr b="1" lang="en-US">
                <a:solidFill>
                  <a:srgbClr val="A43E27"/>
                </a:solidFill>
              </a:rPr>
              <a:t>Software</a:t>
            </a:r>
            <a:br>
              <a:rPr lang="en-US"/>
            </a:br>
            <a:br>
              <a:rPr b="0" i="0" lang="en-US" sz="1800">
                <a:solidFill>
                  <a:schemeClr val="dk2"/>
                </a:solidFill>
              </a:rPr>
            </a:br>
            <a:r>
              <a:rPr b="0" i="0" lang="en-US" sz="1900">
                <a:solidFill>
                  <a:schemeClr val="dk2"/>
                </a:solidFill>
              </a:rPr>
              <a:t>Keil µVision IDE</a:t>
            </a:r>
            <a:endParaRPr b="0" i="0" sz="1800">
              <a:solidFill>
                <a:schemeClr val="dk2"/>
              </a:solidFill>
            </a:endParaRPr>
          </a:p>
          <a:p>
            <a:pPr indent="0" lvl="0" marL="0" rtl="0" algn="l">
              <a:lnSpc>
                <a:spcPct val="90000"/>
              </a:lnSpc>
              <a:spcBef>
                <a:spcPts val="1800"/>
              </a:spcBef>
              <a:spcAft>
                <a:spcPts val="0"/>
              </a:spcAft>
              <a:buSzPts val="1800"/>
              <a:buNone/>
            </a:pPr>
            <a:r>
              <a:rPr b="0" i="0" lang="en-US" sz="1800">
                <a:solidFill>
                  <a:schemeClr val="dk2"/>
                </a:solidFill>
              </a:rPr>
              <a:t>Programming Language: C</a:t>
            </a:r>
            <a:endParaRPr/>
          </a:p>
          <a:p>
            <a:pPr indent="0" lvl="0" marL="0" rtl="0" algn="l">
              <a:lnSpc>
                <a:spcPct val="90000"/>
              </a:lnSpc>
              <a:spcBef>
                <a:spcPts val="1800"/>
              </a:spcBef>
              <a:spcAft>
                <a:spcPts val="0"/>
              </a:spcAft>
              <a:buSzPts val="2000"/>
              <a:buNone/>
            </a:pPr>
            <a:r>
              <a:t/>
            </a:r>
            <a:endParaRPr/>
          </a:p>
        </p:txBody>
      </p:sp>
      <p:sp>
        <p:nvSpPr>
          <p:cNvPr id="635" name="Google Shape;635;p9"/>
          <p:cNvSpPr txBox="1"/>
          <p:nvPr/>
        </p:nvSpPr>
        <p:spPr>
          <a:xfrm>
            <a:off x="6096000" y="1243411"/>
            <a:ext cx="4572000" cy="1821286"/>
          </a:xfrm>
          <a:prstGeom prst="rect">
            <a:avLst/>
          </a:prstGeom>
          <a:noFill/>
          <a:ln>
            <a:noFill/>
          </a:ln>
        </p:spPr>
        <p:txBody>
          <a:bodyPr anchorCtr="0" anchor="t" bIns="45700" lIns="91425" spcFirstLastPara="1" rIns="91425" wrap="square" tIns="45700">
            <a:normAutofit/>
          </a:bodyPr>
          <a:lstStyle/>
          <a:p>
            <a:pPr indent="0" lvl="0" marL="0" marR="0" rtl="0" algn="l">
              <a:lnSpc>
                <a:spcPct val="150000"/>
              </a:lnSpc>
              <a:spcBef>
                <a:spcPts val="0"/>
              </a:spcBef>
              <a:spcAft>
                <a:spcPts val="0"/>
              </a:spcAft>
              <a:buClr>
                <a:srgbClr val="A43E27"/>
              </a:buClr>
              <a:buSzPts val="1800"/>
              <a:buFont typeface="Arial"/>
              <a:buNone/>
            </a:pPr>
            <a:r>
              <a:rPr b="0" i="0" lang="en-US" sz="1800">
                <a:solidFill>
                  <a:schemeClr val="dk2"/>
                </a:solidFill>
                <a:latin typeface="Arial"/>
                <a:ea typeface="Arial"/>
                <a:cs typeface="Arial"/>
                <a:sym typeface="Arial"/>
              </a:rPr>
              <a:t>Transformer/Adapter</a:t>
            </a:r>
            <a:br>
              <a:rPr b="0" i="0" lang="en-US" sz="1800">
                <a:solidFill>
                  <a:schemeClr val="dk2"/>
                </a:solidFill>
                <a:latin typeface="Arial"/>
                <a:ea typeface="Arial"/>
                <a:cs typeface="Arial"/>
                <a:sym typeface="Arial"/>
              </a:rPr>
            </a:br>
            <a:r>
              <a:rPr b="0" i="0" lang="en-US" sz="1800">
                <a:solidFill>
                  <a:schemeClr val="dk2"/>
                </a:solidFill>
                <a:latin typeface="Arial"/>
                <a:ea typeface="Arial"/>
                <a:cs typeface="Arial"/>
                <a:sym typeface="Arial"/>
              </a:rPr>
              <a:t>Diodes</a:t>
            </a:r>
            <a:br>
              <a:rPr b="0" i="0" lang="en-US" sz="1800">
                <a:solidFill>
                  <a:schemeClr val="dk2"/>
                </a:solidFill>
                <a:latin typeface="Arial"/>
                <a:ea typeface="Arial"/>
                <a:cs typeface="Arial"/>
                <a:sym typeface="Arial"/>
              </a:rPr>
            </a:br>
            <a:r>
              <a:rPr b="0" i="0" lang="en-US" sz="1800">
                <a:solidFill>
                  <a:schemeClr val="dk2"/>
                </a:solidFill>
                <a:latin typeface="Arial"/>
                <a:ea typeface="Arial"/>
                <a:cs typeface="Arial"/>
                <a:sym typeface="Arial"/>
              </a:rPr>
              <a:t>LED</a:t>
            </a:r>
            <a:br>
              <a:rPr b="0" i="0" lang="en-US" sz="1800">
                <a:solidFill>
                  <a:schemeClr val="dk2"/>
                </a:solidFill>
                <a:latin typeface="Arial"/>
                <a:ea typeface="Arial"/>
                <a:cs typeface="Arial"/>
                <a:sym typeface="Arial"/>
              </a:rPr>
            </a:br>
            <a:r>
              <a:rPr b="0" i="0" lang="en-US" sz="1800">
                <a:solidFill>
                  <a:schemeClr val="dk2"/>
                </a:solidFill>
                <a:latin typeface="Arial"/>
                <a:ea typeface="Arial"/>
                <a:cs typeface="Arial"/>
                <a:sym typeface="Arial"/>
              </a:rPr>
              <a:t>IC </a:t>
            </a:r>
            <a:endParaRPr/>
          </a:p>
          <a:p>
            <a:pPr indent="0" lvl="0" marL="0" marR="0" rtl="0" algn="l">
              <a:lnSpc>
                <a:spcPct val="90000"/>
              </a:lnSpc>
              <a:spcBef>
                <a:spcPts val="1800"/>
              </a:spcBef>
              <a:spcAft>
                <a:spcPts val="0"/>
              </a:spcAft>
              <a:buClr>
                <a:srgbClr val="A43E27"/>
              </a:buClr>
              <a:buSzPts val="1800"/>
              <a:buFont typeface="Arial"/>
              <a:buNone/>
            </a:pPr>
            <a:r>
              <a:t/>
            </a:r>
            <a:endParaRPr sz="1800">
              <a:solidFill>
                <a:schemeClr val="dk1"/>
              </a:solidFill>
              <a:latin typeface="Arial"/>
              <a:ea typeface="Arial"/>
              <a:cs typeface="Arial"/>
              <a:sym typeface="Arial"/>
            </a:endParaRPr>
          </a:p>
        </p:txBody>
      </p:sp>
    </p:spTree>
  </p:cSld>
  <p:clrMapOvr>
    <a:masterClrMapping/>
  </p:clrMapOvr>
  <mc:AlternateContent>
    <mc:Choice Requires="p14">
      <p:transition spd="slow" p14:dur="700">
        <p:fade/>
      </p:transition>
    </mc:Choice>
    <mc:Fallback>
      <p:transition spd="slow">
        <p:fade/>
      </p:transition>
    </mc:Fallback>
  </mc:AlternateContent>
</p:sld>
</file>

<file path=ppt/theme/theme1.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Diamond Grid 16x9">
  <a:themeElements>
    <a:clrScheme name="DiamondGrid">
      <a:dk1>
        <a:srgbClr val="2D2E2D"/>
      </a:dk1>
      <a:lt1>
        <a:srgbClr val="FFFFFF"/>
      </a:lt1>
      <a:dk2>
        <a:srgbClr val="000000"/>
      </a:dk2>
      <a:lt2>
        <a:srgbClr val="EAEAEA"/>
      </a:lt2>
      <a:accent1>
        <a:srgbClr val="D15A3E"/>
      </a:accent1>
      <a:accent2>
        <a:srgbClr val="B2B2B2"/>
      </a:accent2>
      <a:accent3>
        <a:srgbClr val="4F91A1"/>
      </a:accent3>
      <a:accent4>
        <a:srgbClr val="F0BA34"/>
      </a:accent4>
      <a:accent5>
        <a:srgbClr val="AEB733"/>
      </a:accent5>
      <a:accent6>
        <a:srgbClr val="926397"/>
      </a:accent6>
      <a:hlink>
        <a:srgbClr val="4F91A1"/>
      </a:hlink>
      <a:folHlink>
        <a:srgbClr val="808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2022-04-30T06:29:27Z</dcterms:created>
  <dc:creator>Microsoft account</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InternalTags">
    <vt:lpwstr/>
  </property>
  <property fmtid="{D5CDD505-2E9C-101B-9397-08002B2CF9AE}" pid="4" name="FeatureTags">
    <vt:lpwstr/>
  </property>
  <property fmtid="{D5CDD505-2E9C-101B-9397-08002B2CF9AE}" pid="5" name="LocalizationTags">
    <vt:lpwstr/>
  </property>
  <property fmtid="{D5CDD505-2E9C-101B-9397-08002B2CF9AE}" pid="6" name="ScenarioTags">
    <vt:lpwstr/>
  </property>
  <property fmtid="{D5CDD505-2E9C-101B-9397-08002B2CF9AE}" pid="7" name="CampaignTags">
    <vt:lpwstr/>
  </property>
</Properties>
</file>