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70" r:id="rId6"/>
    <p:sldId id="260" r:id="rId7"/>
    <p:sldId id="266" r:id="rId8"/>
    <p:sldId id="267" r:id="rId9"/>
    <p:sldId id="268" r:id="rId10"/>
    <p:sldId id="269" r:id="rId11"/>
    <p:sldId id="271" r:id="rId12"/>
    <p:sldId id="272" r:id="rId13"/>
    <p:sldId id="261" r:id="rId14"/>
    <p:sldId id="262" r:id="rId15"/>
    <p:sldId id="273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7214F-139B-4230-BB11-7AF8E6242203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F86F2-51C2-4685-AB65-C28972E37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F86F2-51C2-4685-AB65-C28972E377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E1A2D44-F18B-4614-A26E-7DAD3FBA36CB}" type="datetimeFigureOut">
              <a:rPr lang="ko-KR" altLang="en-US" smtClean="0"/>
              <a:t>2015-03-18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5024528-1807-4ADE-9F8E-54A561AAA2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Happy &amp; Fun </a:t>
            </a:r>
            <a:r>
              <a:rPr lang="ko-KR" altLang="en-US" dirty="0" smtClean="0"/>
              <a:t>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48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비하인드</a:t>
            </a:r>
            <a:r>
              <a:rPr lang="ko-KR" altLang="en-US" dirty="0" smtClean="0"/>
              <a:t> 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알파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 smtClean="0"/>
              <a:t>연구소에서 만들어진 클론 </a:t>
            </a:r>
            <a:r>
              <a:rPr lang="ko-KR" altLang="en-US" dirty="0" err="1" smtClean="0"/>
              <a:t>실험체</a:t>
            </a:r>
            <a:endParaRPr lang="en-US" altLang="ko-KR" dirty="0" smtClean="0"/>
          </a:p>
          <a:p>
            <a:r>
              <a:rPr lang="ko-KR" altLang="en-US" dirty="0" smtClean="0"/>
              <a:t>연구소는 클론의 성능을 테스트해보기 위해 외딴 행성에 클론들을 홀로 남겨두고 관찰한다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오브젝트에서 적은 확률로 연구소에 대한 단서가 담긴 아이템을 획득할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eg</a:t>
            </a:r>
            <a:r>
              <a:rPr lang="en-US" altLang="ko-KR" dirty="0" smtClean="0"/>
              <a:t>. </a:t>
            </a:r>
            <a:r>
              <a:rPr lang="ko-KR" altLang="en-US" dirty="0" smtClean="0"/>
              <a:t>쥐를 잡았더니 카메라가 나오네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906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연구원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960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비하인드</a:t>
            </a:r>
            <a:r>
              <a:rPr lang="ko-KR" altLang="en-US" dirty="0" smtClean="0"/>
              <a:t> 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연구원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dirty="0" smtClean="0"/>
              <a:t>A</a:t>
            </a:r>
            <a:r>
              <a:rPr lang="ko-KR" altLang="en-US" dirty="0" smtClean="0"/>
              <a:t>연구소에서 근무하던 연구원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베타를 관찰하던 중 사랑에 빠져버린다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베타를 지키기 위해 실험을 외부에 알리려 하다 발각되어 도망쳐 나옴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6174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0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지형에 따라 다른 오브젝트들이 존재한다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지형의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초원</a:t>
            </a:r>
            <a:endParaRPr lang="en-US" altLang="ko-KR" dirty="0"/>
          </a:p>
          <a:p>
            <a:pPr lvl="1"/>
            <a:r>
              <a:rPr lang="ko-KR" altLang="en-US" dirty="0" smtClean="0"/>
              <a:t>숲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늪지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황무지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화산지대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설원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70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채집물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6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캐릭</a:t>
            </a:r>
            <a:r>
              <a:rPr lang="ko-KR" altLang="en-US" dirty="0"/>
              <a:t>터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HP</a:t>
            </a:r>
          </a:p>
          <a:p>
            <a:r>
              <a:rPr lang="ko-KR" altLang="en-US" dirty="0" smtClean="0"/>
              <a:t>포만감</a:t>
            </a:r>
            <a:endParaRPr lang="en-US" altLang="ko-KR" dirty="0" smtClean="0"/>
          </a:p>
          <a:p>
            <a:r>
              <a:rPr lang="ko-KR" altLang="en-US" dirty="0" err="1" smtClean="0"/>
              <a:t>스테미</a:t>
            </a:r>
            <a:r>
              <a:rPr lang="ko-KR" altLang="en-US" dirty="0" err="1"/>
              <a:t>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몬스터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09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오브젝트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스토리 관련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09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424"/>
            <a:ext cx="8075240" cy="432511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컨셉</a:t>
            </a:r>
            <a:endParaRPr lang="en-US" altLang="ko-KR" dirty="0" smtClean="0"/>
          </a:p>
          <a:p>
            <a:r>
              <a:rPr lang="ko-KR" altLang="en-US" dirty="0" smtClean="0"/>
              <a:t>진행 방식</a:t>
            </a:r>
            <a:endParaRPr lang="en-US" altLang="ko-KR" dirty="0" smtClean="0"/>
          </a:p>
          <a:p>
            <a:r>
              <a:rPr lang="ko-KR" altLang="en-US" dirty="0" smtClean="0"/>
              <a:t>스토리</a:t>
            </a:r>
            <a:endParaRPr lang="en-US" altLang="ko-KR" dirty="0" smtClean="0"/>
          </a:p>
          <a:p>
            <a:r>
              <a:rPr lang="en-US" altLang="ko-KR" dirty="0" smtClean="0"/>
              <a:t>UI</a:t>
            </a:r>
          </a:p>
          <a:p>
            <a:r>
              <a:rPr lang="ko-KR" altLang="en-US" dirty="0" smtClean="0"/>
              <a:t>지형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r>
              <a:rPr lang="ko-KR" altLang="en-US" dirty="0" smtClean="0"/>
              <a:t>게임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캐릭터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채집물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err="1" smtClean="0"/>
              <a:t>광물류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목재류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식물류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드랍</a:t>
            </a:r>
            <a:r>
              <a:rPr lang="ko-KR" altLang="en-US" dirty="0" smtClean="0"/>
              <a:t> 아이템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낚시 관련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액체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용암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석유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몬스터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스토리 관련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644008" y="2204864"/>
            <a:ext cx="4114800" cy="4325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eorgia"/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컨</a:t>
            </a:r>
            <a:r>
              <a:rPr lang="ko-KR" altLang="en-US" dirty="0" err="1"/>
              <a:t>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제목인 </a:t>
            </a:r>
            <a:r>
              <a:rPr lang="en-US" altLang="ko-KR" dirty="0" err="1" smtClean="0"/>
              <a:t>Happy&amp;Fun</a:t>
            </a:r>
            <a:r>
              <a:rPr lang="ko-KR" altLang="en-US" dirty="0" smtClean="0"/>
              <a:t>은 역설적인 제목이며 사실 전체적인 게임의 분위기는 암울하고 어둡다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플레이어는 기괴하게 생긴 외계 생명체들로부터 도망 다니거나 싸우며 생존해야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0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</a:t>
            </a:r>
            <a:r>
              <a:rPr lang="ko-KR" altLang="en-US" dirty="0"/>
              <a:t>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기본적으로 채집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건축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사냥을 주요 </a:t>
            </a:r>
            <a:r>
              <a:rPr lang="ko-KR" altLang="en-US" dirty="0" err="1" smtClean="0"/>
              <a:t>컨텐츠로</a:t>
            </a:r>
            <a:r>
              <a:rPr lang="ko-KR" altLang="en-US" dirty="0" smtClean="0"/>
              <a:t> 삼는다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세이브가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6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 방식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캐릭터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ko-KR" dirty="0" err="1" smtClean="0"/>
              <a:t>RogueLike</a:t>
            </a:r>
            <a:r>
              <a:rPr lang="en-US" altLang="ko-KR" dirty="0" smtClean="0"/>
              <a:t> </a:t>
            </a:r>
            <a:r>
              <a:rPr lang="ko-KR" altLang="en-US" dirty="0"/>
              <a:t>진행 방식으로 </a:t>
            </a:r>
            <a:r>
              <a:rPr lang="ko-KR" altLang="en-US" dirty="0" smtClean="0"/>
              <a:t>사망할 경우 게임이 종료되며 세이브 파일이 삭제된다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다수의 캐릭터가 등장하며 각자 고유의 </a:t>
            </a:r>
            <a:r>
              <a:rPr lang="ko-KR" altLang="en-US" dirty="0" err="1" smtClean="0"/>
              <a:t>능력치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이동속도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고유의 제작 아이템을 지닌다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480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캐릭터마다 각자 고유의 스토리를 지니며 때때로 간접적으로 서로의 스토리에 영향을 줄 수도 있다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스토리는 직접적으로 노출하지 않고 캐릭터의 혼잣말이나 주변의 오브젝트들을 관찰하도록 하여 플레이어로 하여금 알 수 있도록 유도한다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등장인물</a:t>
            </a:r>
            <a:r>
              <a:rPr lang="en-US" altLang="ko-KR" dirty="0" smtClean="0"/>
              <a:t>			</a:t>
            </a:r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알파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베타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감마</a:t>
            </a:r>
            <a:endParaRPr lang="en-US" altLang="ko-KR" dirty="0" smtClean="0"/>
          </a:p>
          <a:p>
            <a:pPr lvl="1">
              <a:spcAft>
                <a:spcPts val="1200"/>
              </a:spcAft>
            </a:pPr>
            <a:r>
              <a:rPr lang="ko-KR" altLang="en-US" dirty="0" smtClean="0"/>
              <a:t>연구원</a:t>
            </a:r>
            <a:r>
              <a:rPr lang="en-US" altLang="ko-KR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470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알파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ko-KR" altLang="en-US" dirty="0" smtClean="0"/>
              <a:t>우주선을 타고 여행하다 원인불명의 사고가 나 무인행성에 불시착한다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가까스로 우주선에서 탈출 후 생존을 위한 모험을 시작한다</a:t>
            </a:r>
            <a:r>
              <a:rPr lang="en-US" altLang="ko-KR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ko-KR" altLang="en-US" dirty="0" smtClean="0"/>
              <a:t>유능한 엔지니어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신체조건이 우월함</a:t>
            </a:r>
            <a:endParaRPr lang="en-US" altLang="ko-KR" dirty="0" smtClean="0"/>
          </a:p>
          <a:p>
            <a:pPr>
              <a:spcAft>
                <a:spcPts val="1200"/>
              </a:spcAft>
            </a:pPr>
            <a:r>
              <a:rPr lang="ko-KR" altLang="en-US" dirty="0" smtClean="0"/>
              <a:t>우주선 수리 후 무사히 행성을 탈출하게 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382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베</a:t>
            </a:r>
            <a:r>
              <a:rPr lang="ko-KR" altLang="en-US" dirty="0"/>
              <a:t>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여자 캐릭터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39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스토리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감</a:t>
            </a:r>
            <a:r>
              <a:rPr lang="ko-KR" altLang="en-US" dirty="0"/>
              <a:t>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39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146</TotalTime>
  <Words>298</Words>
  <Application>Microsoft Office PowerPoint</Application>
  <PresentationFormat>화면 슬라이드 쇼(4:3)</PresentationFormat>
  <Paragraphs>73</Paragraphs>
  <Slides>18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도시</vt:lpstr>
      <vt:lpstr>Happy &amp; Fun 기획서</vt:lpstr>
      <vt:lpstr>목차</vt:lpstr>
      <vt:lpstr>컨셉</vt:lpstr>
      <vt:lpstr>진행 방식</vt:lpstr>
      <vt:lpstr>진행 방식 - 캐릭터</vt:lpstr>
      <vt:lpstr>스토리</vt:lpstr>
      <vt:lpstr>스토리 - 알파</vt:lpstr>
      <vt:lpstr>스토리 – 베타</vt:lpstr>
      <vt:lpstr>스토리 - 감마</vt:lpstr>
      <vt:lpstr>비하인드 스토리 – 알파, 베타, 감마</vt:lpstr>
      <vt:lpstr>스토리 – 연구원A</vt:lpstr>
      <vt:lpstr>비하인드 스토리 – 연구원A</vt:lpstr>
      <vt:lpstr>UI</vt:lpstr>
      <vt:lpstr>지형 / 환경</vt:lpstr>
      <vt:lpstr>오브젝트 - 채집물</vt:lpstr>
      <vt:lpstr>캐릭터</vt:lpstr>
      <vt:lpstr>오브젝트 - 몬스터</vt:lpstr>
      <vt:lpstr>오브젝트 – 스토리 관련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&amp; Fun 기획서</dc:title>
  <dc:creator>SJ</dc:creator>
  <cp:lastModifiedBy>user</cp:lastModifiedBy>
  <cp:revision>19</cp:revision>
  <dcterms:created xsi:type="dcterms:W3CDTF">2015-03-13T06:49:22Z</dcterms:created>
  <dcterms:modified xsi:type="dcterms:W3CDTF">2015-03-18T06:07:32Z</dcterms:modified>
</cp:coreProperties>
</file>