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A767A-1EA8-6B6B-FDF5-2BE515BA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E3AF2E-92B5-C0A0-EC51-A8829CCF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B486D-D6EF-8FA5-2DF0-E2D9967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52EB28-EBA2-69DA-ED19-DBA6ECC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B11196-160B-BB87-B71E-9C4104F1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4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4068F-ACFA-EA6B-EB95-544BFDB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86D2E7-4F5A-2E06-76AF-E29A5F62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8B1B5A-2E9D-6884-7D87-F5B15AA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410D1E-EEC3-F52F-B999-835AF3C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F782EE-0886-A10D-24C4-8B8D3D7A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F1FD08-27E3-CC1A-2ED9-2338A616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3C1421-47A9-5128-6E8C-1CF16560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EA3D67-3611-01F8-D316-52615C4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D7CCC0-1313-32F7-A462-189C0080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CD337F-A556-4E84-02A5-B203083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5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D7213-8CB8-B762-BA6A-39A5A657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E2958E-9BEF-48A5-2C1A-3598C770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21D5C-8771-0076-ABC6-C40FF48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0E677E-E5C3-74E3-C096-BE04AA8A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65D412-0ECC-DD0D-0237-74E7DE2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3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9F6AF-1409-095D-0421-2B53A03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E51B61-C8FC-783C-6EE3-4EDF25CE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79746F-519B-F0E0-3B2E-263456C4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9237A0-A665-6CCB-B2E8-0A1D9332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93AA76-F395-A5F4-9CC2-530949BB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96629-28E0-AE7A-854F-16BAE9E2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588222-4ADB-B536-757D-3F1BF427E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09A19F-DABD-3A9B-806D-653B0173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0BAC42-1C79-BB3C-DBA8-62035E1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F2A189-70AD-D253-A0CF-4BAE59C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E2B285-EAF6-5EE3-F48C-148E732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CED28-E8D0-4E52-13AE-68A7034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C0BC8D-2C88-607B-8D7A-F8A93BCC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955FFE-1C47-FF01-983F-151DD570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1D43CB-5DE4-F214-EB3E-73DCDE31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D603FB-0054-A37F-B3C8-0B0E8620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100390-0C39-5A40-22E6-34A7EF71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308460-4C5E-3F69-62BA-2F37D139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570F020-999B-DFA0-A468-E6402A88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0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0B956-C14A-0126-C198-09DEE09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CDC2449-01AD-4EE6-F438-8B57EA25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044F0DD-EACD-8DBE-BD9F-636CAB57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9EDF102-12CB-28EF-E246-E70D660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92F92A-8DC7-89B1-2CD0-4E9E179A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D211F6-057A-ED2F-35FD-995F3FFA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C737CC-3497-AB0B-815D-B99D4EFF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4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DF908-91CC-E9AF-A5F3-5280813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7600D-D581-2DA5-BFD6-E1CB8F7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10799B-CC9A-C44F-2924-769819B2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8D3D87-8903-19A1-7951-948AAE9A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6EC0E-2CA0-7F0D-111F-8185AC9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95EB0A-C19C-FCF3-48F2-6654680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F9A86-A72E-B4E2-BDCC-ECF54593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9FF7DB-7F17-EE42-E787-357F714E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D65749-5F2D-D70B-0859-21C4219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382970-4624-8904-F39D-3143A6B1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7B3EF0-A74F-D1A3-E287-A796B5B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40F261-BC32-F4CA-16E6-FD77ABF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2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DF5F27-9632-FEDD-4C58-7B4F4674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315028-9BF9-63F5-DFD4-94E2A8A3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130B87-983F-2B09-29C9-9AD163D4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F2BA98-BE42-50A9-4423-8CE8C94E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6CFD78-BCA3-CBA7-EB83-0E78B05D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7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>
                <a:solidFill>
                  <a:schemeClr val="bg1"/>
                </a:solidFill>
              </a:rPr>
              <a:t>A program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</a:rPr>
              <a:t>A dodge.html létrehoz 2 dolgot a timer-t ami középen látható és a player karaktert az összes többi js-ben van generálva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A52C79-1981-7922-2237-2431B0FFE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106" b="1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2D50E7-4056-0983-6FA1-FFC6569C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34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>
                <a:solidFill>
                  <a:schemeClr val="bg1"/>
                </a:solidFill>
              </a:rPr>
              <a:t>Előszőszőr a karakter mozgásával kezdtem ami igaziból nem a karakter mozgása hanem a háttéré</a:t>
            </a:r>
          </a:p>
          <a:p>
            <a:pPr algn="ctr"/>
            <a:r>
              <a:rPr lang="hu-HU" sz="2000">
                <a:solidFill>
                  <a:schemeClr val="bg1"/>
                </a:solidFill>
              </a:rPr>
              <a:t> Következőleg létrehoztam az ellenségeket amit class segítségével csináltam meg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D33E2-5BA2-C7E7-F007-395AC35CC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0E7882-3BC9-89D0-EF5A-45E506B4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Utolsó fontos függvény sor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F76446-6972-5382-2CBD-F2FF69AE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737" y="3863971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Az ellenségek meghívása és a mennyiségének beállítása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B30937-66CD-E66F-E94D-123CBA8D0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00" r="-1" b="36689"/>
          <a:stretch/>
        </p:blipFill>
        <p:spPr>
          <a:xfrm>
            <a:off x="473874" y="1197768"/>
            <a:ext cx="5917401" cy="4602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Office PowerPoint</Application>
  <PresentationFormat>Szélesvásznú</PresentationFormat>
  <Paragraphs>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A program működése</vt:lpstr>
      <vt:lpstr>Felépülés</vt:lpstr>
      <vt:lpstr>Utolsó fontos függvény 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 működése</dc:title>
  <dc:creator>Ferenc Holbok</dc:creator>
  <cp:lastModifiedBy>Ferenc Holbok</cp:lastModifiedBy>
  <cp:revision>1</cp:revision>
  <dcterms:created xsi:type="dcterms:W3CDTF">2024-01-14T18:41:27Z</dcterms:created>
  <dcterms:modified xsi:type="dcterms:W3CDTF">2024-01-14T19:18:28Z</dcterms:modified>
</cp:coreProperties>
</file>