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1A767A-1EA8-6B6B-FDF5-2BE515BA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E3AF2E-92B5-C0A0-EC51-A8829CCF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B486D-D6EF-8FA5-2DF0-E2D99679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52EB28-EBA2-69DA-ED19-DBA6ECC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B11196-160B-BB87-B71E-9C4104F1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4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4068F-ACFA-EA6B-EB95-544BFDB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86D2E7-4F5A-2E06-76AF-E29A5F626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8B1B5A-2E9D-6884-7D87-F5B15AA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410D1E-EEC3-F52F-B999-835AF3C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F782EE-0886-A10D-24C4-8B8D3D7A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5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F1FD08-27E3-CC1A-2ED9-2338A616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3C1421-47A9-5128-6E8C-1CF16560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EA3D67-3611-01F8-D316-52615C4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D7CCC0-1313-32F7-A462-189C0080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CD337F-A556-4E84-02A5-B203083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5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D7213-8CB8-B762-BA6A-39A5A657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E2958E-9BEF-48A5-2C1A-3598C770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21D5C-8771-0076-ABC6-C40FF48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0E677E-E5C3-74E3-C096-BE04AA8A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65D412-0ECC-DD0D-0237-74E7DE2D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3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9F6AF-1409-095D-0421-2B53A037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E51B61-C8FC-783C-6EE3-4EDF25CE2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79746F-519B-F0E0-3B2E-263456C4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9237A0-A665-6CCB-B2E8-0A1D9332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93AA76-F395-A5F4-9CC2-530949BB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96629-28E0-AE7A-854F-16BAE9E2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588222-4ADB-B536-757D-3F1BF427E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09A19F-DABD-3A9B-806D-653B0173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0BAC42-1C79-BB3C-DBA8-62035E1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F2A189-70AD-D253-A0CF-4BAE59C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E2B285-EAF6-5EE3-F48C-148E732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8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CED28-E8D0-4E52-13AE-68A7034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C0BC8D-2C88-607B-8D7A-F8A93BCC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955FFE-1C47-FF01-983F-151DD570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1D43CB-5DE4-F214-EB3E-73DCDE31A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D603FB-0054-A37F-B3C8-0B0E8620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1100390-0C39-5A40-22E6-34A7EF71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4308460-4C5E-3F69-62BA-2F37D139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570F020-999B-DFA0-A468-E6402A88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0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0B956-C14A-0126-C198-09DEE09D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CDC2449-01AD-4EE6-F438-8B57EA25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044F0DD-EACD-8DBE-BD9F-636CAB57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9EDF102-12CB-28EF-E246-E70D660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92F92A-8DC7-89B1-2CD0-4E9E179A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D211F6-057A-ED2F-35FD-995F3FFA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C737CC-3497-AB0B-815D-B99D4EFF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4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DF908-91CC-E9AF-A5F3-52808135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7600D-D581-2DA5-BFD6-E1CB8F7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10799B-CC9A-C44F-2924-769819B2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8D3D87-8903-19A1-7951-948AAE9A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E6EC0E-2CA0-7F0D-111F-8185AC9B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95EB0A-C19C-FCF3-48F2-6654680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6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F9A86-A72E-B4E2-BDCC-ECF54593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9FF7DB-7F17-EE42-E787-357F714E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D65749-5F2D-D70B-0859-21C4219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382970-4624-8904-F39D-3143A6B1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7B3EF0-A74F-D1A3-E287-A796B5B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40F261-BC32-F4CA-16E6-FD77ABF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2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DF5F27-9632-FEDD-4C58-7B4F4674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0315028-9BF9-63F5-DFD4-94E2A8A3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130B87-983F-2B09-29C9-9AD163D4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9FC0-3CCE-489F-A0FB-9BA2BA01DFF7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F2BA98-BE42-50A9-4423-8CE8C94E0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6CFD78-BCA3-CBA7-EB83-0E78B05D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C461-D961-4EF1-97F9-9F91FB305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7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8C80E7-804E-1C62-07D8-11DF1582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84296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hu-HU" sz="5000">
                <a:solidFill>
                  <a:schemeClr val="bg1"/>
                </a:solidFill>
              </a:rPr>
              <a:t>A program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DC2CDB-1B96-07EC-4683-ABBBA1E6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1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hu-HU" sz="2000">
                <a:solidFill>
                  <a:schemeClr val="bg1"/>
                </a:solidFill>
              </a:rPr>
              <a:t>A dodge.html létrehoz 2 dolgot a timer-t ami középen látható és a player karaktert az összes többi js-ben van generálva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A52C79-1981-7922-2237-2431B0FFE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106" b="1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894D88-BF04-01F1-358F-070AC6E5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>
                <a:solidFill>
                  <a:schemeClr val="bg1">
                    <a:alpha val="60000"/>
                  </a:schemeClr>
                </a:solidFill>
              </a:rPr>
              <a:t>Felépülés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2D50E7-4056-0983-6FA1-FFC6569C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34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04B3-2FA1-59CE-0612-1E5D4E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>
                <a:solidFill>
                  <a:schemeClr val="bg1"/>
                </a:solidFill>
              </a:rPr>
              <a:t>Előszőszőr a karakter mozgásával kezdtem ami igaziból nem a karakter mozgása hanem a háttéré</a:t>
            </a:r>
          </a:p>
          <a:p>
            <a:pPr algn="ctr"/>
            <a:r>
              <a:rPr lang="hu-HU" sz="2000">
                <a:solidFill>
                  <a:schemeClr val="bg1"/>
                </a:solidFill>
              </a:rPr>
              <a:t> Következőleg létrehoztam az ellenségeket amit class segítségével csináltam meg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D33E2-5BA2-C7E7-F007-395AC35CC9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0E7882-3BC9-89D0-EF5A-45E506B4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Utolsó fontos függvény sor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F76446-6972-5382-2CBD-F2FF69AE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737" y="3863971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Az ellenségek meghívása és a mennyiségének beállítása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B30937-66CD-E66F-E94D-123CBA8D0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00" r="-1" b="36689"/>
          <a:stretch/>
        </p:blipFill>
        <p:spPr>
          <a:xfrm>
            <a:off x="473874" y="1197768"/>
            <a:ext cx="5917401" cy="4602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8C80E7-804E-1C62-07D8-11DF1582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38267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hu-HU" sz="5000" dirty="0">
                <a:solidFill>
                  <a:schemeClr val="bg1"/>
                </a:solidFill>
              </a:rPr>
              <a:t>A </a:t>
            </a:r>
            <a:r>
              <a:rPr lang="hu-HU" sz="5000" dirty="0" err="1">
                <a:solidFill>
                  <a:schemeClr val="bg1"/>
                </a:solidFill>
              </a:rPr>
              <a:t>Tic</a:t>
            </a:r>
            <a:r>
              <a:rPr lang="hu-HU" sz="5000" dirty="0">
                <a:solidFill>
                  <a:schemeClr val="bg1"/>
                </a:solidFill>
              </a:rPr>
              <a:t> </a:t>
            </a:r>
            <a:r>
              <a:rPr lang="hu-HU" sz="5000" dirty="0" err="1">
                <a:solidFill>
                  <a:schemeClr val="bg1"/>
                </a:solidFill>
              </a:rPr>
              <a:t>Tac</a:t>
            </a:r>
            <a:r>
              <a:rPr lang="hu-HU" sz="5000" dirty="0">
                <a:solidFill>
                  <a:schemeClr val="bg1"/>
                </a:solidFill>
              </a:rPr>
              <a:t> </a:t>
            </a:r>
            <a:r>
              <a:rPr lang="hu-HU" sz="5000" dirty="0" err="1">
                <a:solidFill>
                  <a:schemeClr val="bg1"/>
                </a:solidFill>
              </a:rPr>
              <a:t>Toe</a:t>
            </a:r>
            <a:r>
              <a:rPr lang="hu-HU" sz="5000" dirty="0">
                <a:solidFill>
                  <a:schemeClr val="bg1"/>
                </a:solidFill>
              </a:rPr>
              <a:t>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DC2CDB-1B96-07EC-4683-ABBBA1E6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0"/>
            <a:ext cx="4605340" cy="2285817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Az egyik mezőbe kattintva az 1. játékos megkezdi a játszmát, majd a 2. játékos kerül sorra. Abban az esetbe mikor senkinek se lesz 3 mezője akkor döntetlen a játék. Újraindítás gombbal új menetet kezdhetünk.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F62987B-BF45-4117-B10A-35FCF4D9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67" y="274046"/>
            <a:ext cx="4671465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894D88-BF04-01F1-358F-070AC6E5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>
                <a:solidFill>
                  <a:schemeClr val="bg1">
                    <a:alpha val="60000"/>
                  </a:schemeClr>
                </a:solidFill>
              </a:rPr>
              <a:t>Felépülés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D04B3-2FA1-59CE-0612-1E5D4E2D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Üres mezők létrehozása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1. játékos megfigyelése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2. játékos megfigyelése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Döntetlen ellenőrző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Eredmény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Újraindítás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Játékos figyelő és </a:t>
            </a:r>
            <a:r>
              <a:rPr lang="hu-HU" sz="2000" dirty="0" err="1">
                <a:solidFill>
                  <a:schemeClr val="bg1"/>
                </a:solidFill>
              </a:rPr>
              <a:t>x,o</a:t>
            </a:r>
            <a:r>
              <a:rPr lang="hu-HU" sz="2000" dirty="0">
                <a:solidFill>
                  <a:schemeClr val="bg1"/>
                </a:solidFill>
              </a:rPr>
              <a:t> kiíró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2023F7B-1781-4446-B2C4-04B7F55A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" y="917992"/>
            <a:ext cx="3551228" cy="50220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AD50584-75CE-40F3-884A-BDD94594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81" y="366305"/>
            <a:ext cx="3619814" cy="29339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20BA5AB-4A44-4B14-B442-B80797AB7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25" y="3644587"/>
            <a:ext cx="426757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A8B42EC-2DFF-452C-987F-F5B6F0E6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299025"/>
            <a:ext cx="4206605" cy="425994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FD4320B-9F4C-4194-8FC8-8BD2D8DC6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69" y="1512682"/>
            <a:ext cx="4008467" cy="1074513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D624B45A-4F2B-4FD9-A9CC-3E89C70C2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31" y="3089880"/>
            <a:ext cx="418374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5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129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program működése</vt:lpstr>
      <vt:lpstr>Felépülés</vt:lpstr>
      <vt:lpstr>Utolsó fontos függvény sor</vt:lpstr>
      <vt:lpstr>A Tic Tac Toe működése</vt:lpstr>
      <vt:lpstr>Felépülés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 működése</dc:title>
  <dc:creator>Ferenc Holbok</dc:creator>
  <cp:lastModifiedBy>Kristóf Kulacs</cp:lastModifiedBy>
  <cp:revision>4</cp:revision>
  <dcterms:created xsi:type="dcterms:W3CDTF">2024-01-14T18:41:27Z</dcterms:created>
  <dcterms:modified xsi:type="dcterms:W3CDTF">2024-01-14T21:41:41Z</dcterms:modified>
</cp:coreProperties>
</file>