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1A767A-1EA8-6B6B-FDF5-2BE515BAC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EE3AF2E-92B5-C0A0-EC51-A8829CCFA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7B486D-D6EF-8FA5-2DF0-E2D99679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2024.01.15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52EB28-EBA2-69DA-ED19-DBA6ECC4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B11196-160B-BB87-B71E-9C4104F1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43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94068F-ACFA-EA6B-EB95-544BFDB1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D86D2E7-4F5A-2E06-76AF-E29A5F626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8B1B5A-2E9D-6884-7D87-F5B15AAE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2024.01.15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410D1E-EEC3-F52F-B999-835AF3C1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F782EE-0886-A10D-24C4-8B8D3D7A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855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3F1FD08-27E3-CC1A-2ED9-2338A6160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C3C1421-47A9-5128-6E8C-1CF16560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2EA3D67-3611-01F8-D316-52615C4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2024.01.15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D7CCC0-1313-32F7-A462-189C0080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CD337F-A556-4E84-02A5-B203083B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258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5D7213-8CB8-B762-BA6A-39A5A657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E2958E-9BEF-48A5-2C1A-3598C770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021D5C-8771-0076-ABC6-C40FF487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2024.01.15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0E677E-E5C3-74E3-C096-BE04AA8A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65D412-0ECC-DD0D-0237-74E7DE2D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834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A9F6AF-1409-095D-0421-2B53A037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8E51B61-C8FC-783C-6EE3-4EDF25CE2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79746F-519B-F0E0-3B2E-263456C4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2024.01.15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49237A0-A665-6CCB-B2E8-0A1D9332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93AA76-F395-A5F4-9CC2-530949BB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843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296629-28E0-AE7A-854F-16BAE9E2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588222-4ADB-B536-757D-3F1BF427E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A09A19F-DABD-3A9B-806D-653B01738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30BAC42-1C79-BB3C-DBA8-62035E10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2024.01.15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8F2A189-70AD-D253-A0CF-4BAE59CC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AE2B285-EAF6-5EE3-F48C-148E732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283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8CED28-E8D0-4E52-13AE-68A7034D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C0BC8D-2C88-607B-8D7A-F8A93BCC8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A955FFE-1C47-FF01-983F-151DD5703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21D43CB-5DE4-F214-EB3E-73DCDE31A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2D603FB-0054-A37F-B3C8-0B0E86205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1100390-0C39-5A40-22E6-34A7EF71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2024.01.15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4308460-4C5E-3F69-62BA-2F37D139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570F020-999B-DFA0-A468-E6402A88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09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80B956-C14A-0126-C198-09DEE09D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CDC2449-01AD-4EE6-F438-8B57EA25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2024.01.15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044F0DD-EACD-8DBE-BD9F-636CAB57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9EDF102-12CB-28EF-E246-E70D660D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190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A92F92A-8DC7-89B1-2CD0-4E9E179A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2024.01.15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3D211F6-057A-ED2F-35FD-995F3FFA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8C737CC-3497-AB0B-815D-B99D4EFF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448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EDF908-91CC-E9AF-A5F3-52808135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D7600D-D581-2DA5-BFD6-E1CB8F77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010799B-CC9A-C44F-2924-769819B2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28D3D87-8903-19A1-7951-948AAE9A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2024.01.15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8E6EC0E-2CA0-7F0D-111F-8185AC9B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895EB0A-C19C-FCF3-48F2-66546800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566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1F9A86-A72E-B4E2-BDCC-ECF54593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B9FF7DB-7F17-EE42-E787-357F714E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ED65749-5F2D-D70B-0859-21C42190B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4382970-4624-8904-F39D-3143A6B1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2024.01.15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57B3EF0-A74F-D1A3-E287-A796B5B6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440F261-BC32-F4CA-16E6-FD77ABFC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22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5DF5F27-9632-FEDD-4C58-7B4F4674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0315028-9BF9-63F5-DFD4-94E2A8A3D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130B87-983F-2B09-29C9-9AD163D43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39FC0-3CCE-489F-A0FB-9BA2BA01DFF7}" type="datetimeFigureOut">
              <a:rPr lang="hu-HU" smtClean="0"/>
              <a:t>2024.01.15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F2BA98-BE42-50A9-4423-8CE8C94E0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6CFD78-BCA3-CBA7-EB83-0E78B05D7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771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18C80E7-804E-1C62-07D8-11DF15823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7737" y="1384296"/>
            <a:ext cx="4605340" cy="2387600"/>
          </a:xfrm>
        </p:spPr>
        <p:txBody>
          <a:bodyPr>
            <a:normAutofit/>
          </a:bodyPr>
          <a:lstStyle/>
          <a:p>
            <a:pPr algn="l"/>
            <a:r>
              <a:rPr lang="hu-HU" sz="5000">
                <a:solidFill>
                  <a:schemeClr val="bg1"/>
                </a:solidFill>
              </a:rPr>
              <a:t>A program működése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1DC2CDB-1B96-07EC-4683-ABBBA1E65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7737" y="3863971"/>
            <a:ext cx="4605340" cy="1655762"/>
          </a:xfrm>
        </p:spPr>
        <p:txBody>
          <a:bodyPr>
            <a:normAutofit/>
          </a:bodyPr>
          <a:lstStyle/>
          <a:p>
            <a:pPr algn="l"/>
            <a:r>
              <a:rPr lang="hu-HU" sz="2000">
                <a:solidFill>
                  <a:schemeClr val="bg1"/>
                </a:solidFill>
              </a:rPr>
              <a:t>A dodge.html létrehoz 2 dolgot a timer-t ami középen látható és a player karaktert az összes többi js-ben van generálva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FA52C79-1981-7922-2237-2431B0FFE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4106" b="1"/>
          <a:stretch/>
        </p:blipFill>
        <p:spPr>
          <a:xfrm>
            <a:off x="473874" y="1057275"/>
            <a:ext cx="5917401" cy="47434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5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540B910A-9341-41F6-9E5F-57DC6F338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01" y="728182"/>
            <a:ext cx="8112198" cy="51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9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5C01129-3453-464D-A870-ED71C6E89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2781A6-5C82-4764-B489-F9A599C0A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8833" y="685800"/>
            <a:ext cx="5004061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8894D88-BF04-01F1-358F-070AC6E5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447" y="1084521"/>
            <a:ext cx="4019107" cy="1361347"/>
          </a:xfrm>
        </p:spPr>
        <p:txBody>
          <a:bodyPr anchor="b">
            <a:normAutofit/>
          </a:bodyPr>
          <a:lstStyle/>
          <a:p>
            <a:pPr algn="ctr"/>
            <a:r>
              <a:rPr lang="hu-HU" sz="2800">
                <a:solidFill>
                  <a:schemeClr val="bg1">
                    <a:alpha val="60000"/>
                  </a:schemeClr>
                </a:solidFill>
              </a:rPr>
              <a:t>Felépülés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02D50E7-4056-0983-6FA1-FFC6569C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34"/>
          <a:stretch/>
        </p:blipFill>
        <p:spPr>
          <a:xfrm>
            <a:off x="680483" y="685795"/>
            <a:ext cx="2931299" cy="5486400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9D04B3-2FA1-59CE-0612-1E5D4E2DF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712" y="2732739"/>
            <a:ext cx="3976577" cy="3083270"/>
          </a:xfrm>
        </p:spPr>
        <p:txBody>
          <a:bodyPr anchor="t">
            <a:normAutofit/>
          </a:bodyPr>
          <a:lstStyle/>
          <a:p>
            <a:pPr algn="ctr"/>
            <a:r>
              <a:rPr lang="hu-HU" sz="2000">
                <a:solidFill>
                  <a:schemeClr val="bg1"/>
                </a:solidFill>
              </a:rPr>
              <a:t>Előszőszőr a karakter mozgásával kezdtem ami igaziból nem a karakter mozgása hanem a háttéré</a:t>
            </a:r>
          </a:p>
          <a:p>
            <a:pPr algn="ctr"/>
            <a:r>
              <a:rPr lang="hu-HU" sz="2000">
                <a:solidFill>
                  <a:schemeClr val="bg1"/>
                </a:solidFill>
              </a:rPr>
              <a:t> Következőleg létrehoztam az ellenségeket amit class segítségével csináltam meg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1CD33E2-5BA2-C7E7-F007-395AC35CC9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1"/>
          <a:stretch/>
        </p:blipFill>
        <p:spPr>
          <a:xfrm>
            <a:off x="8606117" y="685805"/>
            <a:ext cx="29054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8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70E7882-3BC9-89D0-EF5A-45E506B4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737" y="1384296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Utolsó fontos függvény sor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F76446-6972-5382-2CBD-F2FF69AE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737" y="3863971"/>
            <a:ext cx="460534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Az ellenségek meghívása és a mennyiségének beállítása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DB30937-66CD-E66F-E94D-123CBA8D0B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100" r="-1" b="36689"/>
          <a:stretch/>
        </p:blipFill>
        <p:spPr>
          <a:xfrm>
            <a:off x="473874" y="1197768"/>
            <a:ext cx="5917401" cy="46029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4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18C80E7-804E-1C62-07D8-11DF15823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7737" y="1338267"/>
            <a:ext cx="4605340" cy="2387600"/>
          </a:xfrm>
        </p:spPr>
        <p:txBody>
          <a:bodyPr>
            <a:normAutofit/>
          </a:bodyPr>
          <a:lstStyle/>
          <a:p>
            <a:pPr algn="l"/>
            <a:r>
              <a:rPr lang="hu-HU" sz="5000" dirty="0">
                <a:solidFill>
                  <a:schemeClr val="bg1"/>
                </a:solidFill>
              </a:rPr>
              <a:t>A </a:t>
            </a:r>
            <a:r>
              <a:rPr lang="hu-HU" sz="5000" dirty="0" err="1">
                <a:solidFill>
                  <a:schemeClr val="bg1"/>
                </a:solidFill>
              </a:rPr>
              <a:t>Tic</a:t>
            </a:r>
            <a:r>
              <a:rPr lang="hu-HU" sz="5000" dirty="0">
                <a:solidFill>
                  <a:schemeClr val="bg1"/>
                </a:solidFill>
              </a:rPr>
              <a:t> </a:t>
            </a:r>
            <a:r>
              <a:rPr lang="hu-HU" sz="5000" dirty="0" err="1">
                <a:solidFill>
                  <a:schemeClr val="bg1"/>
                </a:solidFill>
              </a:rPr>
              <a:t>Tac</a:t>
            </a:r>
            <a:r>
              <a:rPr lang="hu-HU" sz="5000" dirty="0">
                <a:solidFill>
                  <a:schemeClr val="bg1"/>
                </a:solidFill>
              </a:rPr>
              <a:t> </a:t>
            </a:r>
            <a:r>
              <a:rPr lang="hu-HU" sz="5000" dirty="0" err="1">
                <a:solidFill>
                  <a:schemeClr val="bg1"/>
                </a:solidFill>
              </a:rPr>
              <a:t>Toe</a:t>
            </a:r>
            <a:r>
              <a:rPr lang="hu-HU" sz="5000" dirty="0">
                <a:solidFill>
                  <a:schemeClr val="bg1"/>
                </a:solidFill>
              </a:rPr>
              <a:t> működése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1DC2CDB-1B96-07EC-4683-ABBBA1E65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7737" y="3863970"/>
            <a:ext cx="4605340" cy="2285817"/>
          </a:xfrm>
        </p:spPr>
        <p:txBody>
          <a:bodyPr>
            <a:normAutofit/>
          </a:bodyPr>
          <a:lstStyle/>
          <a:p>
            <a:pPr algn="l"/>
            <a:r>
              <a:rPr lang="hu-HU" sz="2000" dirty="0">
                <a:solidFill>
                  <a:schemeClr val="bg1"/>
                </a:solidFill>
              </a:rPr>
              <a:t>Az egyik mezőbe kattintva az 1. játékos megkezdi a játszmát, majd a 2. játékos kerül sorra. Abban az esetbe mikor senkinek se lesz 3 mezője akkor döntetlen a játék. Újraindítás gombbal új menetet kezdhetünk.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F62987B-BF45-4117-B10A-35FCF4D9B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67" y="274046"/>
            <a:ext cx="4671465" cy="6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5C01129-3453-464D-A870-ED71C6E89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2781A6-5C82-4764-B489-F9A599C0A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8833" y="685800"/>
            <a:ext cx="5004061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8894D88-BF04-01F1-358F-070AC6E5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447" y="1084521"/>
            <a:ext cx="4019107" cy="1361347"/>
          </a:xfrm>
        </p:spPr>
        <p:txBody>
          <a:bodyPr anchor="b">
            <a:normAutofit/>
          </a:bodyPr>
          <a:lstStyle/>
          <a:p>
            <a:pPr algn="ctr"/>
            <a:r>
              <a:rPr lang="hu-HU" sz="2800">
                <a:solidFill>
                  <a:schemeClr val="bg1">
                    <a:alpha val="60000"/>
                  </a:schemeClr>
                </a:solidFill>
              </a:rPr>
              <a:t>Felépülés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9D04B3-2FA1-59CE-0612-1E5D4E2DF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712" y="2732739"/>
            <a:ext cx="3976577" cy="3083270"/>
          </a:xfrm>
        </p:spPr>
        <p:txBody>
          <a:bodyPr anchor="t">
            <a:norm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Üres mezők létrehozása</a:t>
            </a:r>
          </a:p>
          <a:p>
            <a:pPr algn="ctr"/>
            <a:r>
              <a:rPr lang="hu-HU" sz="2000" dirty="0">
                <a:solidFill>
                  <a:schemeClr val="bg1"/>
                </a:solidFill>
              </a:rPr>
              <a:t>1. játékos megfigyelése</a:t>
            </a:r>
          </a:p>
          <a:p>
            <a:pPr algn="ctr"/>
            <a:r>
              <a:rPr lang="hu-HU" sz="2000" dirty="0">
                <a:solidFill>
                  <a:schemeClr val="bg1"/>
                </a:solidFill>
              </a:rPr>
              <a:t>2. játékos megfigyelése</a:t>
            </a:r>
          </a:p>
          <a:p>
            <a:pPr algn="ctr"/>
            <a:r>
              <a:rPr lang="hu-HU" sz="2000" dirty="0">
                <a:solidFill>
                  <a:schemeClr val="bg1"/>
                </a:solidFill>
              </a:rPr>
              <a:t>Döntetlen ellenőrző</a:t>
            </a:r>
          </a:p>
          <a:p>
            <a:pPr algn="ctr"/>
            <a:r>
              <a:rPr lang="hu-HU" sz="2000" dirty="0">
                <a:solidFill>
                  <a:schemeClr val="bg1"/>
                </a:solidFill>
              </a:rPr>
              <a:t>Eredmény</a:t>
            </a:r>
          </a:p>
          <a:p>
            <a:pPr algn="ctr"/>
            <a:r>
              <a:rPr lang="hu-HU" sz="2000" dirty="0">
                <a:solidFill>
                  <a:schemeClr val="bg1"/>
                </a:solidFill>
              </a:rPr>
              <a:t>Újraindítás</a:t>
            </a:r>
          </a:p>
          <a:p>
            <a:pPr algn="ctr"/>
            <a:r>
              <a:rPr lang="hu-HU" sz="2000" dirty="0">
                <a:solidFill>
                  <a:schemeClr val="bg1"/>
                </a:solidFill>
              </a:rPr>
              <a:t>Játékos figyelő és </a:t>
            </a:r>
            <a:r>
              <a:rPr lang="hu-HU" sz="2000" dirty="0" err="1">
                <a:solidFill>
                  <a:schemeClr val="bg1"/>
                </a:solidFill>
              </a:rPr>
              <a:t>x,o</a:t>
            </a:r>
            <a:r>
              <a:rPr lang="hu-HU" sz="2000" dirty="0">
                <a:solidFill>
                  <a:schemeClr val="bg1"/>
                </a:solidFill>
              </a:rPr>
              <a:t> kiíró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2023F7B-1781-4446-B2C4-04B7F55AE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" y="917992"/>
            <a:ext cx="3551228" cy="502201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AD50584-75CE-40F3-884A-BDD945941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981" y="366305"/>
            <a:ext cx="3619814" cy="293395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220BA5AB-4A44-4B14-B442-B80797AB7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25" y="3644587"/>
            <a:ext cx="4267570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6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A8B42EC-2DFF-452C-987F-F5B6F0E66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61" y="1299025"/>
            <a:ext cx="4206605" cy="425994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FD4320B-9F4C-4194-8FC8-8BD2D8DC6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269" y="1512682"/>
            <a:ext cx="4008467" cy="1074513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D624B45A-4F2B-4FD9-A9CC-3E89C70C2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31" y="3089880"/>
            <a:ext cx="4183743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5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18C80E7-804E-1C62-07D8-11DF15823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7737" y="1338267"/>
            <a:ext cx="4605340" cy="2387600"/>
          </a:xfrm>
        </p:spPr>
        <p:txBody>
          <a:bodyPr>
            <a:normAutofit/>
          </a:bodyPr>
          <a:lstStyle/>
          <a:p>
            <a:pPr algn="l"/>
            <a:r>
              <a:rPr lang="hu-HU" sz="5000" dirty="0">
                <a:solidFill>
                  <a:schemeClr val="bg1"/>
                </a:solidFill>
              </a:rPr>
              <a:t>Memória Játék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1DC2CDB-1B96-07EC-4683-ABBBA1E65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7737" y="3863970"/>
            <a:ext cx="4605340" cy="2285817"/>
          </a:xfrm>
        </p:spPr>
        <p:txBody>
          <a:bodyPr>
            <a:normAutofit/>
          </a:bodyPr>
          <a:lstStyle/>
          <a:p>
            <a:pPr algn="l"/>
            <a:r>
              <a:rPr lang="hu-HU" sz="2000" dirty="0">
                <a:solidFill>
                  <a:schemeClr val="bg1"/>
                </a:solidFill>
              </a:rPr>
              <a:t>A játékos kap 12 lefordított lapot amit összekell párosítania minden összepárosított lap után 4pont jár viszont a rossz próbálkozásoknál levon pontot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5897D88-C1E9-41F4-AF77-76B3D2E5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23" y="257461"/>
            <a:ext cx="5429105" cy="634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8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5C01129-3453-464D-A870-ED71C6E89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2781A6-5C82-4764-B489-F9A599C0A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8833" y="685800"/>
            <a:ext cx="5004061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8894D88-BF04-01F1-358F-070AC6E5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447" y="1084521"/>
            <a:ext cx="4019107" cy="1361347"/>
          </a:xfrm>
        </p:spPr>
        <p:txBody>
          <a:bodyPr anchor="b">
            <a:normAutofit/>
          </a:bodyPr>
          <a:lstStyle/>
          <a:p>
            <a:pPr algn="ctr"/>
            <a:r>
              <a:rPr lang="hu-HU" sz="2800" dirty="0">
                <a:solidFill>
                  <a:schemeClr val="bg1">
                    <a:alpha val="60000"/>
                  </a:schemeClr>
                </a:solidFill>
              </a:rPr>
              <a:t>Felépülés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9D04B3-2FA1-59CE-0612-1E5D4E2DF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712" y="2732739"/>
            <a:ext cx="3976577" cy="308327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hu-HU" sz="2000" dirty="0" err="1">
                <a:solidFill>
                  <a:schemeClr val="bg1"/>
                </a:solidFill>
              </a:rPr>
              <a:t>Randomizált</a:t>
            </a:r>
            <a:r>
              <a:rPr lang="hu-HU" sz="2000" dirty="0">
                <a:solidFill>
                  <a:schemeClr val="bg1"/>
                </a:solidFill>
              </a:rPr>
              <a:t> lapok lehelyezése</a:t>
            </a:r>
          </a:p>
          <a:p>
            <a:pPr marL="0" indent="0" algn="ctr">
              <a:buNone/>
            </a:pPr>
            <a:r>
              <a:rPr lang="hu-HU" sz="2000" dirty="0">
                <a:solidFill>
                  <a:schemeClr val="bg1"/>
                </a:solidFill>
              </a:rPr>
              <a:t>Kiválasztott Kártya felfordítása</a:t>
            </a:r>
          </a:p>
          <a:p>
            <a:pPr marL="0" indent="0" algn="ctr">
              <a:buNone/>
            </a:pPr>
            <a:r>
              <a:rPr lang="hu-HU" sz="2000" dirty="0">
                <a:solidFill>
                  <a:schemeClr val="bg1"/>
                </a:solidFill>
              </a:rPr>
              <a:t>Kártyák megvizsgálása</a:t>
            </a:r>
          </a:p>
          <a:p>
            <a:pPr marL="0" indent="0" algn="ctr">
              <a:buNone/>
            </a:pPr>
            <a:r>
              <a:rPr lang="hu-HU" sz="2000" dirty="0">
                <a:solidFill>
                  <a:schemeClr val="bg1"/>
                </a:solidFill>
              </a:rPr>
              <a:t>Helytelen Kártyák visszafordítás</a:t>
            </a:r>
          </a:p>
          <a:p>
            <a:pPr marL="0" indent="0" algn="ctr">
              <a:buNone/>
            </a:pPr>
            <a:endParaRPr lang="hu-HU" sz="2000" dirty="0">
              <a:solidFill>
                <a:schemeClr val="bg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BD65EEF-CCDA-4295-A462-17A4D7A2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1" y="78865"/>
            <a:ext cx="4347887" cy="270912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6E48E85-0ACB-4FB0-B980-41F437E72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822" y="118918"/>
            <a:ext cx="3143250" cy="28956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EA52F8A-D701-4AD8-BCEB-67A5E6574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0" y="3344367"/>
            <a:ext cx="3648075" cy="32480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4657381-AA9F-44FB-A632-4B9974636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2080" y="5417852"/>
            <a:ext cx="4476536" cy="132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0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AF8308C2-91D5-452A-A1F3-B663AC31F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07" y="1197767"/>
            <a:ext cx="5434188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164</Words>
  <Application>Microsoft Office PowerPoint</Application>
  <PresentationFormat>Szélesvásznú</PresentationFormat>
  <Paragraphs>24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A program működése</vt:lpstr>
      <vt:lpstr>Felépülés</vt:lpstr>
      <vt:lpstr>Utolsó fontos függvény sor</vt:lpstr>
      <vt:lpstr>A Tic Tac Toe működése</vt:lpstr>
      <vt:lpstr>Felépülés</vt:lpstr>
      <vt:lpstr>PowerPoint-bemutató</vt:lpstr>
      <vt:lpstr>Memória Játék</vt:lpstr>
      <vt:lpstr>Felépülés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program működése</dc:title>
  <dc:creator>Ferenc Holbok</dc:creator>
  <cp:lastModifiedBy>Jankó Julianna</cp:lastModifiedBy>
  <cp:revision>6</cp:revision>
  <dcterms:created xsi:type="dcterms:W3CDTF">2024-01-14T18:41:27Z</dcterms:created>
  <dcterms:modified xsi:type="dcterms:W3CDTF">2024-01-15T06:55:30Z</dcterms:modified>
</cp:coreProperties>
</file>