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D0DD80-DC7F-499C-8521-CCCB12581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Fitness</a:t>
            </a:r>
            <a:r>
              <a:rPr lang="hu-HU" dirty="0"/>
              <a:t>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0F9F1B4-C2E5-4C65-9FE0-B00E0CEBD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Kulacs Kristóf</a:t>
            </a:r>
          </a:p>
          <a:p>
            <a:r>
              <a:rPr lang="hu-HU" dirty="0"/>
              <a:t>Magyar Mátyás</a:t>
            </a:r>
          </a:p>
        </p:txBody>
      </p:sp>
    </p:spTree>
    <p:extLst>
      <p:ext uri="{BB962C8B-B14F-4D97-AF65-F5344CB8AC3E}">
        <p14:creationId xmlns:p14="http://schemas.microsoft.com/office/powerpoint/2010/main" val="106446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AE0E9A-F334-40E7-A96A-5DD68853F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2F610D9-FAD1-4693-913E-23CDDBA4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068" y="1988695"/>
            <a:ext cx="8359864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3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90D20F-C5B8-4A92-8F28-5DA109DB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Progress</a:t>
            </a:r>
            <a:r>
              <a:rPr lang="hu-HU" dirty="0"/>
              <a:t> bar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9DAD3A1-5406-437D-BDD2-F1621B97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068" y="2708847"/>
            <a:ext cx="10309346" cy="16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1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926E75-54AC-49A0-AD1A-5F508F74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Táblázat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DE82607-DA34-49B6-AD50-52E929E76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92" y="67913"/>
            <a:ext cx="6096528" cy="571549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37FF828-E887-43AB-99B6-7388FA16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410" y="4216045"/>
            <a:ext cx="7950590" cy="25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0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FAE2D9-CD85-438C-B8BC-47A04BFB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Fitness</a:t>
            </a:r>
            <a:r>
              <a:rPr lang="hu-HU" dirty="0"/>
              <a:t> osztály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6514B23-398B-455A-A952-61ECF606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25" y="898329"/>
            <a:ext cx="4480948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0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F66AAC-66EC-42F8-AB16-761AF2F4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GitHub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927DE5-BB46-4F8F-83CA-E6E0D723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683" y="1534178"/>
            <a:ext cx="10556146" cy="532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03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{5600EE67-EC53-4428-8864-7D94596FF938}tf16401375</Template>
  <TotalTime>11</TotalTime>
  <Words>15</Words>
  <Application>Microsoft Office PowerPoint</Application>
  <PresentationFormat>Szélesvásznú</PresentationFormat>
  <Paragraphs>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Fitness projekt</vt:lpstr>
      <vt:lpstr>Változók</vt:lpstr>
      <vt:lpstr>Progress bar</vt:lpstr>
      <vt:lpstr>Táblázat</vt:lpstr>
      <vt:lpstr>Fitness osztály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projekt</dc:title>
  <dc:creator>Kristóf Kulacs</dc:creator>
  <cp:lastModifiedBy>Kristóf Kulacs</cp:lastModifiedBy>
  <cp:revision>2</cp:revision>
  <dcterms:created xsi:type="dcterms:W3CDTF">2025-06-02T05:41:12Z</dcterms:created>
  <dcterms:modified xsi:type="dcterms:W3CDTF">2025-06-02T05:53:02Z</dcterms:modified>
</cp:coreProperties>
</file>