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Quattrocento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htx656zbNAHoW+C7tobdWKV8Kw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QuattrocentoSans-bold.fntdata"/><Relationship Id="rId21" Type="http://schemas.openxmlformats.org/officeDocument/2006/relationships/font" Target="fonts/QuattrocentoSans-regular.fntdata"/><Relationship Id="rId24" Type="http://schemas.openxmlformats.org/officeDocument/2006/relationships/font" Target="fonts/QuattrocentoSans-boldItalic.fntdata"/><Relationship Id="rId23" Type="http://schemas.openxmlformats.org/officeDocument/2006/relationships/font" Target="fonts/Quattrocento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3" name="Google Shape;45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7368">
          <p15:clr>
            <a:srgbClr val="F26B43"/>
          </p15:clr>
        </p15:guide>
        <p15:guide id="4" pos="3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google.com/" TargetMode="External"/><Relationship Id="rId4" Type="http://schemas.openxmlformats.org/officeDocument/2006/relationships/hyperlink" Target="https://www.wikipedia.com/" TargetMode="External"/><Relationship Id="rId5" Type="http://schemas.openxmlformats.org/officeDocument/2006/relationships/hyperlink" Target="http://www.flutter.dev/"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12.png"/><Relationship Id="rId7"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p:nvPr/>
        </p:nvSpPr>
        <p:spPr>
          <a:xfrm>
            <a:off x="0" y="-71462"/>
            <a:ext cx="12192000" cy="3164979"/>
          </a:xfrm>
          <a:prstGeom prst="rect">
            <a:avLst/>
          </a:prstGeom>
          <a:gradFill>
            <a:gsLst>
              <a:gs pos="0">
                <a:srgbClr val="2F2F37">
                  <a:alpha val="89803"/>
                </a:srgbClr>
              </a:gs>
              <a:gs pos="94000">
                <a:srgbClr val="1E1E24">
                  <a:alpha val="84705"/>
                </a:srgbClr>
              </a:gs>
              <a:gs pos="100000">
                <a:srgbClr val="1E1E24">
                  <a:alpha val="84705"/>
                </a:srgbClr>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90" name="Google Shape;90;p1"/>
          <p:cNvGrpSpPr/>
          <p:nvPr/>
        </p:nvGrpSpPr>
        <p:grpSpPr>
          <a:xfrm>
            <a:off x="6267168" y="607083"/>
            <a:ext cx="3931651" cy="5948634"/>
            <a:chOff x="4479926" y="454683"/>
            <a:chExt cx="3931651" cy="5948634"/>
          </a:xfrm>
        </p:grpSpPr>
        <p:grpSp>
          <p:nvGrpSpPr>
            <p:cNvPr id="91" name="Google Shape;91;p1"/>
            <p:cNvGrpSpPr/>
            <p:nvPr/>
          </p:nvGrpSpPr>
          <p:grpSpPr>
            <a:xfrm>
              <a:off x="5220361" y="638174"/>
              <a:ext cx="2561481" cy="5429250"/>
              <a:chOff x="5220361" y="638174"/>
              <a:chExt cx="2561481" cy="5429250"/>
            </a:xfrm>
          </p:grpSpPr>
          <p:grpSp>
            <p:nvGrpSpPr>
              <p:cNvPr id="92" name="Google Shape;92;p1"/>
              <p:cNvGrpSpPr/>
              <p:nvPr/>
            </p:nvGrpSpPr>
            <p:grpSpPr>
              <a:xfrm>
                <a:off x="5220361" y="638174"/>
                <a:ext cx="2561481" cy="5429250"/>
                <a:chOff x="5220361" y="638174"/>
                <a:chExt cx="2561481" cy="5429250"/>
              </a:xfrm>
            </p:grpSpPr>
            <p:sp>
              <p:nvSpPr>
                <p:cNvPr id="93" name="Google Shape;93;p1"/>
                <p:cNvSpPr/>
                <p:nvPr/>
              </p:nvSpPr>
              <p:spPr>
                <a:xfrm>
                  <a:off x="5220361" y="638174"/>
                  <a:ext cx="2561481" cy="5429250"/>
                </a:xfrm>
                <a:prstGeom prst="roundRect">
                  <a:avLst>
                    <a:gd fmla="val 7098" name="adj"/>
                  </a:avLst>
                </a:prstGeom>
                <a:gradFill>
                  <a:gsLst>
                    <a:gs pos="0">
                      <a:srgbClr val="7983D7"/>
                    </a:gs>
                    <a:gs pos="38000">
                      <a:srgbClr val="7983D7"/>
                    </a:gs>
                    <a:gs pos="100000">
                      <a:srgbClr val="4757B8"/>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p1"/>
                <p:cNvSpPr/>
                <p:nvPr/>
              </p:nvSpPr>
              <p:spPr>
                <a:xfrm>
                  <a:off x="5220361" y="661507"/>
                  <a:ext cx="2561481" cy="5405917"/>
                </a:xfrm>
                <a:custGeom>
                  <a:rect b="b" l="l" r="r" t="t"/>
                  <a:pathLst>
                    <a:path extrusionOk="0" h="5405917" w="2561481">
                      <a:moveTo>
                        <a:pt x="2463852" y="0"/>
                      </a:moveTo>
                      <a:lnTo>
                        <a:pt x="2508229" y="29919"/>
                      </a:lnTo>
                      <a:cubicBezTo>
                        <a:pt x="2541131" y="62821"/>
                        <a:pt x="2561481" y="108275"/>
                        <a:pt x="2561481" y="158481"/>
                      </a:cubicBezTo>
                      <a:lnTo>
                        <a:pt x="2561481" y="5224103"/>
                      </a:lnTo>
                      <a:cubicBezTo>
                        <a:pt x="2561481" y="5324516"/>
                        <a:pt x="2480080" y="5405917"/>
                        <a:pt x="2379667" y="5405917"/>
                      </a:cubicBezTo>
                      <a:lnTo>
                        <a:pt x="181814" y="5405917"/>
                      </a:lnTo>
                      <a:cubicBezTo>
                        <a:pt x="81401" y="5405917"/>
                        <a:pt x="0" y="5324516"/>
                        <a:pt x="0" y="5224103"/>
                      </a:cubicBezTo>
                      <a:lnTo>
                        <a:pt x="0" y="5219587"/>
                      </a:ln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95" name="Google Shape;95;p1"/>
              <p:cNvGrpSpPr/>
              <p:nvPr/>
            </p:nvGrpSpPr>
            <p:grpSpPr>
              <a:xfrm>
                <a:off x="6092328" y="2944026"/>
                <a:ext cx="817546" cy="817546"/>
                <a:chOff x="6092328" y="2944026"/>
                <a:chExt cx="817546" cy="817546"/>
              </a:xfrm>
            </p:grpSpPr>
            <p:sp>
              <p:nvSpPr>
                <p:cNvPr id="96" name="Google Shape;96;p1"/>
                <p:cNvSpPr/>
                <p:nvPr/>
              </p:nvSpPr>
              <p:spPr>
                <a:xfrm>
                  <a:off x="6092328" y="2944026"/>
                  <a:ext cx="817546" cy="817546"/>
                </a:xfrm>
                <a:prstGeom prst="ellipse">
                  <a:avLst/>
                </a:prstGeom>
                <a:solidFill>
                  <a:srgbClr val="EBECF9"/>
                </a:solidFill>
                <a:ln>
                  <a:noFill/>
                </a:ln>
                <a:effectLst>
                  <a:outerShdw blurRad="50800" rotWithShape="0" algn="tl" dir="2700000" dist="38100">
                    <a:srgbClr val="4757B8">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97" name="Google Shape;97;p1"/>
                <p:cNvGrpSpPr/>
                <p:nvPr/>
              </p:nvGrpSpPr>
              <p:grpSpPr>
                <a:xfrm>
                  <a:off x="6287329" y="3138086"/>
                  <a:ext cx="427544" cy="429427"/>
                  <a:chOff x="3397251" y="1787525"/>
                  <a:chExt cx="360363" cy="361950"/>
                </a:xfrm>
              </p:grpSpPr>
              <p:sp>
                <p:nvSpPr>
                  <p:cNvPr id="98" name="Google Shape;98;p1"/>
                  <p:cNvSpPr/>
                  <p:nvPr/>
                </p:nvSpPr>
                <p:spPr>
                  <a:xfrm>
                    <a:off x="3397251" y="2133600"/>
                    <a:ext cx="360363" cy="15875"/>
                  </a:xfrm>
                  <a:custGeom>
                    <a:rect b="b" l="l" r="r" t="t"/>
                    <a:pathLst>
                      <a:path extrusionOk="0" h="4" w="96">
                        <a:moveTo>
                          <a:pt x="94" y="0"/>
                        </a:moveTo>
                        <a:cubicBezTo>
                          <a:pt x="2" y="0"/>
                          <a:pt x="2" y="0"/>
                          <a:pt x="2" y="0"/>
                        </a:cubicBezTo>
                        <a:cubicBezTo>
                          <a:pt x="1" y="0"/>
                          <a:pt x="0" y="1"/>
                          <a:pt x="0" y="2"/>
                        </a:cubicBezTo>
                        <a:cubicBezTo>
                          <a:pt x="0" y="3"/>
                          <a:pt x="1" y="4"/>
                          <a:pt x="2" y="4"/>
                        </a:cubicBezTo>
                        <a:cubicBezTo>
                          <a:pt x="94" y="4"/>
                          <a:pt x="94" y="4"/>
                          <a:pt x="94" y="4"/>
                        </a:cubicBezTo>
                        <a:cubicBezTo>
                          <a:pt x="95" y="4"/>
                          <a:pt x="96" y="3"/>
                          <a:pt x="96" y="2"/>
                        </a:cubicBezTo>
                        <a:cubicBezTo>
                          <a:pt x="96" y="1"/>
                          <a:pt x="95" y="0"/>
                          <a:pt x="94" y="0"/>
                        </a:cubicBezTo>
                        <a:close/>
                      </a:path>
                    </a:pathLst>
                  </a:custGeom>
                  <a:gradFill>
                    <a:gsLst>
                      <a:gs pos="0">
                        <a:srgbClr val="7983D7"/>
                      </a:gs>
                      <a:gs pos="38000">
                        <a:srgbClr val="7983D7"/>
                      </a:gs>
                      <a:gs pos="100000">
                        <a:srgbClr val="4757B8"/>
                      </a:gs>
                    </a:gsLst>
                    <a:lin ang="8100000" scaled="0"/>
                  </a:gradFill>
                  <a:ln>
                    <a:noFill/>
                  </a:ln>
                  <a:effectLst>
                    <a:outerShdw rotWithShape="0" algn="tl" dir="2700000" dist="12700">
                      <a:srgbClr val="4757B8">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1"/>
                  <p:cNvSpPr/>
                  <p:nvPr/>
                </p:nvSpPr>
                <p:spPr>
                  <a:xfrm>
                    <a:off x="3397251" y="2103438"/>
                    <a:ext cx="360363" cy="15875"/>
                  </a:xfrm>
                  <a:custGeom>
                    <a:rect b="b" l="l" r="r" t="t"/>
                    <a:pathLst>
                      <a:path extrusionOk="0" h="4" w="96">
                        <a:moveTo>
                          <a:pt x="2" y="4"/>
                        </a:moveTo>
                        <a:cubicBezTo>
                          <a:pt x="94" y="4"/>
                          <a:pt x="94" y="4"/>
                          <a:pt x="94" y="4"/>
                        </a:cubicBezTo>
                        <a:cubicBezTo>
                          <a:pt x="95" y="4"/>
                          <a:pt x="96" y="3"/>
                          <a:pt x="96" y="2"/>
                        </a:cubicBezTo>
                        <a:cubicBezTo>
                          <a:pt x="96" y="1"/>
                          <a:pt x="95" y="0"/>
                          <a:pt x="94" y="0"/>
                        </a:cubicBezTo>
                        <a:cubicBezTo>
                          <a:pt x="2" y="0"/>
                          <a:pt x="2" y="0"/>
                          <a:pt x="2" y="0"/>
                        </a:cubicBezTo>
                        <a:cubicBezTo>
                          <a:pt x="1" y="0"/>
                          <a:pt x="0" y="1"/>
                          <a:pt x="0" y="2"/>
                        </a:cubicBezTo>
                        <a:cubicBezTo>
                          <a:pt x="0" y="3"/>
                          <a:pt x="1" y="4"/>
                          <a:pt x="2" y="4"/>
                        </a:cubicBezTo>
                        <a:close/>
                      </a:path>
                    </a:pathLst>
                  </a:custGeom>
                  <a:gradFill>
                    <a:gsLst>
                      <a:gs pos="0">
                        <a:srgbClr val="7983D7"/>
                      </a:gs>
                      <a:gs pos="38000">
                        <a:srgbClr val="7983D7"/>
                      </a:gs>
                      <a:gs pos="100000">
                        <a:srgbClr val="4757B8"/>
                      </a:gs>
                    </a:gsLst>
                    <a:lin ang="8100000" scaled="0"/>
                  </a:gradFill>
                  <a:ln>
                    <a:noFill/>
                  </a:ln>
                  <a:effectLst>
                    <a:outerShdw rotWithShape="0" algn="tl" dir="2700000" dist="12700">
                      <a:srgbClr val="4757B8">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1"/>
                  <p:cNvSpPr/>
                  <p:nvPr/>
                </p:nvSpPr>
                <p:spPr>
                  <a:xfrm>
                    <a:off x="3413126" y="1954213"/>
                    <a:ext cx="90488" cy="134938"/>
                  </a:xfrm>
                  <a:custGeom>
                    <a:rect b="b" l="l" r="r" t="t"/>
                    <a:pathLst>
                      <a:path extrusionOk="0" h="36" w="24">
                        <a:moveTo>
                          <a:pt x="22" y="4"/>
                        </a:moveTo>
                        <a:cubicBezTo>
                          <a:pt x="23" y="4"/>
                          <a:pt x="24" y="3"/>
                          <a:pt x="24" y="2"/>
                        </a:cubicBezTo>
                        <a:cubicBezTo>
                          <a:pt x="24" y="1"/>
                          <a:pt x="23" y="0"/>
                          <a:pt x="22" y="0"/>
                        </a:cubicBezTo>
                        <a:cubicBezTo>
                          <a:pt x="2" y="0"/>
                          <a:pt x="2" y="0"/>
                          <a:pt x="2" y="0"/>
                        </a:cubicBezTo>
                        <a:cubicBezTo>
                          <a:pt x="1" y="0"/>
                          <a:pt x="0" y="1"/>
                          <a:pt x="0" y="2"/>
                        </a:cubicBezTo>
                        <a:cubicBezTo>
                          <a:pt x="0" y="3"/>
                          <a:pt x="1" y="4"/>
                          <a:pt x="2" y="4"/>
                        </a:cubicBezTo>
                        <a:cubicBezTo>
                          <a:pt x="4" y="4"/>
                          <a:pt x="4" y="4"/>
                          <a:pt x="4" y="4"/>
                        </a:cubicBezTo>
                        <a:cubicBezTo>
                          <a:pt x="4" y="32"/>
                          <a:pt x="4" y="32"/>
                          <a:pt x="4" y="32"/>
                        </a:cubicBezTo>
                        <a:cubicBezTo>
                          <a:pt x="2" y="32"/>
                          <a:pt x="2" y="32"/>
                          <a:pt x="2" y="32"/>
                        </a:cubicBezTo>
                        <a:cubicBezTo>
                          <a:pt x="1" y="32"/>
                          <a:pt x="0" y="33"/>
                          <a:pt x="0" y="34"/>
                        </a:cubicBezTo>
                        <a:cubicBezTo>
                          <a:pt x="0" y="35"/>
                          <a:pt x="1" y="36"/>
                          <a:pt x="2" y="36"/>
                        </a:cubicBezTo>
                        <a:cubicBezTo>
                          <a:pt x="4" y="36"/>
                          <a:pt x="4" y="36"/>
                          <a:pt x="4" y="36"/>
                        </a:cubicBezTo>
                        <a:cubicBezTo>
                          <a:pt x="20" y="36"/>
                          <a:pt x="20" y="36"/>
                          <a:pt x="20" y="36"/>
                        </a:cubicBezTo>
                        <a:cubicBezTo>
                          <a:pt x="22" y="36"/>
                          <a:pt x="22" y="36"/>
                          <a:pt x="22" y="36"/>
                        </a:cubicBezTo>
                        <a:cubicBezTo>
                          <a:pt x="23" y="36"/>
                          <a:pt x="24" y="35"/>
                          <a:pt x="24" y="34"/>
                        </a:cubicBezTo>
                        <a:cubicBezTo>
                          <a:pt x="24" y="33"/>
                          <a:pt x="23" y="32"/>
                          <a:pt x="22" y="32"/>
                        </a:cubicBezTo>
                        <a:cubicBezTo>
                          <a:pt x="20" y="32"/>
                          <a:pt x="20" y="32"/>
                          <a:pt x="20" y="32"/>
                        </a:cubicBezTo>
                        <a:cubicBezTo>
                          <a:pt x="20" y="4"/>
                          <a:pt x="20" y="4"/>
                          <a:pt x="20" y="4"/>
                        </a:cubicBezTo>
                        <a:lnTo>
                          <a:pt x="22" y="4"/>
                        </a:lnTo>
                        <a:close/>
                      </a:path>
                    </a:pathLst>
                  </a:custGeom>
                  <a:gradFill>
                    <a:gsLst>
                      <a:gs pos="0">
                        <a:srgbClr val="7983D7"/>
                      </a:gs>
                      <a:gs pos="38000">
                        <a:srgbClr val="7983D7"/>
                      </a:gs>
                      <a:gs pos="100000">
                        <a:srgbClr val="4757B8"/>
                      </a:gs>
                    </a:gsLst>
                    <a:lin ang="8100000" scaled="0"/>
                  </a:gradFill>
                  <a:ln>
                    <a:noFill/>
                  </a:ln>
                  <a:effectLst>
                    <a:outerShdw rotWithShape="0" algn="tl" dir="2700000" dist="12700">
                      <a:srgbClr val="4757B8">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1"/>
                  <p:cNvSpPr/>
                  <p:nvPr/>
                </p:nvSpPr>
                <p:spPr>
                  <a:xfrm>
                    <a:off x="3532188" y="1954213"/>
                    <a:ext cx="90488" cy="134938"/>
                  </a:xfrm>
                  <a:custGeom>
                    <a:rect b="b" l="l" r="r" t="t"/>
                    <a:pathLst>
                      <a:path extrusionOk="0" h="36" w="24">
                        <a:moveTo>
                          <a:pt x="22" y="4"/>
                        </a:moveTo>
                        <a:cubicBezTo>
                          <a:pt x="23" y="4"/>
                          <a:pt x="24" y="3"/>
                          <a:pt x="24" y="2"/>
                        </a:cubicBezTo>
                        <a:cubicBezTo>
                          <a:pt x="24" y="1"/>
                          <a:pt x="23" y="0"/>
                          <a:pt x="22" y="0"/>
                        </a:cubicBezTo>
                        <a:cubicBezTo>
                          <a:pt x="2" y="0"/>
                          <a:pt x="2" y="0"/>
                          <a:pt x="2" y="0"/>
                        </a:cubicBezTo>
                        <a:cubicBezTo>
                          <a:pt x="1" y="0"/>
                          <a:pt x="0" y="1"/>
                          <a:pt x="0" y="2"/>
                        </a:cubicBezTo>
                        <a:cubicBezTo>
                          <a:pt x="0" y="3"/>
                          <a:pt x="1" y="4"/>
                          <a:pt x="2" y="4"/>
                        </a:cubicBezTo>
                        <a:cubicBezTo>
                          <a:pt x="4" y="4"/>
                          <a:pt x="4" y="4"/>
                          <a:pt x="4" y="4"/>
                        </a:cubicBezTo>
                        <a:cubicBezTo>
                          <a:pt x="4" y="32"/>
                          <a:pt x="4" y="32"/>
                          <a:pt x="4" y="32"/>
                        </a:cubicBezTo>
                        <a:cubicBezTo>
                          <a:pt x="2" y="32"/>
                          <a:pt x="2" y="32"/>
                          <a:pt x="2" y="32"/>
                        </a:cubicBezTo>
                        <a:cubicBezTo>
                          <a:pt x="1" y="32"/>
                          <a:pt x="0" y="33"/>
                          <a:pt x="0" y="34"/>
                        </a:cubicBezTo>
                        <a:cubicBezTo>
                          <a:pt x="0" y="35"/>
                          <a:pt x="1" y="36"/>
                          <a:pt x="2" y="36"/>
                        </a:cubicBezTo>
                        <a:cubicBezTo>
                          <a:pt x="4" y="36"/>
                          <a:pt x="4" y="36"/>
                          <a:pt x="4" y="36"/>
                        </a:cubicBezTo>
                        <a:cubicBezTo>
                          <a:pt x="20" y="36"/>
                          <a:pt x="20" y="36"/>
                          <a:pt x="20" y="36"/>
                        </a:cubicBezTo>
                        <a:cubicBezTo>
                          <a:pt x="22" y="36"/>
                          <a:pt x="22" y="36"/>
                          <a:pt x="22" y="36"/>
                        </a:cubicBezTo>
                        <a:cubicBezTo>
                          <a:pt x="23" y="36"/>
                          <a:pt x="24" y="35"/>
                          <a:pt x="24" y="34"/>
                        </a:cubicBezTo>
                        <a:cubicBezTo>
                          <a:pt x="24" y="33"/>
                          <a:pt x="23" y="32"/>
                          <a:pt x="22" y="32"/>
                        </a:cubicBezTo>
                        <a:cubicBezTo>
                          <a:pt x="20" y="32"/>
                          <a:pt x="20" y="32"/>
                          <a:pt x="20" y="32"/>
                        </a:cubicBezTo>
                        <a:cubicBezTo>
                          <a:pt x="20" y="4"/>
                          <a:pt x="20" y="4"/>
                          <a:pt x="20" y="4"/>
                        </a:cubicBezTo>
                        <a:lnTo>
                          <a:pt x="22" y="4"/>
                        </a:lnTo>
                        <a:close/>
                      </a:path>
                    </a:pathLst>
                  </a:custGeom>
                  <a:gradFill>
                    <a:gsLst>
                      <a:gs pos="0">
                        <a:srgbClr val="7983D7"/>
                      </a:gs>
                      <a:gs pos="38000">
                        <a:srgbClr val="7983D7"/>
                      </a:gs>
                      <a:gs pos="100000">
                        <a:srgbClr val="4757B8"/>
                      </a:gs>
                    </a:gsLst>
                    <a:lin ang="8100000" scaled="0"/>
                  </a:gradFill>
                  <a:ln>
                    <a:noFill/>
                  </a:ln>
                  <a:effectLst>
                    <a:outerShdw rotWithShape="0" algn="tl" dir="2700000" dist="12700">
                      <a:srgbClr val="4757B8">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1"/>
                  <p:cNvSpPr/>
                  <p:nvPr/>
                </p:nvSpPr>
                <p:spPr>
                  <a:xfrm>
                    <a:off x="3652838" y="1954213"/>
                    <a:ext cx="90488" cy="134938"/>
                  </a:xfrm>
                  <a:custGeom>
                    <a:rect b="b" l="l" r="r" t="t"/>
                    <a:pathLst>
                      <a:path extrusionOk="0" h="36" w="24">
                        <a:moveTo>
                          <a:pt x="22" y="4"/>
                        </a:moveTo>
                        <a:cubicBezTo>
                          <a:pt x="23" y="4"/>
                          <a:pt x="24" y="3"/>
                          <a:pt x="24" y="2"/>
                        </a:cubicBezTo>
                        <a:cubicBezTo>
                          <a:pt x="24" y="1"/>
                          <a:pt x="23" y="0"/>
                          <a:pt x="22" y="0"/>
                        </a:cubicBezTo>
                        <a:cubicBezTo>
                          <a:pt x="2" y="0"/>
                          <a:pt x="2" y="0"/>
                          <a:pt x="2" y="0"/>
                        </a:cubicBezTo>
                        <a:cubicBezTo>
                          <a:pt x="1" y="0"/>
                          <a:pt x="0" y="1"/>
                          <a:pt x="0" y="2"/>
                        </a:cubicBezTo>
                        <a:cubicBezTo>
                          <a:pt x="0" y="3"/>
                          <a:pt x="1" y="4"/>
                          <a:pt x="2" y="4"/>
                        </a:cubicBezTo>
                        <a:cubicBezTo>
                          <a:pt x="4" y="4"/>
                          <a:pt x="4" y="4"/>
                          <a:pt x="4" y="4"/>
                        </a:cubicBezTo>
                        <a:cubicBezTo>
                          <a:pt x="4" y="32"/>
                          <a:pt x="4" y="32"/>
                          <a:pt x="4" y="32"/>
                        </a:cubicBezTo>
                        <a:cubicBezTo>
                          <a:pt x="2" y="32"/>
                          <a:pt x="2" y="32"/>
                          <a:pt x="2" y="32"/>
                        </a:cubicBezTo>
                        <a:cubicBezTo>
                          <a:pt x="1" y="32"/>
                          <a:pt x="0" y="33"/>
                          <a:pt x="0" y="34"/>
                        </a:cubicBezTo>
                        <a:cubicBezTo>
                          <a:pt x="0" y="35"/>
                          <a:pt x="1" y="36"/>
                          <a:pt x="2" y="36"/>
                        </a:cubicBezTo>
                        <a:cubicBezTo>
                          <a:pt x="4" y="36"/>
                          <a:pt x="4" y="36"/>
                          <a:pt x="4" y="36"/>
                        </a:cubicBezTo>
                        <a:cubicBezTo>
                          <a:pt x="20" y="36"/>
                          <a:pt x="20" y="36"/>
                          <a:pt x="20" y="36"/>
                        </a:cubicBezTo>
                        <a:cubicBezTo>
                          <a:pt x="22" y="36"/>
                          <a:pt x="22" y="36"/>
                          <a:pt x="22" y="36"/>
                        </a:cubicBezTo>
                        <a:cubicBezTo>
                          <a:pt x="23" y="36"/>
                          <a:pt x="24" y="35"/>
                          <a:pt x="24" y="34"/>
                        </a:cubicBezTo>
                        <a:cubicBezTo>
                          <a:pt x="24" y="33"/>
                          <a:pt x="23" y="32"/>
                          <a:pt x="22" y="32"/>
                        </a:cubicBezTo>
                        <a:cubicBezTo>
                          <a:pt x="20" y="32"/>
                          <a:pt x="20" y="32"/>
                          <a:pt x="20" y="32"/>
                        </a:cubicBezTo>
                        <a:cubicBezTo>
                          <a:pt x="20" y="4"/>
                          <a:pt x="20" y="4"/>
                          <a:pt x="20" y="4"/>
                        </a:cubicBezTo>
                        <a:lnTo>
                          <a:pt x="22" y="4"/>
                        </a:lnTo>
                        <a:close/>
                      </a:path>
                    </a:pathLst>
                  </a:custGeom>
                  <a:gradFill>
                    <a:gsLst>
                      <a:gs pos="0">
                        <a:srgbClr val="7983D7"/>
                      </a:gs>
                      <a:gs pos="38000">
                        <a:srgbClr val="7983D7"/>
                      </a:gs>
                      <a:gs pos="100000">
                        <a:srgbClr val="4757B8"/>
                      </a:gs>
                    </a:gsLst>
                    <a:lin ang="8100000" scaled="0"/>
                  </a:gradFill>
                  <a:ln>
                    <a:noFill/>
                  </a:ln>
                  <a:effectLst>
                    <a:outerShdw rotWithShape="0" algn="tl" dir="2700000" dist="12700">
                      <a:srgbClr val="4757B8">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1"/>
                  <p:cNvSpPr/>
                  <p:nvPr/>
                </p:nvSpPr>
                <p:spPr>
                  <a:xfrm>
                    <a:off x="3397251" y="1787525"/>
                    <a:ext cx="360363" cy="150813"/>
                  </a:xfrm>
                  <a:custGeom>
                    <a:rect b="b" l="l" r="r" t="t"/>
                    <a:pathLst>
                      <a:path extrusionOk="0" h="40" w="96">
                        <a:moveTo>
                          <a:pt x="2" y="40"/>
                        </a:moveTo>
                        <a:cubicBezTo>
                          <a:pt x="94" y="40"/>
                          <a:pt x="94" y="40"/>
                          <a:pt x="94" y="40"/>
                        </a:cubicBezTo>
                        <a:cubicBezTo>
                          <a:pt x="95" y="40"/>
                          <a:pt x="96" y="39"/>
                          <a:pt x="96" y="39"/>
                        </a:cubicBezTo>
                        <a:cubicBezTo>
                          <a:pt x="96" y="38"/>
                          <a:pt x="96" y="37"/>
                          <a:pt x="95" y="36"/>
                        </a:cubicBezTo>
                        <a:cubicBezTo>
                          <a:pt x="49" y="0"/>
                          <a:pt x="49" y="0"/>
                          <a:pt x="49" y="0"/>
                        </a:cubicBezTo>
                        <a:cubicBezTo>
                          <a:pt x="49" y="0"/>
                          <a:pt x="48" y="0"/>
                          <a:pt x="47" y="0"/>
                        </a:cubicBezTo>
                        <a:cubicBezTo>
                          <a:pt x="1" y="36"/>
                          <a:pt x="1" y="36"/>
                          <a:pt x="1" y="36"/>
                        </a:cubicBezTo>
                        <a:cubicBezTo>
                          <a:pt x="0" y="37"/>
                          <a:pt x="0" y="38"/>
                          <a:pt x="0" y="39"/>
                        </a:cubicBezTo>
                        <a:cubicBezTo>
                          <a:pt x="0" y="39"/>
                          <a:pt x="1" y="40"/>
                          <a:pt x="2" y="40"/>
                        </a:cubicBezTo>
                        <a:close/>
                      </a:path>
                    </a:pathLst>
                  </a:custGeom>
                  <a:gradFill>
                    <a:gsLst>
                      <a:gs pos="0">
                        <a:srgbClr val="7983D7"/>
                      </a:gs>
                      <a:gs pos="38000">
                        <a:srgbClr val="7983D7"/>
                      </a:gs>
                      <a:gs pos="100000">
                        <a:srgbClr val="4757B8"/>
                      </a:gs>
                    </a:gsLst>
                    <a:lin ang="8100000" scaled="0"/>
                  </a:gradFill>
                  <a:ln>
                    <a:noFill/>
                  </a:ln>
                  <a:effectLst>
                    <a:outerShdw rotWithShape="0" algn="tl" dir="2700000" dist="12700">
                      <a:srgbClr val="4757B8">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pic>
          <p:nvPicPr>
            <p:cNvPr id="104" name="Google Shape;104;p1"/>
            <p:cNvPicPr preferRelativeResize="0"/>
            <p:nvPr/>
          </p:nvPicPr>
          <p:blipFill rotWithShape="1">
            <a:blip r:embed="rId3">
              <a:alphaModFix/>
            </a:blip>
            <a:srcRect b="0" l="0" r="0" t="0"/>
            <a:stretch/>
          </p:blipFill>
          <p:spPr>
            <a:xfrm>
              <a:off x="4479926" y="454683"/>
              <a:ext cx="3931651" cy="5948634"/>
            </a:xfrm>
            <a:prstGeom prst="rect">
              <a:avLst/>
            </a:prstGeom>
            <a:noFill/>
            <a:ln>
              <a:noFill/>
            </a:ln>
          </p:spPr>
        </p:pic>
      </p:grpSp>
      <p:sp>
        <p:nvSpPr>
          <p:cNvPr id="105" name="Google Shape;105;p1"/>
          <p:cNvSpPr txBox="1"/>
          <p:nvPr>
            <p:ph type="ctrTitle"/>
          </p:nvPr>
        </p:nvSpPr>
        <p:spPr>
          <a:xfrm>
            <a:off x="275006" y="4018512"/>
            <a:ext cx="5463025" cy="1399076"/>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Quattrocento Sans"/>
              <a:buNone/>
            </a:pPr>
            <a:r>
              <a:rPr b="1" lang="en-US" sz="2400">
                <a:latin typeface="Quattrocento Sans"/>
                <a:ea typeface="Quattrocento Sans"/>
                <a:cs typeface="Quattrocento Sans"/>
                <a:sym typeface="Quattrocento Sans"/>
              </a:rPr>
              <a:t>Developing a Real-time cross-platform authentication application with Cloud Computing</a:t>
            </a:r>
            <a:endParaRPr/>
          </a:p>
        </p:txBody>
      </p:sp>
      <p:sp>
        <p:nvSpPr>
          <p:cNvPr id="106" name="Google Shape;106;p1"/>
          <p:cNvSpPr/>
          <p:nvPr/>
        </p:nvSpPr>
        <p:spPr>
          <a:xfrm>
            <a:off x="983783" y="2733799"/>
            <a:ext cx="2608262" cy="664320"/>
          </a:xfrm>
          <a:prstGeom prst="roundRect">
            <a:avLst>
              <a:gd fmla="val 50000" name="adj"/>
            </a:avLst>
          </a:prstGeom>
          <a:gradFill>
            <a:gsLst>
              <a:gs pos="0">
                <a:srgbClr val="4757B8"/>
              </a:gs>
              <a:gs pos="94000">
                <a:srgbClr val="7983D7"/>
              </a:gs>
              <a:gs pos="100000">
                <a:srgbClr val="7983D7"/>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Quattrocento Sans"/>
                <a:ea typeface="Quattrocento Sans"/>
                <a:cs typeface="Quattrocento Sans"/>
                <a:sym typeface="Quattrocento Sans"/>
              </a:rPr>
              <a:t>CSEBNUM7</a:t>
            </a:r>
            <a:endParaRPr/>
          </a:p>
        </p:txBody>
      </p:sp>
      <p:grpSp>
        <p:nvGrpSpPr>
          <p:cNvPr id="107" name="Google Shape;107;p1"/>
          <p:cNvGrpSpPr/>
          <p:nvPr/>
        </p:nvGrpSpPr>
        <p:grpSpPr>
          <a:xfrm>
            <a:off x="8146049" y="607083"/>
            <a:ext cx="3931651" cy="5948634"/>
            <a:chOff x="8146049" y="607083"/>
            <a:chExt cx="3931651" cy="5948634"/>
          </a:xfrm>
        </p:grpSpPr>
        <p:grpSp>
          <p:nvGrpSpPr>
            <p:cNvPr id="108" name="Google Shape;108;p1"/>
            <p:cNvGrpSpPr/>
            <p:nvPr/>
          </p:nvGrpSpPr>
          <p:grpSpPr>
            <a:xfrm>
              <a:off x="8831134" y="771524"/>
              <a:ext cx="2561481" cy="5429252"/>
              <a:chOff x="7515225" y="609599"/>
              <a:chExt cx="2561481" cy="5429252"/>
            </a:xfrm>
          </p:grpSpPr>
          <p:sp>
            <p:nvSpPr>
              <p:cNvPr id="109" name="Google Shape;109;p1"/>
              <p:cNvSpPr/>
              <p:nvPr/>
            </p:nvSpPr>
            <p:spPr>
              <a:xfrm>
                <a:off x="7515225" y="609600"/>
                <a:ext cx="2561481" cy="5429250"/>
              </a:xfrm>
              <a:prstGeom prst="roundRect">
                <a:avLst>
                  <a:gd fmla="val 7098" name="adj"/>
                </a:avLst>
              </a:prstGeom>
              <a:solidFill>
                <a:srgbClr val="EBECF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 name="Google Shape;110;p1"/>
              <p:cNvSpPr/>
              <p:nvPr/>
            </p:nvSpPr>
            <p:spPr>
              <a:xfrm>
                <a:off x="7515225" y="609599"/>
                <a:ext cx="2561481" cy="1085851"/>
              </a:xfrm>
              <a:prstGeom prst="round2SameRect">
                <a:avLst>
                  <a:gd fmla="val 16667" name="adj1"/>
                  <a:gd fmla="val 20175" name="adj2"/>
                </a:avLst>
              </a:prstGeom>
              <a:gradFill>
                <a:gsLst>
                  <a:gs pos="0">
                    <a:srgbClr val="7983D7"/>
                  </a:gs>
                  <a:gs pos="38000">
                    <a:srgbClr val="7983D7"/>
                  </a:gs>
                  <a:gs pos="100000">
                    <a:srgbClr val="4757B8"/>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11" name="Google Shape;111;p1"/>
              <p:cNvGrpSpPr/>
              <p:nvPr/>
            </p:nvGrpSpPr>
            <p:grpSpPr>
              <a:xfrm>
                <a:off x="9563472" y="923925"/>
                <a:ext cx="342156" cy="342156"/>
                <a:chOff x="9563472" y="923925"/>
                <a:chExt cx="342156" cy="342156"/>
              </a:xfrm>
            </p:grpSpPr>
            <p:sp>
              <p:nvSpPr>
                <p:cNvPr id="112" name="Google Shape;112;p1"/>
                <p:cNvSpPr/>
                <p:nvPr/>
              </p:nvSpPr>
              <p:spPr>
                <a:xfrm>
                  <a:off x="9563472" y="923925"/>
                  <a:ext cx="342156" cy="34215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1"/>
                <p:cNvSpPr/>
                <p:nvPr/>
              </p:nvSpPr>
              <p:spPr>
                <a:xfrm>
                  <a:off x="9602155" y="962025"/>
                  <a:ext cx="264790" cy="265956"/>
                </a:xfrm>
                <a:custGeom>
                  <a:rect b="b" l="l" r="r" t="t"/>
                  <a:pathLst>
                    <a:path extrusionOk="0" h="96" w="96">
                      <a:moveTo>
                        <a:pt x="48" y="0"/>
                      </a:moveTo>
                      <a:cubicBezTo>
                        <a:pt x="22" y="0"/>
                        <a:pt x="0" y="22"/>
                        <a:pt x="0" y="48"/>
                      </a:cubicBezTo>
                      <a:cubicBezTo>
                        <a:pt x="0" y="61"/>
                        <a:pt x="5" y="73"/>
                        <a:pt x="14" y="82"/>
                      </a:cubicBezTo>
                      <a:cubicBezTo>
                        <a:pt x="14" y="82"/>
                        <a:pt x="14" y="82"/>
                        <a:pt x="14" y="82"/>
                      </a:cubicBezTo>
                      <a:cubicBezTo>
                        <a:pt x="23" y="91"/>
                        <a:pt x="35" y="96"/>
                        <a:pt x="48" y="96"/>
                      </a:cubicBezTo>
                      <a:cubicBezTo>
                        <a:pt x="61" y="96"/>
                        <a:pt x="73" y="91"/>
                        <a:pt x="82" y="82"/>
                      </a:cubicBezTo>
                      <a:cubicBezTo>
                        <a:pt x="91" y="73"/>
                        <a:pt x="96" y="61"/>
                        <a:pt x="96" y="48"/>
                      </a:cubicBezTo>
                      <a:cubicBezTo>
                        <a:pt x="96" y="22"/>
                        <a:pt x="74" y="0"/>
                        <a:pt x="48" y="0"/>
                      </a:cubicBezTo>
                      <a:close/>
                      <a:moveTo>
                        <a:pt x="80" y="78"/>
                      </a:moveTo>
                      <a:cubicBezTo>
                        <a:pt x="76" y="75"/>
                        <a:pt x="70" y="73"/>
                        <a:pt x="63" y="70"/>
                      </a:cubicBezTo>
                      <a:cubicBezTo>
                        <a:pt x="61" y="70"/>
                        <a:pt x="60" y="69"/>
                        <a:pt x="58" y="69"/>
                      </a:cubicBezTo>
                      <a:cubicBezTo>
                        <a:pt x="58" y="61"/>
                        <a:pt x="58" y="61"/>
                        <a:pt x="58" y="61"/>
                      </a:cubicBezTo>
                      <a:cubicBezTo>
                        <a:pt x="60" y="60"/>
                        <a:pt x="64" y="57"/>
                        <a:pt x="64" y="49"/>
                      </a:cubicBezTo>
                      <a:cubicBezTo>
                        <a:pt x="66" y="49"/>
                        <a:pt x="66" y="47"/>
                        <a:pt x="66" y="44"/>
                      </a:cubicBezTo>
                      <a:cubicBezTo>
                        <a:pt x="66" y="42"/>
                        <a:pt x="66" y="40"/>
                        <a:pt x="64" y="39"/>
                      </a:cubicBezTo>
                      <a:cubicBezTo>
                        <a:pt x="65" y="36"/>
                        <a:pt x="67" y="30"/>
                        <a:pt x="66" y="26"/>
                      </a:cubicBezTo>
                      <a:cubicBezTo>
                        <a:pt x="65" y="20"/>
                        <a:pt x="57" y="18"/>
                        <a:pt x="51" y="18"/>
                      </a:cubicBezTo>
                      <a:cubicBezTo>
                        <a:pt x="46" y="18"/>
                        <a:pt x="39" y="20"/>
                        <a:pt x="37" y="24"/>
                      </a:cubicBezTo>
                      <a:cubicBezTo>
                        <a:pt x="34" y="24"/>
                        <a:pt x="32" y="25"/>
                        <a:pt x="32" y="26"/>
                      </a:cubicBezTo>
                      <a:cubicBezTo>
                        <a:pt x="29" y="29"/>
                        <a:pt x="31" y="35"/>
                        <a:pt x="32" y="39"/>
                      </a:cubicBezTo>
                      <a:cubicBezTo>
                        <a:pt x="30" y="40"/>
                        <a:pt x="30" y="42"/>
                        <a:pt x="30" y="44"/>
                      </a:cubicBezTo>
                      <a:cubicBezTo>
                        <a:pt x="30" y="47"/>
                        <a:pt x="30" y="49"/>
                        <a:pt x="32" y="49"/>
                      </a:cubicBezTo>
                      <a:cubicBezTo>
                        <a:pt x="32" y="57"/>
                        <a:pt x="36" y="60"/>
                        <a:pt x="38" y="61"/>
                      </a:cubicBezTo>
                      <a:cubicBezTo>
                        <a:pt x="38" y="69"/>
                        <a:pt x="38" y="69"/>
                        <a:pt x="38" y="69"/>
                      </a:cubicBezTo>
                      <a:cubicBezTo>
                        <a:pt x="36" y="69"/>
                        <a:pt x="35" y="70"/>
                        <a:pt x="33" y="70"/>
                      </a:cubicBezTo>
                      <a:cubicBezTo>
                        <a:pt x="27" y="73"/>
                        <a:pt x="20" y="75"/>
                        <a:pt x="16" y="78"/>
                      </a:cubicBezTo>
                      <a:cubicBezTo>
                        <a:pt x="8" y="70"/>
                        <a:pt x="4" y="59"/>
                        <a:pt x="4" y="48"/>
                      </a:cubicBezTo>
                      <a:cubicBezTo>
                        <a:pt x="4" y="24"/>
                        <a:pt x="24" y="4"/>
                        <a:pt x="48" y="4"/>
                      </a:cubicBezTo>
                      <a:cubicBezTo>
                        <a:pt x="72" y="4"/>
                        <a:pt x="92" y="24"/>
                        <a:pt x="92" y="48"/>
                      </a:cubicBezTo>
                      <a:cubicBezTo>
                        <a:pt x="92" y="59"/>
                        <a:pt x="88" y="70"/>
                        <a:pt x="80" y="78"/>
                      </a:cubicBezTo>
                      <a:close/>
                    </a:path>
                  </a:pathLst>
                </a:custGeom>
                <a:solidFill>
                  <a:srgbClr val="7983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4" name="Google Shape;114;p1"/>
              <p:cNvSpPr/>
              <p:nvPr/>
            </p:nvSpPr>
            <p:spPr>
              <a:xfrm>
                <a:off x="7928237" y="1495332"/>
                <a:ext cx="1735455" cy="1005933"/>
              </a:xfrm>
              <a:prstGeom prst="roundRect">
                <a:avLst>
                  <a:gd fmla="val 7098" name="adj"/>
                </a:avLst>
              </a:prstGeom>
              <a:solidFill>
                <a:srgbClr val="2F2F37"/>
              </a:solidFill>
              <a:ln>
                <a:noFill/>
              </a:ln>
              <a:effectLst>
                <a:outerShdw blurRad="50800" rotWithShape="0" algn="t" dir="5400000" dist="38100">
                  <a:srgbClr val="7983D7">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1"/>
              <p:cNvSpPr/>
              <p:nvPr/>
            </p:nvSpPr>
            <p:spPr>
              <a:xfrm>
                <a:off x="8050530" y="1591627"/>
                <a:ext cx="180023" cy="180023"/>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1"/>
              <p:cNvSpPr/>
              <p:nvPr/>
            </p:nvSpPr>
            <p:spPr>
              <a:xfrm>
                <a:off x="8087798" y="1636098"/>
                <a:ext cx="105487" cy="91081"/>
              </a:xfrm>
              <a:custGeom>
                <a:rect b="b" l="l" r="r" t="t"/>
                <a:pathLst>
                  <a:path extrusionOk="0" h="82" w="96">
                    <a:moveTo>
                      <a:pt x="95" y="15"/>
                    </a:moveTo>
                    <a:cubicBezTo>
                      <a:pt x="81" y="1"/>
                      <a:pt x="81" y="1"/>
                      <a:pt x="81" y="1"/>
                    </a:cubicBezTo>
                    <a:cubicBezTo>
                      <a:pt x="81" y="0"/>
                      <a:pt x="79" y="0"/>
                      <a:pt x="79" y="1"/>
                    </a:cubicBezTo>
                    <a:cubicBezTo>
                      <a:pt x="30" y="49"/>
                      <a:pt x="30" y="49"/>
                      <a:pt x="30" y="49"/>
                    </a:cubicBezTo>
                    <a:cubicBezTo>
                      <a:pt x="17" y="37"/>
                      <a:pt x="17" y="37"/>
                      <a:pt x="17" y="37"/>
                    </a:cubicBezTo>
                    <a:cubicBezTo>
                      <a:pt x="17" y="36"/>
                      <a:pt x="15" y="36"/>
                      <a:pt x="15" y="37"/>
                    </a:cubicBezTo>
                    <a:cubicBezTo>
                      <a:pt x="1" y="51"/>
                      <a:pt x="1" y="51"/>
                      <a:pt x="1" y="51"/>
                    </a:cubicBezTo>
                    <a:cubicBezTo>
                      <a:pt x="0" y="51"/>
                      <a:pt x="0" y="53"/>
                      <a:pt x="1" y="53"/>
                    </a:cubicBezTo>
                    <a:cubicBezTo>
                      <a:pt x="29" y="81"/>
                      <a:pt x="29" y="81"/>
                      <a:pt x="29" y="81"/>
                    </a:cubicBezTo>
                    <a:cubicBezTo>
                      <a:pt x="29" y="82"/>
                      <a:pt x="29" y="82"/>
                      <a:pt x="30" y="82"/>
                    </a:cubicBezTo>
                    <a:cubicBezTo>
                      <a:pt x="31" y="82"/>
                      <a:pt x="31" y="82"/>
                      <a:pt x="31" y="81"/>
                    </a:cubicBezTo>
                    <a:cubicBezTo>
                      <a:pt x="95" y="17"/>
                      <a:pt x="95" y="17"/>
                      <a:pt x="95" y="17"/>
                    </a:cubicBezTo>
                    <a:cubicBezTo>
                      <a:pt x="96" y="17"/>
                      <a:pt x="96" y="15"/>
                      <a:pt x="95" y="1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1"/>
              <p:cNvSpPr/>
              <p:nvPr/>
            </p:nvSpPr>
            <p:spPr>
              <a:xfrm>
                <a:off x="8572500" y="1580406"/>
                <a:ext cx="1091192" cy="921494"/>
              </a:xfrm>
              <a:prstGeom prst="triangle">
                <a:avLst>
                  <a:gd fmla="val 10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Logo&#10;&#10;Description automatically generated" id="118" name="Google Shape;118;p1"/>
              <p:cNvPicPr preferRelativeResize="0"/>
              <p:nvPr/>
            </p:nvPicPr>
            <p:blipFill rotWithShape="1">
              <a:blip r:embed="rId4">
                <a:alphaModFix/>
              </a:blip>
              <a:srcRect b="0" l="0" r="0" t="0"/>
              <a:stretch/>
            </p:blipFill>
            <p:spPr>
              <a:xfrm>
                <a:off x="9321886" y="1596853"/>
                <a:ext cx="280269" cy="167654"/>
              </a:xfrm>
              <a:prstGeom prst="rect">
                <a:avLst/>
              </a:prstGeom>
              <a:noFill/>
              <a:ln>
                <a:noFill/>
              </a:ln>
            </p:spPr>
          </p:pic>
          <p:sp>
            <p:nvSpPr>
              <p:cNvPr id="119" name="Google Shape;119;p1"/>
              <p:cNvSpPr/>
              <p:nvPr/>
            </p:nvSpPr>
            <p:spPr>
              <a:xfrm>
                <a:off x="7746014" y="2905697"/>
                <a:ext cx="2099901" cy="921494"/>
              </a:xfrm>
              <a:prstGeom prst="roundRect">
                <a:avLst>
                  <a:gd fmla="val 7098" name="adj"/>
                </a:avLst>
              </a:prstGeom>
              <a:solidFill>
                <a:schemeClr val="lt1"/>
              </a:solidFill>
              <a:ln>
                <a:noFill/>
              </a:ln>
              <a:effectLst>
                <a:outerShdw blurRad="50800" rotWithShape="0" algn="t" dir="5400000" dist="38100">
                  <a:srgbClr val="7983D7">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 name="Google Shape;120;p1"/>
              <p:cNvSpPr/>
              <p:nvPr/>
            </p:nvSpPr>
            <p:spPr>
              <a:xfrm>
                <a:off x="7746014" y="2704489"/>
                <a:ext cx="966185" cy="10772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700">
                    <a:solidFill>
                      <a:srgbClr val="3F3F3F"/>
                    </a:solidFill>
                    <a:latin typeface="Quattrocento Sans"/>
                    <a:ea typeface="Quattrocento Sans"/>
                    <a:cs typeface="Quattrocento Sans"/>
                    <a:sym typeface="Quattrocento Sans"/>
                  </a:rPr>
                  <a:t>Lorem ipsum dolor sit</a:t>
                </a:r>
                <a:endParaRPr/>
              </a:p>
            </p:txBody>
          </p:sp>
          <p:sp>
            <p:nvSpPr>
              <p:cNvPr id="121" name="Google Shape;121;p1"/>
              <p:cNvSpPr/>
              <p:nvPr/>
            </p:nvSpPr>
            <p:spPr>
              <a:xfrm>
                <a:off x="7746014" y="4258247"/>
                <a:ext cx="2099901" cy="921494"/>
              </a:xfrm>
              <a:prstGeom prst="roundRect">
                <a:avLst>
                  <a:gd fmla="val 7098" name="adj"/>
                </a:avLst>
              </a:prstGeom>
              <a:solidFill>
                <a:schemeClr val="lt1"/>
              </a:solidFill>
              <a:ln>
                <a:noFill/>
              </a:ln>
              <a:effectLst>
                <a:outerShdw blurRad="50800" rotWithShape="0" algn="t" dir="5400000" dist="38100">
                  <a:srgbClr val="7983D7">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1"/>
              <p:cNvSpPr/>
              <p:nvPr/>
            </p:nvSpPr>
            <p:spPr>
              <a:xfrm>
                <a:off x="7746014" y="4057039"/>
                <a:ext cx="966185" cy="10772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700">
                    <a:solidFill>
                      <a:srgbClr val="3F3F3F"/>
                    </a:solidFill>
                    <a:latin typeface="Quattrocento Sans"/>
                    <a:ea typeface="Quattrocento Sans"/>
                    <a:cs typeface="Quattrocento Sans"/>
                    <a:sym typeface="Quattrocento Sans"/>
                  </a:rPr>
                  <a:t>Lorem ipsum dolor sit</a:t>
                </a:r>
                <a:endParaRPr/>
              </a:p>
            </p:txBody>
          </p:sp>
          <p:sp>
            <p:nvSpPr>
              <p:cNvPr id="123" name="Google Shape;123;p1"/>
              <p:cNvSpPr/>
              <p:nvPr/>
            </p:nvSpPr>
            <p:spPr>
              <a:xfrm>
                <a:off x="7879080" y="4376102"/>
                <a:ext cx="180023" cy="180023"/>
              </a:xfrm>
              <a:prstGeom prst="ellipse">
                <a:avLst/>
              </a:prstGeom>
              <a:gradFill>
                <a:gsLst>
                  <a:gs pos="0">
                    <a:srgbClr val="7983D7"/>
                  </a:gs>
                  <a:gs pos="38000">
                    <a:srgbClr val="7983D7"/>
                  </a:gs>
                  <a:gs pos="100000">
                    <a:srgbClr val="4757B8"/>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1"/>
              <p:cNvSpPr/>
              <p:nvPr/>
            </p:nvSpPr>
            <p:spPr>
              <a:xfrm>
                <a:off x="9026738" y="4376102"/>
                <a:ext cx="180023" cy="180023"/>
              </a:xfrm>
              <a:prstGeom prst="ellipse">
                <a:avLst/>
              </a:prstGeom>
              <a:gradFill>
                <a:gsLst>
                  <a:gs pos="0">
                    <a:srgbClr val="7983D7"/>
                  </a:gs>
                  <a:gs pos="38000">
                    <a:srgbClr val="7983D7"/>
                  </a:gs>
                  <a:gs pos="100000">
                    <a:srgbClr val="4757B8"/>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1"/>
              <p:cNvSpPr/>
              <p:nvPr/>
            </p:nvSpPr>
            <p:spPr>
              <a:xfrm>
                <a:off x="8781064" y="3502801"/>
                <a:ext cx="966185" cy="208711"/>
              </a:xfrm>
              <a:prstGeom prst="roundRect">
                <a:avLst>
                  <a:gd fmla="val 50000" name="adj"/>
                </a:avLst>
              </a:prstGeom>
              <a:solidFill>
                <a:srgbClr val="4757B8"/>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700">
                    <a:solidFill>
                      <a:schemeClr val="lt1"/>
                    </a:solidFill>
                    <a:latin typeface="Quattrocento Sans"/>
                    <a:ea typeface="Quattrocento Sans"/>
                    <a:cs typeface="Quattrocento Sans"/>
                    <a:sym typeface="Quattrocento Sans"/>
                  </a:rPr>
                  <a:t>Lorem</a:t>
                </a:r>
                <a:endParaRPr/>
              </a:p>
            </p:txBody>
          </p:sp>
          <p:sp>
            <p:nvSpPr>
              <p:cNvPr id="126" name="Google Shape;126;p1"/>
              <p:cNvSpPr/>
              <p:nvPr/>
            </p:nvSpPr>
            <p:spPr>
              <a:xfrm>
                <a:off x="7928237" y="1025754"/>
                <a:ext cx="1635235"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i="0" lang="en-US" sz="900">
                    <a:solidFill>
                      <a:schemeClr val="lt1"/>
                    </a:solidFill>
                    <a:latin typeface="Quattrocento Sans"/>
                    <a:ea typeface="Quattrocento Sans"/>
                    <a:cs typeface="Quattrocento Sans"/>
                    <a:sym typeface="Quattrocento Sans"/>
                  </a:rPr>
                  <a:t>Lorem ipsum dolor sit</a:t>
                </a:r>
                <a:endParaRPr/>
              </a:p>
            </p:txBody>
          </p:sp>
          <p:sp>
            <p:nvSpPr>
              <p:cNvPr id="127" name="Google Shape;127;p1"/>
              <p:cNvSpPr/>
              <p:nvPr/>
            </p:nvSpPr>
            <p:spPr>
              <a:xfrm>
                <a:off x="8050530" y="1901572"/>
                <a:ext cx="209819" cy="92333"/>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i="0" lang="en-US" sz="600">
                    <a:solidFill>
                      <a:schemeClr val="lt1"/>
                    </a:solidFill>
                    <a:latin typeface="Quattrocento Sans"/>
                    <a:ea typeface="Quattrocento Sans"/>
                    <a:cs typeface="Quattrocento Sans"/>
                    <a:sym typeface="Quattrocento Sans"/>
                  </a:rPr>
                  <a:t>xxxx</a:t>
                </a:r>
                <a:endParaRPr b="1" i="0" sz="600">
                  <a:solidFill>
                    <a:schemeClr val="lt1"/>
                  </a:solidFill>
                  <a:latin typeface="Quattrocento Sans"/>
                  <a:ea typeface="Quattrocento Sans"/>
                  <a:cs typeface="Quattrocento Sans"/>
                  <a:sym typeface="Quattrocento Sans"/>
                </a:endParaRPr>
              </a:p>
            </p:txBody>
          </p:sp>
          <p:sp>
            <p:nvSpPr>
              <p:cNvPr id="128" name="Google Shape;128;p1"/>
              <p:cNvSpPr/>
              <p:nvPr/>
            </p:nvSpPr>
            <p:spPr>
              <a:xfrm>
                <a:off x="8323580" y="1901572"/>
                <a:ext cx="209819" cy="92333"/>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i="0" lang="en-US" sz="600">
                    <a:solidFill>
                      <a:schemeClr val="lt1"/>
                    </a:solidFill>
                    <a:latin typeface="Quattrocento Sans"/>
                    <a:ea typeface="Quattrocento Sans"/>
                    <a:cs typeface="Quattrocento Sans"/>
                    <a:sym typeface="Quattrocento Sans"/>
                  </a:rPr>
                  <a:t>xxxx</a:t>
                </a:r>
                <a:endParaRPr b="1" i="0" sz="600">
                  <a:solidFill>
                    <a:schemeClr val="lt1"/>
                  </a:solidFill>
                  <a:latin typeface="Quattrocento Sans"/>
                  <a:ea typeface="Quattrocento Sans"/>
                  <a:cs typeface="Quattrocento Sans"/>
                  <a:sym typeface="Quattrocento Sans"/>
                </a:endParaRPr>
              </a:p>
            </p:txBody>
          </p:sp>
          <p:sp>
            <p:nvSpPr>
              <p:cNvPr id="129" name="Google Shape;129;p1"/>
              <p:cNvSpPr/>
              <p:nvPr/>
            </p:nvSpPr>
            <p:spPr>
              <a:xfrm>
                <a:off x="8599805" y="1901572"/>
                <a:ext cx="209819" cy="92333"/>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i="0" lang="en-US" sz="600">
                    <a:solidFill>
                      <a:schemeClr val="lt1"/>
                    </a:solidFill>
                    <a:latin typeface="Quattrocento Sans"/>
                    <a:ea typeface="Quattrocento Sans"/>
                    <a:cs typeface="Quattrocento Sans"/>
                    <a:sym typeface="Quattrocento Sans"/>
                  </a:rPr>
                  <a:t>xxxx</a:t>
                </a:r>
                <a:endParaRPr b="1" i="0" sz="600">
                  <a:solidFill>
                    <a:schemeClr val="lt1"/>
                  </a:solidFill>
                  <a:latin typeface="Quattrocento Sans"/>
                  <a:ea typeface="Quattrocento Sans"/>
                  <a:cs typeface="Quattrocento Sans"/>
                  <a:sym typeface="Quattrocento Sans"/>
                </a:endParaRPr>
              </a:p>
            </p:txBody>
          </p:sp>
          <p:sp>
            <p:nvSpPr>
              <p:cNvPr id="130" name="Google Shape;130;p1"/>
              <p:cNvSpPr/>
              <p:nvPr/>
            </p:nvSpPr>
            <p:spPr>
              <a:xfrm>
                <a:off x="8860155" y="1878490"/>
                <a:ext cx="346606"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i="0" lang="en-US" sz="900">
                    <a:solidFill>
                      <a:schemeClr val="lt1"/>
                    </a:solidFill>
                    <a:latin typeface="Quattrocento Sans"/>
                    <a:ea typeface="Quattrocento Sans"/>
                    <a:cs typeface="Quattrocento Sans"/>
                    <a:sym typeface="Quattrocento Sans"/>
                  </a:rPr>
                  <a:t>xxxx</a:t>
                </a:r>
                <a:endParaRPr b="1" i="0" sz="900">
                  <a:solidFill>
                    <a:schemeClr val="lt1"/>
                  </a:solidFill>
                  <a:latin typeface="Quattrocento Sans"/>
                  <a:ea typeface="Quattrocento Sans"/>
                  <a:cs typeface="Quattrocento Sans"/>
                  <a:sym typeface="Quattrocento Sans"/>
                </a:endParaRPr>
              </a:p>
            </p:txBody>
          </p:sp>
          <p:sp>
            <p:nvSpPr>
              <p:cNvPr id="131" name="Google Shape;131;p1"/>
              <p:cNvSpPr/>
              <p:nvPr/>
            </p:nvSpPr>
            <p:spPr>
              <a:xfrm>
                <a:off x="8050530" y="2161921"/>
                <a:ext cx="482869" cy="92333"/>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i="0" lang="en-US" sz="600">
                    <a:solidFill>
                      <a:schemeClr val="lt1"/>
                    </a:solidFill>
                    <a:latin typeface="Quattrocento Sans"/>
                    <a:ea typeface="Quattrocento Sans"/>
                    <a:cs typeface="Quattrocento Sans"/>
                    <a:sym typeface="Quattrocento Sans"/>
                  </a:rPr>
                  <a:t>Lorem ipsum</a:t>
                </a:r>
                <a:endParaRPr/>
              </a:p>
            </p:txBody>
          </p:sp>
          <p:sp>
            <p:nvSpPr>
              <p:cNvPr id="132" name="Google Shape;132;p1"/>
              <p:cNvSpPr/>
              <p:nvPr/>
            </p:nvSpPr>
            <p:spPr>
              <a:xfrm>
                <a:off x="8050530" y="2260833"/>
                <a:ext cx="636270" cy="123111"/>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i="0" lang="en-US" sz="800">
                    <a:solidFill>
                      <a:schemeClr val="lt1"/>
                    </a:solidFill>
                    <a:latin typeface="Quattrocento Sans"/>
                    <a:ea typeface="Quattrocento Sans"/>
                    <a:cs typeface="Quattrocento Sans"/>
                    <a:sym typeface="Quattrocento Sans"/>
                  </a:rPr>
                  <a:t>Lorem ipsum</a:t>
                </a:r>
                <a:endParaRPr/>
              </a:p>
            </p:txBody>
          </p:sp>
          <p:sp>
            <p:nvSpPr>
              <p:cNvPr id="133" name="Google Shape;133;p1"/>
              <p:cNvSpPr/>
              <p:nvPr/>
            </p:nvSpPr>
            <p:spPr>
              <a:xfrm>
                <a:off x="9070706" y="2161921"/>
                <a:ext cx="482869" cy="92333"/>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i="0" lang="en-US" sz="600">
                    <a:solidFill>
                      <a:schemeClr val="lt1"/>
                    </a:solidFill>
                    <a:latin typeface="Quattrocento Sans"/>
                    <a:ea typeface="Quattrocento Sans"/>
                    <a:cs typeface="Quattrocento Sans"/>
                    <a:sym typeface="Quattrocento Sans"/>
                  </a:rPr>
                  <a:t>Lorem ipsum</a:t>
                </a:r>
                <a:endParaRPr/>
              </a:p>
            </p:txBody>
          </p:sp>
          <p:sp>
            <p:nvSpPr>
              <p:cNvPr id="134" name="Google Shape;134;p1"/>
              <p:cNvSpPr/>
              <p:nvPr/>
            </p:nvSpPr>
            <p:spPr>
              <a:xfrm>
                <a:off x="8917305" y="2260833"/>
                <a:ext cx="636270" cy="123111"/>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b="1" i="0" lang="en-US" sz="800">
                    <a:solidFill>
                      <a:schemeClr val="lt1"/>
                    </a:solidFill>
                    <a:latin typeface="Quattrocento Sans"/>
                    <a:ea typeface="Quattrocento Sans"/>
                    <a:cs typeface="Quattrocento Sans"/>
                    <a:sym typeface="Quattrocento Sans"/>
                  </a:rPr>
                  <a:t>Lorem ipsum</a:t>
                </a:r>
                <a:endParaRPr/>
              </a:p>
            </p:txBody>
          </p:sp>
          <p:sp>
            <p:nvSpPr>
              <p:cNvPr id="135" name="Google Shape;135;p1"/>
              <p:cNvSpPr/>
              <p:nvPr/>
            </p:nvSpPr>
            <p:spPr>
              <a:xfrm>
                <a:off x="7973830" y="3119163"/>
                <a:ext cx="482869" cy="92333"/>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i="0" lang="en-US" sz="600">
                    <a:solidFill>
                      <a:srgbClr val="3F3F3F"/>
                    </a:solidFill>
                    <a:latin typeface="Quattrocento Sans"/>
                    <a:ea typeface="Quattrocento Sans"/>
                    <a:cs typeface="Quattrocento Sans"/>
                    <a:sym typeface="Quattrocento Sans"/>
                  </a:rPr>
                  <a:t>Lorem ipsum</a:t>
                </a:r>
                <a:endParaRPr/>
              </a:p>
            </p:txBody>
          </p:sp>
          <p:sp>
            <p:nvSpPr>
              <p:cNvPr id="136" name="Google Shape;136;p1"/>
              <p:cNvSpPr/>
              <p:nvPr/>
            </p:nvSpPr>
            <p:spPr>
              <a:xfrm>
                <a:off x="7897129" y="3218075"/>
                <a:ext cx="636270" cy="123111"/>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i="0" lang="en-US" sz="800">
                    <a:solidFill>
                      <a:srgbClr val="3F3F3F"/>
                    </a:solidFill>
                    <a:latin typeface="Quattrocento Sans"/>
                    <a:ea typeface="Quattrocento Sans"/>
                    <a:cs typeface="Quattrocento Sans"/>
                    <a:sym typeface="Quattrocento Sans"/>
                  </a:rPr>
                  <a:t>Lorem ipsum</a:t>
                </a:r>
                <a:endParaRPr/>
              </a:p>
            </p:txBody>
          </p:sp>
          <p:sp>
            <p:nvSpPr>
              <p:cNvPr id="137" name="Google Shape;137;p1"/>
              <p:cNvSpPr/>
              <p:nvPr/>
            </p:nvSpPr>
            <p:spPr>
              <a:xfrm>
                <a:off x="8988243" y="3119163"/>
                <a:ext cx="482869" cy="92333"/>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i="0" lang="en-US" sz="600">
                    <a:solidFill>
                      <a:srgbClr val="3F3F3F"/>
                    </a:solidFill>
                    <a:latin typeface="Quattrocento Sans"/>
                    <a:ea typeface="Quattrocento Sans"/>
                    <a:cs typeface="Quattrocento Sans"/>
                    <a:sym typeface="Quattrocento Sans"/>
                  </a:rPr>
                  <a:t>Lorem ipsum</a:t>
                </a:r>
                <a:endParaRPr/>
              </a:p>
            </p:txBody>
          </p:sp>
          <p:sp>
            <p:nvSpPr>
              <p:cNvPr id="138" name="Google Shape;138;p1"/>
              <p:cNvSpPr/>
              <p:nvPr/>
            </p:nvSpPr>
            <p:spPr>
              <a:xfrm>
                <a:off x="8911542" y="3218075"/>
                <a:ext cx="636270" cy="123111"/>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i="0" lang="en-US" sz="800">
                    <a:solidFill>
                      <a:srgbClr val="3F3F3F"/>
                    </a:solidFill>
                    <a:latin typeface="Quattrocento Sans"/>
                    <a:ea typeface="Quattrocento Sans"/>
                    <a:cs typeface="Quattrocento Sans"/>
                    <a:sym typeface="Quattrocento Sans"/>
                  </a:rPr>
                  <a:t>Lorem ipsum</a:t>
                </a:r>
                <a:endParaRPr/>
              </a:p>
            </p:txBody>
          </p:sp>
          <p:sp>
            <p:nvSpPr>
              <p:cNvPr id="139" name="Google Shape;139;p1"/>
              <p:cNvSpPr/>
              <p:nvPr/>
            </p:nvSpPr>
            <p:spPr>
              <a:xfrm>
                <a:off x="7973830" y="3550963"/>
                <a:ext cx="482869" cy="92333"/>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i="0" lang="en-US" sz="600">
                    <a:solidFill>
                      <a:srgbClr val="4757B8"/>
                    </a:solidFill>
                    <a:latin typeface="Quattrocento Sans"/>
                    <a:ea typeface="Quattrocento Sans"/>
                    <a:cs typeface="Quattrocento Sans"/>
                    <a:sym typeface="Quattrocento Sans"/>
                  </a:rPr>
                  <a:t>Lorem ipsum</a:t>
                </a:r>
                <a:endParaRPr/>
              </a:p>
            </p:txBody>
          </p:sp>
          <p:sp>
            <p:nvSpPr>
              <p:cNvPr id="140" name="Google Shape;140;p1"/>
              <p:cNvSpPr/>
              <p:nvPr/>
            </p:nvSpPr>
            <p:spPr>
              <a:xfrm>
                <a:off x="7897129" y="4649611"/>
                <a:ext cx="482869" cy="92333"/>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i="0" lang="en-US" sz="600">
                    <a:solidFill>
                      <a:srgbClr val="3F3F3F"/>
                    </a:solidFill>
                    <a:latin typeface="Quattrocento Sans"/>
                    <a:ea typeface="Quattrocento Sans"/>
                    <a:cs typeface="Quattrocento Sans"/>
                    <a:sym typeface="Quattrocento Sans"/>
                  </a:rPr>
                  <a:t>Lorem ipsum</a:t>
                </a:r>
                <a:endParaRPr/>
              </a:p>
            </p:txBody>
          </p:sp>
          <p:sp>
            <p:nvSpPr>
              <p:cNvPr id="141" name="Google Shape;141;p1"/>
              <p:cNvSpPr/>
              <p:nvPr/>
            </p:nvSpPr>
            <p:spPr>
              <a:xfrm>
                <a:off x="7897129" y="4748523"/>
                <a:ext cx="636270" cy="123111"/>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i="0" lang="en-US" sz="800">
                    <a:solidFill>
                      <a:srgbClr val="3F3F3F"/>
                    </a:solidFill>
                    <a:latin typeface="Quattrocento Sans"/>
                    <a:ea typeface="Quattrocento Sans"/>
                    <a:cs typeface="Quattrocento Sans"/>
                    <a:sym typeface="Quattrocento Sans"/>
                  </a:rPr>
                  <a:t>Lorem ipsum</a:t>
                </a:r>
                <a:endParaRPr/>
              </a:p>
            </p:txBody>
          </p:sp>
          <p:sp>
            <p:nvSpPr>
              <p:cNvPr id="142" name="Google Shape;142;p1"/>
              <p:cNvSpPr/>
              <p:nvPr/>
            </p:nvSpPr>
            <p:spPr>
              <a:xfrm>
                <a:off x="9059179" y="4649611"/>
                <a:ext cx="482869" cy="92333"/>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i="0" lang="en-US" sz="600">
                    <a:solidFill>
                      <a:srgbClr val="3F3F3F"/>
                    </a:solidFill>
                    <a:latin typeface="Quattrocento Sans"/>
                    <a:ea typeface="Quattrocento Sans"/>
                    <a:cs typeface="Quattrocento Sans"/>
                    <a:sym typeface="Quattrocento Sans"/>
                  </a:rPr>
                  <a:t>Lorem ipsum</a:t>
                </a:r>
                <a:endParaRPr/>
              </a:p>
            </p:txBody>
          </p:sp>
          <p:sp>
            <p:nvSpPr>
              <p:cNvPr id="143" name="Google Shape;143;p1"/>
              <p:cNvSpPr/>
              <p:nvPr/>
            </p:nvSpPr>
            <p:spPr>
              <a:xfrm>
                <a:off x="9059179" y="4748523"/>
                <a:ext cx="636270" cy="123111"/>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i="0" lang="en-US" sz="800">
                    <a:solidFill>
                      <a:srgbClr val="3F3F3F"/>
                    </a:solidFill>
                    <a:latin typeface="Quattrocento Sans"/>
                    <a:ea typeface="Quattrocento Sans"/>
                    <a:cs typeface="Quattrocento Sans"/>
                    <a:sym typeface="Quattrocento Sans"/>
                  </a:rPr>
                  <a:t>Lorem ipsum</a:t>
                </a:r>
                <a:endParaRPr/>
              </a:p>
            </p:txBody>
          </p:sp>
          <p:sp>
            <p:nvSpPr>
              <p:cNvPr id="144" name="Google Shape;144;p1"/>
              <p:cNvSpPr/>
              <p:nvPr/>
            </p:nvSpPr>
            <p:spPr>
              <a:xfrm>
                <a:off x="7746014" y="5464748"/>
                <a:ext cx="2099901" cy="574103"/>
              </a:xfrm>
              <a:custGeom>
                <a:rect b="b" l="l" r="r" t="t"/>
                <a:pathLst>
                  <a:path extrusionOk="0" h="574103" w="2099901">
                    <a:moveTo>
                      <a:pt x="65408" y="0"/>
                    </a:moveTo>
                    <a:lnTo>
                      <a:pt x="2034493" y="0"/>
                    </a:lnTo>
                    <a:cubicBezTo>
                      <a:pt x="2070617" y="0"/>
                      <a:pt x="2099901" y="29284"/>
                      <a:pt x="2099901" y="65408"/>
                    </a:cubicBezTo>
                    <a:lnTo>
                      <a:pt x="2099901" y="574103"/>
                    </a:lnTo>
                    <a:lnTo>
                      <a:pt x="0" y="574103"/>
                    </a:lnTo>
                    <a:lnTo>
                      <a:pt x="0" y="65408"/>
                    </a:lnTo>
                    <a:cubicBezTo>
                      <a:pt x="0" y="29284"/>
                      <a:pt x="29284" y="0"/>
                      <a:pt x="65408" y="0"/>
                    </a:cubicBezTo>
                    <a:close/>
                  </a:path>
                </a:pathLst>
              </a:custGeom>
              <a:solidFill>
                <a:schemeClr val="lt1"/>
              </a:solidFill>
              <a:ln>
                <a:noFill/>
              </a:ln>
              <a:effectLst>
                <a:outerShdw blurRad="50800" rotWithShape="0" algn="t" dir="5400000" dist="38100">
                  <a:srgbClr val="7983D7">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145" name="Google Shape;145;p1"/>
            <p:cNvPicPr preferRelativeResize="0"/>
            <p:nvPr/>
          </p:nvPicPr>
          <p:blipFill rotWithShape="1">
            <a:blip r:embed="rId3">
              <a:alphaModFix/>
            </a:blip>
            <a:srcRect b="0" l="0" r="0" t="0"/>
            <a:stretch/>
          </p:blipFill>
          <p:spPr>
            <a:xfrm>
              <a:off x="8146049" y="607083"/>
              <a:ext cx="3931651" cy="5948634"/>
            </a:xfrm>
            <a:prstGeom prst="rect">
              <a:avLst/>
            </a:prstGeom>
            <a:noFill/>
            <a:ln>
              <a:noFill/>
            </a:ln>
          </p:spPr>
        </p:pic>
      </p:grpSp>
      <p:pic>
        <p:nvPicPr>
          <p:cNvPr id="146" name="Google Shape;146;p1"/>
          <p:cNvPicPr preferRelativeResize="0"/>
          <p:nvPr/>
        </p:nvPicPr>
        <p:blipFill rotWithShape="1">
          <a:blip r:embed="rId5">
            <a:alphaModFix/>
          </a:blip>
          <a:srcRect b="3077" l="240" r="31473" t="2304"/>
          <a:stretch/>
        </p:blipFill>
        <p:spPr>
          <a:xfrm>
            <a:off x="7000429" y="790574"/>
            <a:ext cx="1774800" cy="5432100"/>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pic>
        <p:nvPicPr>
          <p:cNvPr id="147" name="Google Shape;147;p1"/>
          <p:cNvPicPr preferRelativeResize="0"/>
          <p:nvPr/>
        </p:nvPicPr>
        <p:blipFill rotWithShape="1">
          <a:blip r:embed="rId6">
            <a:alphaModFix/>
          </a:blip>
          <a:srcRect b="0" l="0" r="670" t="0"/>
          <a:stretch/>
        </p:blipFill>
        <p:spPr>
          <a:xfrm>
            <a:off x="8876373" y="771524"/>
            <a:ext cx="2516242" cy="5429250"/>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
        <p:nvSpPr>
          <p:cNvPr id="148" name="Google Shape;148;p1"/>
          <p:cNvSpPr txBox="1"/>
          <p:nvPr/>
        </p:nvSpPr>
        <p:spPr>
          <a:xfrm>
            <a:off x="275006" y="175989"/>
            <a:ext cx="6593984"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lt1"/>
                </a:solidFill>
                <a:latin typeface="Arial"/>
                <a:ea typeface="Arial"/>
                <a:cs typeface="Arial"/>
                <a:sym typeface="Arial"/>
              </a:rPr>
              <a:t>Guide Name:  </a:t>
            </a:r>
            <a:r>
              <a:rPr lang="en-US" sz="1600">
                <a:solidFill>
                  <a:schemeClr val="lt1"/>
                </a:solidFill>
                <a:latin typeface="Arial"/>
                <a:ea typeface="Arial"/>
                <a:cs typeface="Arial"/>
                <a:sym typeface="Arial"/>
              </a:rPr>
              <a:t>Ms. Pooja Sree Prasanna</a:t>
            </a:r>
            <a:endParaRPr/>
          </a:p>
          <a:p>
            <a:pPr indent="0" lvl="0" marL="0" marR="0" rtl="0" algn="l">
              <a:spcBef>
                <a:spcPts val="0"/>
              </a:spcBef>
              <a:spcAft>
                <a:spcPts val="0"/>
              </a:spcAft>
              <a:buNone/>
            </a:pPr>
            <a:r>
              <a:rPr b="1" lang="en-US" sz="1600">
                <a:solidFill>
                  <a:schemeClr val="lt1"/>
                </a:solidFill>
                <a:latin typeface="Arial"/>
                <a:ea typeface="Arial"/>
                <a:cs typeface="Arial"/>
                <a:sym typeface="Arial"/>
              </a:rPr>
              <a:t>AMC :</a:t>
            </a:r>
            <a:r>
              <a:rPr lang="en-US" sz="1600">
                <a:solidFill>
                  <a:schemeClr val="lt1"/>
                </a:solidFill>
                <a:latin typeface="Arial"/>
                <a:ea typeface="Arial"/>
                <a:cs typeface="Arial"/>
                <a:sym typeface="Arial"/>
              </a:rPr>
              <a:t>  Mr.  Arif Mohammed Abdul </a:t>
            </a:r>
            <a:endParaRPr/>
          </a:p>
          <a:p>
            <a:pPr indent="0" lvl="0" marL="0" marR="0" rtl="0" algn="l">
              <a:spcBef>
                <a:spcPts val="0"/>
              </a:spcBef>
              <a:spcAft>
                <a:spcPts val="0"/>
              </a:spcAft>
              <a:buNone/>
            </a:pPr>
            <a:r>
              <a:t/>
            </a:r>
            <a:endParaRPr sz="1600">
              <a:solidFill>
                <a:schemeClr val="lt1"/>
              </a:solidFill>
              <a:latin typeface="Arial"/>
              <a:ea typeface="Arial"/>
              <a:cs typeface="Arial"/>
              <a:sym typeface="Arial"/>
            </a:endParaRPr>
          </a:p>
          <a:p>
            <a:pPr indent="0" lvl="0" marL="0" marR="0" rtl="0" algn="l">
              <a:spcBef>
                <a:spcPts val="0"/>
              </a:spcBef>
              <a:spcAft>
                <a:spcPts val="0"/>
              </a:spcAft>
              <a:buNone/>
            </a:pPr>
            <a:r>
              <a:rPr b="1" lang="en-US" sz="1600">
                <a:solidFill>
                  <a:schemeClr val="lt1"/>
                </a:solidFill>
                <a:latin typeface="Arial"/>
                <a:ea typeface="Arial"/>
                <a:cs typeface="Arial"/>
                <a:sym typeface="Arial"/>
              </a:rPr>
              <a:t>Members :</a:t>
            </a:r>
            <a:endParaRPr/>
          </a:p>
          <a:p>
            <a:pPr indent="0" lvl="0" marL="0" marR="0" rtl="0" algn="l">
              <a:spcBef>
                <a:spcPts val="0"/>
              </a:spcBef>
              <a:spcAft>
                <a:spcPts val="0"/>
              </a:spcAft>
              <a:buNone/>
            </a:pPr>
            <a:r>
              <a:rPr lang="en-US" sz="1600">
                <a:solidFill>
                  <a:schemeClr val="lt1"/>
                </a:solidFill>
                <a:latin typeface="Arial"/>
                <a:ea typeface="Arial"/>
                <a:cs typeface="Arial"/>
                <a:sym typeface="Arial"/>
              </a:rPr>
              <a:t>S  Venkata Krishna Sastry                                221710312046</a:t>
            </a:r>
            <a:endParaRPr/>
          </a:p>
          <a:p>
            <a:pPr indent="0" lvl="0" marL="0" marR="0" rtl="0" algn="l">
              <a:spcBef>
                <a:spcPts val="0"/>
              </a:spcBef>
              <a:spcAft>
                <a:spcPts val="0"/>
              </a:spcAft>
              <a:buNone/>
            </a:pPr>
            <a:r>
              <a:rPr lang="en-US" sz="1600">
                <a:solidFill>
                  <a:schemeClr val="lt1"/>
                </a:solidFill>
                <a:latin typeface="Arial"/>
                <a:ea typeface="Arial"/>
                <a:cs typeface="Arial"/>
                <a:sym typeface="Arial"/>
              </a:rPr>
              <a:t>Mantri Kuladeep Bhushan                                 221710312033</a:t>
            </a:r>
            <a:endParaRPr/>
          </a:p>
          <a:p>
            <a:pPr indent="0" lvl="0" marL="0" marR="0" rtl="0" algn="l">
              <a:spcBef>
                <a:spcPts val="0"/>
              </a:spcBef>
              <a:spcAft>
                <a:spcPts val="0"/>
              </a:spcAft>
              <a:buNone/>
            </a:pPr>
            <a:r>
              <a:rPr lang="en-US" sz="1600">
                <a:solidFill>
                  <a:schemeClr val="lt1"/>
                </a:solidFill>
                <a:latin typeface="Arial"/>
                <a:ea typeface="Arial"/>
                <a:cs typeface="Arial"/>
                <a:sym typeface="Arial"/>
              </a:rPr>
              <a:t>Madala  Aadarsh	                                          221710312031</a:t>
            </a:r>
            <a:endParaRPr/>
          </a:p>
          <a:p>
            <a:pPr indent="0" lvl="0" marL="0" marR="0" rtl="0" algn="l">
              <a:spcBef>
                <a:spcPts val="0"/>
              </a:spcBef>
              <a:spcAft>
                <a:spcPts val="0"/>
              </a:spcAft>
              <a:buNone/>
            </a:pPr>
            <a:r>
              <a:rPr lang="en-US" sz="1600">
                <a:solidFill>
                  <a:schemeClr val="lt1"/>
                </a:solidFill>
                <a:latin typeface="Arial"/>
                <a:ea typeface="Arial"/>
                <a:cs typeface="Arial"/>
                <a:sym typeface="Arial"/>
              </a:rPr>
              <a:t>Unnam  Vamshi		       	          221710312055</a:t>
            </a:r>
            <a:endParaRPr/>
          </a:p>
          <a:p>
            <a:pPr indent="0" lvl="0" marL="0" marR="0" rtl="0" algn="l">
              <a:spcBef>
                <a:spcPts val="0"/>
              </a:spcBef>
              <a:spcAft>
                <a:spcPts val="0"/>
              </a:spcAft>
              <a:buNone/>
            </a:pPr>
            <a:r>
              <a:rPr lang="en-US" sz="1600">
                <a:solidFill>
                  <a:schemeClr val="lt1"/>
                </a:solidFill>
                <a:latin typeface="Arial"/>
                <a:ea typeface="Arial"/>
                <a:cs typeface="Arial"/>
                <a:sym typeface="Arial"/>
              </a:rPr>
              <a:t>		</a:t>
            </a:r>
            <a:endParaRPr sz="16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0"/>
          <p:cNvSpPr/>
          <p:nvPr/>
        </p:nvSpPr>
        <p:spPr>
          <a:xfrm>
            <a:off x="7734300" y="785717"/>
            <a:ext cx="4080973" cy="1054440"/>
          </a:xfrm>
          <a:prstGeom prst="roundRect">
            <a:avLst>
              <a:gd fmla="val 0" name="adj"/>
            </a:avLst>
          </a:prstGeom>
          <a:solidFill>
            <a:srgbClr val="F2F2F2"/>
          </a:solidFill>
          <a:ln>
            <a:noFill/>
          </a:ln>
        </p:spPr>
        <p:txBody>
          <a:bodyPr anchorCtr="0" anchor="ctr" bIns="45700" lIns="576000" spcFirstLastPara="1" rIns="91425" wrap="square" tIns="45700">
            <a:noAutofit/>
          </a:bodyPr>
          <a:lstStyle/>
          <a:p>
            <a:pPr indent="0" lvl="0" marL="0" marR="0" rtl="0" algn="l">
              <a:spcBef>
                <a:spcPts val="0"/>
              </a:spcBef>
              <a:spcAft>
                <a:spcPts val="0"/>
              </a:spcAft>
              <a:buNone/>
            </a:pPr>
            <a:r>
              <a:rPr lang="en-US" sz="2000">
                <a:solidFill>
                  <a:srgbClr val="3F3F3F"/>
                </a:solidFill>
                <a:latin typeface="Quattrocento Sans"/>
                <a:ea typeface="Quattrocento Sans"/>
                <a:cs typeface="Quattrocento Sans"/>
                <a:sym typeface="Quattrocento Sans"/>
              </a:rPr>
              <a:t>Firebase is feature rich for futuristic app development</a:t>
            </a:r>
            <a:endParaRPr/>
          </a:p>
        </p:txBody>
      </p:sp>
      <p:sp>
        <p:nvSpPr>
          <p:cNvPr id="348" name="Google Shape;348;p10"/>
          <p:cNvSpPr/>
          <p:nvPr/>
        </p:nvSpPr>
        <p:spPr>
          <a:xfrm>
            <a:off x="-3846" y="500"/>
            <a:ext cx="5695838" cy="6286500"/>
          </a:xfrm>
          <a:prstGeom prst="rect">
            <a:avLst/>
          </a:prstGeom>
          <a:gradFill>
            <a:gsLst>
              <a:gs pos="0">
                <a:srgbClr val="2F2F37">
                  <a:alpha val="89803"/>
                </a:srgbClr>
              </a:gs>
              <a:gs pos="94000">
                <a:srgbClr val="1E1E24">
                  <a:alpha val="84705"/>
                </a:srgbClr>
              </a:gs>
              <a:gs pos="100000">
                <a:srgbClr val="1E1E24">
                  <a:alpha val="84705"/>
                </a:srgbClr>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49" name="Google Shape;349;p10"/>
          <p:cNvGrpSpPr/>
          <p:nvPr/>
        </p:nvGrpSpPr>
        <p:grpSpPr>
          <a:xfrm>
            <a:off x="3892460" y="686976"/>
            <a:ext cx="3574228" cy="5407849"/>
            <a:chOff x="8146049" y="607083"/>
            <a:chExt cx="3931651" cy="5948634"/>
          </a:xfrm>
        </p:grpSpPr>
        <p:grpSp>
          <p:nvGrpSpPr>
            <p:cNvPr id="350" name="Google Shape;350;p10"/>
            <p:cNvGrpSpPr/>
            <p:nvPr/>
          </p:nvGrpSpPr>
          <p:grpSpPr>
            <a:xfrm>
              <a:off x="8831134" y="771524"/>
              <a:ext cx="2561481" cy="5429252"/>
              <a:chOff x="7515225" y="609599"/>
              <a:chExt cx="2561481" cy="5429252"/>
            </a:xfrm>
          </p:grpSpPr>
          <p:sp>
            <p:nvSpPr>
              <p:cNvPr id="351" name="Google Shape;351;p10"/>
              <p:cNvSpPr/>
              <p:nvPr/>
            </p:nvSpPr>
            <p:spPr>
              <a:xfrm>
                <a:off x="7515225" y="609600"/>
                <a:ext cx="2561481" cy="5429250"/>
              </a:xfrm>
              <a:prstGeom prst="roundRect">
                <a:avLst>
                  <a:gd fmla="val 7098" name="adj"/>
                </a:avLst>
              </a:prstGeom>
              <a:solidFill>
                <a:srgbClr val="EBECF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352" name="Google Shape;352;p10"/>
              <p:cNvSpPr/>
              <p:nvPr/>
            </p:nvSpPr>
            <p:spPr>
              <a:xfrm>
                <a:off x="7515225" y="609599"/>
                <a:ext cx="2561481" cy="1085851"/>
              </a:xfrm>
              <a:prstGeom prst="round2SameRect">
                <a:avLst>
                  <a:gd fmla="val 16667" name="adj1"/>
                  <a:gd fmla="val 20175" name="adj2"/>
                </a:avLst>
              </a:prstGeom>
              <a:gradFill>
                <a:gsLst>
                  <a:gs pos="0">
                    <a:srgbClr val="7983D7"/>
                  </a:gs>
                  <a:gs pos="38000">
                    <a:srgbClr val="7983D7"/>
                  </a:gs>
                  <a:gs pos="100000">
                    <a:srgbClr val="4757B8"/>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nvGrpSpPr>
              <p:cNvPr id="353" name="Google Shape;353;p10"/>
              <p:cNvGrpSpPr/>
              <p:nvPr/>
            </p:nvGrpSpPr>
            <p:grpSpPr>
              <a:xfrm>
                <a:off x="9563472" y="923925"/>
                <a:ext cx="342156" cy="342156"/>
                <a:chOff x="9563472" y="923925"/>
                <a:chExt cx="342156" cy="342156"/>
              </a:xfrm>
            </p:grpSpPr>
            <p:sp>
              <p:nvSpPr>
                <p:cNvPr id="354" name="Google Shape;354;p10"/>
                <p:cNvSpPr/>
                <p:nvPr/>
              </p:nvSpPr>
              <p:spPr>
                <a:xfrm>
                  <a:off x="9563472" y="923925"/>
                  <a:ext cx="342156" cy="34215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355" name="Google Shape;355;p10"/>
                <p:cNvSpPr/>
                <p:nvPr/>
              </p:nvSpPr>
              <p:spPr>
                <a:xfrm>
                  <a:off x="9602155" y="962025"/>
                  <a:ext cx="264790" cy="265956"/>
                </a:xfrm>
                <a:custGeom>
                  <a:rect b="b" l="l" r="r" t="t"/>
                  <a:pathLst>
                    <a:path extrusionOk="0" h="96" w="96">
                      <a:moveTo>
                        <a:pt x="48" y="0"/>
                      </a:moveTo>
                      <a:cubicBezTo>
                        <a:pt x="22" y="0"/>
                        <a:pt x="0" y="22"/>
                        <a:pt x="0" y="48"/>
                      </a:cubicBezTo>
                      <a:cubicBezTo>
                        <a:pt x="0" y="61"/>
                        <a:pt x="5" y="73"/>
                        <a:pt x="14" y="82"/>
                      </a:cubicBezTo>
                      <a:cubicBezTo>
                        <a:pt x="14" y="82"/>
                        <a:pt x="14" y="82"/>
                        <a:pt x="14" y="82"/>
                      </a:cubicBezTo>
                      <a:cubicBezTo>
                        <a:pt x="23" y="91"/>
                        <a:pt x="35" y="96"/>
                        <a:pt x="48" y="96"/>
                      </a:cubicBezTo>
                      <a:cubicBezTo>
                        <a:pt x="61" y="96"/>
                        <a:pt x="73" y="91"/>
                        <a:pt x="82" y="82"/>
                      </a:cubicBezTo>
                      <a:cubicBezTo>
                        <a:pt x="91" y="73"/>
                        <a:pt x="96" y="61"/>
                        <a:pt x="96" y="48"/>
                      </a:cubicBezTo>
                      <a:cubicBezTo>
                        <a:pt x="96" y="22"/>
                        <a:pt x="74" y="0"/>
                        <a:pt x="48" y="0"/>
                      </a:cubicBezTo>
                      <a:close/>
                      <a:moveTo>
                        <a:pt x="80" y="78"/>
                      </a:moveTo>
                      <a:cubicBezTo>
                        <a:pt x="76" y="75"/>
                        <a:pt x="70" y="73"/>
                        <a:pt x="63" y="70"/>
                      </a:cubicBezTo>
                      <a:cubicBezTo>
                        <a:pt x="61" y="70"/>
                        <a:pt x="60" y="69"/>
                        <a:pt x="58" y="69"/>
                      </a:cubicBezTo>
                      <a:cubicBezTo>
                        <a:pt x="58" y="61"/>
                        <a:pt x="58" y="61"/>
                        <a:pt x="58" y="61"/>
                      </a:cubicBezTo>
                      <a:cubicBezTo>
                        <a:pt x="60" y="60"/>
                        <a:pt x="64" y="57"/>
                        <a:pt x="64" y="49"/>
                      </a:cubicBezTo>
                      <a:cubicBezTo>
                        <a:pt x="66" y="49"/>
                        <a:pt x="66" y="47"/>
                        <a:pt x="66" y="44"/>
                      </a:cubicBezTo>
                      <a:cubicBezTo>
                        <a:pt x="66" y="42"/>
                        <a:pt x="66" y="40"/>
                        <a:pt x="64" y="39"/>
                      </a:cubicBezTo>
                      <a:cubicBezTo>
                        <a:pt x="65" y="36"/>
                        <a:pt x="67" y="30"/>
                        <a:pt x="66" y="26"/>
                      </a:cubicBezTo>
                      <a:cubicBezTo>
                        <a:pt x="65" y="20"/>
                        <a:pt x="57" y="18"/>
                        <a:pt x="51" y="18"/>
                      </a:cubicBezTo>
                      <a:cubicBezTo>
                        <a:pt x="46" y="18"/>
                        <a:pt x="39" y="20"/>
                        <a:pt x="37" y="24"/>
                      </a:cubicBezTo>
                      <a:cubicBezTo>
                        <a:pt x="34" y="24"/>
                        <a:pt x="32" y="25"/>
                        <a:pt x="32" y="26"/>
                      </a:cubicBezTo>
                      <a:cubicBezTo>
                        <a:pt x="29" y="29"/>
                        <a:pt x="31" y="35"/>
                        <a:pt x="32" y="39"/>
                      </a:cubicBezTo>
                      <a:cubicBezTo>
                        <a:pt x="30" y="40"/>
                        <a:pt x="30" y="42"/>
                        <a:pt x="30" y="44"/>
                      </a:cubicBezTo>
                      <a:cubicBezTo>
                        <a:pt x="30" y="47"/>
                        <a:pt x="30" y="49"/>
                        <a:pt x="32" y="49"/>
                      </a:cubicBezTo>
                      <a:cubicBezTo>
                        <a:pt x="32" y="57"/>
                        <a:pt x="36" y="60"/>
                        <a:pt x="38" y="61"/>
                      </a:cubicBezTo>
                      <a:cubicBezTo>
                        <a:pt x="38" y="69"/>
                        <a:pt x="38" y="69"/>
                        <a:pt x="38" y="69"/>
                      </a:cubicBezTo>
                      <a:cubicBezTo>
                        <a:pt x="36" y="69"/>
                        <a:pt x="35" y="70"/>
                        <a:pt x="33" y="70"/>
                      </a:cubicBezTo>
                      <a:cubicBezTo>
                        <a:pt x="27" y="73"/>
                        <a:pt x="20" y="75"/>
                        <a:pt x="16" y="78"/>
                      </a:cubicBezTo>
                      <a:cubicBezTo>
                        <a:pt x="8" y="70"/>
                        <a:pt x="4" y="59"/>
                        <a:pt x="4" y="48"/>
                      </a:cubicBezTo>
                      <a:cubicBezTo>
                        <a:pt x="4" y="24"/>
                        <a:pt x="24" y="4"/>
                        <a:pt x="48" y="4"/>
                      </a:cubicBezTo>
                      <a:cubicBezTo>
                        <a:pt x="72" y="4"/>
                        <a:pt x="92" y="24"/>
                        <a:pt x="92" y="48"/>
                      </a:cubicBezTo>
                      <a:cubicBezTo>
                        <a:pt x="92" y="59"/>
                        <a:pt x="88" y="70"/>
                        <a:pt x="80" y="78"/>
                      </a:cubicBezTo>
                      <a:close/>
                    </a:path>
                  </a:pathLst>
                </a:custGeom>
                <a:solidFill>
                  <a:srgbClr val="7983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grpSp>
          <p:sp>
            <p:nvSpPr>
              <p:cNvPr id="356" name="Google Shape;356;p10"/>
              <p:cNvSpPr/>
              <p:nvPr/>
            </p:nvSpPr>
            <p:spPr>
              <a:xfrm>
                <a:off x="7928237" y="1495332"/>
                <a:ext cx="1735455" cy="1005933"/>
              </a:xfrm>
              <a:prstGeom prst="roundRect">
                <a:avLst>
                  <a:gd fmla="val 7098" name="adj"/>
                </a:avLst>
              </a:prstGeom>
              <a:solidFill>
                <a:srgbClr val="2F2F37"/>
              </a:solidFill>
              <a:ln>
                <a:noFill/>
              </a:ln>
              <a:effectLst>
                <a:outerShdw blurRad="50800" rotWithShape="0" algn="t" dir="5400000" dist="38100">
                  <a:srgbClr val="7983D7">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357" name="Google Shape;357;p10"/>
              <p:cNvSpPr/>
              <p:nvPr/>
            </p:nvSpPr>
            <p:spPr>
              <a:xfrm>
                <a:off x="8050530" y="1591627"/>
                <a:ext cx="180023" cy="180023"/>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358" name="Google Shape;358;p10"/>
              <p:cNvSpPr/>
              <p:nvPr/>
            </p:nvSpPr>
            <p:spPr>
              <a:xfrm>
                <a:off x="8087798" y="1636098"/>
                <a:ext cx="105487" cy="91081"/>
              </a:xfrm>
              <a:custGeom>
                <a:rect b="b" l="l" r="r" t="t"/>
                <a:pathLst>
                  <a:path extrusionOk="0" h="82" w="96">
                    <a:moveTo>
                      <a:pt x="95" y="15"/>
                    </a:moveTo>
                    <a:cubicBezTo>
                      <a:pt x="81" y="1"/>
                      <a:pt x="81" y="1"/>
                      <a:pt x="81" y="1"/>
                    </a:cubicBezTo>
                    <a:cubicBezTo>
                      <a:pt x="81" y="0"/>
                      <a:pt x="79" y="0"/>
                      <a:pt x="79" y="1"/>
                    </a:cubicBezTo>
                    <a:cubicBezTo>
                      <a:pt x="30" y="49"/>
                      <a:pt x="30" y="49"/>
                      <a:pt x="30" y="49"/>
                    </a:cubicBezTo>
                    <a:cubicBezTo>
                      <a:pt x="17" y="37"/>
                      <a:pt x="17" y="37"/>
                      <a:pt x="17" y="37"/>
                    </a:cubicBezTo>
                    <a:cubicBezTo>
                      <a:pt x="17" y="36"/>
                      <a:pt x="15" y="36"/>
                      <a:pt x="15" y="37"/>
                    </a:cubicBezTo>
                    <a:cubicBezTo>
                      <a:pt x="1" y="51"/>
                      <a:pt x="1" y="51"/>
                      <a:pt x="1" y="51"/>
                    </a:cubicBezTo>
                    <a:cubicBezTo>
                      <a:pt x="0" y="51"/>
                      <a:pt x="0" y="53"/>
                      <a:pt x="1" y="53"/>
                    </a:cubicBezTo>
                    <a:cubicBezTo>
                      <a:pt x="29" y="81"/>
                      <a:pt x="29" y="81"/>
                      <a:pt x="29" y="81"/>
                    </a:cubicBezTo>
                    <a:cubicBezTo>
                      <a:pt x="29" y="82"/>
                      <a:pt x="29" y="82"/>
                      <a:pt x="30" y="82"/>
                    </a:cubicBezTo>
                    <a:cubicBezTo>
                      <a:pt x="31" y="82"/>
                      <a:pt x="31" y="82"/>
                      <a:pt x="31" y="81"/>
                    </a:cubicBezTo>
                    <a:cubicBezTo>
                      <a:pt x="95" y="17"/>
                      <a:pt x="95" y="17"/>
                      <a:pt x="95" y="17"/>
                    </a:cubicBezTo>
                    <a:cubicBezTo>
                      <a:pt x="96" y="17"/>
                      <a:pt x="96" y="15"/>
                      <a:pt x="95" y="1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359" name="Google Shape;359;p10"/>
              <p:cNvSpPr/>
              <p:nvPr/>
            </p:nvSpPr>
            <p:spPr>
              <a:xfrm>
                <a:off x="8572500" y="1580406"/>
                <a:ext cx="1091192" cy="921494"/>
              </a:xfrm>
              <a:prstGeom prst="triangle">
                <a:avLst>
                  <a:gd fmla="val 10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pic>
            <p:nvPicPr>
              <p:cNvPr descr="Logo&#10;&#10;Description automatically generated" id="360" name="Google Shape;360;p10"/>
              <p:cNvPicPr preferRelativeResize="0"/>
              <p:nvPr/>
            </p:nvPicPr>
            <p:blipFill rotWithShape="1">
              <a:blip r:embed="rId3">
                <a:alphaModFix/>
              </a:blip>
              <a:srcRect b="0" l="0" r="0" t="0"/>
              <a:stretch/>
            </p:blipFill>
            <p:spPr>
              <a:xfrm>
                <a:off x="9321886" y="1596853"/>
                <a:ext cx="280269" cy="167654"/>
              </a:xfrm>
              <a:prstGeom prst="rect">
                <a:avLst/>
              </a:prstGeom>
              <a:noFill/>
              <a:ln>
                <a:noFill/>
              </a:ln>
            </p:spPr>
          </p:pic>
          <p:sp>
            <p:nvSpPr>
              <p:cNvPr id="361" name="Google Shape;361;p10"/>
              <p:cNvSpPr/>
              <p:nvPr/>
            </p:nvSpPr>
            <p:spPr>
              <a:xfrm>
                <a:off x="7746014" y="2905697"/>
                <a:ext cx="2099901" cy="921494"/>
              </a:xfrm>
              <a:prstGeom prst="roundRect">
                <a:avLst>
                  <a:gd fmla="val 7098" name="adj"/>
                </a:avLst>
              </a:prstGeom>
              <a:solidFill>
                <a:schemeClr val="lt1"/>
              </a:solidFill>
              <a:ln>
                <a:noFill/>
              </a:ln>
              <a:effectLst>
                <a:outerShdw blurRad="50800" rotWithShape="0" algn="t" dir="5400000" dist="38100">
                  <a:srgbClr val="7983D7">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362" name="Google Shape;362;p10"/>
              <p:cNvSpPr/>
              <p:nvPr/>
            </p:nvSpPr>
            <p:spPr>
              <a:xfrm>
                <a:off x="7746014" y="2704489"/>
                <a:ext cx="966185" cy="10156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600">
                    <a:solidFill>
                      <a:srgbClr val="3F3F3F"/>
                    </a:solidFill>
                    <a:latin typeface="Quattrocento Sans"/>
                    <a:ea typeface="Quattrocento Sans"/>
                    <a:cs typeface="Quattrocento Sans"/>
                    <a:sym typeface="Quattrocento Sans"/>
                  </a:rPr>
                  <a:t>Lorem ipsum dolor sit</a:t>
                </a:r>
                <a:endParaRPr/>
              </a:p>
            </p:txBody>
          </p:sp>
          <p:sp>
            <p:nvSpPr>
              <p:cNvPr id="363" name="Google Shape;363;p10"/>
              <p:cNvSpPr/>
              <p:nvPr/>
            </p:nvSpPr>
            <p:spPr>
              <a:xfrm>
                <a:off x="7746014" y="4258247"/>
                <a:ext cx="2099901" cy="921494"/>
              </a:xfrm>
              <a:prstGeom prst="roundRect">
                <a:avLst>
                  <a:gd fmla="val 7098" name="adj"/>
                </a:avLst>
              </a:prstGeom>
              <a:solidFill>
                <a:schemeClr val="lt1"/>
              </a:solidFill>
              <a:ln>
                <a:noFill/>
              </a:ln>
              <a:effectLst>
                <a:outerShdw blurRad="50800" rotWithShape="0" algn="t" dir="5400000" dist="38100">
                  <a:srgbClr val="7983D7">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364" name="Google Shape;364;p10"/>
              <p:cNvSpPr/>
              <p:nvPr/>
            </p:nvSpPr>
            <p:spPr>
              <a:xfrm>
                <a:off x="7746014" y="4057039"/>
                <a:ext cx="966185" cy="10156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600">
                    <a:solidFill>
                      <a:srgbClr val="3F3F3F"/>
                    </a:solidFill>
                    <a:latin typeface="Quattrocento Sans"/>
                    <a:ea typeface="Quattrocento Sans"/>
                    <a:cs typeface="Quattrocento Sans"/>
                    <a:sym typeface="Quattrocento Sans"/>
                  </a:rPr>
                  <a:t>Lorem ipsum dolor sit</a:t>
                </a:r>
                <a:endParaRPr/>
              </a:p>
            </p:txBody>
          </p:sp>
          <p:sp>
            <p:nvSpPr>
              <p:cNvPr id="365" name="Google Shape;365;p10"/>
              <p:cNvSpPr/>
              <p:nvPr/>
            </p:nvSpPr>
            <p:spPr>
              <a:xfrm>
                <a:off x="7879080" y="4376102"/>
                <a:ext cx="180023" cy="180023"/>
              </a:xfrm>
              <a:prstGeom prst="ellipse">
                <a:avLst/>
              </a:prstGeom>
              <a:gradFill>
                <a:gsLst>
                  <a:gs pos="0">
                    <a:srgbClr val="7983D7"/>
                  </a:gs>
                  <a:gs pos="38000">
                    <a:srgbClr val="7983D7"/>
                  </a:gs>
                  <a:gs pos="100000">
                    <a:srgbClr val="4757B8"/>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366" name="Google Shape;366;p10"/>
              <p:cNvSpPr/>
              <p:nvPr/>
            </p:nvSpPr>
            <p:spPr>
              <a:xfrm>
                <a:off x="9026738" y="4376102"/>
                <a:ext cx="180023" cy="180023"/>
              </a:xfrm>
              <a:prstGeom prst="ellipse">
                <a:avLst/>
              </a:prstGeom>
              <a:gradFill>
                <a:gsLst>
                  <a:gs pos="0">
                    <a:srgbClr val="7983D7"/>
                  </a:gs>
                  <a:gs pos="38000">
                    <a:srgbClr val="7983D7"/>
                  </a:gs>
                  <a:gs pos="100000">
                    <a:srgbClr val="4757B8"/>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367" name="Google Shape;367;p10"/>
              <p:cNvSpPr/>
              <p:nvPr/>
            </p:nvSpPr>
            <p:spPr>
              <a:xfrm>
                <a:off x="8781064" y="3502801"/>
                <a:ext cx="966185" cy="208711"/>
              </a:xfrm>
              <a:prstGeom prst="roundRect">
                <a:avLst>
                  <a:gd fmla="val 50000" name="adj"/>
                </a:avLst>
              </a:prstGeom>
              <a:solidFill>
                <a:srgbClr val="4757B8"/>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600">
                    <a:solidFill>
                      <a:schemeClr val="lt1"/>
                    </a:solidFill>
                    <a:latin typeface="Quattrocento Sans"/>
                    <a:ea typeface="Quattrocento Sans"/>
                    <a:cs typeface="Quattrocento Sans"/>
                    <a:sym typeface="Quattrocento Sans"/>
                  </a:rPr>
                  <a:t>Lorem</a:t>
                </a:r>
                <a:endParaRPr/>
              </a:p>
            </p:txBody>
          </p:sp>
          <p:sp>
            <p:nvSpPr>
              <p:cNvPr id="368" name="Google Shape;368;p10"/>
              <p:cNvSpPr/>
              <p:nvPr/>
            </p:nvSpPr>
            <p:spPr>
              <a:xfrm>
                <a:off x="7928237" y="1025754"/>
                <a:ext cx="1635235"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i="0" lang="en-US" sz="800">
                    <a:solidFill>
                      <a:schemeClr val="lt1"/>
                    </a:solidFill>
                    <a:latin typeface="Quattrocento Sans"/>
                    <a:ea typeface="Quattrocento Sans"/>
                    <a:cs typeface="Quattrocento Sans"/>
                    <a:sym typeface="Quattrocento Sans"/>
                  </a:rPr>
                  <a:t>Lorem ipsum dolor sit</a:t>
                </a:r>
                <a:endParaRPr/>
              </a:p>
            </p:txBody>
          </p:sp>
          <p:sp>
            <p:nvSpPr>
              <p:cNvPr id="369" name="Google Shape;369;p10"/>
              <p:cNvSpPr/>
              <p:nvPr/>
            </p:nvSpPr>
            <p:spPr>
              <a:xfrm>
                <a:off x="8050530" y="1905419"/>
                <a:ext cx="209820" cy="84638"/>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i="0" lang="en-US" sz="500">
                    <a:solidFill>
                      <a:schemeClr val="lt1"/>
                    </a:solidFill>
                    <a:latin typeface="Quattrocento Sans"/>
                    <a:ea typeface="Quattrocento Sans"/>
                    <a:cs typeface="Quattrocento Sans"/>
                    <a:sym typeface="Quattrocento Sans"/>
                  </a:rPr>
                  <a:t>xxxx</a:t>
                </a:r>
                <a:endParaRPr b="1" i="0" sz="500">
                  <a:solidFill>
                    <a:schemeClr val="lt1"/>
                  </a:solidFill>
                  <a:latin typeface="Quattrocento Sans"/>
                  <a:ea typeface="Quattrocento Sans"/>
                  <a:cs typeface="Quattrocento Sans"/>
                  <a:sym typeface="Quattrocento Sans"/>
                </a:endParaRPr>
              </a:p>
            </p:txBody>
          </p:sp>
          <p:sp>
            <p:nvSpPr>
              <p:cNvPr id="370" name="Google Shape;370;p10"/>
              <p:cNvSpPr/>
              <p:nvPr/>
            </p:nvSpPr>
            <p:spPr>
              <a:xfrm>
                <a:off x="8323580" y="1905419"/>
                <a:ext cx="209820" cy="84638"/>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i="0" lang="en-US" sz="500">
                    <a:solidFill>
                      <a:schemeClr val="lt1"/>
                    </a:solidFill>
                    <a:latin typeface="Quattrocento Sans"/>
                    <a:ea typeface="Quattrocento Sans"/>
                    <a:cs typeface="Quattrocento Sans"/>
                    <a:sym typeface="Quattrocento Sans"/>
                  </a:rPr>
                  <a:t>xxxx</a:t>
                </a:r>
                <a:endParaRPr b="1" i="0" sz="500">
                  <a:solidFill>
                    <a:schemeClr val="lt1"/>
                  </a:solidFill>
                  <a:latin typeface="Quattrocento Sans"/>
                  <a:ea typeface="Quattrocento Sans"/>
                  <a:cs typeface="Quattrocento Sans"/>
                  <a:sym typeface="Quattrocento Sans"/>
                </a:endParaRPr>
              </a:p>
            </p:txBody>
          </p:sp>
          <p:sp>
            <p:nvSpPr>
              <p:cNvPr id="371" name="Google Shape;371;p10"/>
              <p:cNvSpPr/>
              <p:nvPr/>
            </p:nvSpPr>
            <p:spPr>
              <a:xfrm>
                <a:off x="8599805" y="1905419"/>
                <a:ext cx="209820" cy="84638"/>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i="0" lang="en-US" sz="500">
                    <a:solidFill>
                      <a:schemeClr val="lt1"/>
                    </a:solidFill>
                    <a:latin typeface="Quattrocento Sans"/>
                    <a:ea typeface="Quattrocento Sans"/>
                    <a:cs typeface="Quattrocento Sans"/>
                    <a:sym typeface="Quattrocento Sans"/>
                  </a:rPr>
                  <a:t>xxxx</a:t>
                </a:r>
                <a:endParaRPr b="1" i="0" sz="500">
                  <a:solidFill>
                    <a:schemeClr val="lt1"/>
                  </a:solidFill>
                  <a:latin typeface="Quattrocento Sans"/>
                  <a:ea typeface="Quattrocento Sans"/>
                  <a:cs typeface="Quattrocento Sans"/>
                  <a:sym typeface="Quattrocento Sans"/>
                </a:endParaRPr>
              </a:p>
            </p:txBody>
          </p:sp>
          <p:sp>
            <p:nvSpPr>
              <p:cNvPr id="372" name="Google Shape;372;p10"/>
              <p:cNvSpPr/>
              <p:nvPr/>
            </p:nvSpPr>
            <p:spPr>
              <a:xfrm>
                <a:off x="8860155" y="1878490"/>
                <a:ext cx="346606" cy="138499"/>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i="0" lang="en-US" sz="800">
                    <a:solidFill>
                      <a:schemeClr val="lt1"/>
                    </a:solidFill>
                    <a:latin typeface="Quattrocento Sans"/>
                    <a:ea typeface="Quattrocento Sans"/>
                    <a:cs typeface="Quattrocento Sans"/>
                    <a:sym typeface="Quattrocento Sans"/>
                  </a:rPr>
                  <a:t>xxxx</a:t>
                </a:r>
                <a:endParaRPr b="1" i="0" sz="800">
                  <a:solidFill>
                    <a:schemeClr val="lt1"/>
                  </a:solidFill>
                  <a:latin typeface="Quattrocento Sans"/>
                  <a:ea typeface="Quattrocento Sans"/>
                  <a:cs typeface="Quattrocento Sans"/>
                  <a:sym typeface="Quattrocento Sans"/>
                </a:endParaRPr>
              </a:p>
            </p:txBody>
          </p:sp>
          <p:sp>
            <p:nvSpPr>
              <p:cNvPr id="373" name="Google Shape;373;p10"/>
              <p:cNvSpPr/>
              <p:nvPr/>
            </p:nvSpPr>
            <p:spPr>
              <a:xfrm>
                <a:off x="8050530" y="2165768"/>
                <a:ext cx="482869" cy="84638"/>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i="0" lang="en-US" sz="500">
                    <a:solidFill>
                      <a:schemeClr val="lt1"/>
                    </a:solidFill>
                    <a:latin typeface="Quattrocento Sans"/>
                    <a:ea typeface="Quattrocento Sans"/>
                    <a:cs typeface="Quattrocento Sans"/>
                    <a:sym typeface="Quattrocento Sans"/>
                  </a:rPr>
                  <a:t>Lorem ipsum</a:t>
                </a:r>
                <a:endParaRPr/>
              </a:p>
            </p:txBody>
          </p:sp>
          <p:sp>
            <p:nvSpPr>
              <p:cNvPr id="374" name="Google Shape;374;p10"/>
              <p:cNvSpPr/>
              <p:nvPr/>
            </p:nvSpPr>
            <p:spPr>
              <a:xfrm>
                <a:off x="8050530" y="2260833"/>
                <a:ext cx="636270" cy="123111"/>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i="0" lang="en-US" sz="700">
                    <a:solidFill>
                      <a:schemeClr val="lt1"/>
                    </a:solidFill>
                    <a:latin typeface="Quattrocento Sans"/>
                    <a:ea typeface="Quattrocento Sans"/>
                    <a:cs typeface="Quattrocento Sans"/>
                    <a:sym typeface="Quattrocento Sans"/>
                  </a:rPr>
                  <a:t>Lorem ipsum</a:t>
                </a:r>
                <a:endParaRPr/>
              </a:p>
            </p:txBody>
          </p:sp>
          <p:sp>
            <p:nvSpPr>
              <p:cNvPr id="375" name="Google Shape;375;p10"/>
              <p:cNvSpPr/>
              <p:nvPr/>
            </p:nvSpPr>
            <p:spPr>
              <a:xfrm>
                <a:off x="9070706" y="2165768"/>
                <a:ext cx="482869" cy="84638"/>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i="0" lang="en-US" sz="500">
                    <a:solidFill>
                      <a:schemeClr val="lt1"/>
                    </a:solidFill>
                    <a:latin typeface="Quattrocento Sans"/>
                    <a:ea typeface="Quattrocento Sans"/>
                    <a:cs typeface="Quattrocento Sans"/>
                    <a:sym typeface="Quattrocento Sans"/>
                  </a:rPr>
                  <a:t>Lorem ipsum</a:t>
                </a:r>
                <a:endParaRPr/>
              </a:p>
            </p:txBody>
          </p:sp>
          <p:sp>
            <p:nvSpPr>
              <p:cNvPr id="376" name="Google Shape;376;p10"/>
              <p:cNvSpPr/>
              <p:nvPr/>
            </p:nvSpPr>
            <p:spPr>
              <a:xfrm>
                <a:off x="8917305" y="2260833"/>
                <a:ext cx="636270" cy="123111"/>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b="1" i="0" lang="en-US" sz="700">
                    <a:solidFill>
                      <a:schemeClr val="lt1"/>
                    </a:solidFill>
                    <a:latin typeface="Quattrocento Sans"/>
                    <a:ea typeface="Quattrocento Sans"/>
                    <a:cs typeface="Quattrocento Sans"/>
                    <a:sym typeface="Quattrocento Sans"/>
                  </a:rPr>
                  <a:t>Lorem ipsum</a:t>
                </a:r>
                <a:endParaRPr/>
              </a:p>
            </p:txBody>
          </p:sp>
          <p:sp>
            <p:nvSpPr>
              <p:cNvPr id="377" name="Google Shape;377;p10"/>
              <p:cNvSpPr/>
              <p:nvPr/>
            </p:nvSpPr>
            <p:spPr>
              <a:xfrm>
                <a:off x="7973830" y="3123010"/>
                <a:ext cx="482869" cy="84638"/>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i="0" lang="en-US" sz="500">
                    <a:solidFill>
                      <a:srgbClr val="3F3F3F"/>
                    </a:solidFill>
                    <a:latin typeface="Quattrocento Sans"/>
                    <a:ea typeface="Quattrocento Sans"/>
                    <a:cs typeface="Quattrocento Sans"/>
                    <a:sym typeface="Quattrocento Sans"/>
                  </a:rPr>
                  <a:t>Lorem ipsum</a:t>
                </a:r>
                <a:endParaRPr/>
              </a:p>
            </p:txBody>
          </p:sp>
          <p:sp>
            <p:nvSpPr>
              <p:cNvPr id="378" name="Google Shape;378;p10"/>
              <p:cNvSpPr/>
              <p:nvPr/>
            </p:nvSpPr>
            <p:spPr>
              <a:xfrm>
                <a:off x="7897129" y="3218075"/>
                <a:ext cx="636270" cy="123111"/>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i="0" lang="en-US" sz="700">
                    <a:solidFill>
                      <a:srgbClr val="3F3F3F"/>
                    </a:solidFill>
                    <a:latin typeface="Quattrocento Sans"/>
                    <a:ea typeface="Quattrocento Sans"/>
                    <a:cs typeface="Quattrocento Sans"/>
                    <a:sym typeface="Quattrocento Sans"/>
                  </a:rPr>
                  <a:t>Lorem ipsum</a:t>
                </a:r>
                <a:endParaRPr/>
              </a:p>
            </p:txBody>
          </p:sp>
          <p:sp>
            <p:nvSpPr>
              <p:cNvPr id="379" name="Google Shape;379;p10"/>
              <p:cNvSpPr/>
              <p:nvPr/>
            </p:nvSpPr>
            <p:spPr>
              <a:xfrm>
                <a:off x="8988243" y="3123010"/>
                <a:ext cx="482869" cy="84638"/>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i="0" lang="en-US" sz="500">
                    <a:solidFill>
                      <a:srgbClr val="3F3F3F"/>
                    </a:solidFill>
                    <a:latin typeface="Quattrocento Sans"/>
                    <a:ea typeface="Quattrocento Sans"/>
                    <a:cs typeface="Quattrocento Sans"/>
                    <a:sym typeface="Quattrocento Sans"/>
                  </a:rPr>
                  <a:t>Lorem ipsum</a:t>
                </a:r>
                <a:endParaRPr/>
              </a:p>
            </p:txBody>
          </p:sp>
          <p:sp>
            <p:nvSpPr>
              <p:cNvPr id="380" name="Google Shape;380;p10"/>
              <p:cNvSpPr/>
              <p:nvPr/>
            </p:nvSpPr>
            <p:spPr>
              <a:xfrm>
                <a:off x="8911542" y="3218075"/>
                <a:ext cx="636270" cy="123111"/>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i="0" lang="en-US" sz="700">
                    <a:solidFill>
                      <a:srgbClr val="3F3F3F"/>
                    </a:solidFill>
                    <a:latin typeface="Quattrocento Sans"/>
                    <a:ea typeface="Quattrocento Sans"/>
                    <a:cs typeface="Quattrocento Sans"/>
                    <a:sym typeface="Quattrocento Sans"/>
                  </a:rPr>
                  <a:t>Lorem ipsum</a:t>
                </a:r>
                <a:endParaRPr/>
              </a:p>
            </p:txBody>
          </p:sp>
          <p:sp>
            <p:nvSpPr>
              <p:cNvPr id="381" name="Google Shape;381;p10"/>
              <p:cNvSpPr/>
              <p:nvPr/>
            </p:nvSpPr>
            <p:spPr>
              <a:xfrm>
                <a:off x="7973830" y="3554809"/>
                <a:ext cx="482869" cy="84638"/>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i="0" lang="en-US" sz="500">
                    <a:solidFill>
                      <a:srgbClr val="4757B8"/>
                    </a:solidFill>
                    <a:latin typeface="Quattrocento Sans"/>
                    <a:ea typeface="Quattrocento Sans"/>
                    <a:cs typeface="Quattrocento Sans"/>
                    <a:sym typeface="Quattrocento Sans"/>
                  </a:rPr>
                  <a:t>Lorem ipsum</a:t>
                </a:r>
                <a:endParaRPr/>
              </a:p>
            </p:txBody>
          </p:sp>
          <p:sp>
            <p:nvSpPr>
              <p:cNvPr id="382" name="Google Shape;382;p10"/>
              <p:cNvSpPr/>
              <p:nvPr/>
            </p:nvSpPr>
            <p:spPr>
              <a:xfrm>
                <a:off x="7897129" y="4653457"/>
                <a:ext cx="482869" cy="84638"/>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i="0" lang="en-US" sz="500">
                    <a:solidFill>
                      <a:srgbClr val="3F3F3F"/>
                    </a:solidFill>
                    <a:latin typeface="Quattrocento Sans"/>
                    <a:ea typeface="Quattrocento Sans"/>
                    <a:cs typeface="Quattrocento Sans"/>
                    <a:sym typeface="Quattrocento Sans"/>
                  </a:rPr>
                  <a:t>Lorem ipsum</a:t>
                </a:r>
                <a:endParaRPr/>
              </a:p>
            </p:txBody>
          </p:sp>
          <p:sp>
            <p:nvSpPr>
              <p:cNvPr id="383" name="Google Shape;383;p10"/>
              <p:cNvSpPr/>
              <p:nvPr/>
            </p:nvSpPr>
            <p:spPr>
              <a:xfrm>
                <a:off x="7897129" y="4748523"/>
                <a:ext cx="636270" cy="123111"/>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i="0" lang="en-US" sz="700">
                    <a:solidFill>
                      <a:srgbClr val="3F3F3F"/>
                    </a:solidFill>
                    <a:latin typeface="Quattrocento Sans"/>
                    <a:ea typeface="Quattrocento Sans"/>
                    <a:cs typeface="Quattrocento Sans"/>
                    <a:sym typeface="Quattrocento Sans"/>
                  </a:rPr>
                  <a:t>Lorem ipsum</a:t>
                </a:r>
                <a:endParaRPr/>
              </a:p>
            </p:txBody>
          </p:sp>
          <p:sp>
            <p:nvSpPr>
              <p:cNvPr id="384" name="Google Shape;384;p10"/>
              <p:cNvSpPr/>
              <p:nvPr/>
            </p:nvSpPr>
            <p:spPr>
              <a:xfrm>
                <a:off x="9059178" y="4653457"/>
                <a:ext cx="482869" cy="84638"/>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i="0" lang="en-US" sz="500">
                    <a:solidFill>
                      <a:srgbClr val="3F3F3F"/>
                    </a:solidFill>
                    <a:latin typeface="Quattrocento Sans"/>
                    <a:ea typeface="Quattrocento Sans"/>
                    <a:cs typeface="Quattrocento Sans"/>
                    <a:sym typeface="Quattrocento Sans"/>
                  </a:rPr>
                  <a:t>Lorem ipsum</a:t>
                </a:r>
                <a:endParaRPr/>
              </a:p>
            </p:txBody>
          </p:sp>
          <p:sp>
            <p:nvSpPr>
              <p:cNvPr id="385" name="Google Shape;385;p10"/>
              <p:cNvSpPr/>
              <p:nvPr/>
            </p:nvSpPr>
            <p:spPr>
              <a:xfrm>
                <a:off x="9059179" y="4748523"/>
                <a:ext cx="636270" cy="123111"/>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i="0" lang="en-US" sz="700">
                    <a:solidFill>
                      <a:srgbClr val="3F3F3F"/>
                    </a:solidFill>
                    <a:latin typeface="Quattrocento Sans"/>
                    <a:ea typeface="Quattrocento Sans"/>
                    <a:cs typeface="Quattrocento Sans"/>
                    <a:sym typeface="Quattrocento Sans"/>
                  </a:rPr>
                  <a:t>Lorem ipsum</a:t>
                </a:r>
                <a:endParaRPr/>
              </a:p>
            </p:txBody>
          </p:sp>
          <p:sp>
            <p:nvSpPr>
              <p:cNvPr id="386" name="Google Shape;386;p10"/>
              <p:cNvSpPr/>
              <p:nvPr/>
            </p:nvSpPr>
            <p:spPr>
              <a:xfrm>
                <a:off x="7746014" y="5464748"/>
                <a:ext cx="2099901" cy="574103"/>
              </a:xfrm>
              <a:custGeom>
                <a:rect b="b" l="l" r="r" t="t"/>
                <a:pathLst>
                  <a:path extrusionOk="0" h="574103" w="2099901">
                    <a:moveTo>
                      <a:pt x="65408" y="0"/>
                    </a:moveTo>
                    <a:lnTo>
                      <a:pt x="2034493" y="0"/>
                    </a:lnTo>
                    <a:cubicBezTo>
                      <a:pt x="2070617" y="0"/>
                      <a:pt x="2099901" y="29284"/>
                      <a:pt x="2099901" y="65408"/>
                    </a:cubicBezTo>
                    <a:lnTo>
                      <a:pt x="2099901" y="574103"/>
                    </a:lnTo>
                    <a:lnTo>
                      <a:pt x="0" y="574103"/>
                    </a:lnTo>
                    <a:lnTo>
                      <a:pt x="0" y="65408"/>
                    </a:lnTo>
                    <a:cubicBezTo>
                      <a:pt x="0" y="29284"/>
                      <a:pt x="29284" y="0"/>
                      <a:pt x="65408" y="0"/>
                    </a:cubicBezTo>
                    <a:close/>
                  </a:path>
                </a:pathLst>
              </a:custGeom>
              <a:solidFill>
                <a:schemeClr val="lt1"/>
              </a:solidFill>
              <a:ln>
                <a:noFill/>
              </a:ln>
              <a:effectLst>
                <a:outerShdw blurRad="50800" rotWithShape="0" algn="t" dir="5400000" dist="38100">
                  <a:srgbClr val="7983D7">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grpSp>
        <p:pic>
          <p:nvPicPr>
            <p:cNvPr id="387" name="Google Shape;387;p10"/>
            <p:cNvPicPr preferRelativeResize="0"/>
            <p:nvPr/>
          </p:nvPicPr>
          <p:blipFill rotWithShape="1">
            <a:blip r:embed="rId4">
              <a:alphaModFix/>
            </a:blip>
            <a:srcRect b="0" l="0" r="0" t="0"/>
            <a:stretch/>
          </p:blipFill>
          <p:spPr>
            <a:xfrm>
              <a:off x="8146049" y="607083"/>
              <a:ext cx="3931651" cy="5948634"/>
            </a:xfrm>
            <a:prstGeom prst="rect">
              <a:avLst/>
            </a:prstGeom>
            <a:noFill/>
            <a:ln>
              <a:noFill/>
            </a:ln>
          </p:spPr>
        </p:pic>
      </p:grpSp>
      <p:sp>
        <p:nvSpPr>
          <p:cNvPr id="388" name="Google Shape;388;p10"/>
          <p:cNvSpPr txBox="1"/>
          <p:nvPr>
            <p:ph idx="12" type="sldNum"/>
          </p:nvPr>
        </p:nvSpPr>
        <p:spPr>
          <a:xfrm>
            <a:off x="10767701" y="6492875"/>
            <a:ext cx="1047572"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sz="1050">
                <a:solidFill>
                  <a:srgbClr val="7983D7"/>
                </a:solidFill>
                <a:latin typeface="Quattrocento Sans"/>
                <a:ea typeface="Quattrocento Sans"/>
                <a:cs typeface="Quattrocento Sans"/>
                <a:sym typeface="Quattrocento Sans"/>
              </a:rPr>
              <a:t>Slide </a:t>
            </a:r>
            <a:fld id="{00000000-1234-1234-1234-123412341234}" type="slidenum">
              <a:rPr lang="en-US" sz="1050">
                <a:solidFill>
                  <a:srgbClr val="7983D7"/>
                </a:solidFill>
                <a:latin typeface="Quattrocento Sans"/>
                <a:ea typeface="Quattrocento Sans"/>
                <a:cs typeface="Quattrocento Sans"/>
                <a:sym typeface="Quattrocento Sans"/>
              </a:rPr>
              <a:t>‹#›</a:t>
            </a:fld>
            <a:endParaRPr sz="1050">
              <a:solidFill>
                <a:srgbClr val="7983D7"/>
              </a:solidFill>
              <a:latin typeface="Quattrocento Sans"/>
              <a:ea typeface="Quattrocento Sans"/>
              <a:cs typeface="Quattrocento Sans"/>
              <a:sym typeface="Quattrocento Sans"/>
            </a:endParaRPr>
          </a:p>
        </p:txBody>
      </p:sp>
      <p:sp>
        <p:nvSpPr>
          <p:cNvPr id="389" name="Google Shape;389;p10"/>
          <p:cNvSpPr/>
          <p:nvPr/>
        </p:nvSpPr>
        <p:spPr>
          <a:xfrm>
            <a:off x="11972658" y="6492875"/>
            <a:ext cx="219342" cy="228600"/>
          </a:xfrm>
          <a:prstGeom prst="rect">
            <a:avLst/>
          </a:prstGeom>
          <a:gradFill>
            <a:gsLst>
              <a:gs pos="0">
                <a:srgbClr val="4757B8"/>
              </a:gs>
              <a:gs pos="94000">
                <a:srgbClr val="7983D7"/>
              </a:gs>
              <a:gs pos="100000">
                <a:srgbClr val="7983D7"/>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0" name="Google Shape;390;p10"/>
          <p:cNvSpPr txBox="1"/>
          <p:nvPr/>
        </p:nvSpPr>
        <p:spPr>
          <a:xfrm>
            <a:off x="541944" y="705388"/>
            <a:ext cx="3500247" cy="1225616"/>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lt1"/>
              </a:buClr>
              <a:buSzPts val="3200"/>
              <a:buFont typeface="Arial"/>
              <a:buNone/>
            </a:pPr>
            <a:r>
              <a:rPr lang="en-US" sz="3200">
                <a:solidFill>
                  <a:schemeClr val="lt1"/>
                </a:solidFill>
                <a:latin typeface="Arial"/>
                <a:ea typeface="Arial"/>
                <a:cs typeface="Arial"/>
                <a:sym typeface="Arial"/>
              </a:rPr>
              <a:t>METHODOLOGY</a:t>
            </a:r>
            <a:endParaRPr sz="3200">
              <a:solidFill>
                <a:schemeClr val="lt1"/>
              </a:solidFill>
              <a:latin typeface="Quattrocento Sans"/>
              <a:ea typeface="Quattrocento Sans"/>
              <a:cs typeface="Quattrocento Sans"/>
              <a:sym typeface="Quattrocento Sans"/>
            </a:endParaRPr>
          </a:p>
        </p:txBody>
      </p:sp>
      <p:grpSp>
        <p:nvGrpSpPr>
          <p:cNvPr id="391" name="Google Shape;391;p10"/>
          <p:cNvGrpSpPr/>
          <p:nvPr/>
        </p:nvGrpSpPr>
        <p:grpSpPr>
          <a:xfrm>
            <a:off x="562172" y="492624"/>
            <a:ext cx="622326" cy="131948"/>
            <a:chOff x="692712" y="619597"/>
            <a:chExt cx="622326" cy="131948"/>
          </a:xfrm>
        </p:grpSpPr>
        <p:sp>
          <p:nvSpPr>
            <p:cNvPr id="392" name="Google Shape;392;p10"/>
            <p:cNvSpPr/>
            <p:nvPr/>
          </p:nvSpPr>
          <p:spPr>
            <a:xfrm>
              <a:off x="692712" y="619597"/>
              <a:ext cx="131948" cy="131948"/>
            </a:xfrm>
            <a:prstGeom prst="ellipse">
              <a:avLst/>
            </a:prstGeom>
            <a:solidFill>
              <a:srgbClr val="7983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3" name="Google Shape;393;p10"/>
            <p:cNvSpPr/>
            <p:nvPr/>
          </p:nvSpPr>
          <p:spPr>
            <a:xfrm>
              <a:off x="937901" y="619597"/>
              <a:ext cx="131948" cy="13194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4" name="Google Shape;394;p10"/>
            <p:cNvSpPr/>
            <p:nvPr/>
          </p:nvSpPr>
          <p:spPr>
            <a:xfrm>
              <a:off x="1183090" y="619597"/>
              <a:ext cx="131948" cy="13194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95" name="Google Shape;395;p10"/>
          <p:cNvSpPr txBox="1"/>
          <p:nvPr/>
        </p:nvSpPr>
        <p:spPr>
          <a:xfrm>
            <a:off x="541944" y="3014067"/>
            <a:ext cx="3496989" cy="135421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lt1"/>
              </a:buClr>
              <a:buSzPts val="4400"/>
              <a:buFont typeface="Arial"/>
              <a:buNone/>
            </a:pPr>
            <a:r>
              <a:rPr b="1" lang="en-US" sz="4400">
                <a:solidFill>
                  <a:schemeClr val="lt1"/>
                </a:solidFill>
                <a:latin typeface="Arial"/>
                <a:ea typeface="Arial"/>
                <a:cs typeface="Arial"/>
                <a:sym typeface="Arial"/>
              </a:rPr>
              <a:t>Firebase Module</a:t>
            </a:r>
            <a:endParaRPr sz="6000">
              <a:solidFill>
                <a:schemeClr val="lt1"/>
              </a:solidFill>
              <a:latin typeface="Quattrocento Sans"/>
              <a:ea typeface="Quattrocento Sans"/>
              <a:cs typeface="Quattrocento Sans"/>
              <a:sym typeface="Quattrocento Sans"/>
            </a:endParaRPr>
          </a:p>
        </p:txBody>
      </p:sp>
      <p:grpSp>
        <p:nvGrpSpPr>
          <p:cNvPr id="396" name="Google Shape;396;p10"/>
          <p:cNvGrpSpPr/>
          <p:nvPr/>
        </p:nvGrpSpPr>
        <p:grpSpPr>
          <a:xfrm>
            <a:off x="7463657" y="1040104"/>
            <a:ext cx="545667" cy="545667"/>
            <a:chOff x="5690576" y="2217890"/>
            <a:chExt cx="600234" cy="600234"/>
          </a:xfrm>
        </p:grpSpPr>
        <p:sp>
          <p:nvSpPr>
            <p:cNvPr id="397" name="Google Shape;397;p10"/>
            <p:cNvSpPr/>
            <p:nvPr/>
          </p:nvSpPr>
          <p:spPr>
            <a:xfrm>
              <a:off x="5690576" y="2217890"/>
              <a:ext cx="600234" cy="600234"/>
            </a:xfrm>
            <a:prstGeom prst="rect">
              <a:avLst/>
            </a:prstGeom>
            <a:gradFill>
              <a:gsLst>
                <a:gs pos="0">
                  <a:srgbClr val="7983D7"/>
                </a:gs>
                <a:gs pos="94000">
                  <a:srgbClr val="4757B8"/>
                </a:gs>
                <a:gs pos="100000">
                  <a:srgbClr val="4757B8"/>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8" name="Google Shape;398;p10"/>
            <p:cNvSpPr/>
            <p:nvPr/>
          </p:nvSpPr>
          <p:spPr>
            <a:xfrm>
              <a:off x="5699806" y="2217890"/>
              <a:ext cx="591002" cy="600234"/>
            </a:xfrm>
            <a:prstGeom prst="triangle">
              <a:avLst>
                <a:gd fmla="val 10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99" name="Google Shape;399;p10"/>
          <p:cNvSpPr/>
          <p:nvPr/>
        </p:nvSpPr>
        <p:spPr>
          <a:xfrm>
            <a:off x="7734300" y="2134698"/>
            <a:ext cx="4080973" cy="1054440"/>
          </a:xfrm>
          <a:prstGeom prst="roundRect">
            <a:avLst>
              <a:gd fmla="val 0" name="adj"/>
            </a:avLst>
          </a:prstGeom>
          <a:solidFill>
            <a:srgbClr val="F2F2F2"/>
          </a:solidFill>
          <a:ln>
            <a:noFill/>
          </a:ln>
        </p:spPr>
        <p:txBody>
          <a:bodyPr anchorCtr="0" anchor="ctr" bIns="45700" lIns="576000" spcFirstLastPara="1" rIns="91425" wrap="square" tIns="45700">
            <a:noAutofit/>
          </a:bodyPr>
          <a:lstStyle/>
          <a:p>
            <a:pPr indent="0" lvl="0" marL="0" marR="0" rtl="0" algn="l">
              <a:spcBef>
                <a:spcPts val="0"/>
              </a:spcBef>
              <a:spcAft>
                <a:spcPts val="0"/>
              </a:spcAft>
              <a:buNone/>
            </a:pPr>
            <a:r>
              <a:rPr lang="en-US" sz="2000">
                <a:solidFill>
                  <a:srgbClr val="3F3F3F"/>
                </a:solidFill>
                <a:latin typeface="Quattrocento Sans"/>
                <a:ea typeface="Quattrocento Sans"/>
                <a:cs typeface="Quattrocento Sans"/>
                <a:sym typeface="Quattrocento Sans"/>
              </a:rPr>
              <a:t>Synchronizing data with real-time database</a:t>
            </a:r>
            <a:endParaRPr/>
          </a:p>
        </p:txBody>
      </p:sp>
      <p:grpSp>
        <p:nvGrpSpPr>
          <p:cNvPr id="400" name="Google Shape;400;p10"/>
          <p:cNvGrpSpPr/>
          <p:nvPr/>
        </p:nvGrpSpPr>
        <p:grpSpPr>
          <a:xfrm>
            <a:off x="7463657" y="2389085"/>
            <a:ext cx="545667" cy="545667"/>
            <a:chOff x="5690576" y="2217890"/>
            <a:chExt cx="600234" cy="600234"/>
          </a:xfrm>
        </p:grpSpPr>
        <p:sp>
          <p:nvSpPr>
            <p:cNvPr id="401" name="Google Shape;401;p10"/>
            <p:cNvSpPr/>
            <p:nvPr/>
          </p:nvSpPr>
          <p:spPr>
            <a:xfrm>
              <a:off x="5690576" y="2217890"/>
              <a:ext cx="600234" cy="600234"/>
            </a:xfrm>
            <a:prstGeom prst="rect">
              <a:avLst/>
            </a:prstGeom>
            <a:gradFill>
              <a:gsLst>
                <a:gs pos="0">
                  <a:srgbClr val="7983D7"/>
                </a:gs>
                <a:gs pos="94000">
                  <a:srgbClr val="4757B8"/>
                </a:gs>
                <a:gs pos="100000">
                  <a:srgbClr val="4757B8"/>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2" name="Google Shape;402;p10"/>
            <p:cNvSpPr/>
            <p:nvPr/>
          </p:nvSpPr>
          <p:spPr>
            <a:xfrm>
              <a:off x="5699806" y="2217890"/>
              <a:ext cx="591002" cy="600234"/>
            </a:xfrm>
            <a:prstGeom prst="triangle">
              <a:avLst>
                <a:gd fmla="val 10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03" name="Google Shape;403;p10"/>
          <p:cNvSpPr/>
          <p:nvPr/>
        </p:nvSpPr>
        <p:spPr>
          <a:xfrm>
            <a:off x="7734300" y="3483679"/>
            <a:ext cx="4080973" cy="1054440"/>
          </a:xfrm>
          <a:prstGeom prst="roundRect">
            <a:avLst>
              <a:gd fmla="val 0" name="adj"/>
            </a:avLst>
          </a:prstGeom>
          <a:solidFill>
            <a:srgbClr val="F2F2F2"/>
          </a:solidFill>
          <a:ln>
            <a:noFill/>
          </a:ln>
        </p:spPr>
        <p:txBody>
          <a:bodyPr anchorCtr="0" anchor="ctr" bIns="45700" lIns="576000" spcFirstLastPara="1" rIns="91425" wrap="square" tIns="45700">
            <a:noAutofit/>
          </a:bodyPr>
          <a:lstStyle/>
          <a:p>
            <a:pPr indent="0" lvl="0" marL="0" marR="0" rtl="0" algn="l">
              <a:spcBef>
                <a:spcPts val="0"/>
              </a:spcBef>
              <a:spcAft>
                <a:spcPts val="0"/>
              </a:spcAft>
              <a:buNone/>
            </a:pPr>
            <a:r>
              <a:rPr lang="en-US" sz="2000">
                <a:solidFill>
                  <a:srgbClr val="3F3F3F"/>
                </a:solidFill>
                <a:latin typeface="Quattrocento Sans"/>
                <a:ea typeface="Quattrocento Sans"/>
                <a:cs typeface="Quattrocento Sans"/>
                <a:sym typeface="Quattrocento Sans"/>
              </a:rPr>
              <a:t>Firebase Authentication</a:t>
            </a:r>
            <a:endParaRPr/>
          </a:p>
        </p:txBody>
      </p:sp>
      <p:grpSp>
        <p:nvGrpSpPr>
          <p:cNvPr id="404" name="Google Shape;404;p10"/>
          <p:cNvGrpSpPr/>
          <p:nvPr/>
        </p:nvGrpSpPr>
        <p:grpSpPr>
          <a:xfrm>
            <a:off x="7463657" y="3738066"/>
            <a:ext cx="545667" cy="545667"/>
            <a:chOff x="5690576" y="2217890"/>
            <a:chExt cx="600234" cy="600234"/>
          </a:xfrm>
        </p:grpSpPr>
        <p:sp>
          <p:nvSpPr>
            <p:cNvPr id="405" name="Google Shape;405;p10"/>
            <p:cNvSpPr/>
            <p:nvPr/>
          </p:nvSpPr>
          <p:spPr>
            <a:xfrm>
              <a:off x="5690576" y="2217890"/>
              <a:ext cx="600234" cy="600234"/>
            </a:xfrm>
            <a:prstGeom prst="rect">
              <a:avLst/>
            </a:prstGeom>
            <a:gradFill>
              <a:gsLst>
                <a:gs pos="0">
                  <a:srgbClr val="7983D7"/>
                </a:gs>
                <a:gs pos="94000">
                  <a:srgbClr val="4757B8"/>
                </a:gs>
                <a:gs pos="100000">
                  <a:srgbClr val="4757B8"/>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6" name="Google Shape;406;p10"/>
            <p:cNvSpPr/>
            <p:nvPr/>
          </p:nvSpPr>
          <p:spPr>
            <a:xfrm>
              <a:off x="5699806" y="2217890"/>
              <a:ext cx="591002" cy="600234"/>
            </a:xfrm>
            <a:prstGeom prst="triangle">
              <a:avLst>
                <a:gd fmla="val 10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07" name="Google Shape;407;p10"/>
          <p:cNvSpPr/>
          <p:nvPr/>
        </p:nvSpPr>
        <p:spPr>
          <a:xfrm>
            <a:off x="7734300" y="4832661"/>
            <a:ext cx="4080973" cy="1054440"/>
          </a:xfrm>
          <a:prstGeom prst="roundRect">
            <a:avLst>
              <a:gd fmla="val 0" name="adj"/>
            </a:avLst>
          </a:prstGeom>
          <a:solidFill>
            <a:srgbClr val="F2F2F2"/>
          </a:solidFill>
          <a:ln>
            <a:noFill/>
          </a:ln>
        </p:spPr>
        <p:txBody>
          <a:bodyPr anchorCtr="0" anchor="ctr" bIns="45700" lIns="576000" spcFirstLastPara="1" rIns="91425" wrap="square" tIns="45700">
            <a:noAutofit/>
          </a:bodyPr>
          <a:lstStyle/>
          <a:p>
            <a:pPr indent="0" lvl="0" marL="0" marR="0" rtl="0" algn="l">
              <a:spcBef>
                <a:spcPts val="0"/>
              </a:spcBef>
              <a:spcAft>
                <a:spcPts val="0"/>
              </a:spcAft>
              <a:buNone/>
            </a:pPr>
            <a:r>
              <a:rPr lang="en-US" sz="2000">
                <a:solidFill>
                  <a:srgbClr val="3F3F3F"/>
                </a:solidFill>
                <a:latin typeface="Quattrocento Sans"/>
                <a:ea typeface="Quattrocento Sans"/>
                <a:cs typeface="Quattrocento Sans"/>
                <a:sym typeface="Quattrocento Sans"/>
              </a:rPr>
              <a:t>Crash reporting to fix Bugs</a:t>
            </a:r>
            <a:endParaRPr/>
          </a:p>
        </p:txBody>
      </p:sp>
      <p:grpSp>
        <p:nvGrpSpPr>
          <p:cNvPr id="408" name="Google Shape;408;p10"/>
          <p:cNvGrpSpPr/>
          <p:nvPr/>
        </p:nvGrpSpPr>
        <p:grpSpPr>
          <a:xfrm>
            <a:off x="7463657" y="5087048"/>
            <a:ext cx="545667" cy="545667"/>
            <a:chOff x="5690576" y="2217890"/>
            <a:chExt cx="600234" cy="600234"/>
          </a:xfrm>
        </p:grpSpPr>
        <p:sp>
          <p:nvSpPr>
            <p:cNvPr id="409" name="Google Shape;409;p10"/>
            <p:cNvSpPr/>
            <p:nvPr/>
          </p:nvSpPr>
          <p:spPr>
            <a:xfrm>
              <a:off x="5690576" y="2217890"/>
              <a:ext cx="600234" cy="600234"/>
            </a:xfrm>
            <a:prstGeom prst="rect">
              <a:avLst/>
            </a:prstGeom>
            <a:gradFill>
              <a:gsLst>
                <a:gs pos="0">
                  <a:srgbClr val="7983D7"/>
                </a:gs>
                <a:gs pos="94000">
                  <a:srgbClr val="4757B8"/>
                </a:gs>
                <a:gs pos="100000">
                  <a:srgbClr val="4757B8"/>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0" name="Google Shape;410;p10"/>
            <p:cNvSpPr/>
            <p:nvPr/>
          </p:nvSpPr>
          <p:spPr>
            <a:xfrm>
              <a:off x="5699806" y="2217890"/>
              <a:ext cx="591002" cy="600234"/>
            </a:xfrm>
            <a:prstGeom prst="triangle">
              <a:avLst>
                <a:gd fmla="val 10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411" name="Google Shape;411;p10"/>
          <p:cNvGrpSpPr/>
          <p:nvPr/>
        </p:nvGrpSpPr>
        <p:grpSpPr>
          <a:xfrm>
            <a:off x="7601117" y="2525949"/>
            <a:ext cx="270746" cy="271938"/>
            <a:chOff x="5554663" y="2524125"/>
            <a:chExt cx="360363" cy="361950"/>
          </a:xfrm>
        </p:grpSpPr>
        <p:sp>
          <p:nvSpPr>
            <p:cNvPr id="412" name="Google Shape;412;p10"/>
            <p:cNvSpPr/>
            <p:nvPr/>
          </p:nvSpPr>
          <p:spPr>
            <a:xfrm>
              <a:off x="5554663" y="2524125"/>
              <a:ext cx="360363" cy="361950"/>
            </a:xfrm>
            <a:custGeom>
              <a:rect b="b" l="l" r="r" t="t"/>
              <a:pathLst>
                <a:path extrusionOk="0" h="96" w="96">
                  <a:moveTo>
                    <a:pt x="84" y="0"/>
                  </a:moveTo>
                  <a:cubicBezTo>
                    <a:pt x="12" y="0"/>
                    <a:pt x="12" y="0"/>
                    <a:pt x="12" y="0"/>
                  </a:cubicBezTo>
                  <a:cubicBezTo>
                    <a:pt x="5" y="0"/>
                    <a:pt x="0" y="5"/>
                    <a:pt x="0" y="12"/>
                  </a:cubicBezTo>
                  <a:cubicBezTo>
                    <a:pt x="0" y="84"/>
                    <a:pt x="0" y="84"/>
                    <a:pt x="0" y="84"/>
                  </a:cubicBezTo>
                  <a:cubicBezTo>
                    <a:pt x="0" y="91"/>
                    <a:pt x="5" y="96"/>
                    <a:pt x="12" y="96"/>
                  </a:cubicBezTo>
                  <a:cubicBezTo>
                    <a:pt x="84" y="96"/>
                    <a:pt x="84" y="96"/>
                    <a:pt x="84" y="96"/>
                  </a:cubicBezTo>
                  <a:cubicBezTo>
                    <a:pt x="91" y="96"/>
                    <a:pt x="96" y="91"/>
                    <a:pt x="96" y="84"/>
                  </a:cubicBezTo>
                  <a:cubicBezTo>
                    <a:pt x="96" y="12"/>
                    <a:pt x="96" y="12"/>
                    <a:pt x="96" y="12"/>
                  </a:cubicBezTo>
                  <a:cubicBezTo>
                    <a:pt x="96" y="5"/>
                    <a:pt x="91" y="0"/>
                    <a:pt x="84" y="0"/>
                  </a:cubicBezTo>
                  <a:close/>
                  <a:moveTo>
                    <a:pt x="48" y="80"/>
                  </a:moveTo>
                  <a:cubicBezTo>
                    <a:pt x="30" y="80"/>
                    <a:pt x="16" y="66"/>
                    <a:pt x="16" y="48"/>
                  </a:cubicBezTo>
                  <a:cubicBezTo>
                    <a:pt x="16" y="30"/>
                    <a:pt x="30" y="16"/>
                    <a:pt x="48" y="16"/>
                  </a:cubicBezTo>
                  <a:cubicBezTo>
                    <a:pt x="66" y="16"/>
                    <a:pt x="80" y="30"/>
                    <a:pt x="80" y="48"/>
                  </a:cubicBezTo>
                  <a:cubicBezTo>
                    <a:pt x="80" y="66"/>
                    <a:pt x="66" y="80"/>
                    <a:pt x="48" y="80"/>
                  </a:cubicBezTo>
                  <a:close/>
                </a:path>
              </a:pathLst>
            </a:custGeom>
            <a:solidFill>
              <a:schemeClr val="lt1"/>
            </a:solidFill>
            <a:ln>
              <a:noFill/>
            </a:ln>
            <a:effectLst>
              <a:outerShdw blurRad="25400" rotWithShape="0" algn="tl" dir="2700000" dist="12700">
                <a:srgbClr val="000000">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3" name="Google Shape;413;p10"/>
            <p:cNvSpPr/>
            <p:nvPr/>
          </p:nvSpPr>
          <p:spPr>
            <a:xfrm>
              <a:off x="5719763" y="2622550"/>
              <a:ext cx="68263" cy="98425"/>
            </a:xfrm>
            <a:custGeom>
              <a:rect b="b" l="l" r="r" t="t"/>
              <a:pathLst>
                <a:path extrusionOk="0" h="26" w="18">
                  <a:moveTo>
                    <a:pt x="16" y="22"/>
                  </a:moveTo>
                  <a:cubicBezTo>
                    <a:pt x="4" y="22"/>
                    <a:pt x="4" y="22"/>
                    <a:pt x="4" y="22"/>
                  </a:cubicBezTo>
                  <a:cubicBezTo>
                    <a:pt x="4" y="2"/>
                    <a:pt x="4" y="2"/>
                    <a:pt x="4" y="2"/>
                  </a:cubicBezTo>
                  <a:cubicBezTo>
                    <a:pt x="4" y="1"/>
                    <a:pt x="3" y="0"/>
                    <a:pt x="2" y="0"/>
                  </a:cubicBezTo>
                  <a:cubicBezTo>
                    <a:pt x="1" y="0"/>
                    <a:pt x="0" y="1"/>
                    <a:pt x="0" y="2"/>
                  </a:cubicBezTo>
                  <a:cubicBezTo>
                    <a:pt x="0" y="26"/>
                    <a:pt x="0" y="26"/>
                    <a:pt x="0" y="26"/>
                  </a:cubicBezTo>
                  <a:cubicBezTo>
                    <a:pt x="16" y="26"/>
                    <a:pt x="16" y="26"/>
                    <a:pt x="16" y="26"/>
                  </a:cubicBezTo>
                  <a:cubicBezTo>
                    <a:pt x="17" y="26"/>
                    <a:pt x="18" y="25"/>
                    <a:pt x="18" y="24"/>
                  </a:cubicBezTo>
                  <a:cubicBezTo>
                    <a:pt x="18" y="23"/>
                    <a:pt x="17" y="22"/>
                    <a:pt x="16" y="22"/>
                  </a:cubicBezTo>
                  <a:close/>
                </a:path>
              </a:pathLst>
            </a:custGeom>
            <a:solidFill>
              <a:schemeClr val="lt1"/>
            </a:solidFill>
            <a:ln>
              <a:noFill/>
            </a:ln>
            <a:effectLst>
              <a:outerShdw blurRad="25400" rotWithShape="0" algn="tl" dir="2700000" dist="12700">
                <a:srgbClr val="000000">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14" name="Google Shape;414;p10"/>
          <p:cNvSpPr/>
          <p:nvPr/>
        </p:nvSpPr>
        <p:spPr>
          <a:xfrm>
            <a:off x="7599924" y="3873737"/>
            <a:ext cx="273132" cy="274324"/>
          </a:xfrm>
          <a:custGeom>
            <a:rect b="b" l="l" r="r" t="t"/>
            <a:pathLst>
              <a:path extrusionOk="0" h="97" w="97">
                <a:moveTo>
                  <a:pt x="94" y="41"/>
                </a:moveTo>
                <a:cubicBezTo>
                  <a:pt x="83" y="41"/>
                  <a:pt x="83" y="41"/>
                  <a:pt x="83" y="41"/>
                </a:cubicBezTo>
                <a:cubicBezTo>
                  <a:pt x="82" y="39"/>
                  <a:pt x="82" y="37"/>
                  <a:pt x="81" y="35"/>
                </a:cubicBezTo>
                <a:cubicBezTo>
                  <a:pt x="80" y="34"/>
                  <a:pt x="79" y="32"/>
                  <a:pt x="79" y="31"/>
                </a:cubicBezTo>
                <a:cubicBezTo>
                  <a:pt x="95" y="11"/>
                  <a:pt x="95" y="11"/>
                  <a:pt x="95" y="11"/>
                </a:cubicBezTo>
                <a:cubicBezTo>
                  <a:pt x="97" y="8"/>
                  <a:pt x="96" y="4"/>
                  <a:pt x="94" y="2"/>
                </a:cubicBezTo>
                <a:cubicBezTo>
                  <a:pt x="91" y="0"/>
                  <a:pt x="87" y="1"/>
                  <a:pt x="85" y="3"/>
                </a:cubicBezTo>
                <a:cubicBezTo>
                  <a:pt x="71" y="21"/>
                  <a:pt x="71" y="21"/>
                  <a:pt x="71" y="21"/>
                </a:cubicBezTo>
                <a:cubicBezTo>
                  <a:pt x="70" y="20"/>
                  <a:pt x="68" y="19"/>
                  <a:pt x="67" y="18"/>
                </a:cubicBezTo>
                <a:cubicBezTo>
                  <a:pt x="64" y="17"/>
                  <a:pt x="60" y="15"/>
                  <a:pt x="56" y="14"/>
                </a:cubicBezTo>
                <a:cubicBezTo>
                  <a:pt x="56" y="3"/>
                  <a:pt x="56" y="3"/>
                  <a:pt x="56" y="3"/>
                </a:cubicBezTo>
                <a:cubicBezTo>
                  <a:pt x="56" y="2"/>
                  <a:pt x="55" y="1"/>
                  <a:pt x="54" y="1"/>
                </a:cubicBezTo>
                <a:cubicBezTo>
                  <a:pt x="42" y="1"/>
                  <a:pt x="42" y="1"/>
                  <a:pt x="42" y="1"/>
                </a:cubicBezTo>
                <a:cubicBezTo>
                  <a:pt x="41" y="1"/>
                  <a:pt x="40" y="2"/>
                  <a:pt x="40" y="3"/>
                </a:cubicBezTo>
                <a:cubicBezTo>
                  <a:pt x="40" y="14"/>
                  <a:pt x="40" y="14"/>
                  <a:pt x="40" y="14"/>
                </a:cubicBezTo>
                <a:cubicBezTo>
                  <a:pt x="37" y="15"/>
                  <a:pt x="33" y="16"/>
                  <a:pt x="31" y="18"/>
                </a:cubicBezTo>
                <a:cubicBezTo>
                  <a:pt x="23" y="9"/>
                  <a:pt x="23" y="9"/>
                  <a:pt x="23" y="9"/>
                </a:cubicBezTo>
                <a:cubicBezTo>
                  <a:pt x="22" y="9"/>
                  <a:pt x="20" y="9"/>
                  <a:pt x="20" y="9"/>
                </a:cubicBezTo>
                <a:cubicBezTo>
                  <a:pt x="8" y="21"/>
                  <a:pt x="8" y="21"/>
                  <a:pt x="8" y="21"/>
                </a:cubicBezTo>
                <a:cubicBezTo>
                  <a:pt x="8" y="21"/>
                  <a:pt x="8" y="22"/>
                  <a:pt x="8" y="22"/>
                </a:cubicBezTo>
                <a:cubicBezTo>
                  <a:pt x="8" y="23"/>
                  <a:pt x="8" y="23"/>
                  <a:pt x="8" y="24"/>
                </a:cubicBezTo>
                <a:cubicBezTo>
                  <a:pt x="17" y="32"/>
                  <a:pt x="17" y="32"/>
                  <a:pt x="17" y="32"/>
                </a:cubicBezTo>
                <a:cubicBezTo>
                  <a:pt x="15" y="34"/>
                  <a:pt x="14" y="38"/>
                  <a:pt x="13" y="41"/>
                </a:cubicBezTo>
                <a:cubicBezTo>
                  <a:pt x="2" y="41"/>
                  <a:pt x="2" y="41"/>
                  <a:pt x="2" y="41"/>
                </a:cubicBezTo>
                <a:cubicBezTo>
                  <a:pt x="1" y="41"/>
                  <a:pt x="0" y="42"/>
                  <a:pt x="0" y="43"/>
                </a:cubicBezTo>
                <a:cubicBezTo>
                  <a:pt x="0" y="55"/>
                  <a:pt x="0" y="55"/>
                  <a:pt x="0" y="55"/>
                </a:cubicBezTo>
                <a:cubicBezTo>
                  <a:pt x="0" y="56"/>
                  <a:pt x="1" y="57"/>
                  <a:pt x="2" y="57"/>
                </a:cubicBezTo>
                <a:cubicBezTo>
                  <a:pt x="13" y="57"/>
                  <a:pt x="13" y="57"/>
                  <a:pt x="13" y="57"/>
                </a:cubicBezTo>
                <a:cubicBezTo>
                  <a:pt x="14" y="60"/>
                  <a:pt x="15" y="64"/>
                  <a:pt x="17" y="66"/>
                </a:cubicBezTo>
                <a:cubicBezTo>
                  <a:pt x="8" y="74"/>
                  <a:pt x="8" y="74"/>
                  <a:pt x="8" y="74"/>
                </a:cubicBezTo>
                <a:cubicBezTo>
                  <a:pt x="8" y="75"/>
                  <a:pt x="8" y="75"/>
                  <a:pt x="8" y="76"/>
                </a:cubicBezTo>
                <a:cubicBezTo>
                  <a:pt x="8" y="76"/>
                  <a:pt x="8" y="77"/>
                  <a:pt x="8" y="77"/>
                </a:cubicBezTo>
                <a:cubicBezTo>
                  <a:pt x="20" y="89"/>
                  <a:pt x="20" y="89"/>
                  <a:pt x="20" y="89"/>
                </a:cubicBezTo>
                <a:cubicBezTo>
                  <a:pt x="20" y="89"/>
                  <a:pt x="22" y="89"/>
                  <a:pt x="23" y="89"/>
                </a:cubicBezTo>
                <a:cubicBezTo>
                  <a:pt x="31" y="80"/>
                  <a:pt x="31" y="80"/>
                  <a:pt x="31" y="80"/>
                </a:cubicBezTo>
                <a:cubicBezTo>
                  <a:pt x="33" y="82"/>
                  <a:pt x="37" y="83"/>
                  <a:pt x="40" y="84"/>
                </a:cubicBezTo>
                <a:cubicBezTo>
                  <a:pt x="40" y="95"/>
                  <a:pt x="40" y="95"/>
                  <a:pt x="40" y="95"/>
                </a:cubicBezTo>
                <a:cubicBezTo>
                  <a:pt x="40" y="96"/>
                  <a:pt x="41" y="97"/>
                  <a:pt x="42" y="97"/>
                </a:cubicBezTo>
                <a:cubicBezTo>
                  <a:pt x="54" y="97"/>
                  <a:pt x="54" y="97"/>
                  <a:pt x="54" y="97"/>
                </a:cubicBezTo>
                <a:cubicBezTo>
                  <a:pt x="55" y="97"/>
                  <a:pt x="56" y="96"/>
                  <a:pt x="56" y="95"/>
                </a:cubicBezTo>
                <a:cubicBezTo>
                  <a:pt x="56" y="84"/>
                  <a:pt x="56" y="84"/>
                  <a:pt x="56" y="84"/>
                </a:cubicBezTo>
                <a:cubicBezTo>
                  <a:pt x="59" y="83"/>
                  <a:pt x="63" y="82"/>
                  <a:pt x="65" y="80"/>
                </a:cubicBezTo>
                <a:cubicBezTo>
                  <a:pt x="73" y="89"/>
                  <a:pt x="73" y="89"/>
                  <a:pt x="73" y="89"/>
                </a:cubicBezTo>
                <a:cubicBezTo>
                  <a:pt x="74" y="89"/>
                  <a:pt x="76" y="89"/>
                  <a:pt x="76" y="89"/>
                </a:cubicBezTo>
                <a:cubicBezTo>
                  <a:pt x="88" y="77"/>
                  <a:pt x="88" y="77"/>
                  <a:pt x="88" y="77"/>
                </a:cubicBezTo>
                <a:cubicBezTo>
                  <a:pt x="88" y="77"/>
                  <a:pt x="88" y="75"/>
                  <a:pt x="88" y="74"/>
                </a:cubicBezTo>
                <a:cubicBezTo>
                  <a:pt x="79" y="66"/>
                  <a:pt x="79" y="66"/>
                  <a:pt x="79" y="66"/>
                </a:cubicBezTo>
                <a:cubicBezTo>
                  <a:pt x="81" y="64"/>
                  <a:pt x="82" y="60"/>
                  <a:pt x="83" y="57"/>
                </a:cubicBezTo>
                <a:cubicBezTo>
                  <a:pt x="94" y="57"/>
                  <a:pt x="94" y="57"/>
                  <a:pt x="94" y="57"/>
                </a:cubicBezTo>
                <a:cubicBezTo>
                  <a:pt x="95" y="57"/>
                  <a:pt x="96" y="56"/>
                  <a:pt x="96" y="55"/>
                </a:cubicBezTo>
                <a:cubicBezTo>
                  <a:pt x="96" y="43"/>
                  <a:pt x="96" y="43"/>
                  <a:pt x="96" y="43"/>
                </a:cubicBezTo>
                <a:cubicBezTo>
                  <a:pt x="96" y="42"/>
                  <a:pt x="95" y="41"/>
                  <a:pt x="94" y="41"/>
                </a:cubicBezTo>
                <a:close/>
                <a:moveTo>
                  <a:pt x="51" y="60"/>
                </a:moveTo>
                <a:cubicBezTo>
                  <a:pt x="50" y="60"/>
                  <a:pt x="50" y="60"/>
                  <a:pt x="49" y="60"/>
                </a:cubicBezTo>
                <a:cubicBezTo>
                  <a:pt x="49" y="61"/>
                  <a:pt x="49" y="61"/>
                  <a:pt x="49" y="61"/>
                </a:cubicBezTo>
                <a:cubicBezTo>
                  <a:pt x="49" y="61"/>
                  <a:pt x="48" y="60"/>
                  <a:pt x="48" y="60"/>
                </a:cubicBezTo>
                <a:cubicBezTo>
                  <a:pt x="30" y="42"/>
                  <a:pt x="30" y="42"/>
                  <a:pt x="30" y="42"/>
                </a:cubicBezTo>
                <a:cubicBezTo>
                  <a:pt x="29" y="41"/>
                  <a:pt x="29" y="40"/>
                  <a:pt x="30" y="39"/>
                </a:cubicBezTo>
                <a:cubicBezTo>
                  <a:pt x="31" y="38"/>
                  <a:pt x="32" y="38"/>
                  <a:pt x="33" y="39"/>
                </a:cubicBezTo>
                <a:cubicBezTo>
                  <a:pt x="49" y="56"/>
                  <a:pt x="49" y="56"/>
                  <a:pt x="49" y="56"/>
                </a:cubicBezTo>
                <a:cubicBezTo>
                  <a:pt x="88" y="6"/>
                  <a:pt x="88" y="6"/>
                  <a:pt x="88" y="6"/>
                </a:cubicBezTo>
                <a:cubicBezTo>
                  <a:pt x="89" y="5"/>
                  <a:pt x="90" y="5"/>
                  <a:pt x="91" y="5"/>
                </a:cubicBezTo>
                <a:cubicBezTo>
                  <a:pt x="92" y="6"/>
                  <a:pt x="92" y="7"/>
                  <a:pt x="92" y="8"/>
                </a:cubicBezTo>
                <a:lnTo>
                  <a:pt x="51" y="60"/>
                </a:lnTo>
                <a:close/>
              </a:path>
            </a:pathLst>
          </a:custGeom>
          <a:solidFill>
            <a:schemeClr val="lt1"/>
          </a:solidFill>
          <a:ln>
            <a:noFill/>
          </a:ln>
          <a:effectLst>
            <a:outerShdw blurRad="25400" rotWithShape="0" algn="tl" dir="2700000" dist="12700">
              <a:srgbClr val="000000">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5" name="Google Shape;415;p10"/>
          <p:cNvSpPr/>
          <p:nvPr/>
        </p:nvSpPr>
        <p:spPr>
          <a:xfrm>
            <a:off x="7624972" y="5210971"/>
            <a:ext cx="223037" cy="297821"/>
          </a:xfrm>
          <a:custGeom>
            <a:rect b="b" l="l" r="r" t="t"/>
            <a:pathLst>
              <a:path extrusionOk="0" h="96" w="72">
                <a:moveTo>
                  <a:pt x="71" y="25"/>
                </a:moveTo>
                <a:cubicBezTo>
                  <a:pt x="47" y="1"/>
                  <a:pt x="47" y="1"/>
                  <a:pt x="47" y="1"/>
                </a:cubicBezTo>
                <a:cubicBezTo>
                  <a:pt x="47" y="0"/>
                  <a:pt x="47" y="0"/>
                  <a:pt x="46" y="0"/>
                </a:cubicBezTo>
                <a:cubicBezTo>
                  <a:pt x="2" y="0"/>
                  <a:pt x="2" y="0"/>
                  <a:pt x="2" y="0"/>
                </a:cubicBezTo>
                <a:cubicBezTo>
                  <a:pt x="1" y="0"/>
                  <a:pt x="0" y="1"/>
                  <a:pt x="0" y="2"/>
                </a:cubicBezTo>
                <a:cubicBezTo>
                  <a:pt x="0" y="94"/>
                  <a:pt x="0" y="94"/>
                  <a:pt x="0" y="94"/>
                </a:cubicBezTo>
                <a:cubicBezTo>
                  <a:pt x="0" y="95"/>
                  <a:pt x="1" y="96"/>
                  <a:pt x="2" y="96"/>
                </a:cubicBezTo>
                <a:cubicBezTo>
                  <a:pt x="70" y="96"/>
                  <a:pt x="70" y="96"/>
                  <a:pt x="70" y="96"/>
                </a:cubicBezTo>
                <a:cubicBezTo>
                  <a:pt x="71" y="96"/>
                  <a:pt x="72" y="95"/>
                  <a:pt x="72" y="94"/>
                </a:cubicBezTo>
                <a:cubicBezTo>
                  <a:pt x="72" y="26"/>
                  <a:pt x="72" y="26"/>
                  <a:pt x="72" y="26"/>
                </a:cubicBezTo>
                <a:cubicBezTo>
                  <a:pt x="72" y="25"/>
                  <a:pt x="72" y="25"/>
                  <a:pt x="71" y="25"/>
                </a:cubicBezTo>
                <a:close/>
                <a:moveTo>
                  <a:pt x="24" y="38"/>
                </a:moveTo>
                <a:cubicBezTo>
                  <a:pt x="19" y="38"/>
                  <a:pt x="15" y="34"/>
                  <a:pt x="15" y="29"/>
                </a:cubicBezTo>
                <a:cubicBezTo>
                  <a:pt x="15" y="25"/>
                  <a:pt x="18" y="22"/>
                  <a:pt x="22" y="21"/>
                </a:cubicBezTo>
                <a:cubicBezTo>
                  <a:pt x="22" y="18"/>
                  <a:pt x="22" y="18"/>
                  <a:pt x="22" y="18"/>
                </a:cubicBezTo>
                <a:cubicBezTo>
                  <a:pt x="22" y="17"/>
                  <a:pt x="23" y="16"/>
                  <a:pt x="24" y="16"/>
                </a:cubicBezTo>
                <a:cubicBezTo>
                  <a:pt x="25" y="16"/>
                  <a:pt x="26" y="17"/>
                  <a:pt x="26" y="18"/>
                </a:cubicBezTo>
                <a:cubicBezTo>
                  <a:pt x="26" y="21"/>
                  <a:pt x="26" y="21"/>
                  <a:pt x="26" y="21"/>
                </a:cubicBezTo>
                <a:cubicBezTo>
                  <a:pt x="30" y="22"/>
                  <a:pt x="33" y="25"/>
                  <a:pt x="33" y="29"/>
                </a:cubicBezTo>
                <a:cubicBezTo>
                  <a:pt x="33" y="30"/>
                  <a:pt x="32" y="31"/>
                  <a:pt x="31" y="31"/>
                </a:cubicBezTo>
                <a:cubicBezTo>
                  <a:pt x="30" y="31"/>
                  <a:pt x="29" y="30"/>
                  <a:pt x="29" y="29"/>
                </a:cubicBezTo>
                <a:cubicBezTo>
                  <a:pt x="29" y="27"/>
                  <a:pt x="27" y="24"/>
                  <a:pt x="24" y="24"/>
                </a:cubicBezTo>
                <a:cubicBezTo>
                  <a:pt x="21" y="24"/>
                  <a:pt x="19" y="27"/>
                  <a:pt x="19" y="29"/>
                </a:cubicBezTo>
                <a:cubicBezTo>
                  <a:pt x="19" y="32"/>
                  <a:pt x="21" y="34"/>
                  <a:pt x="24" y="34"/>
                </a:cubicBezTo>
                <a:cubicBezTo>
                  <a:pt x="29" y="34"/>
                  <a:pt x="33" y="38"/>
                  <a:pt x="33" y="43"/>
                </a:cubicBezTo>
                <a:cubicBezTo>
                  <a:pt x="33" y="47"/>
                  <a:pt x="30" y="50"/>
                  <a:pt x="26" y="51"/>
                </a:cubicBezTo>
                <a:cubicBezTo>
                  <a:pt x="26" y="54"/>
                  <a:pt x="26" y="54"/>
                  <a:pt x="26" y="54"/>
                </a:cubicBezTo>
                <a:cubicBezTo>
                  <a:pt x="26" y="55"/>
                  <a:pt x="25" y="56"/>
                  <a:pt x="24" y="56"/>
                </a:cubicBezTo>
                <a:cubicBezTo>
                  <a:pt x="23" y="56"/>
                  <a:pt x="22" y="55"/>
                  <a:pt x="22" y="54"/>
                </a:cubicBezTo>
                <a:cubicBezTo>
                  <a:pt x="22" y="51"/>
                  <a:pt x="22" y="51"/>
                  <a:pt x="22" y="51"/>
                </a:cubicBezTo>
                <a:cubicBezTo>
                  <a:pt x="18" y="50"/>
                  <a:pt x="15" y="47"/>
                  <a:pt x="15" y="43"/>
                </a:cubicBezTo>
                <a:cubicBezTo>
                  <a:pt x="15" y="42"/>
                  <a:pt x="16" y="41"/>
                  <a:pt x="17" y="41"/>
                </a:cubicBezTo>
                <a:cubicBezTo>
                  <a:pt x="18" y="41"/>
                  <a:pt x="19" y="42"/>
                  <a:pt x="19" y="43"/>
                </a:cubicBezTo>
                <a:cubicBezTo>
                  <a:pt x="19" y="45"/>
                  <a:pt x="21" y="47"/>
                  <a:pt x="24" y="47"/>
                </a:cubicBezTo>
                <a:cubicBezTo>
                  <a:pt x="27" y="47"/>
                  <a:pt x="29" y="45"/>
                  <a:pt x="29" y="43"/>
                </a:cubicBezTo>
                <a:cubicBezTo>
                  <a:pt x="29" y="40"/>
                  <a:pt x="27" y="38"/>
                  <a:pt x="24" y="38"/>
                </a:cubicBezTo>
                <a:close/>
                <a:moveTo>
                  <a:pt x="58" y="84"/>
                </a:moveTo>
                <a:cubicBezTo>
                  <a:pt x="14" y="84"/>
                  <a:pt x="14" y="84"/>
                  <a:pt x="14" y="84"/>
                </a:cubicBezTo>
                <a:cubicBezTo>
                  <a:pt x="13" y="84"/>
                  <a:pt x="12" y="83"/>
                  <a:pt x="12" y="82"/>
                </a:cubicBezTo>
                <a:cubicBezTo>
                  <a:pt x="12" y="81"/>
                  <a:pt x="13" y="80"/>
                  <a:pt x="14" y="80"/>
                </a:cubicBezTo>
                <a:cubicBezTo>
                  <a:pt x="58" y="80"/>
                  <a:pt x="58" y="80"/>
                  <a:pt x="58" y="80"/>
                </a:cubicBezTo>
                <a:cubicBezTo>
                  <a:pt x="59" y="80"/>
                  <a:pt x="60" y="81"/>
                  <a:pt x="60" y="82"/>
                </a:cubicBezTo>
                <a:cubicBezTo>
                  <a:pt x="60" y="83"/>
                  <a:pt x="59" y="84"/>
                  <a:pt x="58" y="84"/>
                </a:cubicBezTo>
                <a:close/>
                <a:moveTo>
                  <a:pt x="58" y="76"/>
                </a:moveTo>
                <a:cubicBezTo>
                  <a:pt x="14" y="76"/>
                  <a:pt x="14" y="76"/>
                  <a:pt x="14" y="76"/>
                </a:cubicBezTo>
                <a:cubicBezTo>
                  <a:pt x="13" y="76"/>
                  <a:pt x="12" y="75"/>
                  <a:pt x="12" y="74"/>
                </a:cubicBezTo>
                <a:cubicBezTo>
                  <a:pt x="12" y="73"/>
                  <a:pt x="13" y="72"/>
                  <a:pt x="14" y="72"/>
                </a:cubicBezTo>
                <a:cubicBezTo>
                  <a:pt x="58" y="72"/>
                  <a:pt x="58" y="72"/>
                  <a:pt x="58" y="72"/>
                </a:cubicBezTo>
                <a:cubicBezTo>
                  <a:pt x="59" y="72"/>
                  <a:pt x="60" y="73"/>
                  <a:pt x="60" y="74"/>
                </a:cubicBezTo>
                <a:cubicBezTo>
                  <a:pt x="60" y="75"/>
                  <a:pt x="59" y="76"/>
                  <a:pt x="58" y="76"/>
                </a:cubicBezTo>
                <a:close/>
                <a:moveTo>
                  <a:pt x="58" y="68"/>
                </a:moveTo>
                <a:cubicBezTo>
                  <a:pt x="14" y="68"/>
                  <a:pt x="14" y="68"/>
                  <a:pt x="14" y="68"/>
                </a:cubicBezTo>
                <a:cubicBezTo>
                  <a:pt x="13" y="68"/>
                  <a:pt x="12" y="67"/>
                  <a:pt x="12" y="66"/>
                </a:cubicBezTo>
                <a:cubicBezTo>
                  <a:pt x="12" y="65"/>
                  <a:pt x="13" y="64"/>
                  <a:pt x="14" y="64"/>
                </a:cubicBezTo>
                <a:cubicBezTo>
                  <a:pt x="58" y="64"/>
                  <a:pt x="58" y="64"/>
                  <a:pt x="58" y="64"/>
                </a:cubicBezTo>
                <a:cubicBezTo>
                  <a:pt x="59" y="64"/>
                  <a:pt x="60" y="65"/>
                  <a:pt x="60" y="66"/>
                </a:cubicBezTo>
                <a:cubicBezTo>
                  <a:pt x="60" y="67"/>
                  <a:pt x="59" y="68"/>
                  <a:pt x="58" y="68"/>
                </a:cubicBezTo>
                <a:close/>
                <a:moveTo>
                  <a:pt x="58" y="60"/>
                </a:moveTo>
                <a:cubicBezTo>
                  <a:pt x="38" y="60"/>
                  <a:pt x="38" y="60"/>
                  <a:pt x="38" y="60"/>
                </a:cubicBezTo>
                <a:cubicBezTo>
                  <a:pt x="37" y="60"/>
                  <a:pt x="36" y="59"/>
                  <a:pt x="36" y="58"/>
                </a:cubicBezTo>
                <a:cubicBezTo>
                  <a:pt x="36" y="57"/>
                  <a:pt x="37" y="56"/>
                  <a:pt x="38" y="56"/>
                </a:cubicBezTo>
                <a:cubicBezTo>
                  <a:pt x="58" y="56"/>
                  <a:pt x="58" y="56"/>
                  <a:pt x="58" y="56"/>
                </a:cubicBezTo>
                <a:cubicBezTo>
                  <a:pt x="59" y="56"/>
                  <a:pt x="60" y="57"/>
                  <a:pt x="60" y="58"/>
                </a:cubicBezTo>
                <a:cubicBezTo>
                  <a:pt x="60" y="59"/>
                  <a:pt x="59" y="60"/>
                  <a:pt x="58" y="60"/>
                </a:cubicBezTo>
                <a:close/>
                <a:moveTo>
                  <a:pt x="58" y="52"/>
                </a:moveTo>
                <a:cubicBezTo>
                  <a:pt x="46" y="52"/>
                  <a:pt x="46" y="52"/>
                  <a:pt x="46" y="52"/>
                </a:cubicBezTo>
                <a:cubicBezTo>
                  <a:pt x="45" y="52"/>
                  <a:pt x="44" y="51"/>
                  <a:pt x="44" y="50"/>
                </a:cubicBezTo>
                <a:cubicBezTo>
                  <a:pt x="44" y="49"/>
                  <a:pt x="45" y="48"/>
                  <a:pt x="46" y="48"/>
                </a:cubicBezTo>
                <a:cubicBezTo>
                  <a:pt x="58" y="48"/>
                  <a:pt x="58" y="48"/>
                  <a:pt x="58" y="48"/>
                </a:cubicBezTo>
                <a:cubicBezTo>
                  <a:pt x="59" y="48"/>
                  <a:pt x="60" y="49"/>
                  <a:pt x="60" y="50"/>
                </a:cubicBezTo>
                <a:cubicBezTo>
                  <a:pt x="60" y="51"/>
                  <a:pt x="59" y="52"/>
                  <a:pt x="58" y="52"/>
                </a:cubicBezTo>
                <a:close/>
                <a:moveTo>
                  <a:pt x="58" y="44"/>
                </a:moveTo>
                <a:cubicBezTo>
                  <a:pt x="46" y="44"/>
                  <a:pt x="46" y="44"/>
                  <a:pt x="46" y="44"/>
                </a:cubicBezTo>
                <a:cubicBezTo>
                  <a:pt x="45" y="44"/>
                  <a:pt x="44" y="43"/>
                  <a:pt x="44" y="42"/>
                </a:cubicBezTo>
                <a:cubicBezTo>
                  <a:pt x="44" y="41"/>
                  <a:pt x="45" y="40"/>
                  <a:pt x="46" y="40"/>
                </a:cubicBezTo>
                <a:cubicBezTo>
                  <a:pt x="58" y="40"/>
                  <a:pt x="58" y="40"/>
                  <a:pt x="58" y="40"/>
                </a:cubicBezTo>
                <a:cubicBezTo>
                  <a:pt x="59" y="40"/>
                  <a:pt x="60" y="41"/>
                  <a:pt x="60" y="42"/>
                </a:cubicBezTo>
                <a:cubicBezTo>
                  <a:pt x="60" y="43"/>
                  <a:pt x="59" y="44"/>
                  <a:pt x="58" y="44"/>
                </a:cubicBezTo>
                <a:close/>
                <a:moveTo>
                  <a:pt x="58" y="28"/>
                </a:moveTo>
                <a:cubicBezTo>
                  <a:pt x="58" y="28"/>
                  <a:pt x="58" y="28"/>
                  <a:pt x="58" y="28"/>
                </a:cubicBezTo>
                <a:cubicBezTo>
                  <a:pt x="57" y="28"/>
                  <a:pt x="57" y="28"/>
                  <a:pt x="57" y="28"/>
                </a:cubicBezTo>
                <a:cubicBezTo>
                  <a:pt x="46" y="28"/>
                  <a:pt x="46" y="28"/>
                  <a:pt x="46" y="28"/>
                </a:cubicBezTo>
                <a:cubicBezTo>
                  <a:pt x="45" y="28"/>
                  <a:pt x="44" y="27"/>
                  <a:pt x="44" y="26"/>
                </a:cubicBezTo>
                <a:cubicBezTo>
                  <a:pt x="44" y="15"/>
                  <a:pt x="44" y="15"/>
                  <a:pt x="44" y="15"/>
                </a:cubicBezTo>
                <a:cubicBezTo>
                  <a:pt x="44" y="14"/>
                  <a:pt x="44" y="14"/>
                  <a:pt x="44" y="14"/>
                </a:cubicBezTo>
                <a:cubicBezTo>
                  <a:pt x="44" y="3"/>
                  <a:pt x="44" y="3"/>
                  <a:pt x="44" y="3"/>
                </a:cubicBezTo>
                <a:cubicBezTo>
                  <a:pt x="69" y="28"/>
                  <a:pt x="69" y="28"/>
                  <a:pt x="69" y="28"/>
                </a:cubicBezTo>
                <a:lnTo>
                  <a:pt x="58" y="28"/>
                </a:lnTo>
                <a:close/>
              </a:path>
            </a:pathLst>
          </a:custGeom>
          <a:solidFill>
            <a:schemeClr val="lt1"/>
          </a:solidFill>
          <a:ln>
            <a:noFill/>
          </a:ln>
          <a:effectLst>
            <a:outerShdw blurRad="25400" rotWithShape="0" algn="tl" dir="2700000" dist="12700">
              <a:srgbClr val="000000">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16" name="Google Shape;416;p10"/>
          <p:cNvGrpSpPr/>
          <p:nvPr/>
        </p:nvGrpSpPr>
        <p:grpSpPr>
          <a:xfrm>
            <a:off x="7603503" y="1206190"/>
            <a:ext cx="265975" cy="213495"/>
            <a:chOff x="4117976" y="6154738"/>
            <a:chExt cx="354012" cy="284163"/>
          </a:xfrm>
        </p:grpSpPr>
        <p:sp>
          <p:nvSpPr>
            <p:cNvPr id="417" name="Google Shape;417;p10"/>
            <p:cNvSpPr/>
            <p:nvPr/>
          </p:nvSpPr>
          <p:spPr>
            <a:xfrm>
              <a:off x="4117976" y="6267450"/>
              <a:ext cx="271463" cy="149225"/>
            </a:xfrm>
            <a:custGeom>
              <a:rect b="b" l="l" r="r" t="t"/>
              <a:pathLst>
                <a:path extrusionOk="0" h="40" w="72">
                  <a:moveTo>
                    <a:pt x="58" y="22"/>
                  </a:moveTo>
                  <a:cubicBezTo>
                    <a:pt x="58" y="19"/>
                    <a:pt x="61" y="16"/>
                    <a:pt x="64" y="16"/>
                  </a:cubicBezTo>
                  <a:cubicBezTo>
                    <a:pt x="67" y="16"/>
                    <a:pt x="70" y="19"/>
                    <a:pt x="70" y="22"/>
                  </a:cubicBezTo>
                  <a:cubicBezTo>
                    <a:pt x="70" y="24"/>
                    <a:pt x="71" y="26"/>
                    <a:pt x="72" y="27"/>
                  </a:cubicBezTo>
                  <a:cubicBezTo>
                    <a:pt x="72" y="13"/>
                    <a:pt x="72" y="13"/>
                    <a:pt x="72" y="13"/>
                  </a:cubicBezTo>
                  <a:cubicBezTo>
                    <a:pt x="66" y="11"/>
                    <a:pt x="61" y="6"/>
                    <a:pt x="59" y="0"/>
                  </a:cubicBezTo>
                  <a:cubicBezTo>
                    <a:pt x="0" y="0"/>
                    <a:pt x="0" y="0"/>
                    <a:pt x="0" y="0"/>
                  </a:cubicBezTo>
                  <a:cubicBezTo>
                    <a:pt x="0" y="30"/>
                    <a:pt x="0" y="30"/>
                    <a:pt x="0" y="30"/>
                  </a:cubicBezTo>
                  <a:cubicBezTo>
                    <a:pt x="0" y="36"/>
                    <a:pt x="4" y="40"/>
                    <a:pt x="10" y="40"/>
                  </a:cubicBezTo>
                  <a:cubicBezTo>
                    <a:pt x="70" y="40"/>
                    <a:pt x="70" y="40"/>
                    <a:pt x="70" y="40"/>
                  </a:cubicBezTo>
                  <a:cubicBezTo>
                    <a:pt x="63" y="37"/>
                    <a:pt x="58" y="30"/>
                    <a:pt x="58" y="22"/>
                  </a:cubicBezTo>
                  <a:close/>
                  <a:moveTo>
                    <a:pt x="26" y="20"/>
                  </a:moveTo>
                  <a:cubicBezTo>
                    <a:pt x="14" y="20"/>
                    <a:pt x="14" y="20"/>
                    <a:pt x="14" y="20"/>
                  </a:cubicBezTo>
                  <a:cubicBezTo>
                    <a:pt x="13" y="20"/>
                    <a:pt x="12" y="19"/>
                    <a:pt x="12" y="18"/>
                  </a:cubicBezTo>
                  <a:cubicBezTo>
                    <a:pt x="12" y="17"/>
                    <a:pt x="13" y="16"/>
                    <a:pt x="14" y="16"/>
                  </a:cubicBezTo>
                  <a:cubicBezTo>
                    <a:pt x="26" y="16"/>
                    <a:pt x="26" y="16"/>
                    <a:pt x="26" y="16"/>
                  </a:cubicBezTo>
                  <a:cubicBezTo>
                    <a:pt x="27" y="16"/>
                    <a:pt x="28" y="17"/>
                    <a:pt x="28" y="18"/>
                  </a:cubicBezTo>
                  <a:cubicBezTo>
                    <a:pt x="28" y="19"/>
                    <a:pt x="27" y="20"/>
                    <a:pt x="26" y="20"/>
                  </a:cubicBezTo>
                  <a:close/>
                  <a:moveTo>
                    <a:pt x="46" y="12"/>
                  </a:moveTo>
                  <a:cubicBezTo>
                    <a:pt x="14" y="12"/>
                    <a:pt x="14" y="12"/>
                    <a:pt x="14" y="12"/>
                  </a:cubicBezTo>
                  <a:cubicBezTo>
                    <a:pt x="13" y="12"/>
                    <a:pt x="12" y="11"/>
                    <a:pt x="12" y="10"/>
                  </a:cubicBezTo>
                  <a:cubicBezTo>
                    <a:pt x="12" y="9"/>
                    <a:pt x="13" y="8"/>
                    <a:pt x="14" y="8"/>
                  </a:cubicBezTo>
                  <a:cubicBezTo>
                    <a:pt x="46" y="8"/>
                    <a:pt x="46" y="8"/>
                    <a:pt x="46" y="8"/>
                  </a:cubicBezTo>
                  <a:cubicBezTo>
                    <a:pt x="47" y="8"/>
                    <a:pt x="48" y="9"/>
                    <a:pt x="48" y="10"/>
                  </a:cubicBezTo>
                  <a:cubicBezTo>
                    <a:pt x="48" y="11"/>
                    <a:pt x="47" y="12"/>
                    <a:pt x="46" y="12"/>
                  </a:cubicBezTo>
                  <a:close/>
                </a:path>
              </a:pathLst>
            </a:custGeom>
            <a:solidFill>
              <a:schemeClr val="lt1"/>
            </a:solidFill>
            <a:ln>
              <a:noFill/>
            </a:ln>
            <a:effectLst>
              <a:outerShdw blurRad="25400" rotWithShape="0" algn="tl" dir="2700000" dist="12700">
                <a:srgbClr val="000000">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8" name="Google Shape;418;p10"/>
            <p:cNvSpPr/>
            <p:nvPr/>
          </p:nvSpPr>
          <p:spPr>
            <a:xfrm>
              <a:off x="4117976" y="6191250"/>
              <a:ext cx="241300" cy="60325"/>
            </a:xfrm>
            <a:custGeom>
              <a:rect b="b" l="l" r="r" t="t"/>
              <a:pathLst>
                <a:path extrusionOk="0" h="16" w="64">
                  <a:moveTo>
                    <a:pt x="58" y="14"/>
                  </a:moveTo>
                  <a:cubicBezTo>
                    <a:pt x="58" y="9"/>
                    <a:pt x="60" y="4"/>
                    <a:pt x="64" y="0"/>
                  </a:cubicBezTo>
                  <a:cubicBezTo>
                    <a:pt x="10" y="0"/>
                    <a:pt x="10" y="0"/>
                    <a:pt x="10" y="0"/>
                  </a:cubicBezTo>
                  <a:cubicBezTo>
                    <a:pt x="4" y="0"/>
                    <a:pt x="0" y="4"/>
                    <a:pt x="0" y="10"/>
                  </a:cubicBezTo>
                  <a:cubicBezTo>
                    <a:pt x="0" y="16"/>
                    <a:pt x="0" y="16"/>
                    <a:pt x="0" y="16"/>
                  </a:cubicBezTo>
                  <a:cubicBezTo>
                    <a:pt x="58" y="16"/>
                    <a:pt x="58" y="16"/>
                    <a:pt x="58" y="16"/>
                  </a:cubicBezTo>
                  <a:cubicBezTo>
                    <a:pt x="58" y="15"/>
                    <a:pt x="58" y="15"/>
                    <a:pt x="58" y="14"/>
                  </a:cubicBezTo>
                  <a:close/>
                </a:path>
              </a:pathLst>
            </a:custGeom>
            <a:solidFill>
              <a:schemeClr val="lt1"/>
            </a:solidFill>
            <a:ln>
              <a:noFill/>
            </a:ln>
            <a:effectLst>
              <a:outerShdw blurRad="25400" rotWithShape="0" algn="tl" dir="2700000" dist="12700">
                <a:srgbClr val="000000">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 name="Google Shape;419;p10"/>
            <p:cNvSpPr/>
            <p:nvPr/>
          </p:nvSpPr>
          <p:spPr>
            <a:xfrm>
              <a:off x="4351338" y="6154738"/>
              <a:ext cx="120650" cy="284163"/>
            </a:xfrm>
            <a:custGeom>
              <a:rect b="b" l="l" r="r" t="t"/>
              <a:pathLst>
                <a:path extrusionOk="0" h="76" w="32">
                  <a:moveTo>
                    <a:pt x="18" y="36"/>
                  </a:moveTo>
                  <a:cubicBezTo>
                    <a:pt x="18" y="13"/>
                    <a:pt x="18" y="13"/>
                    <a:pt x="18" y="13"/>
                  </a:cubicBezTo>
                  <a:cubicBezTo>
                    <a:pt x="24" y="13"/>
                    <a:pt x="28" y="18"/>
                    <a:pt x="28" y="24"/>
                  </a:cubicBezTo>
                  <a:cubicBezTo>
                    <a:pt x="28" y="25"/>
                    <a:pt x="29" y="26"/>
                    <a:pt x="30" y="26"/>
                  </a:cubicBezTo>
                  <a:cubicBezTo>
                    <a:pt x="31" y="26"/>
                    <a:pt x="32" y="25"/>
                    <a:pt x="32" y="24"/>
                  </a:cubicBezTo>
                  <a:cubicBezTo>
                    <a:pt x="32" y="16"/>
                    <a:pt x="26" y="10"/>
                    <a:pt x="18" y="9"/>
                  </a:cubicBezTo>
                  <a:cubicBezTo>
                    <a:pt x="18" y="2"/>
                    <a:pt x="18" y="2"/>
                    <a:pt x="18" y="2"/>
                  </a:cubicBezTo>
                  <a:cubicBezTo>
                    <a:pt x="18" y="1"/>
                    <a:pt x="17" y="0"/>
                    <a:pt x="16" y="0"/>
                  </a:cubicBezTo>
                  <a:cubicBezTo>
                    <a:pt x="15" y="0"/>
                    <a:pt x="14" y="1"/>
                    <a:pt x="14" y="2"/>
                  </a:cubicBezTo>
                  <a:cubicBezTo>
                    <a:pt x="14" y="9"/>
                    <a:pt x="14" y="9"/>
                    <a:pt x="14" y="9"/>
                  </a:cubicBezTo>
                  <a:cubicBezTo>
                    <a:pt x="6" y="10"/>
                    <a:pt x="0" y="16"/>
                    <a:pt x="0" y="24"/>
                  </a:cubicBezTo>
                  <a:cubicBezTo>
                    <a:pt x="0" y="32"/>
                    <a:pt x="6" y="39"/>
                    <a:pt x="14" y="40"/>
                  </a:cubicBezTo>
                  <a:cubicBezTo>
                    <a:pt x="14" y="64"/>
                    <a:pt x="14" y="64"/>
                    <a:pt x="14" y="64"/>
                  </a:cubicBezTo>
                  <a:cubicBezTo>
                    <a:pt x="8" y="63"/>
                    <a:pt x="4" y="58"/>
                    <a:pt x="4" y="52"/>
                  </a:cubicBezTo>
                  <a:cubicBezTo>
                    <a:pt x="4" y="51"/>
                    <a:pt x="3" y="50"/>
                    <a:pt x="2" y="50"/>
                  </a:cubicBezTo>
                  <a:cubicBezTo>
                    <a:pt x="1" y="50"/>
                    <a:pt x="0" y="51"/>
                    <a:pt x="0" y="52"/>
                  </a:cubicBezTo>
                  <a:cubicBezTo>
                    <a:pt x="0" y="60"/>
                    <a:pt x="6" y="67"/>
                    <a:pt x="14" y="68"/>
                  </a:cubicBezTo>
                  <a:cubicBezTo>
                    <a:pt x="14" y="74"/>
                    <a:pt x="14" y="74"/>
                    <a:pt x="14" y="74"/>
                  </a:cubicBezTo>
                  <a:cubicBezTo>
                    <a:pt x="14" y="75"/>
                    <a:pt x="15" y="76"/>
                    <a:pt x="16" y="76"/>
                  </a:cubicBezTo>
                  <a:cubicBezTo>
                    <a:pt x="17" y="76"/>
                    <a:pt x="18" y="75"/>
                    <a:pt x="18" y="74"/>
                  </a:cubicBezTo>
                  <a:cubicBezTo>
                    <a:pt x="18" y="68"/>
                    <a:pt x="18" y="68"/>
                    <a:pt x="18" y="68"/>
                  </a:cubicBezTo>
                  <a:cubicBezTo>
                    <a:pt x="26" y="67"/>
                    <a:pt x="32" y="60"/>
                    <a:pt x="32" y="52"/>
                  </a:cubicBezTo>
                  <a:cubicBezTo>
                    <a:pt x="32" y="44"/>
                    <a:pt x="26" y="37"/>
                    <a:pt x="18" y="36"/>
                  </a:cubicBezTo>
                  <a:close/>
                  <a:moveTo>
                    <a:pt x="4" y="24"/>
                  </a:moveTo>
                  <a:cubicBezTo>
                    <a:pt x="4" y="18"/>
                    <a:pt x="8" y="13"/>
                    <a:pt x="14" y="13"/>
                  </a:cubicBezTo>
                  <a:cubicBezTo>
                    <a:pt x="14" y="36"/>
                    <a:pt x="14" y="36"/>
                    <a:pt x="14" y="36"/>
                  </a:cubicBezTo>
                  <a:cubicBezTo>
                    <a:pt x="8" y="35"/>
                    <a:pt x="4" y="30"/>
                    <a:pt x="4" y="24"/>
                  </a:cubicBezTo>
                  <a:close/>
                  <a:moveTo>
                    <a:pt x="18" y="64"/>
                  </a:moveTo>
                  <a:cubicBezTo>
                    <a:pt x="18" y="40"/>
                    <a:pt x="18" y="40"/>
                    <a:pt x="18" y="40"/>
                  </a:cubicBezTo>
                  <a:cubicBezTo>
                    <a:pt x="24" y="41"/>
                    <a:pt x="28" y="46"/>
                    <a:pt x="28" y="52"/>
                  </a:cubicBezTo>
                  <a:cubicBezTo>
                    <a:pt x="28" y="58"/>
                    <a:pt x="24" y="63"/>
                    <a:pt x="18" y="64"/>
                  </a:cubicBezTo>
                  <a:close/>
                </a:path>
              </a:pathLst>
            </a:custGeom>
            <a:solidFill>
              <a:schemeClr val="lt1"/>
            </a:solidFill>
            <a:ln>
              <a:noFill/>
            </a:ln>
            <a:effectLst>
              <a:outerShdw blurRad="25400" rotWithShape="0" algn="tl" dir="2700000" dist="12700">
                <a:srgbClr val="000000">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420" name="Google Shape;420;p10"/>
          <p:cNvPicPr preferRelativeResize="0"/>
          <p:nvPr/>
        </p:nvPicPr>
        <p:blipFill rotWithShape="1">
          <a:blip r:embed="rId5">
            <a:alphaModFix/>
          </a:blip>
          <a:srcRect b="1762" l="0" r="1853" t="0"/>
          <a:stretch/>
        </p:blipFill>
        <p:spPr>
          <a:xfrm>
            <a:off x="4527682" y="814220"/>
            <a:ext cx="2328620" cy="4980180"/>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983D7"/>
              </a:buClr>
              <a:buSzPts val="4400"/>
              <a:buFont typeface="Arial"/>
              <a:buNone/>
            </a:pPr>
            <a:r>
              <a:rPr lang="en-US">
                <a:solidFill>
                  <a:srgbClr val="7983D7"/>
                </a:solidFill>
                <a:latin typeface="Arial"/>
                <a:ea typeface="Arial"/>
                <a:cs typeface="Arial"/>
                <a:sym typeface="Arial"/>
              </a:rPr>
              <a:t>DATAFLOW DIAGRAM</a:t>
            </a:r>
            <a:endParaRPr>
              <a:solidFill>
                <a:srgbClr val="7983D7"/>
              </a:solidFill>
            </a:endParaRPr>
          </a:p>
        </p:txBody>
      </p:sp>
      <p:pic>
        <p:nvPicPr>
          <p:cNvPr id="426" name="Google Shape;426;p11"/>
          <p:cNvPicPr preferRelativeResize="0"/>
          <p:nvPr>
            <p:ph idx="1" type="body"/>
          </p:nvPr>
        </p:nvPicPr>
        <p:blipFill rotWithShape="1">
          <a:blip r:embed="rId3">
            <a:alphaModFix/>
          </a:blip>
          <a:srcRect b="0" l="0" r="0" t="0"/>
          <a:stretch/>
        </p:blipFill>
        <p:spPr>
          <a:xfrm>
            <a:off x="1254780" y="1690688"/>
            <a:ext cx="1813057" cy="4351338"/>
          </a:xfrm>
          <a:prstGeom prst="rect">
            <a:avLst/>
          </a:prstGeom>
          <a:noFill/>
          <a:ln>
            <a:noFill/>
          </a:ln>
        </p:spPr>
      </p:pic>
      <p:sp>
        <p:nvSpPr>
          <p:cNvPr id="427" name="Google Shape;427;p11"/>
          <p:cNvSpPr txBox="1"/>
          <p:nvPr/>
        </p:nvSpPr>
        <p:spPr>
          <a:xfrm>
            <a:off x="3484417" y="2687782"/>
            <a:ext cx="5801588" cy="230832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Arial"/>
                <a:ea typeface="Arial"/>
                <a:cs typeface="Arial"/>
                <a:sym typeface="Arial"/>
              </a:rPr>
              <a:t>Fingerprint Authentication</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Arial"/>
                <a:ea typeface="Arial"/>
                <a:cs typeface="Arial"/>
                <a:sym typeface="Arial"/>
              </a:rPr>
              <a:t>Authentication by logging into your Google account.</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Arial"/>
                <a:ea typeface="Arial"/>
                <a:cs typeface="Arial"/>
                <a:sym typeface="Arial"/>
              </a:rPr>
              <a:t>Access to Realtime Database.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983D7"/>
              </a:buClr>
              <a:buSzPts val="4400"/>
              <a:buFont typeface="Arial"/>
              <a:buNone/>
            </a:pPr>
            <a:r>
              <a:rPr lang="en-US">
                <a:solidFill>
                  <a:srgbClr val="7983D7"/>
                </a:solidFill>
                <a:latin typeface="Arial"/>
                <a:ea typeface="Arial"/>
                <a:cs typeface="Arial"/>
                <a:sym typeface="Arial"/>
              </a:rPr>
              <a:t>CONCLUSION</a:t>
            </a:r>
            <a:endParaRPr>
              <a:solidFill>
                <a:srgbClr val="7983D7"/>
              </a:solidFill>
              <a:latin typeface="Arial"/>
              <a:ea typeface="Arial"/>
              <a:cs typeface="Arial"/>
              <a:sym typeface="Arial"/>
            </a:endParaRPr>
          </a:p>
        </p:txBody>
      </p:sp>
      <p:sp>
        <p:nvSpPr>
          <p:cNvPr id="433" name="Google Shape;433;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latin typeface="Arial"/>
                <a:ea typeface="Arial"/>
                <a:cs typeface="Arial"/>
                <a:sym typeface="Arial"/>
              </a:rPr>
              <a:t>The end product is a 2 Factor Authentication Application that is also capable of analyzing the usage of the application. Smart-Home based authentication is safe but it is very complex and costly to implement. Hence, with the free of cost libraries and open source code, we can make apps that provide various levels of security as required.</a:t>
            </a:r>
            <a:endParaRPr/>
          </a:p>
          <a:p>
            <a:pPr indent="-114300" lvl="0" marL="228600" rtl="0" algn="l">
              <a:lnSpc>
                <a:spcPct val="90000"/>
              </a:lnSpc>
              <a:spcBef>
                <a:spcPts val="1000"/>
              </a:spcBef>
              <a:spcAft>
                <a:spcPts val="0"/>
              </a:spcAft>
              <a:buClr>
                <a:schemeClr val="dk1"/>
              </a:buClr>
              <a:buSzPts val="1800"/>
              <a:buNone/>
            </a:pPr>
            <a:r>
              <a:t/>
            </a:r>
            <a:endParaRPr sz="18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983D7"/>
              </a:buClr>
              <a:buSzPts val="4400"/>
              <a:buFont typeface="Arial"/>
              <a:buNone/>
            </a:pPr>
            <a:r>
              <a:rPr lang="en-US">
                <a:solidFill>
                  <a:srgbClr val="7983D7"/>
                </a:solidFill>
                <a:latin typeface="Arial"/>
                <a:ea typeface="Arial"/>
                <a:cs typeface="Arial"/>
                <a:sym typeface="Arial"/>
              </a:rPr>
              <a:t>FUTURE ENHANCEMENT</a:t>
            </a:r>
            <a:endParaRPr/>
          </a:p>
        </p:txBody>
      </p:sp>
      <p:sp>
        <p:nvSpPr>
          <p:cNvPr id="439" name="Google Shape;439;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latin typeface="Arial"/>
                <a:ea typeface="Arial"/>
                <a:cs typeface="Arial"/>
                <a:sym typeface="Arial"/>
              </a:rPr>
              <a:t>Since this method is already really secure, it can be improved very much in the future. Email and login can be combined with various other biometrics like Iris Scanning, Palm Vein etc. These biometrics are more safer than Fingerprints and are more foolproof. Hence, combining such biometrics with Email and password can proved really effective in the future.</a:t>
            </a:r>
            <a:endParaRPr sz="18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983D7"/>
              </a:buClr>
              <a:buSzPts val="4400"/>
              <a:buFont typeface="Arial"/>
              <a:buNone/>
            </a:pPr>
            <a:r>
              <a:rPr lang="en-US">
                <a:solidFill>
                  <a:srgbClr val="7983D7"/>
                </a:solidFill>
                <a:latin typeface="Arial"/>
                <a:ea typeface="Arial"/>
                <a:cs typeface="Arial"/>
                <a:sym typeface="Arial"/>
              </a:rPr>
              <a:t>References</a:t>
            </a:r>
            <a:endParaRPr/>
          </a:p>
        </p:txBody>
      </p:sp>
      <p:sp>
        <p:nvSpPr>
          <p:cNvPr id="445" name="Google Shape;445;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u="sng">
                <a:solidFill>
                  <a:schemeClr val="dk1"/>
                </a:solidFill>
                <a:hlinkClick r:id="rId3">
                  <a:extLst>
                    <a:ext uri="{A12FA001-AC4F-418D-AE19-62706E023703}">
                      <ahyp:hlinkClr val="tx"/>
                    </a:ext>
                  </a:extLst>
                </a:hlinkClick>
              </a:rPr>
              <a:t>https://www.google.com</a:t>
            </a:r>
            <a:endParaRPr u="sng">
              <a:solidFill>
                <a:schemeClr val="dk1"/>
              </a:solidFill>
            </a:endParaRPr>
          </a:p>
          <a:p>
            <a:pPr indent="-228600" lvl="0" marL="228600" rtl="0" algn="l">
              <a:lnSpc>
                <a:spcPct val="90000"/>
              </a:lnSpc>
              <a:spcBef>
                <a:spcPts val="1000"/>
              </a:spcBef>
              <a:spcAft>
                <a:spcPts val="0"/>
              </a:spcAft>
              <a:buClr>
                <a:schemeClr val="dk1"/>
              </a:buClr>
              <a:buSzPts val="2800"/>
              <a:buChar char="•"/>
            </a:pPr>
            <a:r>
              <a:rPr lang="en-US" u="sng">
                <a:solidFill>
                  <a:schemeClr val="dk1"/>
                </a:solidFill>
                <a:hlinkClick r:id="rId4">
                  <a:extLst>
                    <a:ext uri="{A12FA001-AC4F-418D-AE19-62706E023703}">
                      <ahyp:hlinkClr val="tx"/>
                    </a:ext>
                  </a:extLst>
                </a:hlinkClick>
              </a:rPr>
              <a:t>https://www.wikipedia.com</a:t>
            </a:r>
            <a:endParaRPr u="sng">
              <a:solidFill>
                <a:schemeClr val="dk1"/>
              </a:solidFill>
            </a:endParaRPr>
          </a:p>
          <a:p>
            <a:pPr indent="-228600" lvl="0" marL="228600" rtl="0" algn="l">
              <a:lnSpc>
                <a:spcPct val="90000"/>
              </a:lnSpc>
              <a:spcBef>
                <a:spcPts val="1000"/>
              </a:spcBef>
              <a:spcAft>
                <a:spcPts val="0"/>
              </a:spcAft>
              <a:buClr>
                <a:srgbClr val="7F7F7F"/>
              </a:buClr>
              <a:buSzPts val="2800"/>
              <a:buChar char="•"/>
            </a:pPr>
            <a:r>
              <a:rPr lang="en-US" u="sng">
                <a:solidFill>
                  <a:srgbClr val="7F7F7F"/>
                </a:solidFill>
              </a:rPr>
              <a:t>https://firebase.google.com</a:t>
            </a:r>
            <a:endParaRPr/>
          </a:p>
          <a:p>
            <a:pPr indent="-228600" lvl="0" marL="228600" rtl="0" algn="l">
              <a:lnSpc>
                <a:spcPct val="90000"/>
              </a:lnSpc>
              <a:spcBef>
                <a:spcPts val="1000"/>
              </a:spcBef>
              <a:spcAft>
                <a:spcPts val="0"/>
              </a:spcAft>
              <a:buClr>
                <a:schemeClr val="dk1"/>
              </a:buClr>
              <a:buSzPts val="2800"/>
              <a:buChar char="•"/>
            </a:pPr>
            <a:r>
              <a:rPr lang="en-US" u="sng">
                <a:solidFill>
                  <a:schemeClr val="dk1"/>
                </a:solidFill>
                <a:hlinkClick r:id="rId5">
                  <a:extLst>
                    <a:ext uri="{A12FA001-AC4F-418D-AE19-62706E023703}">
                      <ahyp:hlinkClr val="tx"/>
                    </a:ext>
                  </a:extLst>
                </a:hlinkClick>
              </a:rPr>
              <a:t>https//www.flutter.dev</a:t>
            </a:r>
            <a:endParaRPr u="sng">
              <a:solidFill>
                <a:schemeClr val="dk1"/>
              </a:solidFill>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15"/>
          <p:cNvSpPr txBox="1"/>
          <p:nvPr>
            <p:ph type="title"/>
          </p:nvPr>
        </p:nvSpPr>
        <p:spPr>
          <a:xfrm>
            <a:off x="3591093" y="1812010"/>
            <a:ext cx="11029615" cy="149750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7983D7"/>
              </a:buClr>
              <a:buSzPts val="6000"/>
              <a:buFont typeface="Arial"/>
              <a:buNone/>
            </a:pPr>
            <a:r>
              <a:rPr lang="en-US">
                <a:solidFill>
                  <a:srgbClr val="7983D7"/>
                </a:solidFill>
                <a:latin typeface="Arial"/>
                <a:ea typeface="Arial"/>
                <a:cs typeface="Arial"/>
                <a:sym typeface="Arial"/>
              </a:rPr>
              <a:t>Any queries?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16"/>
          <p:cNvSpPr/>
          <p:nvPr/>
        </p:nvSpPr>
        <p:spPr>
          <a:xfrm>
            <a:off x="0" y="-14144"/>
            <a:ext cx="12192000" cy="6872144"/>
          </a:xfrm>
          <a:prstGeom prst="rect">
            <a:avLst/>
          </a:prstGeom>
          <a:gradFill>
            <a:gsLst>
              <a:gs pos="0">
                <a:srgbClr val="2F2F37">
                  <a:alpha val="89803"/>
                </a:srgbClr>
              </a:gs>
              <a:gs pos="94000">
                <a:srgbClr val="1E1E24">
                  <a:alpha val="84705"/>
                </a:srgbClr>
              </a:gs>
              <a:gs pos="100000">
                <a:srgbClr val="1E1E24">
                  <a:alpha val="84705"/>
                </a:srgbClr>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7" name="Google Shape;457;p16"/>
          <p:cNvSpPr txBox="1"/>
          <p:nvPr/>
        </p:nvSpPr>
        <p:spPr>
          <a:xfrm>
            <a:off x="4151754" y="2164912"/>
            <a:ext cx="3888491" cy="2528175"/>
          </a:xfrm>
          <a:prstGeom prst="rect">
            <a:avLst/>
          </a:prstGeom>
          <a:noFill/>
          <a:ln>
            <a:noFill/>
          </a:ln>
        </p:spPr>
        <p:txBody>
          <a:bodyPr anchorCtr="0" anchor="ctr" bIns="45700" lIns="91425" spcFirstLastPara="1" rIns="91425" wrap="square" tIns="45700">
            <a:normAutofit fontScale="92500" lnSpcReduction="10000"/>
          </a:bodyPr>
          <a:lstStyle/>
          <a:p>
            <a:pPr indent="0" lvl="0" marL="0" marR="0" rtl="0" algn="r">
              <a:lnSpc>
                <a:spcPct val="90000"/>
              </a:lnSpc>
              <a:spcBef>
                <a:spcPts val="0"/>
              </a:spcBef>
              <a:spcAft>
                <a:spcPts val="0"/>
              </a:spcAft>
              <a:buClr>
                <a:schemeClr val="lt1"/>
              </a:buClr>
              <a:buSzPct val="100000"/>
              <a:buFont typeface="Quattrocento Sans"/>
              <a:buNone/>
            </a:pPr>
            <a:r>
              <a:rPr lang="en-US" sz="9600">
                <a:solidFill>
                  <a:schemeClr val="lt1"/>
                </a:solidFill>
                <a:latin typeface="Quattrocento Sans"/>
                <a:ea typeface="Quattrocento Sans"/>
                <a:cs typeface="Quattrocento Sans"/>
                <a:sym typeface="Quattrocento Sans"/>
              </a:rPr>
              <a:t>THANK</a:t>
            </a:r>
            <a:endParaRPr/>
          </a:p>
          <a:p>
            <a:pPr indent="0" lvl="0" marL="0" marR="0" rtl="0" algn="ctr">
              <a:lnSpc>
                <a:spcPct val="90000"/>
              </a:lnSpc>
              <a:spcBef>
                <a:spcPts val="0"/>
              </a:spcBef>
              <a:spcAft>
                <a:spcPts val="0"/>
              </a:spcAft>
              <a:buClr>
                <a:srgbClr val="7983D7"/>
              </a:buClr>
              <a:buSzPct val="100000"/>
              <a:buFont typeface="Quattrocento Sans"/>
              <a:buNone/>
            </a:pPr>
            <a:r>
              <a:rPr b="1" lang="en-US" sz="9600">
                <a:solidFill>
                  <a:srgbClr val="7983D7"/>
                </a:solidFill>
                <a:latin typeface="Quattrocento Sans"/>
                <a:ea typeface="Quattrocento Sans"/>
                <a:cs typeface="Quattrocento Sans"/>
                <a:sym typeface="Quattrocento Sans"/>
              </a:rPr>
              <a:t>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983D7"/>
              </a:buClr>
              <a:buSzPts val="4400"/>
              <a:buFont typeface="Arial"/>
              <a:buNone/>
            </a:pPr>
            <a:r>
              <a:rPr lang="en-US">
                <a:solidFill>
                  <a:srgbClr val="7983D7"/>
                </a:solidFill>
                <a:latin typeface="Arial"/>
                <a:ea typeface="Arial"/>
                <a:cs typeface="Arial"/>
                <a:sym typeface="Arial"/>
              </a:rPr>
              <a:t>CONTENTS</a:t>
            </a:r>
            <a:endParaRPr>
              <a:solidFill>
                <a:srgbClr val="7983D7"/>
              </a:solidFill>
            </a:endParaRPr>
          </a:p>
        </p:txBody>
      </p:sp>
      <p:sp>
        <p:nvSpPr>
          <p:cNvPr id="154" name="Google Shape;154;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latin typeface="Arial"/>
                <a:ea typeface="Arial"/>
                <a:cs typeface="Arial"/>
                <a:sym typeface="Arial"/>
              </a:rPr>
              <a:t>PROJECT DETAILS</a:t>
            </a:r>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ABSTRACT</a:t>
            </a:r>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INTRODUCTION</a:t>
            </a:r>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FEASIBILITY STUDY</a:t>
            </a:r>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REQUIREMENT ANALYSIS</a:t>
            </a:r>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METHODOLOGY</a:t>
            </a:r>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DATA FLOW DIAGRAM</a:t>
            </a:r>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CONCLUSION</a:t>
            </a:r>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FUTURE SCOPE</a:t>
            </a:r>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REFERENCES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983D7"/>
              </a:buClr>
              <a:buSzPts val="4400"/>
              <a:buFont typeface="Arial"/>
              <a:buNone/>
            </a:pPr>
            <a:r>
              <a:rPr lang="en-US">
                <a:solidFill>
                  <a:srgbClr val="7983D7"/>
                </a:solidFill>
                <a:latin typeface="Arial"/>
                <a:ea typeface="Arial"/>
                <a:cs typeface="Arial"/>
                <a:sym typeface="Arial"/>
              </a:rPr>
              <a:t>PROJECT DETAILS</a:t>
            </a:r>
            <a:endParaRPr>
              <a:solidFill>
                <a:srgbClr val="7983D7"/>
              </a:solidFill>
            </a:endParaRPr>
          </a:p>
        </p:txBody>
      </p:sp>
      <p:sp>
        <p:nvSpPr>
          <p:cNvPr id="160" name="Google Shape;160;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latin typeface="Arial"/>
                <a:ea typeface="Arial"/>
                <a:cs typeface="Arial"/>
                <a:sym typeface="Arial"/>
              </a:rPr>
              <a:t>Project Name : Developing a Real-time cross-platform authentication application with Cloud Computing</a:t>
            </a:r>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Journal Name : IEEE Access</a:t>
            </a:r>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Date of Publication : May 21, 2020</a:t>
            </a:r>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Scopus ID : ISSN 2169-3536</a:t>
            </a:r>
            <a:endParaRPr sz="1800"/>
          </a:p>
          <a:p>
            <a:pPr indent="-114300" lvl="0" marL="228600" rtl="0" algn="l">
              <a:lnSpc>
                <a:spcPct val="90000"/>
              </a:lnSpc>
              <a:spcBef>
                <a:spcPts val="1000"/>
              </a:spcBef>
              <a:spcAft>
                <a:spcPts val="0"/>
              </a:spcAft>
              <a:buClr>
                <a:schemeClr val="dk1"/>
              </a:buClr>
              <a:buSzPts val="1800"/>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983D7"/>
              </a:buClr>
              <a:buSzPts val="4400"/>
              <a:buFont typeface="Arial"/>
              <a:buNone/>
            </a:pPr>
            <a:r>
              <a:rPr lang="en-US">
                <a:solidFill>
                  <a:srgbClr val="7983D7"/>
                </a:solidFill>
                <a:latin typeface="Arial"/>
                <a:ea typeface="Arial"/>
                <a:cs typeface="Arial"/>
                <a:sym typeface="Arial"/>
              </a:rPr>
              <a:t>ABSTRACT</a:t>
            </a:r>
            <a:endParaRPr>
              <a:solidFill>
                <a:srgbClr val="7983D7"/>
              </a:solidFill>
              <a:latin typeface="Arial"/>
              <a:ea typeface="Arial"/>
              <a:cs typeface="Arial"/>
              <a:sym typeface="Arial"/>
            </a:endParaRPr>
          </a:p>
        </p:txBody>
      </p:sp>
      <p:sp>
        <p:nvSpPr>
          <p:cNvPr id="166" name="Google Shape;166;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800"/>
              <a:buNone/>
            </a:pPr>
            <a:r>
              <a:rPr lang="en-US" sz="1800">
                <a:latin typeface="Arial"/>
                <a:ea typeface="Arial"/>
                <a:cs typeface="Arial"/>
                <a:sym typeface="Arial"/>
              </a:rPr>
              <a:t>In a world of rapid application development, it has become easy to develop mobile applications with software such as Flutter. </a:t>
            </a:r>
            <a:endParaRPr/>
          </a:p>
          <a:p>
            <a:pPr indent="0" lvl="0" marL="0" rtl="0" algn="just">
              <a:lnSpc>
                <a:spcPct val="150000"/>
              </a:lnSpc>
              <a:spcBef>
                <a:spcPts val="1000"/>
              </a:spcBef>
              <a:spcAft>
                <a:spcPts val="0"/>
              </a:spcAft>
              <a:buClr>
                <a:schemeClr val="dk1"/>
              </a:buClr>
              <a:buSzPts val="1800"/>
              <a:buNone/>
            </a:pPr>
            <a:r>
              <a:rPr lang="en-US" sz="1800">
                <a:latin typeface="Arial"/>
                <a:ea typeface="Arial"/>
                <a:cs typeface="Arial"/>
                <a:sym typeface="Arial"/>
              </a:rPr>
              <a:t>In this project we propose to develop a mobile application. The main focus of this application is to have a safe and secure Two-Factor Authentication that interacts with a Cloud Database for live authentication. </a:t>
            </a:r>
            <a:endParaRPr/>
          </a:p>
          <a:p>
            <a:pPr indent="-114300" lvl="0" marL="228600" rtl="0" algn="l">
              <a:lnSpc>
                <a:spcPct val="90000"/>
              </a:lnSpc>
              <a:spcBef>
                <a:spcPts val="1000"/>
              </a:spcBef>
              <a:spcAft>
                <a:spcPts val="0"/>
              </a:spcAft>
              <a:buClr>
                <a:schemeClr val="dk1"/>
              </a:buClr>
              <a:buSzPts val="1800"/>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983D7"/>
              </a:buClr>
              <a:buSzPts val="4400"/>
              <a:buFont typeface="Arial"/>
              <a:buNone/>
            </a:pPr>
            <a:r>
              <a:rPr lang="en-US">
                <a:solidFill>
                  <a:srgbClr val="7983D7"/>
                </a:solidFill>
                <a:latin typeface="Arial"/>
                <a:ea typeface="Arial"/>
                <a:cs typeface="Arial"/>
                <a:sym typeface="Arial"/>
              </a:rPr>
              <a:t>INTRODUCTION</a:t>
            </a:r>
            <a:endParaRPr>
              <a:solidFill>
                <a:srgbClr val="7983D7"/>
              </a:solidFill>
            </a:endParaRPr>
          </a:p>
        </p:txBody>
      </p:sp>
      <p:sp>
        <p:nvSpPr>
          <p:cNvPr id="172" name="Google Shape;172;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1800"/>
              <a:buChar char="•"/>
            </a:pPr>
            <a:r>
              <a:rPr b="1" lang="en-US" sz="1800">
                <a:latin typeface="Arial"/>
                <a:ea typeface="Arial"/>
                <a:cs typeface="Arial"/>
                <a:sym typeface="Arial"/>
              </a:rPr>
              <a:t>Flutter</a:t>
            </a:r>
            <a:r>
              <a:rPr lang="en-US" sz="1800">
                <a:latin typeface="Arial"/>
                <a:ea typeface="Arial"/>
                <a:cs typeface="Arial"/>
                <a:sym typeface="Arial"/>
              </a:rPr>
              <a:t> is Google's UI toolkit for crafting beautiful, natively compiled applications for mobile, web, and desktop from a single codebase.</a:t>
            </a:r>
            <a:endParaRPr/>
          </a:p>
          <a:p>
            <a:pPr indent="-228600" lvl="0" marL="228600" rtl="0" algn="just">
              <a:lnSpc>
                <a:spcPct val="90000"/>
              </a:lnSpc>
              <a:spcBef>
                <a:spcPts val="1000"/>
              </a:spcBef>
              <a:spcAft>
                <a:spcPts val="0"/>
              </a:spcAft>
              <a:buClr>
                <a:schemeClr val="dk1"/>
              </a:buClr>
              <a:buSzPts val="1800"/>
              <a:buChar char="•"/>
            </a:pPr>
            <a:r>
              <a:rPr b="1" lang="en-US" sz="1800">
                <a:latin typeface="Arial"/>
                <a:ea typeface="Arial"/>
                <a:cs typeface="Arial"/>
                <a:sym typeface="Arial"/>
              </a:rPr>
              <a:t>Cloud</a:t>
            </a:r>
            <a:r>
              <a:rPr lang="en-US" sz="1800">
                <a:latin typeface="Arial"/>
                <a:ea typeface="Arial"/>
                <a:cs typeface="Arial"/>
                <a:sym typeface="Arial"/>
              </a:rPr>
              <a:t> Storage (</a:t>
            </a:r>
            <a:r>
              <a:rPr b="1" lang="en-US" sz="1800">
                <a:latin typeface="Arial"/>
                <a:ea typeface="Arial"/>
                <a:cs typeface="Arial"/>
                <a:sym typeface="Arial"/>
              </a:rPr>
              <a:t>Firebase</a:t>
            </a:r>
            <a:r>
              <a:rPr lang="en-US" sz="1800">
                <a:latin typeface="Arial"/>
                <a:ea typeface="Arial"/>
                <a:cs typeface="Arial"/>
                <a:sym typeface="Arial"/>
              </a:rPr>
              <a:t>) is a massively scalable file storage system and real-time NoSQL database. </a:t>
            </a:r>
            <a:r>
              <a:rPr b="1" lang="en-US" sz="1800">
                <a:latin typeface="Arial"/>
                <a:ea typeface="Arial"/>
                <a:cs typeface="Arial"/>
                <a:sym typeface="Arial"/>
              </a:rPr>
              <a:t>Cloud</a:t>
            </a:r>
            <a:r>
              <a:rPr lang="en-US" sz="1800">
                <a:latin typeface="Arial"/>
                <a:ea typeface="Arial"/>
                <a:cs typeface="Arial"/>
                <a:sym typeface="Arial"/>
              </a:rPr>
              <a:t> Functions (</a:t>
            </a:r>
            <a:r>
              <a:rPr b="1" lang="en-US" sz="1800">
                <a:latin typeface="Arial"/>
                <a:ea typeface="Arial"/>
                <a:cs typeface="Arial"/>
                <a:sym typeface="Arial"/>
              </a:rPr>
              <a:t>Firebase</a:t>
            </a:r>
            <a:r>
              <a:rPr lang="en-US" sz="1800">
                <a:latin typeface="Arial"/>
                <a:ea typeface="Arial"/>
                <a:cs typeface="Arial"/>
                <a:sym typeface="Arial"/>
              </a:rPr>
              <a:t>) provides server less compute infrastructure for event driven programming.</a:t>
            </a:r>
            <a:endParaRPr/>
          </a:p>
          <a:p>
            <a:pPr indent="-228600" lvl="0" marL="228600" rtl="0" algn="just">
              <a:lnSpc>
                <a:spcPct val="90000"/>
              </a:lnSpc>
              <a:spcBef>
                <a:spcPts val="1000"/>
              </a:spcBef>
              <a:spcAft>
                <a:spcPts val="0"/>
              </a:spcAft>
              <a:buClr>
                <a:schemeClr val="dk1"/>
              </a:buClr>
              <a:buSzPts val="1800"/>
              <a:buChar char="•"/>
            </a:pPr>
            <a:r>
              <a:rPr lang="en-US" sz="1800">
                <a:latin typeface="Arial"/>
                <a:ea typeface="Arial"/>
                <a:cs typeface="Arial"/>
                <a:sym typeface="Arial"/>
              </a:rPr>
              <a:t>Firebase Authentication integrates tightly with other Firebase services, and it leverages industry standards like </a:t>
            </a:r>
            <a:r>
              <a:rPr b="1" lang="en-US" sz="1800">
                <a:latin typeface="Arial"/>
                <a:ea typeface="Arial"/>
                <a:cs typeface="Arial"/>
                <a:sym typeface="Arial"/>
              </a:rPr>
              <a:t>OAuth 2.0 </a:t>
            </a:r>
            <a:r>
              <a:rPr lang="en-US" sz="1800">
                <a:latin typeface="Arial"/>
                <a:ea typeface="Arial"/>
                <a:cs typeface="Arial"/>
                <a:sym typeface="Arial"/>
              </a:rPr>
              <a:t>and </a:t>
            </a:r>
            <a:r>
              <a:rPr b="1" lang="en-US" sz="1800">
                <a:latin typeface="Arial"/>
                <a:ea typeface="Arial"/>
                <a:cs typeface="Arial"/>
                <a:sym typeface="Arial"/>
              </a:rPr>
              <a:t>Open ID</a:t>
            </a:r>
            <a:r>
              <a:rPr lang="en-US" sz="1800">
                <a:latin typeface="Arial"/>
                <a:ea typeface="Arial"/>
                <a:cs typeface="Arial"/>
                <a:sym typeface="Arial"/>
              </a:rPr>
              <a:t> Connect, so it can be easily integrated with your custom backend.</a:t>
            </a:r>
            <a:endParaRPr/>
          </a:p>
          <a:p>
            <a:pPr indent="-228600" lvl="0" marL="228600" rtl="0" algn="just">
              <a:lnSpc>
                <a:spcPct val="90000"/>
              </a:lnSpc>
              <a:spcBef>
                <a:spcPts val="1000"/>
              </a:spcBef>
              <a:spcAft>
                <a:spcPts val="0"/>
              </a:spcAft>
              <a:buClr>
                <a:schemeClr val="dk1"/>
              </a:buClr>
              <a:buSzPts val="1800"/>
              <a:buChar char="•"/>
            </a:pPr>
            <a:r>
              <a:rPr b="1" lang="en-US" sz="1800">
                <a:latin typeface="Arial"/>
                <a:ea typeface="Arial"/>
                <a:cs typeface="Arial"/>
                <a:sym typeface="Arial"/>
              </a:rPr>
              <a:t>Multi-factor authentication </a:t>
            </a:r>
            <a:r>
              <a:rPr lang="en-US" sz="1800">
                <a:latin typeface="Arial"/>
                <a:ea typeface="Arial"/>
                <a:cs typeface="Arial"/>
                <a:sym typeface="Arial"/>
              </a:rPr>
              <a:t>is an authentication method in which a computer user is granted access only after successfully presenting two or more pieces of evidence to an authentication mechanism.</a:t>
            </a:r>
            <a:br>
              <a:rPr lang="en-US" sz="1800">
                <a:latin typeface="Arial"/>
                <a:ea typeface="Arial"/>
                <a:cs typeface="Arial"/>
                <a:sym typeface="Arial"/>
              </a:rPr>
            </a:br>
            <a:endParaRPr sz="1800">
              <a:latin typeface="Arial"/>
              <a:ea typeface="Arial"/>
              <a:cs typeface="Arial"/>
              <a:sym typeface="Arial"/>
            </a:endParaRPr>
          </a:p>
          <a:p>
            <a:pPr indent="-114300" lvl="0" marL="228600" rtl="0" algn="l">
              <a:lnSpc>
                <a:spcPct val="90000"/>
              </a:lnSpc>
              <a:spcBef>
                <a:spcPts val="1000"/>
              </a:spcBef>
              <a:spcAft>
                <a:spcPts val="0"/>
              </a:spcAft>
              <a:buClr>
                <a:schemeClr val="dk1"/>
              </a:buClr>
              <a:buSzPts val="1800"/>
              <a:buNone/>
            </a:pPr>
            <a:r>
              <a:t/>
            </a:r>
            <a:endParaRPr sz="18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983D7"/>
              </a:buClr>
              <a:buSzPts val="4400"/>
              <a:buFont typeface="Arial"/>
              <a:buNone/>
            </a:pPr>
            <a:r>
              <a:rPr lang="en-US">
                <a:solidFill>
                  <a:srgbClr val="7983D7"/>
                </a:solidFill>
                <a:latin typeface="Arial"/>
                <a:ea typeface="Arial"/>
                <a:cs typeface="Arial"/>
                <a:sym typeface="Arial"/>
              </a:rPr>
              <a:t>FEASIBILITY STUDY</a:t>
            </a:r>
            <a:endParaRPr>
              <a:solidFill>
                <a:srgbClr val="7983D7"/>
              </a:solidFill>
            </a:endParaRPr>
          </a:p>
        </p:txBody>
      </p:sp>
      <p:sp>
        <p:nvSpPr>
          <p:cNvPr id="178" name="Google Shape;178;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1800"/>
              <a:buChar char="•"/>
            </a:pPr>
            <a:r>
              <a:rPr lang="en-US" sz="1800">
                <a:latin typeface="Arial"/>
                <a:ea typeface="Arial"/>
                <a:cs typeface="Arial"/>
                <a:sym typeface="Arial"/>
              </a:rPr>
              <a:t>As for Technical feasibility, this project only requires open and free-to-use SDKs and Library files, where as the base paper talks about requiring  a smart home server.</a:t>
            </a:r>
            <a:endParaRPr/>
          </a:p>
          <a:p>
            <a:pPr indent="-228600" lvl="0" marL="228600" rtl="0" algn="just">
              <a:lnSpc>
                <a:spcPct val="90000"/>
              </a:lnSpc>
              <a:spcBef>
                <a:spcPts val="1000"/>
              </a:spcBef>
              <a:spcAft>
                <a:spcPts val="0"/>
              </a:spcAft>
              <a:buClr>
                <a:schemeClr val="dk1"/>
              </a:buClr>
              <a:buSzPts val="1800"/>
              <a:buChar char="•"/>
            </a:pPr>
            <a:r>
              <a:rPr lang="en-US" sz="1800">
                <a:latin typeface="Arial"/>
                <a:ea typeface="Arial"/>
                <a:cs typeface="Arial"/>
                <a:sym typeface="Arial"/>
              </a:rPr>
              <a:t> These smart home servers are costly and hard to implement, hence our project is entirely free of cost.</a:t>
            </a:r>
            <a:endParaRPr/>
          </a:p>
          <a:p>
            <a:pPr indent="-228600" lvl="0" marL="228600" rtl="0" algn="just">
              <a:lnSpc>
                <a:spcPct val="90000"/>
              </a:lnSpc>
              <a:spcBef>
                <a:spcPts val="1000"/>
              </a:spcBef>
              <a:spcAft>
                <a:spcPts val="0"/>
              </a:spcAft>
              <a:buClr>
                <a:schemeClr val="dk1"/>
              </a:buClr>
              <a:buSzPts val="1800"/>
              <a:buChar char="•"/>
            </a:pPr>
            <a:r>
              <a:rPr lang="en-US" sz="1800">
                <a:latin typeface="Arial"/>
                <a:ea typeface="Arial"/>
                <a:cs typeface="Arial"/>
                <a:sym typeface="Arial"/>
              </a:rPr>
              <a:t>We propose to implement, as for our implementation we only use Google Analytics which is a free way to check the activities happening within Apps.</a:t>
            </a:r>
            <a:endParaRPr/>
          </a:p>
          <a:p>
            <a:pPr indent="-228600" lvl="0" marL="228600" rtl="0" algn="just">
              <a:lnSpc>
                <a:spcPct val="90000"/>
              </a:lnSpc>
              <a:spcBef>
                <a:spcPts val="1000"/>
              </a:spcBef>
              <a:spcAft>
                <a:spcPts val="0"/>
              </a:spcAft>
              <a:buClr>
                <a:schemeClr val="dk1"/>
              </a:buClr>
              <a:buSzPts val="1800"/>
              <a:buChar char="•"/>
            </a:pPr>
            <a:r>
              <a:rPr lang="en-US" sz="1800">
                <a:latin typeface="Arial"/>
                <a:ea typeface="Arial"/>
                <a:cs typeface="Arial"/>
                <a:sym typeface="Arial"/>
              </a:rPr>
              <a:t>Compatibility : Not all systems in smart home will be compatible to all device. Various programs and apps to manage the technology. A centralized platform that control all systems is available, but it comes at a much higher cost.</a:t>
            </a:r>
            <a:endParaRPr/>
          </a:p>
          <a:p>
            <a:pPr indent="-114300" lvl="0" marL="228600" rtl="0" algn="l">
              <a:lnSpc>
                <a:spcPct val="90000"/>
              </a:lnSpc>
              <a:spcBef>
                <a:spcPts val="1000"/>
              </a:spcBef>
              <a:spcAft>
                <a:spcPts val="0"/>
              </a:spcAft>
              <a:buClr>
                <a:schemeClr val="dk1"/>
              </a:buClr>
              <a:buSzPts val="1800"/>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983D7"/>
              </a:buClr>
              <a:buSzPts val="4400"/>
              <a:buFont typeface="Arial"/>
              <a:buNone/>
            </a:pPr>
            <a:r>
              <a:rPr lang="en-US">
                <a:solidFill>
                  <a:srgbClr val="7983D7"/>
                </a:solidFill>
                <a:latin typeface="Arial"/>
                <a:ea typeface="Arial"/>
                <a:cs typeface="Arial"/>
                <a:sym typeface="Arial"/>
              </a:rPr>
              <a:t>REQUIREMENT ANALYSIS</a:t>
            </a:r>
            <a:endParaRPr>
              <a:solidFill>
                <a:srgbClr val="7983D7"/>
              </a:solidFill>
            </a:endParaRPr>
          </a:p>
        </p:txBody>
      </p:sp>
      <p:sp>
        <p:nvSpPr>
          <p:cNvPr id="184" name="Google Shape;184;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150000"/>
              </a:lnSpc>
              <a:spcBef>
                <a:spcPts val="0"/>
              </a:spcBef>
              <a:spcAft>
                <a:spcPts val="0"/>
              </a:spcAft>
              <a:buClr>
                <a:schemeClr val="dk1"/>
              </a:buClr>
              <a:buSzPct val="100000"/>
              <a:buNone/>
            </a:pPr>
            <a:r>
              <a:rPr b="1" lang="en-US">
                <a:latin typeface="Arial"/>
                <a:ea typeface="Arial"/>
                <a:cs typeface="Arial"/>
                <a:sym typeface="Arial"/>
              </a:rPr>
              <a:t>Editor Used :</a:t>
            </a:r>
            <a:endParaRPr/>
          </a:p>
          <a:p>
            <a:pPr indent="-228600" lvl="0" marL="228600" rtl="0" algn="l">
              <a:lnSpc>
                <a:spcPct val="150000"/>
              </a:lnSpc>
              <a:spcBef>
                <a:spcPts val="1000"/>
              </a:spcBef>
              <a:spcAft>
                <a:spcPts val="0"/>
              </a:spcAft>
              <a:buClr>
                <a:schemeClr val="dk1"/>
              </a:buClr>
              <a:buSzPct val="100000"/>
              <a:buChar char="•"/>
            </a:pPr>
            <a:r>
              <a:rPr lang="en-US">
                <a:latin typeface="Arial"/>
                <a:ea typeface="Arial"/>
                <a:cs typeface="Arial"/>
                <a:sym typeface="Arial"/>
              </a:rPr>
              <a:t>Android Studio</a:t>
            </a:r>
            <a:endParaRPr/>
          </a:p>
          <a:p>
            <a:pPr indent="-228600" lvl="0" marL="228600" rtl="0" algn="l">
              <a:lnSpc>
                <a:spcPct val="150000"/>
              </a:lnSpc>
              <a:spcBef>
                <a:spcPts val="1000"/>
              </a:spcBef>
              <a:spcAft>
                <a:spcPts val="0"/>
              </a:spcAft>
              <a:buClr>
                <a:schemeClr val="dk1"/>
              </a:buClr>
              <a:buSzPct val="100000"/>
              <a:buNone/>
            </a:pPr>
            <a:r>
              <a:rPr b="1" lang="en-US">
                <a:latin typeface="Arial"/>
                <a:ea typeface="Arial"/>
                <a:cs typeface="Arial"/>
                <a:sym typeface="Arial"/>
              </a:rPr>
              <a:t>Language Used :</a:t>
            </a:r>
            <a:endParaRPr/>
          </a:p>
          <a:p>
            <a:pPr indent="-228600" lvl="0" marL="228600" rtl="0" algn="l">
              <a:lnSpc>
                <a:spcPct val="150000"/>
              </a:lnSpc>
              <a:spcBef>
                <a:spcPts val="1000"/>
              </a:spcBef>
              <a:spcAft>
                <a:spcPts val="0"/>
              </a:spcAft>
              <a:buClr>
                <a:schemeClr val="dk1"/>
              </a:buClr>
              <a:buSzPct val="100000"/>
              <a:buChar char="•"/>
            </a:pPr>
            <a:r>
              <a:rPr lang="en-US">
                <a:latin typeface="Arial"/>
                <a:ea typeface="Arial"/>
                <a:cs typeface="Arial"/>
                <a:sym typeface="Arial"/>
              </a:rPr>
              <a:t>Dart Programming Language</a:t>
            </a:r>
            <a:endParaRPr/>
          </a:p>
          <a:p>
            <a:pPr indent="-228600" lvl="0" marL="228600" rtl="0" algn="l">
              <a:lnSpc>
                <a:spcPct val="150000"/>
              </a:lnSpc>
              <a:spcBef>
                <a:spcPts val="1000"/>
              </a:spcBef>
              <a:spcAft>
                <a:spcPts val="0"/>
              </a:spcAft>
              <a:buClr>
                <a:schemeClr val="dk1"/>
              </a:buClr>
              <a:buSzPct val="100000"/>
              <a:buNone/>
            </a:pPr>
            <a:r>
              <a:rPr b="1" lang="en-US">
                <a:latin typeface="Arial"/>
                <a:ea typeface="Arial"/>
                <a:cs typeface="Arial"/>
                <a:sym typeface="Arial"/>
              </a:rPr>
              <a:t>Libraries Uses :</a:t>
            </a:r>
            <a:endParaRPr/>
          </a:p>
          <a:p>
            <a:pPr indent="-228600" lvl="0" marL="228600" rtl="0" algn="l">
              <a:lnSpc>
                <a:spcPct val="150000"/>
              </a:lnSpc>
              <a:spcBef>
                <a:spcPts val="1000"/>
              </a:spcBef>
              <a:spcAft>
                <a:spcPts val="0"/>
              </a:spcAft>
              <a:buClr>
                <a:schemeClr val="dk1"/>
              </a:buClr>
              <a:buSzPct val="100000"/>
              <a:buChar char="•"/>
            </a:pPr>
            <a:r>
              <a:rPr lang="en-US">
                <a:latin typeface="Arial"/>
                <a:ea typeface="Arial"/>
                <a:cs typeface="Arial"/>
                <a:sym typeface="Arial"/>
              </a:rPr>
              <a:t>Flutter SDK</a:t>
            </a:r>
            <a:endParaRPr/>
          </a:p>
          <a:p>
            <a:pPr indent="-228600" lvl="0" marL="228600" rtl="0" algn="l">
              <a:lnSpc>
                <a:spcPct val="150000"/>
              </a:lnSpc>
              <a:spcBef>
                <a:spcPts val="1000"/>
              </a:spcBef>
              <a:spcAft>
                <a:spcPts val="0"/>
              </a:spcAft>
              <a:buClr>
                <a:schemeClr val="dk1"/>
              </a:buClr>
              <a:buSzPct val="100000"/>
              <a:buChar char="•"/>
            </a:pPr>
            <a:r>
              <a:rPr lang="en-US">
                <a:latin typeface="Arial"/>
                <a:ea typeface="Arial"/>
                <a:cs typeface="Arial"/>
                <a:sym typeface="Arial"/>
              </a:rPr>
              <a:t>Firebase SDK</a:t>
            </a:r>
            <a:endParaRPr/>
          </a:p>
          <a:p>
            <a:pPr indent="-228600" lvl="0" marL="228600" rtl="0" algn="l">
              <a:lnSpc>
                <a:spcPct val="150000"/>
              </a:lnSpc>
              <a:spcBef>
                <a:spcPts val="1000"/>
              </a:spcBef>
              <a:spcAft>
                <a:spcPts val="0"/>
              </a:spcAft>
              <a:buClr>
                <a:schemeClr val="dk1"/>
              </a:buClr>
              <a:buSzPct val="100000"/>
              <a:buNone/>
            </a:pPr>
            <a:r>
              <a:rPr lang="en-US">
                <a:latin typeface="Arial"/>
                <a:ea typeface="Arial"/>
                <a:cs typeface="Arial"/>
                <a:sym typeface="Arial"/>
              </a:rPr>
              <a:t>	Basic UI of the App was developed using the Flutter SDK and the elements of authentication were implemented using Google’s Firebase Authentication SDK.</a:t>
            </a:r>
            <a:endParaRPr/>
          </a:p>
          <a:p>
            <a:pPr indent="-11747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p:nvPr/>
        </p:nvSpPr>
        <p:spPr>
          <a:xfrm>
            <a:off x="522513" y="3429001"/>
            <a:ext cx="3553729" cy="2723611"/>
          </a:xfrm>
          <a:prstGeom prst="roundRect">
            <a:avLst>
              <a:gd fmla="val 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rgbClr val="3F3F3F"/>
              </a:solidFill>
              <a:latin typeface="Quattrocento Sans"/>
              <a:ea typeface="Quattrocento Sans"/>
              <a:cs typeface="Quattrocento Sans"/>
              <a:sym typeface="Quattrocento Sans"/>
            </a:endParaRPr>
          </a:p>
        </p:txBody>
      </p:sp>
      <p:sp>
        <p:nvSpPr>
          <p:cNvPr id="191" name="Google Shape;191;p8"/>
          <p:cNvSpPr/>
          <p:nvPr/>
        </p:nvSpPr>
        <p:spPr>
          <a:xfrm>
            <a:off x="4247845" y="3429001"/>
            <a:ext cx="3553729" cy="2723611"/>
          </a:xfrm>
          <a:prstGeom prst="roundRect">
            <a:avLst>
              <a:gd fmla="val 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rgbClr val="3F3F3F"/>
              </a:solidFill>
              <a:latin typeface="Quattrocento Sans"/>
              <a:ea typeface="Quattrocento Sans"/>
              <a:cs typeface="Quattrocento Sans"/>
              <a:sym typeface="Quattrocento Sans"/>
            </a:endParaRPr>
          </a:p>
        </p:txBody>
      </p:sp>
      <p:sp>
        <p:nvSpPr>
          <p:cNvPr id="192" name="Google Shape;192;p8"/>
          <p:cNvSpPr/>
          <p:nvPr/>
        </p:nvSpPr>
        <p:spPr>
          <a:xfrm>
            <a:off x="7973177" y="3429001"/>
            <a:ext cx="3553729" cy="2723611"/>
          </a:xfrm>
          <a:prstGeom prst="roundRect">
            <a:avLst>
              <a:gd fmla="val 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rgbClr val="3F3F3F"/>
              </a:solidFill>
              <a:latin typeface="Quattrocento Sans"/>
              <a:ea typeface="Quattrocento Sans"/>
              <a:cs typeface="Quattrocento Sans"/>
              <a:sym typeface="Quattrocento Sans"/>
            </a:endParaRPr>
          </a:p>
        </p:txBody>
      </p:sp>
      <p:sp>
        <p:nvSpPr>
          <p:cNvPr id="193" name="Google Shape;193;p8"/>
          <p:cNvSpPr/>
          <p:nvPr/>
        </p:nvSpPr>
        <p:spPr>
          <a:xfrm>
            <a:off x="-1" y="-28101"/>
            <a:ext cx="12192000" cy="3429000"/>
          </a:xfrm>
          <a:prstGeom prst="rect">
            <a:avLst/>
          </a:prstGeom>
          <a:gradFill>
            <a:gsLst>
              <a:gs pos="0">
                <a:srgbClr val="2F2F37">
                  <a:alpha val="89803"/>
                </a:srgbClr>
              </a:gs>
              <a:gs pos="94000">
                <a:srgbClr val="1E1E24">
                  <a:alpha val="84705"/>
                </a:srgbClr>
              </a:gs>
              <a:gs pos="100000">
                <a:srgbClr val="1E1E24">
                  <a:alpha val="84705"/>
                </a:srgbClr>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94" name="Google Shape;194;p8"/>
          <p:cNvGrpSpPr/>
          <p:nvPr/>
        </p:nvGrpSpPr>
        <p:grpSpPr>
          <a:xfrm>
            <a:off x="3986378" y="1827112"/>
            <a:ext cx="2441245" cy="3693633"/>
            <a:chOff x="8146049" y="607083"/>
            <a:chExt cx="3931651" cy="5948634"/>
          </a:xfrm>
        </p:grpSpPr>
        <p:grpSp>
          <p:nvGrpSpPr>
            <p:cNvPr id="195" name="Google Shape;195;p8"/>
            <p:cNvGrpSpPr/>
            <p:nvPr/>
          </p:nvGrpSpPr>
          <p:grpSpPr>
            <a:xfrm>
              <a:off x="8831134" y="771524"/>
              <a:ext cx="2561481" cy="5429252"/>
              <a:chOff x="7515225" y="609599"/>
              <a:chExt cx="2561481" cy="5429252"/>
            </a:xfrm>
          </p:grpSpPr>
          <p:sp>
            <p:nvSpPr>
              <p:cNvPr id="196" name="Google Shape;196;p8"/>
              <p:cNvSpPr/>
              <p:nvPr/>
            </p:nvSpPr>
            <p:spPr>
              <a:xfrm>
                <a:off x="7515225" y="609600"/>
                <a:ext cx="2561481" cy="5429250"/>
              </a:xfrm>
              <a:prstGeom prst="roundRect">
                <a:avLst>
                  <a:gd fmla="val 7098" name="adj"/>
                </a:avLst>
              </a:prstGeom>
              <a:solidFill>
                <a:srgbClr val="EBECF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97" name="Google Shape;197;p8"/>
              <p:cNvSpPr/>
              <p:nvPr/>
            </p:nvSpPr>
            <p:spPr>
              <a:xfrm>
                <a:off x="7515225" y="609599"/>
                <a:ext cx="2561481" cy="1085851"/>
              </a:xfrm>
              <a:prstGeom prst="round2SameRect">
                <a:avLst>
                  <a:gd fmla="val 16667" name="adj1"/>
                  <a:gd fmla="val 20175" name="adj2"/>
                </a:avLst>
              </a:prstGeom>
              <a:gradFill>
                <a:gsLst>
                  <a:gs pos="0">
                    <a:srgbClr val="7983D7"/>
                  </a:gs>
                  <a:gs pos="38000">
                    <a:srgbClr val="7983D7"/>
                  </a:gs>
                  <a:gs pos="100000">
                    <a:srgbClr val="4757B8"/>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98" name="Google Shape;198;p8"/>
              <p:cNvGrpSpPr/>
              <p:nvPr/>
            </p:nvGrpSpPr>
            <p:grpSpPr>
              <a:xfrm>
                <a:off x="9563472" y="923925"/>
                <a:ext cx="342156" cy="342156"/>
                <a:chOff x="9563472" y="923925"/>
                <a:chExt cx="342156" cy="342156"/>
              </a:xfrm>
            </p:grpSpPr>
            <p:sp>
              <p:nvSpPr>
                <p:cNvPr id="199" name="Google Shape;199;p8"/>
                <p:cNvSpPr/>
                <p:nvPr/>
              </p:nvSpPr>
              <p:spPr>
                <a:xfrm>
                  <a:off x="9563472" y="923925"/>
                  <a:ext cx="342156" cy="34215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00" name="Google Shape;200;p8"/>
                <p:cNvSpPr/>
                <p:nvPr/>
              </p:nvSpPr>
              <p:spPr>
                <a:xfrm>
                  <a:off x="9602155" y="962025"/>
                  <a:ext cx="264790" cy="265956"/>
                </a:xfrm>
                <a:custGeom>
                  <a:rect b="b" l="l" r="r" t="t"/>
                  <a:pathLst>
                    <a:path extrusionOk="0" h="96" w="96">
                      <a:moveTo>
                        <a:pt x="48" y="0"/>
                      </a:moveTo>
                      <a:cubicBezTo>
                        <a:pt x="22" y="0"/>
                        <a:pt x="0" y="22"/>
                        <a:pt x="0" y="48"/>
                      </a:cubicBezTo>
                      <a:cubicBezTo>
                        <a:pt x="0" y="61"/>
                        <a:pt x="5" y="73"/>
                        <a:pt x="14" y="82"/>
                      </a:cubicBezTo>
                      <a:cubicBezTo>
                        <a:pt x="14" y="82"/>
                        <a:pt x="14" y="82"/>
                        <a:pt x="14" y="82"/>
                      </a:cubicBezTo>
                      <a:cubicBezTo>
                        <a:pt x="23" y="91"/>
                        <a:pt x="35" y="96"/>
                        <a:pt x="48" y="96"/>
                      </a:cubicBezTo>
                      <a:cubicBezTo>
                        <a:pt x="61" y="96"/>
                        <a:pt x="73" y="91"/>
                        <a:pt x="82" y="82"/>
                      </a:cubicBezTo>
                      <a:cubicBezTo>
                        <a:pt x="91" y="73"/>
                        <a:pt x="96" y="61"/>
                        <a:pt x="96" y="48"/>
                      </a:cubicBezTo>
                      <a:cubicBezTo>
                        <a:pt x="96" y="22"/>
                        <a:pt x="74" y="0"/>
                        <a:pt x="48" y="0"/>
                      </a:cubicBezTo>
                      <a:close/>
                      <a:moveTo>
                        <a:pt x="80" y="78"/>
                      </a:moveTo>
                      <a:cubicBezTo>
                        <a:pt x="76" y="75"/>
                        <a:pt x="70" y="73"/>
                        <a:pt x="63" y="70"/>
                      </a:cubicBezTo>
                      <a:cubicBezTo>
                        <a:pt x="61" y="70"/>
                        <a:pt x="60" y="69"/>
                        <a:pt x="58" y="69"/>
                      </a:cubicBezTo>
                      <a:cubicBezTo>
                        <a:pt x="58" y="61"/>
                        <a:pt x="58" y="61"/>
                        <a:pt x="58" y="61"/>
                      </a:cubicBezTo>
                      <a:cubicBezTo>
                        <a:pt x="60" y="60"/>
                        <a:pt x="64" y="57"/>
                        <a:pt x="64" y="49"/>
                      </a:cubicBezTo>
                      <a:cubicBezTo>
                        <a:pt x="66" y="49"/>
                        <a:pt x="66" y="47"/>
                        <a:pt x="66" y="44"/>
                      </a:cubicBezTo>
                      <a:cubicBezTo>
                        <a:pt x="66" y="42"/>
                        <a:pt x="66" y="40"/>
                        <a:pt x="64" y="39"/>
                      </a:cubicBezTo>
                      <a:cubicBezTo>
                        <a:pt x="65" y="36"/>
                        <a:pt x="67" y="30"/>
                        <a:pt x="66" y="26"/>
                      </a:cubicBezTo>
                      <a:cubicBezTo>
                        <a:pt x="65" y="20"/>
                        <a:pt x="57" y="18"/>
                        <a:pt x="51" y="18"/>
                      </a:cubicBezTo>
                      <a:cubicBezTo>
                        <a:pt x="46" y="18"/>
                        <a:pt x="39" y="20"/>
                        <a:pt x="37" y="24"/>
                      </a:cubicBezTo>
                      <a:cubicBezTo>
                        <a:pt x="34" y="24"/>
                        <a:pt x="32" y="25"/>
                        <a:pt x="32" y="26"/>
                      </a:cubicBezTo>
                      <a:cubicBezTo>
                        <a:pt x="29" y="29"/>
                        <a:pt x="31" y="35"/>
                        <a:pt x="32" y="39"/>
                      </a:cubicBezTo>
                      <a:cubicBezTo>
                        <a:pt x="30" y="40"/>
                        <a:pt x="30" y="42"/>
                        <a:pt x="30" y="44"/>
                      </a:cubicBezTo>
                      <a:cubicBezTo>
                        <a:pt x="30" y="47"/>
                        <a:pt x="30" y="49"/>
                        <a:pt x="32" y="49"/>
                      </a:cubicBezTo>
                      <a:cubicBezTo>
                        <a:pt x="32" y="57"/>
                        <a:pt x="36" y="60"/>
                        <a:pt x="38" y="61"/>
                      </a:cubicBezTo>
                      <a:cubicBezTo>
                        <a:pt x="38" y="69"/>
                        <a:pt x="38" y="69"/>
                        <a:pt x="38" y="69"/>
                      </a:cubicBezTo>
                      <a:cubicBezTo>
                        <a:pt x="36" y="69"/>
                        <a:pt x="35" y="70"/>
                        <a:pt x="33" y="70"/>
                      </a:cubicBezTo>
                      <a:cubicBezTo>
                        <a:pt x="27" y="73"/>
                        <a:pt x="20" y="75"/>
                        <a:pt x="16" y="78"/>
                      </a:cubicBezTo>
                      <a:cubicBezTo>
                        <a:pt x="8" y="70"/>
                        <a:pt x="4" y="59"/>
                        <a:pt x="4" y="48"/>
                      </a:cubicBezTo>
                      <a:cubicBezTo>
                        <a:pt x="4" y="24"/>
                        <a:pt x="24" y="4"/>
                        <a:pt x="48" y="4"/>
                      </a:cubicBezTo>
                      <a:cubicBezTo>
                        <a:pt x="72" y="4"/>
                        <a:pt x="92" y="24"/>
                        <a:pt x="92" y="48"/>
                      </a:cubicBezTo>
                      <a:cubicBezTo>
                        <a:pt x="92" y="59"/>
                        <a:pt x="88" y="70"/>
                        <a:pt x="80" y="78"/>
                      </a:cubicBezTo>
                      <a:close/>
                    </a:path>
                  </a:pathLst>
                </a:custGeom>
                <a:solidFill>
                  <a:srgbClr val="7983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grpSp>
          <p:sp>
            <p:nvSpPr>
              <p:cNvPr id="201" name="Google Shape;201;p8"/>
              <p:cNvSpPr/>
              <p:nvPr/>
            </p:nvSpPr>
            <p:spPr>
              <a:xfrm>
                <a:off x="7928237" y="1495332"/>
                <a:ext cx="1735455" cy="1005933"/>
              </a:xfrm>
              <a:prstGeom prst="roundRect">
                <a:avLst>
                  <a:gd fmla="val 7098" name="adj"/>
                </a:avLst>
              </a:prstGeom>
              <a:solidFill>
                <a:srgbClr val="2F2F37"/>
              </a:solidFill>
              <a:ln>
                <a:noFill/>
              </a:ln>
              <a:effectLst>
                <a:outerShdw blurRad="50800" rotWithShape="0" algn="t" dir="5400000" dist="38100">
                  <a:srgbClr val="7983D7">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02" name="Google Shape;202;p8"/>
              <p:cNvSpPr/>
              <p:nvPr/>
            </p:nvSpPr>
            <p:spPr>
              <a:xfrm>
                <a:off x="8050530" y="1591627"/>
                <a:ext cx="180023" cy="180023"/>
              </a:xfrm>
              <a:prstGeom prst="ellipse">
                <a:avLst/>
              </a:pr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03" name="Google Shape;203;p8"/>
              <p:cNvSpPr/>
              <p:nvPr/>
            </p:nvSpPr>
            <p:spPr>
              <a:xfrm>
                <a:off x="8087798" y="1636098"/>
                <a:ext cx="105487" cy="91081"/>
              </a:xfrm>
              <a:custGeom>
                <a:rect b="b" l="l" r="r" t="t"/>
                <a:pathLst>
                  <a:path extrusionOk="0" h="82" w="96">
                    <a:moveTo>
                      <a:pt x="95" y="15"/>
                    </a:moveTo>
                    <a:cubicBezTo>
                      <a:pt x="81" y="1"/>
                      <a:pt x="81" y="1"/>
                      <a:pt x="81" y="1"/>
                    </a:cubicBezTo>
                    <a:cubicBezTo>
                      <a:pt x="81" y="0"/>
                      <a:pt x="79" y="0"/>
                      <a:pt x="79" y="1"/>
                    </a:cubicBezTo>
                    <a:cubicBezTo>
                      <a:pt x="30" y="49"/>
                      <a:pt x="30" y="49"/>
                      <a:pt x="30" y="49"/>
                    </a:cubicBezTo>
                    <a:cubicBezTo>
                      <a:pt x="17" y="37"/>
                      <a:pt x="17" y="37"/>
                      <a:pt x="17" y="37"/>
                    </a:cubicBezTo>
                    <a:cubicBezTo>
                      <a:pt x="17" y="36"/>
                      <a:pt x="15" y="36"/>
                      <a:pt x="15" y="37"/>
                    </a:cubicBezTo>
                    <a:cubicBezTo>
                      <a:pt x="1" y="51"/>
                      <a:pt x="1" y="51"/>
                      <a:pt x="1" y="51"/>
                    </a:cubicBezTo>
                    <a:cubicBezTo>
                      <a:pt x="0" y="51"/>
                      <a:pt x="0" y="53"/>
                      <a:pt x="1" y="53"/>
                    </a:cubicBezTo>
                    <a:cubicBezTo>
                      <a:pt x="29" y="81"/>
                      <a:pt x="29" y="81"/>
                      <a:pt x="29" y="81"/>
                    </a:cubicBezTo>
                    <a:cubicBezTo>
                      <a:pt x="29" y="82"/>
                      <a:pt x="29" y="82"/>
                      <a:pt x="30" y="82"/>
                    </a:cubicBezTo>
                    <a:cubicBezTo>
                      <a:pt x="31" y="82"/>
                      <a:pt x="31" y="82"/>
                      <a:pt x="31" y="81"/>
                    </a:cubicBezTo>
                    <a:cubicBezTo>
                      <a:pt x="95" y="17"/>
                      <a:pt x="95" y="17"/>
                      <a:pt x="95" y="17"/>
                    </a:cubicBezTo>
                    <a:cubicBezTo>
                      <a:pt x="96" y="17"/>
                      <a:pt x="96" y="15"/>
                      <a:pt x="95" y="1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04" name="Google Shape;204;p8"/>
              <p:cNvSpPr/>
              <p:nvPr/>
            </p:nvSpPr>
            <p:spPr>
              <a:xfrm>
                <a:off x="8572500" y="1580406"/>
                <a:ext cx="1091192" cy="921494"/>
              </a:xfrm>
              <a:prstGeom prst="triangle">
                <a:avLst>
                  <a:gd fmla="val 10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pic>
            <p:nvPicPr>
              <p:cNvPr descr="Logo&#10;&#10;Description automatically generated" id="205" name="Google Shape;205;p8"/>
              <p:cNvPicPr preferRelativeResize="0"/>
              <p:nvPr/>
            </p:nvPicPr>
            <p:blipFill rotWithShape="1">
              <a:blip r:embed="rId3">
                <a:alphaModFix/>
              </a:blip>
              <a:srcRect b="0" l="0" r="0" t="0"/>
              <a:stretch/>
            </p:blipFill>
            <p:spPr>
              <a:xfrm>
                <a:off x="9321886" y="1596853"/>
                <a:ext cx="280269" cy="167654"/>
              </a:xfrm>
              <a:prstGeom prst="rect">
                <a:avLst/>
              </a:prstGeom>
              <a:noFill/>
              <a:ln>
                <a:noFill/>
              </a:ln>
            </p:spPr>
          </p:pic>
          <p:sp>
            <p:nvSpPr>
              <p:cNvPr id="206" name="Google Shape;206;p8"/>
              <p:cNvSpPr/>
              <p:nvPr/>
            </p:nvSpPr>
            <p:spPr>
              <a:xfrm>
                <a:off x="7746014" y="2905697"/>
                <a:ext cx="2099901" cy="921494"/>
              </a:xfrm>
              <a:prstGeom prst="roundRect">
                <a:avLst>
                  <a:gd fmla="val 7098" name="adj"/>
                </a:avLst>
              </a:prstGeom>
              <a:solidFill>
                <a:schemeClr val="lt1"/>
              </a:solidFill>
              <a:ln>
                <a:noFill/>
              </a:ln>
              <a:effectLst>
                <a:outerShdw blurRad="50800" rotWithShape="0" algn="t" dir="5400000" dist="38100">
                  <a:srgbClr val="7983D7">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07" name="Google Shape;207;p8"/>
              <p:cNvSpPr/>
              <p:nvPr/>
            </p:nvSpPr>
            <p:spPr>
              <a:xfrm>
                <a:off x="7746014" y="2704490"/>
                <a:ext cx="966184" cy="9012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400">
                    <a:solidFill>
                      <a:srgbClr val="3F3F3F"/>
                    </a:solidFill>
                    <a:latin typeface="Quattrocento Sans"/>
                    <a:ea typeface="Quattrocento Sans"/>
                    <a:cs typeface="Quattrocento Sans"/>
                    <a:sym typeface="Quattrocento Sans"/>
                  </a:rPr>
                  <a:t>Lorem ipsum dolor sit</a:t>
                </a:r>
                <a:endParaRPr/>
              </a:p>
            </p:txBody>
          </p:sp>
          <p:sp>
            <p:nvSpPr>
              <p:cNvPr id="208" name="Google Shape;208;p8"/>
              <p:cNvSpPr/>
              <p:nvPr/>
            </p:nvSpPr>
            <p:spPr>
              <a:xfrm>
                <a:off x="7746014" y="4258247"/>
                <a:ext cx="2099901" cy="921494"/>
              </a:xfrm>
              <a:prstGeom prst="roundRect">
                <a:avLst>
                  <a:gd fmla="val 7098" name="adj"/>
                </a:avLst>
              </a:prstGeom>
              <a:solidFill>
                <a:schemeClr val="lt1"/>
              </a:solidFill>
              <a:ln>
                <a:noFill/>
              </a:ln>
              <a:effectLst>
                <a:outerShdw blurRad="50800" rotWithShape="0" algn="t" dir="5400000" dist="38100">
                  <a:srgbClr val="7983D7">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09" name="Google Shape;209;p8"/>
              <p:cNvSpPr/>
              <p:nvPr/>
            </p:nvSpPr>
            <p:spPr>
              <a:xfrm>
                <a:off x="7746014" y="4057039"/>
                <a:ext cx="966184" cy="9012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400">
                    <a:solidFill>
                      <a:srgbClr val="3F3F3F"/>
                    </a:solidFill>
                    <a:latin typeface="Quattrocento Sans"/>
                    <a:ea typeface="Quattrocento Sans"/>
                    <a:cs typeface="Quattrocento Sans"/>
                    <a:sym typeface="Quattrocento Sans"/>
                  </a:rPr>
                  <a:t>Lorem ipsum dolor sit</a:t>
                </a:r>
                <a:endParaRPr/>
              </a:p>
            </p:txBody>
          </p:sp>
          <p:sp>
            <p:nvSpPr>
              <p:cNvPr id="210" name="Google Shape;210;p8"/>
              <p:cNvSpPr/>
              <p:nvPr/>
            </p:nvSpPr>
            <p:spPr>
              <a:xfrm>
                <a:off x="7879080" y="4376102"/>
                <a:ext cx="180023" cy="180023"/>
              </a:xfrm>
              <a:prstGeom prst="ellipse">
                <a:avLst/>
              </a:prstGeom>
              <a:gradFill>
                <a:gsLst>
                  <a:gs pos="0">
                    <a:srgbClr val="7983D7"/>
                  </a:gs>
                  <a:gs pos="38000">
                    <a:srgbClr val="7983D7"/>
                  </a:gs>
                  <a:gs pos="100000">
                    <a:srgbClr val="4757B8"/>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11" name="Google Shape;211;p8"/>
              <p:cNvSpPr/>
              <p:nvPr/>
            </p:nvSpPr>
            <p:spPr>
              <a:xfrm>
                <a:off x="9026738" y="4376102"/>
                <a:ext cx="180023" cy="180023"/>
              </a:xfrm>
              <a:prstGeom prst="ellipse">
                <a:avLst/>
              </a:prstGeom>
              <a:gradFill>
                <a:gsLst>
                  <a:gs pos="0">
                    <a:srgbClr val="7983D7"/>
                  </a:gs>
                  <a:gs pos="38000">
                    <a:srgbClr val="7983D7"/>
                  </a:gs>
                  <a:gs pos="100000">
                    <a:srgbClr val="4757B8"/>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12" name="Google Shape;212;p8"/>
              <p:cNvSpPr/>
              <p:nvPr/>
            </p:nvSpPr>
            <p:spPr>
              <a:xfrm>
                <a:off x="8781064" y="3502801"/>
                <a:ext cx="966185" cy="208711"/>
              </a:xfrm>
              <a:prstGeom prst="roundRect">
                <a:avLst>
                  <a:gd fmla="val 50000" name="adj"/>
                </a:avLst>
              </a:prstGeom>
              <a:solidFill>
                <a:srgbClr val="4757B8"/>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400">
                    <a:solidFill>
                      <a:schemeClr val="lt1"/>
                    </a:solidFill>
                    <a:latin typeface="Quattrocento Sans"/>
                    <a:ea typeface="Quattrocento Sans"/>
                    <a:cs typeface="Quattrocento Sans"/>
                    <a:sym typeface="Quattrocento Sans"/>
                  </a:rPr>
                  <a:t>Lorem</a:t>
                </a:r>
                <a:endParaRPr/>
              </a:p>
            </p:txBody>
          </p:sp>
          <p:sp>
            <p:nvSpPr>
              <p:cNvPr id="213" name="Google Shape;213;p8"/>
              <p:cNvSpPr/>
              <p:nvPr/>
            </p:nvSpPr>
            <p:spPr>
              <a:xfrm>
                <a:off x="7928237" y="1027411"/>
                <a:ext cx="1635236" cy="135185"/>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i="0" lang="en-US" sz="600">
                    <a:solidFill>
                      <a:schemeClr val="lt1"/>
                    </a:solidFill>
                    <a:latin typeface="Quattrocento Sans"/>
                    <a:ea typeface="Quattrocento Sans"/>
                    <a:cs typeface="Quattrocento Sans"/>
                    <a:sym typeface="Quattrocento Sans"/>
                  </a:rPr>
                  <a:t>Lorem ipsum dolor sit</a:t>
                </a:r>
                <a:endParaRPr/>
              </a:p>
            </p:txBody>
          </p:sp>
          <p:sp>
            <p:nvSpPr>
              <p:cNvPr id="214" name="Google Shape;214;p8"/>
              <p:cNvSpPr/>
              <p:nvPr/>
            </p:nvSpPr>
            <p:spPr>
              <a:xfrm>
                <a:off x="8050531" y="1913941"/>
                <a:ext cx="209820" cy="67592"/>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i="0" lang="en-US" sz="300">
                    <a:solidFill>
                      <a:schemeClr val="lt1"/>
                    </a:solidFill>
                    <a:latin typeface="Quattrocento Sans"/>
                    <a:ea typeface="Quattrocento Sans"/>
                    <a:cs typeface="Quattrocento Sans"/>
                    <a:sym typeface="Quattrocento Sans"/>
                  </a:rPr>
                  <a:t>xxxx</a:t>
                </a:r>
                <a:endParaRPr b="1" i="0" sz="300">
                  <a:solidFill>
                    <a:schemeClr val="lt1"/>
                  </a:solidFill>
                  <a:latin typeface="Quattrocento Sans"/>
                  <a:ea typeface="Quattrocento Sans"/>
                  <a:cs typeface="Quattrocento Sans"/>
                  <a:sym typeface="Quattrocento Sans"/>
                </a:endParaRPr>
              </a:p>
            </p:txBody>
          </p:sp>
          <p:sp>
            <p:nvSpPr>
              <p:cNvPr id="215" name="Google Shape;215;p8"/>
              <p:cNvSpPr/>
              <p:nvPr/>
            </p:nvSpPr>
            <p:spPr>
              <a:xfrm>
                <a:off x="8323579" y="1913941"/>
                <a:ext cx="209820" cy="67592"/>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i="0" lang="en-US" sz="300">
                    <a:solidFill>
                      <a:schemeClr val="lt1"/>
                    </a:solidFill>
                    <a:latin typeface="Quattrocento Sans"/>
                    <a:ea typeface="Quattrocento Sans"/>
                    <a:cs typeface="Quattrocento Sans"/>
                    <a:sym typeface="Quattrocento Sans"/>
                  </a:rPr>
                  <a:t>xxxx</a:t>
                </a:r>
                <a:endParaRPr b="1" i="0" sz="300">
                  <a:solidFill>
                    <a:schemeClr val="lt1"/>
                  </a:solidFill>
                  <a:latin typeface="Quattrocento Sans"/>
                  <a:ea typeface="Quattrocento Sans"/>
                  <a:cs typeface="Quattrocento Sans"/>
                  <a:sym typeface="Quattrocento Sans"/>
                </a:endParaRPr>
              </a:p>
            </p:txBody>
          </p:sp>
          <p:sp>
            <p:nvSpPr>
              <p:cNvPr id="216" name="Google Shape;216;p8"/>
              <p:cNvSpPr/>
              <p:nvPr/>
            </p:nvSpPr>
            <p:spPr>
              <a:xfrm>
                <a:off x="8599805" y="1913941"/>
                <a:ext cx="209820" cy="67592"/>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i="0" lang="en-US" sz="300">
                    <a:solidFill>
                      <a:schemeClr val="lt1"/>
                    </a:solidFill>
                    <a:latin typeface="Quattrocento Sans"/>
                    <a:ea typeface="Quattrocento Sans"/>
                    <a:cs typeface="Quattrocento Sans"/>
                    <a:sym typeface="Quattrocento Sans"/>
                  </a:rPr>
                  <a:t>xxxx</a:t>
                </a:r>
                <a:endParaRPr b="1" i="0" sz="300">
                  <a:solidFill>
                    <a:schemeClr val="lt1"/>
                  </a:solidFill>
                  <a:latin typeface="Quattrocento Sans"/>
                  <a:ea typeface="Quattrocento Sans"/>
                  <a:cs typeface="Quattrocento Sans"/>
                  <a:sym typeface="Quattrocento Sans"/>
                </a:endParaRPr>
              </a:p>
            </p:txBody>
          </p:sp>
          <p:sp>
            <p:nvSpPr>
              <p:cNvPr id="217" name="Google Shape;217;p8"/>
              <p:cNvSpPr/>
              <p:nvPr/>
            </p:nvSpPr>
            <p:spPr>
              <a:xfrm>
                <a:off x="8860155" y="1880147"/>
                <a:ext cx="346607" cy="135185"/>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i="0" lang="en-US" sz="600">
                    <a:solidFill>
                      <a:schemeClr val="lt1"/>
                    </a:solidFill>
                    <a:latin typeface="Quattrocento Sans"/>
                    <a:ea typeface="Quattrocento Sans"/>
                    <a:cs typeface="Quattrocento Sans"/>
                    <a:sym typeface="Quattrocento Sans"/>
                  </a:rPr>
                  <a:t>xxxx</a:t>
                </a:r>
                <a:endParaRPr b="1" i="0" sz="600">
                  <a:solidFill>
                    <a:schemeClr val="lt1"/>
                  </a:solidFill>
                  <a:latin typeface="Quattrocento Sans"/>
                  <a:ea typeface="Quattrocento Sans"/>
                  <a:cs typeface="Quattrocento Sans"/>
                  <a:sym typeface="Quattrocento Sans"/>
                </a:endParaRPr>
              </a:p>
            </p:txBody>
          </p:sp>
          <p:sp>
            <p:nvSpPr>
              <p:cNvPr id="218" name="Google Shape;218;p8"/>
              <p:cNvSpPr/>
              <p:nvPr/>
            </p:nvSpPr>
            <p:spPr>
              <a:xfrm>
                <a:off x="8050531" y="2174290"/>
                <a:ext cx="482869" cy="6759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i="0" lang="en-US" sz="300">
                    <a:solidFill>
                      <a:schemeClr val="lt1"/>
                    </a:solidFill>
                    <a:latin typeface="Quattrocento Sans"/>
                    <a:ea typeface="Quattrocento Sans"/>
                    <a:cs typeface="Quattrocento Sans"/>
                    <a:sym typeface="Quattrocento Sans"/>
                  </a:rPr>
                  <a:t>Lorem ipsum</a:t>
                </a:r>
                <a:endParaRPr/>
              </a:p>
            </p:txBody>
          </p:sp>
          <p:sp>
            <p:nvSpPr>
              <p:cNvPr id="219" name="Google Shape;219;p8"/>
              <p:cNvSpPr/>
              <p:nvPr/>
            </p:nvSpPr>
            <p:spPr>
              <a:xfrm>
                <a:off x="8050531" y="2266062"/>
                <a:ext cx="636270" cy="112654"/>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i="0" lang="en-US" sz="500">
                    <a:solidFill>
                      <a:schemeClr val="lt1"/>
                    </a:solidFill>
                    <a:latin typeface="Quattrocento Sans"/>
                    <a:ea typeface="Quattrocento Sans"/>
                    <a:cs typeface="Quattrocento Sans"/>
                    <a:sym typeface="Quattrocento Sans"/>
                  </a:rPr>
                  <a:t>Lorem ipsum</a:t>
                </a:r>
                <a:endParaRPr/>
              </a:p>
            </p:txBody>
          </p:sp>
          <p:sp>
            <p:nvSpPr>
              <p:cNvPr id="220" name="Google Shape;220;p8"/>
              <p:cNvSpPr/>
              <p:nvPr/>
            </p:nvSpPr>
            <p:spPr>
              <a:xfrm>
                <a:off x="9070705" y="2174290"/>
                <a:ext cx="482869" cy="67592"/>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i="0" lang="en-US" sz="300">
                    <a:solidFill>
                      <a:schemeClr val="lt1"/>
                    </a:solidFill>
                    <a:latin typeface="Quattrocento Sans"/>
                    <a:ea typeface="Quattrocento Sans"/>
                    <a:cs typeface="Quattrocento Sans"/>
                    <a:sym typeface="Quattrocento Sans"/>
                  </a:rPr>
                  <a:t>Lorem ipsum</a:t>
                </a:r>
                <a:endParaRPr/>
              </a:p>
            </p:txBody>
          </p:sp>
          <p:sp>
            <p:nvSpPr>
              <p:cNvPr id="221" name="Google Shape;221;p8"/>
              <p:cNvSpPr/>
              <p:nvPr/>
            </p:nvSpPr>
            <p:spPr>
              <a:xfrm>
                <a:off x="8917306" y="2266062"/>
                <a:ext cx="636270" cy="112654"/>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b="1" i="0" lang="en-US" sz="500">
                    <a:solidFill>
                      <a:schemeClr val="lt1"/>
                    </a:solidFill>
                    <a:latin typeface="Quattrocento Sans"/>
                    <a:ea typeface="Quattrocento Sans"/>
                    <a:cs typeface="Quattrocento Sans"/>
                    <a:sym typeface="Quattrocento Sans"/>
                  </a:rPr>
                  <a:t>Lorem ipsum</a:t>
                </a:r>
                <a:endParaRPr/>
              </a:p>
            </p:txBody>
          </p:sp>
          <p:sp>
            <p:nvSpPr>
              <p:cNvPr id="222" name="Google Shape;222;p8"/>
              <p:cNvSpPr/>
              <p:nvPr/>
            </p:nvSpPr>
            <p:spPr>
              <a:xfrm>
                <a:off x="7973829" y="3131533"/>
                <a:ext cx="482869" cy="67592"/>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i="0" lang="en-US" sz="300">
                    <a:solidFill>
                      <a:srgbClr val="3F3F3F"/>
                    </a:solidFill>
                    <a:latin typeface="Quattrocento Sans"/>
                    <a:ea typeface="Quattrocento Sans"/>
                    <a:cs typeface="Quattrocento Sans"/>
                    <a:sym typeface="Quattrocento Sans"/>
                  </a:rPr>
                  <a:t>Lorem ipsum</a:t>
                </a:r>
                <a:endParaRPr/>
              </a:p>
            </p:txBody>
          </p:sp>
          <p:sp>
            <p:nvSpPr>
              <p:cNvPr id="223" name="Google Shape;223;p8"/>
              <p:cNvSpPr/>
              <p:nvPr/>
            </p:nvSpPr>
            <p:spPr>
              <a:xfrm>
                <a:off x="7897130" y="3223304"/>
                <a:ext cx="636270" cy="112654"/>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i="0" lang="en-US" sz="500">
                    <a:solidFill>
                      <a:srgbClr val="3F3F3F"/>
                    </a:solidFill>
                    <a:latin typeface="Quattrocento Sans"/>
                    <a:ea typeface="Quattrocento Sans"/>
                    <a:cs typeface="Quattrocento Sans"/>
                    <a:sym typeface="Quattrocento Sans"/>
                  </a:rPr>
                  <a:t>Lorem ipsum</a:t>
                </a:r>
                <a:endParaRPr/>
              </a:p>
            </p:txBody>
          </p:sp>
          <p:sp>
            <p:nvSpPr>
              <p:cNvPr id="224" name="Google Shape;224;p8"/>
              <p:cNvSpPr/>
              <p:nvPr/>
            </p:nvSpPr>
            <p:spPr>
              <a:xfrm>
                <a:off x="8988243" y="3131533"/>
                <a:ext cx="482869" cy="67592"/>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i="0" lang="en-US" sz="300">
                    <a:solidFill>
                      <a:srgbClr val="3F3F3F"/>
                    </a:solidFill>
                    <a:latin typeface="Quattrocento Sans"/>
                    <a:ea typeface="Quattrocento Sans"/>
                    <a:cs typeface="Quattrocento Sans"/>
                    <a:sym typeface="Quattrocento Sans"/>
                  </a:rPr>
                  <a:t>Lorem ipsum</a:t>
                </a:r>
                <a:endParaRPr/>
              </a:p>
            </p:txBody>
          </p:sp>
          <p:sp>
            <p:nvSpPr>
              <p:cNvPr id="225" name="Google Shape;225;p8"/>
              <p:cNvSpPr/>
              <p:nvPr/>
            </p:nvSpPr>
            <p:spPr>
              <a:xfrm>
                <a:off x="8911542" y="3223304"/>
                <a:ext cx="636270" cy="112654"/>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i="0" lang="en-US" sz="500">
                    <a:solidFill>
                      <a:srgbClr val="3F3F3F"/>
                    </a:solidFill>
                    <a:latin typeface="Quattrocento Sans"/>
                    <a:ea typeface="Quattrocento Sans"/>
                    <a:cs typeface="Quattrocento Sans"/>
                    <a:sym typeface="Quattrocento Sans"/>
                  </a:rPr>
                  <a:t>Lorem ipsum</a:t>
                </a:r>
                <a:endParaRPr/>
              </a:p>
            </p:txBody>
          </p:sp>
          <p:sp>
            <p:nvSpPr>
              <p:cNvPr id="226" name="Google Shape;226;p8"/>
              <p:cNvSpPr/>
              <p:nvPr/>
            </p:nvSpPr>
            <p:spPr>
              <a:xfrm>
                <a:off x="7973829" y="3563331"/>
                <a:ext cx="482869" cy="6759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i="0" lang="en-US" sz="300">
                    <a:solidFill>
                      <a:srgbClr val="4757B8"/>
                    </a:solidFill>
                    <a:latin typeface="Quattrocento Sans"/>
                    <a:ea typeface="Quattrocento Sans"/>
                    <a:cs typeface="Quattrocento Sans"/>
                    <a:sym typeface="Quattrocento Sans"/>
                  </a:rPr>
                  <a:t>Lorem ipsum</a:t>
                </a:r>
                <a:endParaRPr/>
              </a:p>
            </p:txBody>
          </p:sp>
          <p:sp>
            <p:nvSpPr>
              <p:cNvPr id="227" name="Google Shape;227;p8"/>
              <p:cNvSpPr/>
              <p:nvPr/>
            </p:nvSpPr>
            <p:spPr>
              <a:xfrm>
                <a:off x="7897130" y="4661980"/>
                <a:ext cx="482869" cy="6759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i="0" lang="en-US" sz="300">
                    <a:solidFill>
                      <a:srgbClr val="3F3F3F"/>
                    </a:solidFill>
                    <a:latin typeface="Quattrocento Sans"/>
                    <a:ea typeface="Quattrocento Sans"/>
                    <a:cs typeface="Quattrocento Sans"/>
                    <a:sym typeface="Quattrocento Sans"/>
                  </a:rPr>
                  <a:t>Lorem ipsum</a:t>
                </a:r>
                <a:endParaRPr/>
              </a:p>
            </p:txBody>
          </p:sp>
          <p:sp>
            <p:nvSpPr>
              <p:cNvPr id="228" name="Google Shape;228;p8"/>
              <p:cNvSpPr/>
              <p:nvPr/>
            </p:nvSpPr>
            <p:spPr>
              <a:xfrm>
                <a:off x="7897130" y="4753751"/>
                <a:ext cx="636270" cy="112654"/>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i="0" lang="en-US" sz="500">
                    <a:solidFill>
                      <a:srgbClr val="3F3F3F"/>
                    </a:solidFill>
                    <a:latin typeface="Quattrocento Sans"/>
                    <a:ea typeface="Quattrocento Sans"/>
                    <a:cs typeface="Quattrocento Sans"/>
                    <a:sym typeface="Quattrocento Sans"/>
                  </a:rPr>
                  <a:t>Lorem ipsum</a:t>
                </a:r>
                <a:endParaRPr/>
              </a:p>
            </p:txBody>
          </p:sp>
          <p:sp>
            <p:nvSpPr>
              <p:cNvPr id="229" name="Google Shape;229;p8"/>
              <p:cNvSpPr/>
              <p:nvPr/>
            </p:nvSpPr>
            <p:spPr>
              <a:xfrm>
                <a:off x="9059178" y="4661980"/>
                <a:ext cx="482869" cy="6759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i="0" lang="en-US" sz="300">
                    <a:solidFill>
                      <a:srgbClr val="3F3F3F"/>
                    </a:solidFill>
                    <a:latin typeface="Quattrocento Sans"/>
                    <a:ea typeface="Quattrocento Sans"/>
                    <a:cs typeface="Quattrocento Sans"/>
                    <a:sym typeface="Quattrocento Sans"/>
                  </a:rPr>
                  <a:t>Lorem ipsum</a:t>
                </a:r>
                <a:endParaRPr/>
              </a:p>
            </p:txBody>
          </p:sp>
          <p:sp>
            <p:nvSpPr>
              <p:cNvPr id="230" name="Google Shape;230;p8"/>
              <p:cNvSpPr/>
              <p:nvPr/>
            </p:nvSpPr>
            <p:spPr>
              <a:xfrm>
                <a:off x="9059178" y="4753751"/>
                <a:ext cx="636270" cy="112654"/>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i="0" lang="en-US" sz="500">
                    <a:solidFill>
                      <a:srgbClr val="3F3F3F"/>
                    </a:solidFill>
                    <a:latin typeface="Quattrocento Sans"/>
                    <a:ea typeface="Quattrocento Sans"/>
                    <a:cs typeface="Quattrocento Sans"/>
                    <a:sym typeface="Quattrocento Sans"/>
                  </a:rPr>
                  <a:t>Lorem ipsum</a:t>
                </a:r>
                <a:endParaRPr/>
              </a:p>
            </p:txBody>
          </p:sp>
          <p:sp>
            <p:nvSpPr>
              <p:cNvPr id="231" name="Google Shape;231;p8"/>
              <p:cNvSpPr/>
              <p:nvPr/>
            </p:nvSpPr>
            <p:spPr>
              <a:xfrm>
                <a:off x="7746014" y="5464748"/>
                <a:ext cx="2099901" cy="574103"/>
              </a:xfrm>
              <a:custGeom>
                <a:rect b="b" l="l" r="r" t="t"/>
                <a:pathLst>
                  <a:path extrusionOk="0" h="574103" w="2099901">
                    <a:moveTo>
                      <a:pt x="65408" y="0"/>
                    </a:moveTo>
                    <a:lnTo>
                      <a:pt x="2034493" y="0"/>
                    </a:lnTo>
                    <a:cubicBezTo>
                      <a:pt x="2070617" y="0"/>
                      <a:pt x="2099901" y="29284"/>
                      <a:pt x="2099901" y="65408"/>
                    </a:cubicBezTo>
                    <a:lnTo>
                      <a:pt x="2099901" y="574103"/>
                    </a:lnTo>
                    <a:lnTo>
                      <a:pt x="0" y="574103"/>
                    </a:lnTo>
                    <a:lnTo>
                      <a:pt x="0" y="65408"/>
                    </a:lnTo>
                    <a:cubicBezTo>
                      <a:pt x="0" y="29284"/>
                      <a:pt x="29284" y="0"/>
                      <a:pt x="65408" y="0"/>
                    </a:cubicBezTo>
                    <a:close/>
                  </a:path>
                </a:pathLst>
              </a:custGeom>
              <a:solidFill>
                <a:schemeClr val="lt1"/>
              </a:solidFill>
              <a:ln>
                <a:noFill/>
              </a:ln>
              <a:effectLst>
                <a:outerShdw blurRad="50800" rotWithShape="0" algn="t" dir="5400000" dist="38100">
                  <a:srgbClr val="7983D7">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pic>
          <p:nvPicPr>
            <p:cNvPr id="232" name="Google Shape;232;p8"/>
            <p:cNvPicPr preferRelativeResize="0"/>
            <p:nvPr/>
          </p:nvPicPr>
          <p:blipFill rotWithShape="1">
            <a:blip r:embed="rId4">
              <a:alphaModFix/>
            </a:blip>
            <a:srcRect b="0" l="0" r="0" t="0"/>
            <a:stretch/>
          </p:blipFill>
          <p:spPr>
            <a:xfrm>
              <a:off x="8146049" y="607083"/>
              <a:ext cx="3931651" cy="5948634"/>
            </a:xfrm>
            <a:prstGeom prst="rect">
              <a:avLst/>
            </a:prstGeom>
            <a:noFill/>
            <a:ln>
              <a:noFill/>
            </a:ln>
          </p:spPr>
        </p:pic>
      </p:grpSp>
      <p:grpSp>
        <p:nvGrpSpPr>
          <p:cNvPr id="233" name="Google Shape;233;p8"/>
          <p:cNvGrpSpPr/>
          <p:nvPr/>
        </p:nvGrpSpPr>
        <p:grpSpPr>
          <a:xfrm>
            <a:off x="7726225" y="1827112"/>
            <a:ext cx="2441245" cy="3693633"/>
            <a:chOff x="4753314" y="1651114"/>
            <a:chExt cx="2685370" cy="4062996"/>
          </a:xfrm>
        </p:grpSpPr>
        <p:pic>
          <p:nvPicPr>
            <p:cNvPr id="234" name="Google Shape;234;p8"/>
            <p:cNvPicPr preferRelativeResize="0"/>
            <p:nvPr/>
          </p:nvPicPr>
          <p:blipFill rotWithShape="1">
            <a:blip r:embed="rId4">
              <a:alphaModFix/>
            </a:blip>
            <a:srcRect b="0" l="0" r="0" t="0"/>
            <a:stretch/>
          </p:blipFill>
          <p:spPr>
            <a:xfrm>
              <a:off x="4753314" y="1651114"/>
              <a:ext cx="2685370" cy="4062996"/>
            </a:xfrm>
            <a:prstGeom prst="rect">
              <a:avLst/>
            </a:prstGeom>
            <a:noFill/>
            <a:ln>
              <a:noFill/>
            </a:ln>
          </p:spPr>
        </p:pic>
        <p:grpSp>
          <p:nvGrpSpPr>
            <p:cNvPr id="235" name="Google Shape;235;p8"/>
            <p:cNvGrpSpPr/>
            <p:nvPr/>
          </p:nvGrpSpPr>
          <p:grpSpPr>
            <a:xfrm>
              <a:off x="5254278" y="1762152"/>
              <a:ext cx="1749526" cy="3708250"/>
              <a:chOff x="5220361" y="638174"/>
              <a:chExt cx="2561481" cy="5429250"/>
            </a:xfrm>
          </p:grpSpPr>
          <p:sp>
            <p:nvSpPr>
              <p:cNvPr id="236" name="Google Shape;236;p8"/>
              <p:cNvSpPr/>
              <p:nvPr/>
            </p:nvSpPr>
            <p:spPr>
              <a:xfrm>
                <a:off x="5220361" y="638174"/>
                <a:ext cx="2561481" cy="5429250"/>
              </a:xfrm>
              <a:prstGeom prst="roundRect">
                <a:avLst>
                  <a:gd fmla="val 7098" name="adj"/>
                </a:avLst>
              </a:prstGeom>
              <a:gradFill>
                <a:gsLst>
                  <a:gs pos="0">
                    <a:srgbClr val="7983D7"/>
                  </a:gs>
                  <a:gs pos="38000">
                    <a:srgbClr val="7983D7"/>
                  </a:gs>
                  <a:gs pos="100000">
                    <a:srgbClr val="4757B8"/>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8"/>
              <p:cNvSpPr/>
              <p:nvPr/>
            </p:nvSpPr>
            <p:spPr>
              <a:xfrm>
                <a:off x="5220361" y="661507"/>
                <a:ext cx="2561481" cy="5405917"/>
              </a:xfrm>
              <a:custGeom>
                <a:rect b="b" l="l" r="r" t="t"/>
                <a:pathLst>
                  <a:path extrusionOk="0" h="5405917" w="2561481">
                    <a:moveTo>
                      <a:pt x="2463852" y="0"/>
                    </a:moveTo>
                    <a:lnTo>
                      <a:pt x="2508229" y="29919"/>
                    </a:lnTo>
                    <a:cubicBezTo>
                      <a:pt x="2541131" y="62821"/>
                      <a:pt x="2561481" y="108275"/>
                      <a:pt x="2561481" y="158481"/>
                    </a:cubicBezTo>
                    <a:lnTo>
                      <a:pt x="2561481" y="5224103"/>
                    </a:lnTo>
                    <a:cubicBezTo>
                      <a:pt x="2561481" y="5324516"/>
                      <a:pt x="2480080" y="5405917"/>
                      <a:pt x="2379667" y="5405917"/>
                    </a:cubicBezTo>
                    <a:lnTo>
                      <a:pt x="181814" y="5405917"/>
                    </a:lnTo>
                    <a:cubicBezTo>
                      <a:pt x="81401" y="5405917"/>
                      <a:pt x="0" y="5324516"/>
                      <a:pt x="0" y="5224103"/>
                    </a:cubicBezTo>
                    <a:lnTo>
                      <a:pt x="0" y="5219587"/>
                    </a:ln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38" name="Google Shape;238;p8"/>
            <p:cNvSpPr/>
            <p:nvPr/>
          </p:nvSpPr>
          <p:spPr>
            <a:xfrm>
              <a:off x="5849843" y="3337080"/>
              <a:ext cx="558395" cy="558395"/>
            </a:xfrm>
            <a:prstGeom prst="ellipse">
              <a:avLst/>
            </a:prstGeom>
            <a:solidFill>
              <a:srgbClr val="EBECF9"/>
            </a:solidFill>
            <a:ln>
              <a:noFill/>
            </a:ln>
            <a:effectLst>
              <a:outerShdw blurRad="50800" rotWithShape="0" algn="tl" dir="2700000" dist="38100">
                <a:srgbClr val="4757B8">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39" name="Google Shape;239;p8"/>
            <p:cNvGrpSpPr/>
            <p:nvPr/>
          </p:nvGrpSpPr>
          <p:grpSpPr>
            <a:xfrm>
              <a:off x="5986165" y="3452476"/>
              <a:ext cx="285750" cy="327603"/>
              <a:chOff x="2692401" y="2509838"/>
              <a:chExt cx="314325" cy="360363"/>
            </a:xfrm>
          </p:grpSpPr>
          <p:sp>
            <p:nvSpPr>
              <p:cNvPr id="240" name="Google Shape;240;p8"/>
              <p:cNvSpPr/>
              <p:nvPr/>
            </p:nvSpPr>
            <p:spPr>
              <a:xfrm>
                <a:off x="2857501" y="2689225"/>
                <a:ext cx="22225" cy="60325"/>
              </a:xfrm>
              <a:custGeom>
                <a:rect b="b" l="l" r="r" t="t"/>
                <a:pathLst>
                  <a:path extrusionOk="0" h="16" w="6">
                    <a:moveTo>
                      <a:pt x="6" y="8"/>
                    </a:moveTo>
                    <a:cubicBezTo>
                      <a:pt x="6" y="4"/>
                      <a:pt x="3" y="1"/>
                      <a:pt x="0" y="0"/>
                    </a:cubicBezTo>
                    <a:cubicBezTo>
                      <a:pt x="0" y="16"/>
                      <a:pt x="0" y="16"/>
                      <a:pt x="0" y="16"/>
                    </a:cubicBezTo>
                    <a:cubicBezTo>
                      <a:pt x="3" y="15"/>
                      <a:pt x="6" y="12"/>
                      <a:pt x="6" y="8"/>
                    </a:cubicBezTo>
                    <a:close/>
                  </a:path>
                </a:pathLst>
              </a:custGeom>
              <a:gradFill>
                <a:gsLst>
                  <a:gs pos="0">
                    <a:srgbClr val="7983D7"/>
                  </a:gs>
                  <a:gs pos="38000">
                    <a:srgbClr val="7983D7"/>
                  </a:gs>
                  <a:gs pos="100000">
                    <a:srgbClr val="4757B8"/>
                  </a:gs>
                </a:gsLst>
                <a:lin ang="8100000" scaled="0"/>
              </a:gradFill>
              <a:ln>
                <a:noFill/>
              </a:ln>
              <a:effectLst>
                <a:outerShdw blurRad="12700" rotWithShape="0" algn="tl" dir="2700000" dist="12700">
                  <a:srgbClr val="000000">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8"/>
              <p:cNvSpPr/>
              <p:nvPr/>
            </p:nvSpPr>
            <p:spPr>
              <a:xfrm>
                <a:off x="2819401" y="2614613"/>
                <a:ext cx="22225" cy="60325"/>
              </a:xfrm>
              <a:custGeom>
                <a:rect b="b" l="l" r="r" t="t"/>
                <a:pathLst>
                  <a:path extrusionOk="0" h="16" w="6">
                    <a:moveTo>
                      <a:pt x="0" y="8"/>
                    </a:moveTo>
                    <a:cubicBezTo>
                      <a:pt x="0" y="12"/>
                      <a:pt x="3" y="15"/>
                      <a:pt x="6" y="16"/>
                    </a:cubicBezTo>
                    <a:cubicBezTo>
                      <a:pt x="6" y="0"/>
                      <a:pt x="6" y="0"/>
                      <a:pt x="6" y="0"/>
                    </a:cubicBezTo>
                    <a:cubicBezTo>
                      <a:pt x="3" y="1"/>
                      <a:pt x="0" y="4"/>
                      <a:pt x="0" y="8"/>
                    </a:cubicBezTo>
                    <a:close/>
                  </a:path>
                </a:pathLst>
              </a:custGeom>
              <a:gradFill>
                <a:gsLst>
                  <a:gs pos="0">
                    <a:srgbClr val="7983D7"/>
                  </a:gs>
                  <a:gs pos="38000">
                    <a:srgbClr val="7983D7"/>
                  </a:gs>
                  <a:gs pos="100000">
                    <a:srgbClr val="4757B8"/>
                  </a:gs>
                </a:gsLst>
                <a:lin ang="8100000" scaled="0"/>
              </a:gradFill>
              <a:ln>
                <a:noFill/>
              </a:ln>
              <a:effectLst>
                <a:outerShdw blurRad="12700" rotWithShape="0" algn="tl" dir="2700000" dist="12700">
                  <a:srgbClr val="000000">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8"/>
              <p:cNvSpPr/>
              <p:nvPr/>
            </p:nvSpPr>
            <p:spPr>
              <a:xfrm>
                <a:off x="2692401" y="2509838"/>
                <a:ext cx="314325" cy="360363"/>
              </a:xfrm>
              <a:custGeom>
                <a:rect b="b" l="l" r="r" t="t"/>
                <a:pathLst>
                  <a:path extrusionOk="0" h="96" w="84">
                    <a:moveTo>
                      <a:pt x="83" y="2"/>
                    </a:moveTo>
                    <a:cubicBezTo>
                      <a:pt x="82" y="2"/>
                      <a:pt x="81" y="2"/>
                      <a:pt x="81" y="2"/>
                    </a:cubicBezTo>
                    <a:cubicBezTo>
                      <a:pt x="74" y="7"/>
                      <a:pt x="68" y="10"/>
                      <a:pt x="62" y="10"/>
                    </a:cubicBezTo>
                    <a:cubicBezTo>
                      <a:pt x="55" y="10"/>
                      <a:pt x="48" y="6"/>
                      <a:pt x="44" y="1"/>
                    </a:cubicBezTo>
                    <a:cubicBezTo>
                      <a:pt x="43" y="0"/>
                      <a:pt x="41" y="0"/>
                      <a:pt x="40" y="1"/>
                    </a:cubicBezTo>
                    <a:cubicBezTo>
                      <a:pt x="36" y="6"/>
                      <a:pt x="29" y="10"/>
                      <a:pt x="22" y="10"/>
                    </a:cubicBezTo>
                    <a:cubicBezTo>
                      <a:pt x="16" y="10"/>
                      <a:pt x="10" y="7"/>
                      <a:pt x="3" y="2"/>
                    </a:cubicBezTo>
                    <a:cubicBezTo>
                      <a:pt x="3" y="2"/>
                      <a:pt x="2" y="2"/>
                      <a:pt x="1" y="2"/>
                    </a:cubicBezTo>
                    <a:cubicBezTo>
                      <a:pt x="0" y="3"/>
                      <a:pt x="0" y="3"/>
                      <a:pt x="0" y="4"/>
                    </a:cubicBezTo>
                    <a:cubicBezTo>
                      <a:pt x="0" y="63"/>
                      <a:pt x="0" y="63"/>
                      <a:pt x="0" y="63"/>
                    </a:cubicBezTo>
                    <a:cubicBezTo>
                      <a:pt x="0" y="64"/>
                      <a:pt x="0" y="64"/>
                      <a:pt x="0" y="64"/>
                    </a:cubicBezTo>
                    <a:cubicBezTo>
                      <a:pt x="0" y="65"/>
                      <a:pt x="7" y="86"/>
                      <a:pt x="41" y="96"/>
                    </a:cubicBezTo>
                    <a:cubicBezTo>
                      <a:pt x="42" y="96"/>
                      <a:pt x="42" y="96"/>
                      <a:pt x="42" y="96"/>
                    </a:cubicBezTo>
                    <a:cubicBezTo>
                      <a:pt x="42" y="96"/>
                      <a:pt x="42" y="96"/>
                      <a:pt x="43" y="96"/>
                    </a:cubicBezTo>
                    <a:cubicBezTo>
                      <a:pt x="77" y="86"/>
                      <a:pt x="84" y="65"/>
                      <a:pt x="84" y="64"/>
                    </a:cubicBezTo>
                    <a:cubicBezTo>
                      <a:pt x="84" y="64"/>
                      <a:pt x="84" y="64"/>
                      <a:pt x="84" y="63"/>
                    </a:cubicBezTo>
                    <a:cubicBezTo>
                      <a:pt x="84" y="4"/>
                      <a:pt x="84" y="4"/>
                      <a:pt x="84" y="4"/>
                    </a:cubicBezTo>
                    <a:cubicBezTo>
                      <a:pt x="84" y="3"/>
                      <a:pt x="84" y="3"/>
                      <a:pt x="83" y="2"/>
                    </a:cubicBezTo>
                    <a:close/>
                    <a:moveTo>
                      <a:pt x="54" y="56"/>
                    </a:moveTo>
                    <a:cubicBezTo>
                      <a:pt x="54" y="62"/>
                      <a:pt x="50" y="67"/>
                      <a:pt x="44" y="68"/>
                    </a:cubicBezTo>
                    <a:cubicBezTo>
                      <a:pt x="44" y="72"/>
                      <a:pt x="44" y="72"/>
                      <a:pt x="44" y="72"/>
                    </a:cubicBezTo>
                    <a:cubicBezTo>
                      <a:pt x="44" y="73"/>
                      <a:pt x="43" y="74"/>
                      <a:pt x="42" y="74"/>
                    </a:cubicBezTo>
                    <a:cubicBezTo>
                      <a:pt x="41" y="74"/>
                      <a:pt x="40" y="73"/>
                      <a:pt x="40" y="72"/>
                    </a:cubicBezTo>
                    <a:cubicBezTo>
                      <a:pt x="40" y="68"/>
                      <a:pt x="40" y="68"/>
                      <a:pt x="40" y="68"/>
                    </a:cubicBezTo>
                    <a:cubicBezTo>
                      <a:pt x="34" y="67"/>
                      <a:pt x="30" y="62"/>
                      <a:pt x="30" y="56"/>
                    </a:cubicBezTo>
                    <a:cubicBezTo>
                      <a:pt x="30" y="55"/>
                      <a:pt x="31" y="54"/>
                      <a:pt x="32" y="54"/>
                    </a:cubicBezTo>
                    <a:cubicBezTo>
                      <a:pt x="33" y="54"/>
                      <a:pt x="34" y="55"/>
                      <a:pt x="34" y="56"/>
                    </a:cubicBezTo>
                    <a:cubicBezTo>
                      <a:pt x="34" y="60"/>
                      <a:pt x="37" y="63"/>
                      <a:pt x="40" y="64"/>
                    </a:cubicBezTo>
                    <a:cubicBezTo>
                      <a:pt x="40" y="48"/>
                      <a:pt x="40" y="48"/>
                      <a:pt x="40" y="48"/>
                    </a:cubicBezTo>
                    <a:cubicBezTo>
                      <a:pt x="34" y="47"/>
                      <a:pt x="30" y="42"/>
                      <a:pt x="30" y="36"/>
                    </a:cubicBezTo>
                    <a:cubicBezTo>
                      <a:pt x="30" y="30"/>
                      <a:pt x="34" y="25"/>
                      <a:pt x="40" y="24"/>
                    </a:cubicBezTo>
                    <a:cubicBezTo>
                      <a:pt x="40" y="20"/>
                      <a:pt x="40" y="20"/>
                      <a:pt x="40" y="20"/>
                    </a:cubicBezTo>
                    <a:cubicBezTo>
                      <a:pt x="40" y="19"/>
                      <a:pt x="41" y="18"/>
                      <a:pt x="42" y="18"/>
                    </a:cubicBezTo>
                    <a:cubicBezTo>
                      <a:pt x="43" y="18"/>
                      <a:pt x="44" y="19"/>
                      <a:pt x="44" y="20"/>
                    </a:cubicBezTo>
                    <a:cubicBezTo>
                      <a:pt x="44" y="24"/>
                      <a:pt x="44" y="24"/>
                      <a:pt x="44" y="24"/>
                    </a:cubicBezTo>
                    <a:cubicBezTo>
                      <a:pt x="50" y="25"/>
                      <a:pt x="54" y="30"/>
                      <a:pt x="54" y="36"/>
                    </a:cubicBezTo>
                    <a:cubicBezTo>
                      <a:pt x="54" y="37"/>
                      <a:pt x="53" y="38"/>
                      <a:pt x="52" y="38"/>
                    </a:cubicBezTo>
                    <a:cubicBezTo>
                      <a:pt x="51" y="38"/>
                      <a:pt x="50" y="37"/>
                      <a:pt x="50" y="36"/>
                    </a:cubicBezTo>
                    <a:cubicBezTo>
                      <a:pt x="50" y="32"/>
                      <a:pt x="47" y="29"/>
                      <a:pt x="44" y="28"/>
                    </a:cubicBezTo>
                    <a:cubicBezTo>
                      <a:pt x="44" y="44"/>
                      <a:pt x="44" y="44"/>
                      <a:pt x="44" y="44"/>
                    </a:cubicBezTo>
                    <a:cubicBezTo>
                      <a:pt x="50" y="45"/>
                      <a:pt x="54" y="50"/>
                      <a:pt x="54" y="56"/>
                    </a:cubicBezTo>
                    <a:close/>
                  </a:path>
                </a:pathLst>
              </a:custGeom>
              <a:gradFill>
                <a:gsLst>
                  <a:gs pos="0">
                    <a:srgbClr val="7983D7"/>
                  </a:gs>
                  <a:gs pos="38000">
                    <a:srgbClr val="7983D7"/>
                  </a:gs>
                  <a:gs pos="100000">
                    <a:srgbClr val="4757B8"/>
                  </a:gs>
                </a:gsLst>
                <a:lin ang="8100000" scaled="0"/>
              </a:gradFill>
              <a:ln>
                <a:noFill/>
              </a:ln>
              <a:effectLst>
                <a:outerShdw blurRad="12700" rotWithShape="0" algn="tl" dir="2700000" dist="12700">
                  <a:srgbClr val="000000">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243" name="Google Shape;243;p8"/>
          <p:cNvGrpSpPr/>
          <p:nvPr/>
        </p:nvGrpSpPr>
        <p:grpSpPr>
          <a:xfrm>
            <a:off x="275559" y="1827112"/>
            <a:ext cx="2441245" cy="3693633"/>
            <a:chOff x="4479926" y="454683"/>
            <a:chExt cx="3931651" cy="5948634"/>
          </a:xfrm>
        </p:grpSpPr>
        <p:grpSp>
          <p:nvGrpSpPr>
            <p:cNvPr id="244" name="Google Shape;244;p8"/>
            <p:cNvGrpSpPr/>
            <p:nvPr/>
          </p:nvGrpSpPr>
          <p:grpSpPr>
            <a:xfrm>
              <a:off x="5220361" y="638174"/>
              <a:ext cx="2561481" cy="5429250"/>
              <a:chOff x="5220361" y="638174"/>
              <a:chExt cx="2561481" cy="5429250"/>
            </a:xfrm>
          </p:grpSpPr>
          <p:grpSp>
            <p:nvGrpSpPr>
              <p:cNvPr id="245" name="Google Shape;245;p8"/>
              <p:cNvGrpSpPr/>
              <p:nvPr/>
            </p:nvGrpSpPr>
            <p:grpSpPr>
              <a:xfrm>
                <a:off x="5220361" y="638174"/>
                <a:ext cx="2561481" cy="5429250"/>
                <a:chOff x="5220361" y="638174"/>
                <a:chExt cx="2561481" cy="5429250"/>
              </a:xfrm>
            </p:grpSpPr>
            <p:sp>
              <p:nvSpPr>
                <p:cNvPr id="246" name="Google Shape;246;p8"/>
                <p:cNvSpPr/>
                <p:nvPr/>
              </p:nvSpPr>
              <p:spPr>
                <a:xfrm>
                  <a:off x="5220361" y="638174"/>
                  <a:ext cx="2561481" cy="5429250"/>
                </a:xfrm>
                <a:prstGeom prst="roundRect">
                  <a:avLst>
                    <a:gd fmla="val 7098" name="adj"/>
                  </a:avLst>
                </a:prstGeom>
                <a:gradFill>
                  <a:gsLst>
                    <a:gs pos="0">
                      <a:srgbClr val="7983D7"/>
                    </a:gs>
                    <a:gs pos="38000">
                      <a:srgbClr val="7983D7"/>
                    </a:gs>
                    <a:gs pos="100000">
                      <a:srgbClr val="4757B8"/>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8"/>
                <p:cNvSpPr/>
                <p:nvPr/>
              </p:nvSpPr>
              <p:spPr>
                <a:xfrm>
                  <a:off x="5220361" y="661507"/>
                  <a:ext cx="2561481" cy="5405917"/>
                </a:xfrm>
                <a:custGeom>
                  <a:rect b="b" l="l" r="r" t="t"/>
                  <a:pathLst>
                    <a:path extrusionOk="0" h="5405917" w="2561481">
                      <a:moveTo>
                        <a:pt x="2463852" y="0"/>
                      </a:moveTo>
                      <a:lnTo>
                        <a:pt x="2508229" y="29919"/>
                      </a:lnTo>
                      <a:cubicBezTo>
                        <a:pt x="2541131" y="62821"/>
                        <a:pt x="2561481" y="108275"/>
                        <a:pt x="2561481" y="158481"/>
                      </a:cubicBezTo>
                      <a:lnTo>
                        <a:pt x="2561481" y="5224103"/>
                      </a:lnTo>
                      <a:cubicBezTo>
                        <a:pt x="2561481" y="5324516"/>
                        <a:pt x="2480080" y="5405917"/>
                        <a:pt x="2379667" y="5405917"/>
                      </a:cubicBezTo>
                      <a:lnTo>
                        <a:pt x="181814" y="5405917"/>
                      </a:lnTo>
                      <a:cubicBezTo>
                        <a:pt x="81401" y="5405917"/>
                        <a:pt x="0" y="5324516"/>
                        <a:pt x="0" y="5224103"/>
                      </a:cubicBezTo>
                      <a:lnTo>
                        <a:pt x="0" y="5219587"/>
                      </a:ln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48" name="Google Shape;248;p8"/>
              <p:cNvGrpSpPr/>
              <p:nvPr/>
            </p:nvGrpSpPr>
            <p:grpSpPr>
              <a:xfrm>
                <a:off x="6092328" y="2944026"/>
                <a:ext cx="817546" cy="817546"/>
                <a:chOff x="6092328" y="2944026"/>
                <a:chExt cx="817546" cy="817546"/>
              </a:xfrm>
            </p:grpSpPr>
            <p:sp>
              <p:nvSpPr>
                <p:cNvPr id="249" name="Google Shape;249;p8"/>
                <p:cNvSpPr/>
                <p:nvPr/>
              </p:nvSpPr>
              <p:spPr>
                <a:xfrm>
                  <a:off x="6092328" y="2944026"/>
                  <a:ext cx="817546" cy="817546"/>
                </a:xfrm>
                <a:prstGeom prst="ellipse">
                  <a:avLst/>
                </a:prstGeom>
                <a:solidFill>
                  <a:srgbClr val="EBECF9"/>
                </a:solidFill>
                <a:ln>
                  <a:noFill/>
                </a:ln>
                <a:effectLst>
                  <a:outerShdw blurRad="50800" rotWithShape="0" algn="tl" dir="2700000" dist="38100">
                    <a:srgbClr val="4757B8">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50" name="Google Shape;250;p8"/>
                <p:cNvGrpSpPr/>
                <p:nvPr/>
              </p:nvGrpSpPr>
              <p:grpSpPr>
                <a:xfrm>
                  <a:off x="6287329" y="3138086"/>
                  <a:ext cx="427544" cy="429427"/>
                  <a:chOff x="3397251" y="1787525"/>
                  <a:chExt cx="360363" cy="361950"/>
                </a:xfrm>
              </p:grpSpPr>
              <p:sp>
                <p:nvSpPr>
                  <p:cNvPr id="251" name="Google Shape;251;p8"/>
                  <p:cNvSpPr/>
                  <p:nvPr/>
                </p:nvSpPr>
                <p:spPr>
                  <a:xfrm>
                    <a:off x="3397251" y="2133600"/>
                    <a:ext cx="360363" cy="15875"/>
                  </a:xfrm>
                  <a:custGeom>
                    <a:rect b="b" l="l" r="r" t="t"/>
                    <a:pathLst>
                      <a:path extrusionOk="0" h="4" w="96">
                        <a:moveTo>
                          <a:pt x="94" y="0"/>
                        </a:moveTo>
                        <a:cubicBezTo>
                          <a:pt x="2" y="0"/>
                          <a:pt x="2" y="0"/>
                          <a:pt x="2" y="0"/>
                        </a:cubicBezTo>
                        <a:cubicBezTo>
                          <a:pt x="1" y="0"/>
                          <a:pt x="0" y="1"/>
                          <a:pt x="0" y="2"/>
                        </a:cubicBezTo>
                        <a:cubicBezTo>
                          <a:pt x="0" y="3"/>
                          <a:pt x="1" y="4"/>
                          <a:pt x="2" y="4"/>
                        </a:cubicBezTo>
                        <a:cubicBezTo>
                          <a:pt x="94" y="4"/>
                          <a:pt x="94" y="4"/>
                          <a:pt x="94" y="4"/>
                        </a:cubicBezTo>
                        <a:cubicBezTo>
                          <a:pt x="95" y="4"/>
                          <a:pt x="96" y="3"/>
                          <a:pt x="96" y="2"/>
                        </a:cubicBezTo>
                        <a:cubicBezTo>
                          <a:pt x="96" y="1"/>
                          <a:pt x="95" y="0"/>
                          <a:pt x="94" y="0"/>
                        </a:cubicBezTo>
                        <a:close/>
                      </a:path>
                    </a:pathLst>
                  </a:custGeom>
                  <a:gradFill>
                    <a:gsLst>
                      <a:gs pos="0">
                        <a:srgbClr val="7983D7"/>
                      </a:gs>
                      <a:gs pos="38000">
                        <a:srgbClr val="7983D7"/>
                      </a:gs>
                      <a:gs pos="100000">
                        <a:srgbClr val="4757B8"/>
                      </a:gs>
                    </a:gsLst>
                    <a:lin ang="8100000" scaled="0"/>
                  </a:gradFill>
                  <a:ln>
                    <a:noFill/>
                  </a:ln>
                  <a:effectLst>
                    <a:outerShdw rotWithShape="0" algn="tl" dir="2700000" dist="12700">
                      <a:srgbClr val="4757B8">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8"/>
                  <p:cNvSpPr/>
                  <p:nvPr/>
                </p:nvSpPr>
                <p:spPr>
                  <a:xfrm>
                    <a:off x="3397251" y="2103438"/>
                    <a:ext cx="360363" cy="15875"/>
                  </a:xfrm>
                  <a:custGeom>
                    <a:rect b="b" l="l" r="r" t="t"/>
                    <a:pathLst>
                      <a:path extrusionOk="0" h="4" w="96">
                        <a:moveTo>
                          <a:pt x="2" y="4"/>
                        </a:moveTo>
                        <a:cubicBezTo>
                          <a:pt x="94" y="4"/>
                          <a:pt x="94" y="4"/>
                          <a:pt x="94" y="4"/>
                        </a:cubicBezTo>
                        <a:cubicBezTo>
                          <a:pt x="95" y="4"/>
                          <a:pt x="96" y="3"/>
                          <a:pt x="96" y="2"/>
                        </a:cubicBezTo>
                        <a:cubicBezTo>
                          <a:pt x="96" y="1"/>
                          <a:pt x="95" y="0"/>
                          <a:pt x="94" y="0"/>
                        </a:cubicBezTo>
                        <a:cubicBezTo>
                          <a:pt x="2" y="0"/>
                          <a:pt x="2" y="0"/>
                          <a:pt x="2" y="0"/>
                        </a:cubicBezTo>
                        <a:cubicBezTo>
                          <a:pt x="1" y="0"/>
                          <a:pt x="0" y="1"/>
                          <a:pt x="0" y="2"/>
                        </a:cubicBezTo>
                        <a:cubicBezTo>
                          <a:pt x="0" y="3"/>
                          <a:pt x="1" y="4"/>
                          <a:pt x="2" y="4"/>
                        </a:cubicBezTo>
                        <a:close/>
                      </a:path>
                    </a:pathLst>
                  </a:custGeom>
                  <a:gradFill>
                    <a:gsLst>
                      <a:gs pos="0">
                        <a:srgbClr val="7983D7"/>
                      </a:gs>
                      <a:gs pos="38000">
                        <a:srgbClr val="7983D7"/>
                      </a:gs>
                      <a:gs pos="100000">
                        <a:srgbClr val="4757B8"/>
                      </a:gs>
                    </a:gsLst>
                    <a:lin ang="8100000" scaled="0"/>
                  </a:gradFill>
                  <a:ln>
                    <a:noFill/>
                  </a:ln>
                  <a:effectLst>
                    <a:outerShdw rotWithShape="0" algn="tl" dir="2700000" dist="12700">
                      <a:srgbClr val="4757B8">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8"/>
                  <p:cNvSpPr/>
                  <p:nvPr/>
                </p:nvSpPr>
                <p:spPr>
                  <a:xfrm>
                    <a:off x="3413126" y="1954213"/>
                    <a:ext cx="90488" cy="134938"/>
                  </a:xfrm>
                  <a:custGeom>
                    <a:rect b="b" l="l" r="r" t="t"/>
                    <a:pathLst>
                      <a:path extrusionOk="0" h="36" w="24">
                        <a:moveTo>
                          <a:pt x="22" y="4"/>
                        </a:moveTo>
                        <a:cubicBezTo>
                          <a:pt x="23" y="4"/>
                          <a:pt x="24" y="3"/>
                          <a:pt x="24" y="2"/>
                        </a:cubicBezTo>
                        <a:cubicBezTo>
                          <a:pt x="24" y="1"/>
                          <a:pt x="23" y="0"/>
                          <a:pt x="22" y="0"/>
                        </a:cubicBezTo>
                        <a:cubicBezTo>
                          <a:pt x="2" y="0"/>
                          <a:pt x="2" y="0"/>
                          <a:pt x="2" y="0"/>
                        </a:cubicBezTo>
                        <a:cubicBezTo>
                          <a:pt x="1" y="0"/>
                          <a:pt x="0" y="1"/>
                          <a:pt x="0" y="2"/>
                        </a:cubicBezTo>
                        <a:cubicBezTo>
                          <a:pt x="0" y="3"/>
                          <a:pt x="1" y="4"/>
                          <a:pt x="2" y="4"/>
                        </a:cubicBezTo>
                        <a:cubicBezTo>
                          <a:pt x="4" y="4"/>
                          <a:pt x="4" y="4"/>
                          <a:pt x="4" y="4"/>
                        </a:cubicBezTo>
                        <a:cubicBezTo>
                          <a:pt x="4" y="32"/>
                          <a:pt x="4" y="32"/>
                          <a:pt x="4" y="32"/>
                        </a:cubicBezTo>
                        <a:cubicBezTo>
                          <a:pt x="2" y="32"/>
                          <a:pt x="2" y="32"/>
                          <a:pt x="2" y="32"/>
                        </a:cubicBezTo>
                        <a:cubicBezTo>
                          <a:pt x="1" y="32"/>
                          <a:pt x="0" y="33"/>
                          <a:pt x="0" y="34"/>
                        </a:cubicBezTo>
                        <a:cubicBezTo>
                          <a:pt x="0" y="35"/>
                          <a:pt x="1" y="36"/>
                          <a:pt x="2" y="36"/>
                        </a:cubicBezTo>
                        <a:cubicBezTo>
                          <a:pt x="4" y="36"/>
                          <a:pt x="4" y="36"/>
                          <a:pt x="4" y="36"/>
                        </a:cubicBezTo>
                        <a:cubicBezTo>
                          <a:pt x="20" y="36"/>
                          <a:pt x="20" y="36"/>
                          <a:pt x="20" y="36"/>
                        </a:cubicBezTo>
                        <a:cubicBezTo>
                          <a:pt x="22" y="36"/>
                          <a:pt x="22" y="36"/>
                          <a:pt x="22" y="36"/>
                        </a:cubicBezTo>
                        <a:cubicBezTo>
                          <a:pt x="23" y="36"/>
                          <a:pt x="24" y="35"/>
                          <a:pt x="24" y="34"/>
                        </a:cubicBezTo>
                        <a:cubicBezTo>
                          <a:pt x="24" y="33"/>
                          <a:pt x="23" y="32"/>
                          <a:pt x="22" y="32"/>
                        </a:cubicBezTo>
                        <a:cubicBezTo>
                          <a:pt x="20" y="32"/>
                          <a:pt x="20" y="32"/>
                          <a:pt x="20" y="32"/>
                        </a:cubicBezTo>
                        <a:cubicBezTo>
                          <a:pt x="20" y="4"/>
                          <a:pt x="20" y="4"/>
                          <a:pt x="20" y="4"/>
                        </a:cubicBezTo>
                        <a:lnTo>
                          <a:pt x="22" y="4"/>
                        </a:lnTo>
                        <a:close/>
                      </a:path>
                    </a:pathLst>
                  </a:custGeom>
                  <a:gradFill>
                    <a:gsLst>
                      <a:gs pos="0">
                        <a:srgbClr val="7983D7"/>
                      </a:gs>
                      <a:gs pos="38000">
                        <a:srgbClr val="7983D7"/>
                      </a:gs>
                      <a:gs pos="100000">
                        <a:srgbClr val="4757B8"/>
                      </a:gs>
                    </a:gsLst>
                    <a:lin ang="8100000" scaled="0"/>
                  </a:gradFill>
                  <a:ln>
                    <a:noFill/>
                  </a:ln>
                  <a:effectLst>
                    <a:outerShdw rotWithShape="0" algn="tl" dir="2700000" dist="12700">
                      <a:srgbClr val="4757B8">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8"/>
                  <p:cNvSpPr/>
                  <p:nvPr/>
                </p:nvSpPr>
                <p:spPr>
                  <a:xfrm>
                    <a:off x="3532188" y="1954213"/>
                    <a:ext cx="90488" cy="134938"/>
                  </a:xfrm>
                  <a:custGeom>
                    <a:rect b="b" l="l" r="r" t="t"/>
                    <a:pathLst>
                      <a:path extrusionOk="0" h="36" w="24">
                        <a:moveTo>
                          <a:pt x="22" y="4"/>
                        </a:moveTo>
                        <a:cubicBezTo>
                          <a:pt x="23" y="4"/>
                          <a:pt x="24" y="3"/>
                          <a:pt x="24" y="2"/>
                        </a:cubicBezTo>
                        <a:cubicBezTo>
                          <a:pt x="24" y="1"/>
                          <a:pt x="23" y="0"/>
                          <a:pt x="22" y="0"/>
                        </a:cubicBezTo>
                        <a:cubicBezTo>
                          <a:pt x="2" y="0"/>
                          <a:pt x="2" y="0"/>
                          <a:pt x="2" y="0"/>
                        </a:cubicBezTo>
                        <a:cubicBezTo>
                          <a:pt x="1" y="0"/>
                          <a:pt x="0" y="1"/>
                          <a:pt x="0" y="2"/>
                        </a:cubicBezTo>
                        <a:cubicBezTo>
                          <a:pt x="0" y="3"/>
                          <a:pt x="1" y="4"/>
                          <a:pt x="2" y="4"/>
                        </a:cubicBezTo>
                        <a:cubicBezTo>
                          <a:pt x="4" y="4"/>
                          <a:pt x="4" y="4"/>
                          <a:pt x="4" y="4"/>
                        </a:cubicBezTo>
                        <a:cubicBezTo>
                          <a:pt x="4" y="32"/>
                          <a:pt x="4" y="32"/>
                          <a:pt x="4" y="32"/>
                        </a:cubicBezTo>
                        <a:cubicBezTo>
                          <a:pt x="2" y="32"/>
                          <a:pt x="2" y="32"/>
                          <a:pt x="2" y="32"/>
                        </a:cubicBezTo>
                        <a:cubicBezTo>
                          <a:pt x="1" y="32"/>
                          <a:pt x="0" y="33"/>
                          <a:pt x="0" y="34"/>
                        </a:cubicBezTo>
                        <a:cubicBezTo>
                          <a:pt x="0" y="35"/>
                          <a:pt x="1" y="36"/>
                          <a:pt x="2" y="36"/>
                        </a:cubicBezTo>
                        <a:cubicBezTo>
                          <a:pt x="4" y="36"/>
                          <a:pt x="4" y="36"/>
                          <a:pt x="4" y="36"/>
                        </a:cubicBezTo>
                        <a:cubicBezTo>
                          <a:pt x="20" y="36"/>
                          <a:pt x="20" y="36"/>
                          <a:pt x="20" y="36"/>
                        </a:cubicBezTo>
                        <a:cubicBezTo>
                          <a:pt x="22" y="36"/>
                          <a:pt x="22" y="36"/>
                          <a:pt x="22" y="36"/>
                        </a:cubicBezTo>
                        <a:cubicBezTo>
                          <a:pt x="23" y="36"/>
                          <a:pt x="24" y="35"/>
                          <a:pt x="24" y="34"/>
                        </a:cubicBezTo>
                        <a:cubicBezTo>
                          <a:pt x="24" y="33"/>
                          <a:pt x="23" y="32"/>
                          <a:pt x="22" y="32"/>
                        </a:cubicBezTo>
                        <a:cubicBezTo>
                          <a:pt x="20" y="32"/>
                          <a:pt x="20" y="32"/>
                          <a:pt x="20" y="32"/>
                        </a:cubicBezTo>
                        <a:cubicBezTo>
                          <a:pt x="20" y="4"/>
                          <a:pt x="20" y="4"/>
                          <a:pt x="20" y="4"/>
                        </a:cubicBezTo>
                        <a:lnTo>
                          <a:pt x="22" y="4"/>
                        </a:lnTo>
                        <a:close/>
                      </a:path>
                    </a:pathLst>
                  </a:custGeom>
                  <a:gradFill>
                    <a:gsLst>
                      <a:gs pos="0">
                        <a:srgbClr val="7983D7"/>
                      </a:gs>
                      <a:gs pos="38000">
                        <a:srgbClr val="7983D7"/>
                      </a:gs>
                      <a:gs pos="100000">
                        <a:srgbClr val="4757B8"/>
                      </a:gs>
                    </a:gsLst>
                    <a:lin ang="8100000" scaled="0"/>
                  </a:gradFill>
                  <a:ln>
                    <a:noFill/>
                  </a:ln>
                  <a:effectLst>
                    <a:outerShdw rotWithShape="0" algn="tl" dir="2700000" dist="12700">
                      <a:srgbClr val="4757B8">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8"/>
                  <p:cNvSpPr/>
                  <p:nvPr/>
                </p:nvSpPr>
                <p:spPr>
                  <a:xfrm>
                    <a:off x="3652838" y="1954213"/>
                    <a:ext cx="90488" cy="134938"/>
                  </a:xfrm>
                  <a:custGeom>
                    <a:rect b="b" l="l" r="r" t="t"/>
                    <a:pathLst>
                      <a:path extrusionOk="0" h="36" w="24">
                        <a:moveTo>
                          <a:pt x="22" y="4"/>
                        </a:moveTo>
                        <a:cubicBezTo>
                          <a:pt x="23" y="4"/>
                          <a:pt x="24" y="3"/>
                          <a:pt x="24" y="2"/>
                        </a:cubicBezTo>
                        <a:cubicBezTo>
                          <a:pt x="24" y="1"/>
                          <a:pt x="23" y="0"/>
                          <a:pt x="22" y="0"/>
                        </a:cubicBezTo>
                        <a:cubicBezTo>
                          <a:pt x="2" y="0"/>
                          <a:pt x="2" y="0"/>
                          <a:pt x="2" y="0"/>
                        </a:cubicBezTo>
                        <a:cubicBezTo>
                          <a:pt x="1" y="0"/>
                          <a:pt x="0" y="1"/>
                          <a:pt x="0" y="2"/>
                        </a:cubicBezTo>
                        <a:cubicBezTo>
                          <a:pt x="0" y="3"/>
                          <a:pt x="1" y="4"/>
                          <a:pt x="2" y="4"/>
                        </a:cubicBezTo>
                        <a:cubicBezTo>
                          <a:pt x="4" y="4"/>
                          <a:pt x="4" y="4"/>
                          <a:pt x="4" y="4"/>
                        </a:cubicBezTo>
                        <a:cubicBezTo>
                          <a:pt x="4" y="32"/>
                          <a:pt x="4" y="32"/>
                          <a:pt x="4" y="32"/>
                        </a:cubicBezTo>
                        <a:cubicBezTo>
                          <a:pt x="2" y="32"/>
                          <a:pt x="2" y="32"/>
                          <a:pt x="2" y="32"/>
                        </a:cubicBezTo>
                        <a:cubicBezTo>
                          <a:pt x="1" y="32"/>
                          <a:pt x="0" y="33"/>
                          <a:pt x="0" y="34"/>
                        </a:cubicBezTo>
                        <a:cubicBezTo>
                          <a:pt x="0" y="35"/>
                          <a:pt x="1" y="36"/>
                          <a:pt x="2" y="36"/>
                        </a:cubicBezTo>
                        <a:cubicBezTo>
                          <a:pt x="4" y="36"/>
                          <a:pt x="4" y="36"/>
                          <a:pt x="4" y="36"/>
                        </a:cubicBezTo>
                        <a:cubicBezTo>
                          <a:pt x="20" y="36"/>
                          <a:pt x="20" y="36"/>
                          <a:pt x="20" y="36"/>
                        </a:cubicBezTo>
                        <a:cubicBezTo>
                          <a:pt x="22" y="36"/>
                          <a:pt x="22" y="36"/>
                          <a:pt x="22" y="36"/>
                        </a:cubicBezTo>
                        <a:cubicBezTo>
                          <a:pt x="23" y="36"/>
                          <a:pt x="24" y="35"/>
                          <a:pt x="24" y="34"/>
                        </a:cubicBezTo>
                        <a:cubicBezTo>
                          <a:pt x="24" y="33"/>
                          <a:pt x="23" y="32"/>
                          <a:pt x="22" y="32"/>
                        </a:cubicBezTo>
                        <a:cubicBezTo>
                          <a:pt x="20" y="32"/>
                          <a:pt x="20" y="32"/>
                          <a:pt x="20" y="32"/>
                        </a:cubicBezTo>
                        <a:cubicBezTo>
                          <a:pt x="20" y="4"/>
                          <a:pt x="20" y="4"/>
                          <a:pt x="20" y="4"/>
                        </a:cubicBezTo>
                        <a:lnTo>
                          <a:pt x="22" y="4"/>
                        </a:lnTo>
                        <a:close/>
                      </a:path>
                    </a:pathLst>
                  </a:custGeom>
                  <a:gradFill>
                    <a:gsLst>
                      <a:gs pos="0">
                        <a:srgbClr val="7983D7"/>
                      </a:gs>
                      <a:gs pos="38000">
                        <a:srgbClr val="7983D7"/>
                      </a:gs>
                      <a:gs pos="100000">
                        <a:srgbClr val="4757B8"/>
                      </a:gs>
                    </a:gsLst>
                    <a:lin ang="8100000" scaled="0"/>
                  </a:gradFill>
                  <a:ln>
                    <a:noFill/>
                  </a:ln>
                  <a:effectLst>
                    <a:outerShdw rotWithShape="0" algn="tl" dir="2700000" dist="12700">
                      <a:srgbClr val="4757B8">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8"/>
                  <p:cNvSpPr/>
                  <p:nvPr/>
                </p:nvSpPr>
                <p:spPr>
                  <a:xfrm>
                    <a:off x="3397251" y="1787525"/>
                    <a:ext cx="360363" cy="150813"/>
                  </a:xfrm>
                  <a:custGeom>
                    <a:rect b="b" l="l" r="r" t="t"/>
                    <a:pathLst>
                      <a:path extrusionOk="0" h="40" w="96">
                        <a:moveTo>
                          <a:pt x="2" y="40"/>
                        </a:moveTo>
                        <a:cubicBezTo>
                          <a:pt x="94" y="40"/>
                          <a:pt x="94" y="40"/>
                          <a:pt x="94" y="40"/>
                        </a:cubicBezTo>
                        <a:cubicBezTo>
                          <a:pt x="95" y="40"/>
                          <a:pt x="96" y="39"/>
                          <a:pt x="96" y="39"/>
                        </a:cubicBezTo>
                        <a:cubicBezTo>
                          <a:pt x="96" y="38"/>
                          <a:pt x="96" y="37"/>
                          <a:pt x="95" y="36"/>
                        </a:cubicBezTo>
                        <a:cubicBezTo>
                          <a:pt x="49" y="0"/>
                          <a:pt x="49" y="0"/>
                          <a:pt x="49" y="0"/>
                        </a:cubicBezTo>
                        <a:cubicBezTo>
                          <a:pt x="49" y="0"/>
                          <a:pt x="48" y="0"/>
                          <a:pt x="47" y="0"/>
                        </a:cubicBezTo>
                        <a:cubicBezTo>
                          <a:pt x="1" y="36"/>
                          <a:pt x="1" y="36"/>
                          <a:pt x="1" y="36"/>
                        </a:cubicBezTo>
                        <a:cubicBezTo>
                          <a:pt x="0" y="37"/>
                          <a:pt x="0" y="38"/>
                          <a:pt x="0" y="39"/>
                        </a:cubicBezTo>
                        <a:cubicBezTo>
                          <a:pt x="0" y="39"/>
                          <a:pt x="1" y="40"/>
                          <a:pt x="2" y="40"/>
                        </a:cubicBezTo>
                        <a:close/>
                      </a:path>
                    </a:pathLst>
                  </a:custGeom>
                  <a:gradFill>
                    <a:gsLst>
                      <a:gs pos="0">
                        <a:srgbClr val="7983D7"/>
                      </a:gs>
                      <a:gs pos="38000">
                        <a:srgbClr val="7983D7"/>
                      </a:gs>
                      <a:gs pos="100000">
                        <a:srgbClr val="4757B8"/>
                      </a:gs>
                    </a:gsLst>
                    <a:lin ang="8100000" scaled="0"/>
                  </a:gradFill>
                  <a:ln>
                    <a:noFill/>
                  </a:ln>
                  <a:effectLst>
                    <a:outerShdw rotWithShape="0" algn="tl" dir="2700000" dist="12700">
                      <a:srgbClr val="4757B8">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pic>
          <p:nvPicPr>
            <p:cNvPr id="257" name="Google Shape;257;p8"/>
            <p:cNvPicPr preferRelativeResize="0"/>
            <p:nvPr/>
          </p:nvPicPr>
          <p:blipFill rotWithShape="1">
            <a:blip r:embed="rId4">
              <a:alphaModFix/>
            </a:blip>
            <a:srcRect b="0" l="0" r="0" t="0"/>
            <a:stretch/>
          </p:blipFill>
          <p:spPr>
            <a:xfrm>
              <a:off x="4479926" y="454683"/>
              <a:ext cx="3931651" cy="5948634"/>
            </a:xfrm>
            <a:prstGeom prst="rect">
              <a:avLst/>
            </a:prstGeom>
            <a:noFill/>
            <a:ln>
              <a:noFill/>
            </a:ln>
          </p:spPr>
        </p:pic>
      </p:grpSp>
      <p:sp>
        <p:nvSpPr>
          <p:cNvPr id="258" name="Google Shape;258;p8"/>
          <p:cNvSpPr txBox="1"/>
          <p:nvPr/>
        </p:nvSpPr>
        <p:spPr>
          <a:xfrm>
            <a:off x="541944" y="705388"/>
            <a:ext cx="11154756" cy="80525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lt1"/>
              </a:buClr>
              <a:buSzPts val="4400"/>
              <a:buFont typeface="Quattrocento Sans"/>
              <a:buNone/>
            </a:pPr>
            <a:r>
              <a:rPr lang="en-US" sz="4400">
                <a:solidFill>
                  <a:schemeClr val="lt1"/>
                </a:solidFill>
                <a:latin typeface="Quattrocento Sans"/>
                <a:ea typeface="Quattrocento Sans"/>
                <a:cs typeface="Quattrocento Sans"/>
                <a:sym typeface="Quattrocento Sans"/>
              </a:rPr>
              <a:t>Fingerprint Authentication</a:t>
            </a:r>
            <a:endParaRPr sz="4400">
              <a:solidFill>
                <a:schemeClr val="lt1"/>
              </a:solidFill>
              <a:latin typeface="Quattrocento Sans"/>
              <a:ea typeface="Quattrocento Sans"/>
              <a:cs typeface="Quattrocento Sans"/>
              <a:sym typeface="Quattrocento Sans"/>
            </a:endParaRPr>
          </a:p>
        </p:txBody>
      </p:sp>
      <p:grpSp>
        <p:nvGrpSpPr>
          <p:cNvPr id="259" name="Google Shape;259;p8"/>
          <p:cNvGrpSpPr/>
          <p:nvPr/>
        </p:nvGrpSpPr>
        <p:grpSpPr>
          <a:xfrm>
            <a:off x="562172" y="492624"/>
            <a:ext cx="622326" cy="131948"/>
            <a:chOff x="692712" y="619597"/>
            <a:chExt cx="622326" cy="131948"/>
          </a:xfrm>
        </p:grpSpPr>
        <p:sp>
          <p:nvSpPr>
            <p:cNvPr id="260" name="Google Shape;260;p8"/>
            <p:cNvSpPr/>
            <p:nvPr/>
          </p:nvSpPr>
          <p:spPr>
            <a:xfrm>
              <a:off x="692712" y="619597"/>
              <a:ext cx="131948" cy="131948"/>
            </a:xfrm>
            <a:prstGeom prst="ellipse">
              <a:avLst/>
            </a:prstGeom>
            <a:solidFill>
              <a:srgbClr val="7983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8"/>
            <p:cNvSpPr/>
            <p:nvPr/>
          </p:nvSpPr>
          <p:spPr>
            <a:xfrm>
              <a:off x="937901" y="619597"/>
              <a:ext cx="131948" cy="13194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2" name="Google Shape;262;p8"/>
            <p:cNvSpPr/>
            <p:nvPr/>
          </p:nvSpPr>
          <p:spPr>
            <a:xfrm>
              <a:off x="1183090" y="619597"/>
              <a:ext cx="131948" cy="13194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63" name="Google Shape;263;p8"/>
          <p:cNvSpPr txBox="1"/>
          <p:nvPr>
            <p:ph idx="11" type="ftr"/>
          </p:nvPr>
        </p:nvSpPr>
        <p:spPr>
          <a:xfrm>
            <a:off x="1281869" y="6492875"/>
            <a:ext cx="9328446"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i="1" lang="en-US" sz="900">
                <a:solidFill>
                  <a:srgbClr val="888888"/>
                </a:solidFill>
                <a:latin typeface="Quattrocento Sans"/>
                <a:ea typeface="Quattrocento Sans"/>
                <a:cs typeface="Quattrocento Sans"/>
                <a:sym typeface="Quattrocento Sans"/>
              </a:rPr>
              <a:t>Strict and Confidential</a:t>
            </a:r>
            <a:endParaRPr/>
          </a:p>
        </p:txBody>
      </p:sp>
      <p:sp>
        <p:nvSpPr>
          <p:cNvPr id="264" name="Google Shape;264;p8"/>
          <p:cNvSpPr txBox="1"/>
          <p:nvPr>
            <p:ph idx="12" type="sldNum"/>
          </p:nvPr>
        </p:nvSpPr>
        <p:spPr>
          <a:xfrm>
            <a:off x="10767701" y="6492875"/>
            <a:ext cx="1047572"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sz="1050">
                <a:solidFill>
                  <a:srgbClr val="7983D7"/>
                </a:solidFill>
                <a:latin typeface="Quattrocento Sans"/>
                <a:ea typeface="Quattrocento Sans"/>
                <a:cs typeface="Quattrocento Sans"/>
                <a:sym typeface="Quattrocento Sans"/>
              </a:rPr>
              <a:t>Slide </a:t>
            </a:r>
            <a:fld id="{00000000-1234-1234-1234-123412341234}" type="slidenum">
              <a:rPr lang="en-US" sz="1050">
                <a:solidFill>
                  <a:srgbClr val="7983D7"/>
                </a:solidFill>
                <a:latin typeface="Quattrocento Sans"/>
                <a:ea typeface="Quattrocento Sans"/>
                <a:cs typeface="Quattrocento Sans"/>
                <a:sym typeface="Quattrocento Sans"/>
              </a:rPr>
              <a:t>‹#›</a:t>
            </a:fld>
            <a:endParaRPr sz="1050">
              <a:solidFill>
                <a:srgbClr val="7983D7"/>
              </a:solidFill>
              <a:latin typeface="Quattrocento Sans"/>
              <a:ea typeface="Quattrocento Sans"/>
              <a:cs typeface="Quattrocento Sans"/>
              <a:sym typeface="Quattrocento Sans"/>
            </a:endParaRPr>
          </a:p>
        </p:txBody>
      </p:sp>
      <p:sp>
        <p:nvSpPr>
          <p:cNvPr id="265" name="Google Shape;265;p8"/>
          <p:cNvSpPr/>
          <p:nvPr/>
        </p:nvSpPr>
        <p:spPr>
          <a:xfrm>
            <a:off x="11972658" y="6492875"/>
            <a:ext cx="219342" cy="228600"/>
          </a:xfrm>
          <a:prstGeom prst="rect">
            <a:avLst/>
          </a:prstGeom>
          <a:gradFill>
            <a:gsLst>
              <a:gs pos="0">
                <a:srgbClr val="4757B8"/>
              </a:gs>
              <a:gs pos="94000">
                <a:srgbClr val="7983D7"/>
              </a:gs>
              <a:gs pos="100000">
                <a:srgbClr val="7983D7"/>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66" name="Google Shape;266;p8"/>
          <p:cNvCxnSpPr/>
          <p:nvPr/>
        </p:nvCxnSpPr>
        <p:spPr>
          <a:xfrm>
            <a:off x="1153683" y="6484329"/>
            <a:ext cx="0" cy="228600"/>
          </a:xfrm>
          <a:prstGeom prst="straightConnector1">
            <a:avLst/>
          </a:prstGeom>
          <a:noFill/>
          <a:ln cap="flat" cmpd="sng" w="9525">
            <a:solidFill>
              <a:srgbClr val="B3C5C5"/>
            </a:solidFill>
            <a:prstDash val="solid"/>
            <a:miter lim="800000"/>
            <a:headEnd len="sm" w="sm" type="none"/>
            <a:tailEnd len="sm" w="sm" type="none"/>
          </a:ln>
        </p:spPr>
      </p:cxnSp>
      <p:sp>
        <p:nvSpPr>
          <p:cNvPr id="267" name="Google Shape;267;p8"/>
          <p:cNvSpPr/>
          <p:nvPr/>
        </p:nvSpPr>
        <p:spPr>
          <a:xfrm>
            <a:off x="2504486" y="2003425"/>
            <a:ext cx="1571756" cy="122600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600">
              <a:solidFill>
                <a:schemeClr val="lt1"/>
              </a:solidFill>
              <a:latin typeface="Quattrocento Sans"/>
              <a:ea typeface="Quattrocento Sans"/>
              <a:cs typeface="Quattrocento Sans"/>
              <a:sym typeface="Quattrocento Sans"/>
            </a:endParaRPr>
          </a:p>
        </p:txBody>
      </p:sp>
      <p:sp>
        <p:nvSpPr>
          <p:cNvPr id="268" name="Google Shape;268;p8"/>
          <p:cNvSpPr/>
          <p:nvPr/>
        </p:nvSpPr>
        <p:spPr>
          <a:xfrm>
            <a:off x="2504486" y="3584575"/>
            <a:ext cx="1449752" cy="917834"/>
          </a:xfrm>
          <a:prstGeom prst="rect">
            <a:avLst/>
          </a:prstGeom>
          <a:noFill/>
          <a:ln>
            <a:noFill/>
          </a:ln>
        </p:spPr>
        <p:txBody>
          <a:bodyPr anchorCtr="0" anchor="t" bIns="0" lIns="0" spcFirstLastPara="1" rIns="0" wrap="square" tIns="0">
            <a:noAutofit/>
          </a:bodyPr>
          <a:lstStyle/>
          <a:p>
            <a:pPr indent="-216000" lvl="0" marL="216000" marR="0" rtl="0" algn="l">
              <a:spcBef>
                <a:spcPts val="0"/>
              </a:spcBef>
              <a:spcAft>
                <a:spcPts val="0"/>
              </a:spcAft>
              <a:buClr>
                <a:srgbClr val="7983D7"/>
              </a:buClr>
              <a:buSzPts val="1400"/>
              <a:buFont typeface="Arial"/>
              <a:buChar char="•"/>
            </a:pPr>
            <a:r>
              <a:rPr b="0" i="0" lang="en-US" sz="1400">
                <a:solidFill>
                  <a:srgbClr val="3F3F3F"/>
                </a:solidFill>
                <a:latin typeface="Quattrocento Sans"/>
                <a:ea typeface="Quattrocento Sans"/>
                <a:cs typeface="Quattrocento Sans"/>
                <a:sym typeface="Quattrocento Sans"/>
              </a:rPr>
              <a:t>Fingerprint Authentication is the act of verifying an individual's identity based on one or more of their fingerprints</a:t>
            </a:r>
            <a:endParaRPr/>
          </a:p>
        </p:txBody>
      </p:sp>
      <p:sp>
        <p:nvSpPr>
          <p:cNvPr id="269" name="Google Shape;269;p8"/>
          <p:cNvSpPr/>
          <p:nvPr/>
        </p:nvSpPr>
        <p:spPr>
          <a:xfrm>
            <a:off x="2504486" y="4565650"/>
            <a:ext cx="1449752" cy="917834"/>
          </a:xfrm>
          <a:prstGeom prst="rect">
            <a:avLst/>
          </a:prstGeom>
          <a:noFill/>
          <a:ln>
            <a:noFill/>
          </a:ln>
        </p:spPr>
        <p:txBody>
          <a:bodyPr anchorCtr="0" anchor="t" bIns="0" lIns="0" spcFirstLastPara="1" rIns="0" wrap="square" tIns="0">
            <a:noAutofit/>
          </a:bodyPr>
          <a:lstStyle/>
          <a:p>
            <a:pPr indent="-127099" lvl="0" marL="216000" marR="0" rtl="0" algn="l">
              <a:spcBef>
                <a:spcPts val="0"/>
              </a:spcBef>
              <a:spcAft>
                <a:spcPts val="0"/>
              </a:spcAft>
              <a:buClr>
                <a:srgbClr val="7983D7"/>
              </a:buClr>
              <a:buSzPts val="1400"/>
              <a:buFont typeface="Arial"/>
              <a:buNone/>
            </a:pPr>
            <a:r>
              <a:t/>
            </a:r>
            <a:endParaRPr b="0" i="0" sz="1400">
              <a:solidFill>
                <a:srgbClr val="3F3F3F"/>
              </a:solidFill>
              <a:latin typeface="Quattrocento Sans"/>
              <a:ea typeface="Quattrocento Sans"/>
              <a:cs typeface="Quattrocento Sans"/>
              <a:sym typeface="Quattrocento Sans"/>
            </a:endParaRPr>
          </a:p>
        </p:txBody>
      </p:sp>
      <p:sp>
        <p:nvSpPr>
          <p:cNvPr id="270" name="Google Shape;270;p8"/>
          <p:cNvSpPr/>
          <p:nvPr/>
        </p:nvSpPr>
        <p:spPr>
          <a:xfrm>
            <a:off x="665094" y="5583985"/>
            <a:ext cx="3289144" cy="429547"/>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1" sz="1400">
              <a:solidFill>
                <a:srgbClr val="3F3F3F"/>
              </a:solidFill>
              <a:latin typeface="Quattrocento Sans"/>
              <a:ea typeface="Quattrocento Sans"/>
              <a:cs typeface="Quattrocento Sans"/>
              <a:sym typeface="Quattrocento Sans"/>
            </a:endParaRPr>
          </a:p>
        </p:txBody>
      </p:sp>
      <p:sp>
        <p:nvSpPr>
          <p:cNvPr id="271" name="Google Shape;271;p8"/>
          <p:cNvSpPr/>
          <p:nvPr/>
        </p:nvSpPr>
        <p:spPr>
          <a:xfrm>
            <a:off x="6219236" y="2003425"/>
            <a:ext cx="1571756" cy="122600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600">
              <a:solidFill>
                <a:schemeClr val="lt1"/>
              </a:solidFill>
              <a:latin typeface="Quattrocento Sans"/>
              <a:ea typeface="Quattrocento Sans"/>
              <a:cs typeface="Quattrocento Sans"/>
              <a:sym typeface="Quattrocento Sans"/>
            </a:endParaRPr>
          </a:p>
        </p:txBody>
      </p:sp>
      <p:sp>
        <p:nvSpPr>
          <p:cNvPr id="272" name="Google Shape;272;p8"/>
          <p:cNvSpPr/>
          <p:nvPr/>
        </p:nvSpPr>
        <p:spPr>
          <a:xfrm>
            <a:off x="6219236" y="3584575"/>
            <a:ext cx="1449752" cy="917834"/>
          </a:xfrm>
          <a:prstGeom prst="rect">
            <a:avLst/>
          </a:prstGeom>
          <a:noFill/>
          <a:ln>
            <a:noFill/>
          </a:ln>
        </p:spPr>
        <p:txBody>
          <a:bodyPr anchorCtr="0" anchor="t" bIns="0" lIns="0" spcFirstLastPara="1" rIns="0" wrap="square" tIns="0">
            <a:noAutofit/>
          </a:bodyPr>
          <a:lstStyle/>
          <a:p>
            <a:pPr indent="-216000" lvl="0" marL="216000" marR="0" rtl="0" algn="l">
              <a:spcBef>
                <a:spcPts val="0"/>
              </a:spcBef>
              <a:spcAft>
                <a:spcPts val="0"/>
              </a:spcAft>
              <a:buClr>
                <a:srgbClr val="7983D7"/>
              </a:buClr>
              <a:buSzPts val="1400"/>
              <a:buFont typeface="Arial"/>
              <a:buChar char="•"/>
            </a:pPr>
            <a:r>
              <a:rPr b="0" i="0" lang="en-US" sz="1400">
                <a:solidFill>
                  <a:srgbClr val="3F3F3F"/>
                </a:solidFill>
                <a:latin typeface="Quattrocento Sans"/>
                <a:ea typeface="Quattrocento Sans"/>
                <a:cs typeface="Quattrocento Sans"/>
                <a:sym typeface="Quattrocento Sans"/>
              </a:rPr>
              <a:t>Prompt for Fingerprint Authentication</a:t>
            </a:r>
            <a:endParaRPr/>
          </a:p>
        </p:txBody>
      </p:sp>
      <p:sp>
        <p:nvSpPr>
          <p:cNvPr id="273" name="Google Shape;273;p8"/>
          <p:cNvSpPr/>
          <p:nvPr/>
        </p:nvSpPr>
        <p:spPr>
          <a:xfrm>
            <a:off x="6219236" y="4565650"/>
            <a:ext cx="1449752" cy="917834"/>
          </a:xfrm>
          <a:prstGeom prst="rect">
            <a:avLst/>
          </a:prstGeom>
          <a:noFill/>
          <a:ln>
            <a:noFill/>
          </a:ln>
        </p:spPr>
        <p:txBody>
          <a:bodyPr anchorCtr="0" anchor="t" bIns="0" lIns="0" spcFirstLastPara="1" rIns="0" wrap="square" tIns="0">
            <a:noAutofit/>
          </a:bodyPr>
          <a:lstStyle/>
          <a:p>
            <a:pPr indent="-127099" lvl="0" marL="216000" marR="0" rtl="0" algn="l">
              <a:spcBef>
                <a:spcPts val="0"/>
              </a:spcBef>
              <a:spcAft>
                <a:spcPts val="0"/>
              </a:spcAft>
              <a:buClr>
                <a:srgbClr val="7983D7"/>
              </a:buClr>
              <a:buSzPts val="1400"/>
              <a:buFont typeface="Arial"/>
              <a:buNone/>
            </a:pPr>
            <a:r>
              <a:t/>
            </a:r>
            <a:endParaRPr b="0" i="0" sz="1400">
              <a:solidFill>
                <a:srgbClr val="3F3F3F"/>
              </a:solidFill>
              <a:latin typeface="Quattrocento Sans"/>
              <a:ea typeface="Quattrocento Sans"/>
              <a:cs typeface="Quattrocento Sans"/>
              <a:sym typeface="Quattrocento Sans"/>
            </a:endParaRPr>
          </a:p>
        </p:txBody>
      </p:sp>
      <p:sp>
        <p:nvSpPr>
          <p:cNvPr id="274" name="Google Shape;274;p8"/>
          <p:cNvSpPr/>
          <p:nvPr/>
        </p:nvSpPr>
        <p:spPr>
          <a:xfrm>
            <a:off x="4379844" y="5583985"/>
            <a:ext cx="3289144" cy="429547"/>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1" sz="1400">
              <a:solidFill>
                <a:srgbClr val="3F3F3F"/>
              </a:solidFill>
              <a:latin typeface="Quattrocento Sans"/>
              <a:ea typeface="Quattrocento Sans"/>
              <a:cs typeface="Quattrocento Sans"/>
              <a:sym typeface="Quattrocento Sans"/>
            </a:endParaRPr>
          </a:p>
        </p:txBody>
      </p:sp>
      <p:sp>
        <p:nvSpPr>
          <p:cNvPr id="275" name="Google Shape;275;p8"/>
          <p:cNvSpPr/>
          <p:nvPr/>
        </p:nvSpPr>
        <p:spPr>
          <a:xfrm>
            <a:off x="9927636" y="2003425"/>
            <a:ext cx="1571756" cy="122600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600">
              <a:solidFill>
                <a:schemeClr val="lt1"/>
              </a:solidFill>
              <a:latin typeface="Quattrocento Sans"/>
              <a:ea typeface="Quattrocento Sans"/>
              <a:cs typeface="Quattrocento Sans"/>
              <a:sym typeface="Quattrocento Sans"/>
            </a:endParaRPr>
          </a:p>
        </p:txBody>
      </p:sp>
      <p:sp>
        <p:nvSpPr>
          <p:cNvPr id="276" name="Google Shape;276;p8"/>
          <p:cNvSpPr/>
          <p:nvPr/>
        </p:nvSpPr>
        <p:spPr>
          <a:xfrm>
            <a:off x="9927636" y="3584575"/>
            <a:ext cx="1449752" cy="917834"/>
          </a:xfrm>
          <a:prstGeom prst="rect">
            <a:avLst/>
          </a:prstGeom>
          <a:noFill/>
          <a:ln>
            <a:noFill/>
          </a:ln>
        </p:spPr>
        <p:txBody>
          <a:bodyPr anchorCtr="0" anchor="t" bIns="0" lIns="0" spcFirstLastPara="1" rIns="0" wrap="square" tIns="0">
            <a:noAutofit/>
          </a:bodyPr>
          <a:lstStyle/>
          <a:p>
            <a:pPr indent="-216000" lvl="0" marL="216000" marR="0" rtl="0" algn="l">
              <a:spcBef>
                <a:spcPts val="0"/>
              </a:spcBef>
              <a:spcAft>
                <a:spcPts val="0"/>
              </a:spcAft>
              <a:buClr>
                <a:srgbClr val="7983D7"/>
              </a:buClr>
              <a:buSzPts val="1400"/>
              <a:buFont typeface="Arial"/>
              <a:buChar char="•"/>
            </a:pPr>
            <a:r>
              <a:rPr b="0" i="0" lang="en-US" sz="1400">
                <a:solidFill>
                  <a:srgbClr val="3F3F3F"/>
                </a:solidFill>
                <a:latin typeface="Quattrocento Sans"/>
                <a:ea typeface="Quattrocento Sans"/>
                <a:cs typeface="Quattrocento Sans"/>
                <a:sym typeface="Quattrocento Sans"/>
              </a:rPr>
              <a:t>Error Case Scenario</a:t>
            </a:r>
            <a:endParaRPr/>
          </a:p>
        </p:txBody>
      </p:sp>
      <p:sp>
        <p:nvSpPr>
          <p:cNvPr id="277" name="Google Shape;277;p8"/>
          <p:cNvSpPr/>
          <p:nvPr/>
        </p:nvSpPr>
        <p:spPr>
          <a:xfrm>
            <a:off x="9927636" y="4565650"/>
            <a:ext cx="1449752" cy="917834"/>
          </a:xfrm>
          <a:prstGeom prst="rect">
            <a:avLst/>
          </a:prstGeom>
          <a:noFill/>
          <a:ln>
            <a:noFill/>
          </a:ln>
        </p:spPr>
        <p:txBody>
          <a:bodyPr anchorCtr="0" anchor="t" bIns="0" lIns="0" spcFirstLastPara="1" rIns="0" wrap="square" tIns="0">
            <a:noAutofit/>
          </a:bodyPr>
          <a:lstStyle/>
          <a:p>
            <a:pPr indent="-127099" lvl="0" marL="216000" marR="0" rtl="0" algn="l">
              <a:spcBef>
                <a:spcPts val="0"/>
              </a:spcBef>
              <a:spcAft>
                <a:spcPts val="0"/>
              </a:spcAft>
              <a:buClr>
                <a:srgbClr val="7983D7"/>
              </a:buClr>
              <a:buSzPts val="1400"/>
              <a:buFont typeface="Arial"/>
              <a:buNone/>
            </a:pPr>
            <a:r>
              <a:t/>
            </a:r>
            <a:endParaRPr b="0" i="0" sz="1400">
              <a:solidFill>
                <a:srgbClr val="3F3F3F"/>
              </a:solidFill>
              <a:latin typeface="Quattrocento Sans"/>
              <a:ea typeface="Quattrocento Sans"/>
              <a:cs typeface="Quattrocento Sans"/>
              <a:sym typeface="Quattrocento Sans"/>
            </a:endParaRPr>
          </a:p>
        </p:txBody>
      </p:sp>
      <p:sp>
        <p:nvSpPr>
          <p:cNvPr id="278" name="Google Shape;278;p8"/>
          <p:cNvSpPr/>
          <p:nvPr/>
        </p:nvSpPr>
        <p:spPr>
          <a:xfrm>
            <a:off x="8088244" y="5583985"/>
            <a:ext cx="3289144" cy="429547"/>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1" sz="1400">
              <a:solidFill>
                <a:srgbClr val="3F3F3F"/>
              </a:solidFill>
              <a:latin typeface="Quattrocento Sans"/>
              <a:ea typeface="Quattrocento Sans"/>
              <a:cs typeface="Quattrocento Sans"/>
              <a:sym typeface="Quattrocento Sans"/>
            </a:endParaRPr>
          </a:p>
        </p:txBody>
      </p:sp>
      <p:pic>
        <p:nvPicPr>
          <p:cNvPr id="279" name="Google Shape;279;p8"/>
          <p:cNvPicPr preferRelativeResize="0"/>
          <p:nvPr/>
        </p:nvPicPr>
        <p:blipFill rotWithShape="1">
          <a:blip r:embed="rId5">
            <a:alphaModFix/>
          </a:blip>
          <a:srcRect b="0" l="0" r="0" t="0"/>
          <a:stretch/>
        </p:blipFill>
        <p:spPr>
          <a:xfrm>
            <a:off x="727281" y="1889692"/>
            <a:ext cx="1575800" cy="3408316"/>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pic>
        <p:nvPicPr>
          <p:cNvPr id="280" name="Google Shape;280;p8"/>
          <p:cNvPicPr preferRelativeResize="0"/>
          <p:nvPr/>
        </p:nvPicPr>
        <p:blipFill rotWithShape="1">
          <a:blip r:embed="rId6">
            <a:alphaModFix/>
          </a:blip>
          <a:srcRect b="0" l="0" r="0" t="0"/>
          <a:stretch/>
        </p:blipFill>
        <p:spPr>
          <a:xfrm>
            <a:off x="4420748" y="1881054"/>
            <a:ext cx="1609953" cy="3452378"/>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pic>
        <p:nvPicPr>
          <p:cNvPr id="281" name="Google Shape;281;p8"/>
          <p:cNvPicPr preferRelativeResize="0"/>
          <p:nvPr/>
        </p:nvPicPr>
        <p:blipFill rotWithShape="1">
          <a:blip r:embed="rId7">
            <a:alphaModFix/>
          </a:blip>
          <a:srcRect b="0" l="0" r="0" t="0"/>
          <a:stretch/>
        </p:blipFill>
        <p:spPr>
          <a:xfrm>
            <a:off x="8137094" y="1928055"/>
            <a:ext cx="1687252" cy="3434377"/>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9"/>
          <p:cNvSpPr/>
          <p:nvPr/>
        </p:nvSpPr>
        <p:spPr>
          <a:xfrm>
            <a:off x="4252549" y="1787711"/>
            <a:ext cx="3682848" cy="3682848"/>
          </a:xfrm>
          <a:prstGeom prst="ellipse">
            <a:avLst/>
          </a:prstGeom>
          <a:gradFill>
            <a:gsLst>
              <a:gs pos="0">
                <a:srgbClr val="2F2F37">
                  <a:alpha val="89803"/>
                </a:srgbClr>
              </a:gs>
              <a:gs pos="94000">
                <a:srgbClr val="1E1E24">
                  <a:alpha val="84705"/>
                </a:srgbClr>
              </a:gs>
              <a:gs pos="100000">
                <a:srgbClr val="1E1E24">
                  <a:alpha val="84705"/>
                </a:srgbClr>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88" name="Google Shape;288;p9"/>
          <p:cNvPicPr preferRelativeResize="0"/>
          <p:nvPr/>
        </p:nvPicPr>
        <p:blipFill rotWithShape="1">
          <a:blip r:embed="rId3">
            <a:alphaModFix/>
          </a:blip>
          <a:srcRect b="0" l="0" r="0" t="0"/>
          <a:stretch/>
        </p:blipFill>
        <p:spPr>
          <a:xfrm>
            <a:off x="4753314" y="1651114"/>
            <a:ext cx="2685370" cy="4062996"/>
          </a:xfrm>
          <a:prstGeom prst="rect">
            <a:avLst/>
          </a:prstGeom>
          <a:noFill/>
          <a:ln>
            <a:noFill/>
          </a:ln>
        </p:spPr>
      </p:pic>
      <p:sp>
        <p:nvSpPr>
          <p:cNvPr id="289" name="Google Shape;289;p9"/>
          <p:cNvSpPr txBox="1"/>
          <p:nvPr>
            <p:ph idx="12" type="sldNum"/>
          </p:nvPr>
        </p:nvSpPr>
        <p:spPr>
          <a:xfrm>
            <a:off x="10767701" y="6492875"/>
            <a:ext cx="1047572"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sz="1050">
                <a:solidFill>
                  <a:srgbClr val="7983D7"/>
                </a:solidFill>
                <a:latin typeface="Quattrocento Sans"/>
                <a:ea typeface="Quattrocento Sans"/>
                <a:cs typeface="Quattrocento Sans"/>
                <a:sym typeface="Quattrocento Sans"/>
              </a:rPr>
              <a:t>Slide </a:t>
            </a:r>
            <a:fld id="{00000000-1234-1234-1234-123412341234}" type="slidenum">
              <a:rPr lang="en-US" sz="1050">
                <a:solidFill>
                  <a:srgbClr val="7983D7"/>
                </a:solidFill>
                <a:latin typeface="Quattrocento Sans"/>
                <a:ea typeface="Quattrocento Sans"/>
                <a:cs typeface="Quattrocento Sans"/>
                <a:sym typeface="Quattrocento Sans"/>
              </a:rPr>
              <a:t>‹#›</a:t>
            </a:fld>
            <a:endParaRPr sz="1050">
              <a:solidFill>
                <a:srgbClr val="7983D7"/>
              </a:solidFill>
              <a:latin typeface="Quattrocento Sans"/>
              <a:ea typeface="Quattrocento Sans"/>
              <a:cs typeface="Quattrocento Sans"/>
              <a:sym typeface="Quattrocento Sans"/>
            </a:endParaRPr>
          </a:p>
        </p:txBody>
      </p:sp>
      <p:sp>
        <p:nvSpPr>
          <p:cNvPr id="290" name="Google Shape;290;p9"/>
          <p:cNvSpPr/>
          <p:nvPr/>
        </p:nvSpPr>
        <p:spPr>
          <a:xfrm>
            <a:off x="11972658" y="6492875"/>
            <a:ext cx="219342" cy="228600"/>
          </a:xfrm>
          <a:prstGeom prst="rect">
            <a:avLst/>
          </a:prstGeom>
          <a:gradFill>
            <a:gsLst>
              <a:gs pos="0">
                <a:srgbClr val="4757B8"/>
              </a:gs>
              <a:gs pos="94000">
                <a:srgbClr val="7983D7"/>
              </a:gs>
              <a:gs pos="100000">
                <a:srgbClr val="7983D7"/>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1" name="Google Shape;291;p9"/>
          <p:cNvSpPr txBox="1"/>
          <p:nvPr/>
        </p:nvSpPr>
        <p:spPr>
          <a:xfrm>
            <a:off x="643099" y="705361"/>
            <a:ext cx="10913897" cy="81863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3F3F3F"/>
              </a:buClr>
              <a:buSzPts val="4400"/>
              <a:buFont typeface="Quattrocento Sans"/>
              <a:buNone/>
            </a:pPr>
            <a:r>
              <a:rPr lang="en-US" sz="4400">
                <a:solidFill>
                  <a:srgbClr val="3F3F3F"/>
                </a:solidFill>
                <a:latin typeface="Quattrocento Sans"/>
                <a:ea typeface="Quattrocento Sans"/>
                <a:cs typeface="Quattrocento Sans"/>
                <a:sym typeface="Quattrocento Sans"/>
              </a:rPr>
              <a:t>Flutter Module </a:t>
            </a:r>
            <a:endParaRPr sz="4400">
              <a:solidFill>
                <a:srgbClr val="3F3F3F"/>
              </a:solidFill>
              <a:latin typeface="Quattrocento Sans"/>
              <a:ea typeface="Quattrocento Sans"/>
              <a:cs typeface="Quattrocento Sans"/>
              <a:sym typeface="Quattrocento Sans"/>
            </a:endParaRPr>
          </a:p>
        </p:txBody>
      </p:sp>
      <p:grpSp>
        <p:nvGrpSpPr>
          <p:cNvPr id="292" name="Google Shape;292;p9"/>
          <p:cNvGrpSpPr/>
          <p:nvPr/>
        </p:nvGrpSpPr>
        <p:grpSpPr>
          <a:xfrm>
            <a:off x="692712" y="492597"/>
            <a:ext cx="622326" cy="131948"/>
            <a:chOff x="692712" y="619597"/>
            <a:chExt cx="622326" cy="131948"/>
          </a:xfrm>
        </p:grpSpPr>
        <p:sp>
          <p:nvSpPr>
            <p:cNvPr id="293" name="Google Shape;293;p9"/>
            <p:cNvSpPr/>
            <p:nvPr/>
          </p:nvSpPr>
          <p:spPr>
            <a:xfrm>
              <a:off x="692712" y="619597"/>
              <a:ext cx="131948" cy="131948"/>
            </a:xfrm>
            <a:prstGeom prst="ellipse">
              <a:avLst/>
            </a:prstGeom>
            <a:solidFill>
              <a:srgbClr val="7983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4" name="Google Shape;294;p9"/>
            <p:cNvSpPr/>
            <p:nvPr/>
          </p:nvSpPr>
          <p:spPr>
            <a:xfrm>
              <a:off x="937901" y="619597"/>
              <a:ext cx="131948" cy="131948"/>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5" name="Google Shape;295;p9"/>
            <p:cNvSpPr/>
            <p:nvPr/>
          </p:nvSpPr>
          <p:spPr>
            <a:xfrm>
              <a:off x="1183090" y="619597"/>
              <a:ext cx="131948" cy="131948"/>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96" name="Google Shape;296;p9"/>
          <p:cNvGrpSpPr/>
          <p:nvPr/>
        </p:nvGrpSpPr>
        <p:grpSpPr>
          <a:xfrm>
            <a:off x="5254278" y="1762152"/>
            <a:ext cx="1749526" cy="3708250"/>
            <a:chOff x="5220361" y="638174"/>
            <a:chExt cx="2561481" cy="5429250"/>
          </a:xfrm>
        </p:grpSpPr>
        <p:sp>
          <p:nvSpPr>
            <p:cNvPr id="297" name="Google Shape;297;p9"/>
            <p:cNvSpPr/>
            <p:nvPr/>
          </p:nvSpPr>
          <p:spPr>
            <a:xfrm>
              <a:off x="5220361" y="638174"/>
              <a:ext cx="2561481" cy="5429250"/>
            </a:xfrm>
            <a:prstGeom prst="roundRect">
              <a:avLst>
                <a:gd fmla="val 7098" name="adj"/>
              </a:avLst>
            </a:prstGeom>
            <a:gradFill>
              <a:gsLst>
                <a:gs pos="0">
                  <a:srgbClr val="7983D7"/>
                </a:gs>
                <a:gs pos="38000">
                  <a:srgbClr val="7983D7"/>
                </a:gs>
                <a:gs pos="100000">
                  <a:srgbClr val="4757B8"/>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8" name="Google Shape;298;p9"/>
            <p:cNvSpPr/>
            <p:nvPr/>
          </p:nvSpPr>
          <p:spPr>
            <a:xfrm>
              <a:off x="5220361" y="661507"/>
              <a:ext cx="2561481" cy="5405917"/>
            </a:xfrm>
            <a:custGeom>
              <a:rect b="b" l="l" r="r" t="t"/>
              <a:pathLst>
                <a:path extrusionOk="0" h="5405917" w="2561481">
                  <a:moveTo>
                    <a:pt x="2463852" y="0"/>
                  </a:moveTo>
                  <a:lnTo>
                    <a:pt x="2508229" y="29919"/>
                  </a:lnTo>
                  <a:cubicBezTo>
                    <a:pt x="2541131" y="62821"/>
                    <a:pt x="2561481" y="108275"/>
                    <a:pt x="2561481" y="158481"/>
                  </a:cubicBezTo>
                  <a:lnTo>
                    <a:pt x="2561481" y="5224103"/>
                  </a:lnTo>
                  <a:cubicBezTo>
                    <a:pt x="2561481" y="5324516"/>
                    <a:pt x="2480080" y="5405917"/>
                    <a:pt x="2379667" y="5405917"/>
                  </a:cubicBezTo>
                  <a:lnTo>
                    <a:pt x="181814" y="5405917"/>
                  </a:lnTo>
                  <a:cubicBezTo>
                    <a:pt x="81401" y="5405917"/>
                    <a:pt x="0" y="5324516"/>
                    <a:pt x="0" y="5224103"/>
                  </a:cubicBezTo>
                  <a:lnTo>
                    <a:pt x="0" y="5219587"/>
                  </a:ln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99" name="Google Shape;299;p9"/>
          <p:cNvSpPr/>
          <p:nvPr/>
        </p:nvSpPr>
        <p:spPr>
          <a:xfrm>
            <a:off x="5849843" y="3337080"/>
            <a:ext cx="558395" cy="558395"/>
          </a:xfrm>
          <a:prstGeom prst="ellipse">
            <a:avLst/>
          </a:prstGeom>
          <a:solidFill>
            <a:srgbClr val="EBECF9"/>
          </a:solidFill>
          <a:ln>
            <a:noFill/>
          </a:ln>
          <a:effectLst>
            <a:outerShdw blurRad="50800" rotWithShape="0" algn="tl" dir="2700000" dist="38100">
              <a:srgbClr val="4757B8">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00" name="Google Shape;300;p9"/>
          <p:cNvGrpSpPr/>
          <p:nvPr/>
        </p:nvGrpSpPr>
        <p:grpSpPr>
          <a:xfrm>
            <a:off x="5986165" y="3452476"/>
            <a:ext cx="285750" cy="327603"/>
            <a:chOff x="2692401" y="2509838"/>
            <a:chExt cx="314325" cy="360363"/>
          </a:xfrm>
        </p:grpSpPr>
        <p:sp>
          <p:nvSpPr>
            <p:cNvPr id="301" name="Google Shape;301;p9"/>
            <p:cNvSpPr/>
            <p:nvPr/>
          </p:nvSpPr>
          <p:spPr>
            <a:xfrm>
              <a:off x="2857501" y="2689225"/>
              <a:ext cx="22225" cy="60325"/>
            </a:xfrm>
            <a:custGeom>
              <a:rect b="b" l="l" r="r" t="t"/>
              <a:pathLst>
                <a:path extrusionOk="0" h="16" w="6">
                  <a:moveTo>
                    <a:pt x="6" y="8"/>
                  </a:moveTo>
                  <a:cubicBezTo>
                    <a:pt x="6" y="4"/>
                    <a:pt x="3" y="1"/>
                    <a:pt x="0" y="0"/>
                  </a:cubicBezTo>
                  <a:cubicBezTo>
                    <a:pt x="0" y="16"/>
                    <a:pt x="0" y="16"/>
                    <a:pt x="0" y="16"/>
                  </a:cubicBezTo>
                  <a:cubicBezTo>
                    <a:pt x="3" y="15"/>
                    <a:pt x="6" y="12"/>
                    <a:pt x="6" y="8"/>
                  </a:cubicBezTo>
                  <a:close/>
                </a:path>
              </a:pathLst>
            </a:custGeom>
            <a:gradFill>
              <a:gsLst>
                <a:gs pos="0">
                  <a:srgbClr val="7983D7"/>
                </a:gs>
                <a:gs pos="38000">
                  <a:srgbClr val="7983D7"/>
                </a:gs>
                <a:gs pos="100000">
                  <a:srgbClr val="4757B8"/>
                </a:gs>
              </a:gsLst>
              <a:lin ang="8100000" scaled="0"/>
            </a:gradFill>
            <a:ln>
              <a:noFill/>
            </a:ln>
            <a:effectLst>
              <a:outerShdw blurRad="12700" rotWithShape="0" algn="tl" dir="2700000" dist="12700">
                <a:srgbClr val="000000">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 name="Google Shape;302;p9"/>
            <p:cNvSpPr/>
            <p:nvPr/>
          </p:nvSpPr>
          <p:spPr>
            <a:xfrm>
              <a:off x="2819401" y="2614613"/>
              <a:ext cx="22225" cy="60325"/>
            </a:xfrm>
            <a:custGeom>
              <a:rect b="b" l="l" r="r" t="t"/>
              <a:pathLst>
                <a:path extrusionOk="0" h="16" w="6">
                  <a:moveTo>
                    <a:pt x="0" y="8"/>
                  </a:moveTo>
                  <a:cubicBezTo>
                    <a:pt x="0" y="12"/>
                    <a:pt x="3" y="15"/>
                    <a:pt x="6" y="16"/>
                  </a:cubicBezTo>
                  <a:cubicBezTo>
                    <a:pt x="6" y="0"/>
                    <a:pt x="6" y="0"/>
                    <a:pt x="6" y="0"/>
                  </a:cubicBezTo>
                  <a:cubicBezTo>
                    <a:pt x="3" y="1"/>
                    <a:pt x="0" y="4"/>
                    <a:pt x="0" y="8"/>
                  </a:cubicBezTo>
                  <a:close/>
                </a:path>
              </a:pathLst>
            </a:custGeom>
            <a:gradFill>
              <a:gsLst>
                <a:gs pos="0">
                  <a:srgbClr val="7983D7"/>
                </a:gs>
                <a:gs pos="38000">
                  <a:srgbClr val="7983D7"/>
                </a:gs>
                <a:gs pos="100000">
                  <a:srgbClr val="4757B8"/>
                </a:gs>
              </a:gsLst>
              <a:lin ang="8100000" scaled="0"/>
            </a:gradFill>
            <a:ln>
              <a:noFill/>
            </a:ln>
            <a:effectLst>
              <a:outerShdw blurRad="12700" rotWithShape="0" algn="tl" dir="2700000" dist="12700">
                <a:srgbClr val="000000">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 name="Google Shape;303;p9"/>
            <p:cNvSpPr/>
            <p:nvPr/>
          </p:nvSpPr>
          <p:spPr>
            <a:xfrm>
              <a:off x="2692401" y="2509838"/>
              <a:ext cx="314325" cy="360363"/>
            </a:xfrm>
            <a:custGeom>
              <a:rect b="b" l="l" r="r" t="t"/>
              <a:pathLst>
                <a:path extrusionOk="0" h="96" w="84">
                  <a:moveTo>
                    <a:pt x="83" y="2"/>
                  </a:moveTo>
                  <a:cubicBezTo>
                    <a:pt x="82" y="2"/>
                    <a:pt x="81" y="2"/>
                    <a:pt x="81" y="2"/>
                  </a:cubicBezTo>
                  <a:cubicBezTo>
                    <a:pt x="74" y="7"/>
                    <a:pt x="68" y="10"/>
                    <a:pt x="62" y="10"/>
                  </a:cubicBezTo>
                  <a:cubicBezTo>
                    <a:pt x="55" y="10"/>
                    <a:pt x="48" y="6"/>
                    <a:pt x="44" y="1"/>
                  </a:cubicBezTo>
                  <a:cubicBezTo>
                    <a:pt x="43" y="0"/>
                    <a:pt x="41" y="0"/>
                    <a:pt x="40" y="1"/>
                  </a:cubicBezTo>
                  <a:cubicBezTo>
                    <a:pt x="36" y="6"/>
                    <a:pt x="29" y="10"/>
                    <a:pt x="22" y="10"/>
                  </a:cubicBezTo>
                  <a:cubicBezTo>
                    <a:pt x="16" y="10"/>
                    <a:pt x="10" y="7"/>
                    <a:pt x="3" y="2"/>
                  </a:cubicBezTo>
                  <a:cubicBezTo>
                    <a:pt x="3" y="2"/>
                    <a:pt x="2" y="2"/>
                    <a:pt x="1" y="2"/>
                  </a:cubicBezTo>
                  <a:cubicBezTo>
                    <a:pt x="0" y="3"/>
                    <a:pt x="0" y="3"/>
                    <a:pt x="0" y="4"/>
                  </a:cubicBezTo>
                  <a:cubicBezTo>
                    <a:pt x="0" y="63"/>
                    <a:pt x="0" y="63"/>
                    <a:pt x="0" y="63"/>
                  </a:cubicBezTo>
                  <a:cubicBezTo>
                    <a:pt x="0" y="64"/>
                    <a:pt x="0" y="64"/>
                    <a:pt x="0" y="64"/>
                  </a:cubicBezTo>
                  <a:cubicBezTo>
                    <a:pt x="0" y="65"/>
                    <a:pt x="7" y="86"/>
                    <a:pt x="41" y="96"/>
                  </a:cubicBezTo>
                  <a:cubicBezTo>
                    <a:pt x="42" y="96"/>
                    <a:pt x="42" y="96"/>
                    <a:pt x="42" y="96"/>
                  </a:cubicBezTo>
                  <a:cubicBezTo>
                    <a:pt x="42" y="96"/>
                    <a:pt x="42" y="96"/>
                    <a:pt x="43" y="96"/>
                  </a:cubicBezTo>
                  <a:cubicBezTo>
                    <a:pt x="77" y="86"/>
                    <a:pt x="84" y="65"/>
                    <a:pt x="84" y="64"/>
                  </a:cubicBezTo>
                  <a:cubicBezTo>
                    <a:pt x="84" y="64"/>
                    <a:pt x="84" y="64"/>
                    <a:pt x="84" y="63"/>
                  </a:cubicBezTo>
                  <a:cubicBezTo>
                    <a:pt x="84" y="4"/>
                    <a:pt x="84" y="4"/>
                    <a:pt x="84" y="4"/>
                  </a:cubicBezTo>
                  <a:cubicBezTo>
                    <a:pt x="84" y="3"/>
                    <a:pt x="84" y="3"/>
                    <a:pt x="83" y="2"/>
                  </a:cubicBezTo>
                  <a:close/>
                  <a:moveTo>
                    <a:pt x="54" y="56"/>
                  </a:moveTo>
                  <a:cubicBezTo>
                    <a:pt x="54" y="62"/>
                    <a:pt x="50" y="67"/>
                    <a:pt x="44" y="68"/>
                  </a:cubicBezTo>
                  <a:cubicBezTo>
                    <a:pt x="44" y="72"/>
                    <a:pt x="44" y="72"/>
                    <a:pt x="44" y="72"/>
                  </a:cubicBezTo>
                  <a:cubicBezTo>
                    <a:pt x="44" y="73"/>
                    <a:pt x="43" y="74"/>
                    <a:pt x="42" y="74"/>
                  </a:cubicBezTo>
                  <a:cubicBezTo>
                    <a:pt x="41" y="74"/>
                    <a:pt x="40" y="73"/>
                    <a:pt x="40" y="72"/>
                  </a:cubicBezTo>
                  <a:cubicBezTo>
                    <a:pt x="40" y="68"/>
                    <a:pt x="40" y="68"/>
                    <a:pt x="40" y="68"/>
                  </a:cubicBezTo>
                  <a:cubicBezTo>
                    <a:pt x="34" y="67"/>
                    <a:pt x="30" y="62"/>
                    <a:pt x="30" y="56"/>
                  </a:cubicBezTo>
                  <a:cubicBezTo>
                    <a:pt x="30" y="55"/>
                    <a:pt x="31" y="54"/>
                    <a:pt x="32" y="54"/>
                  </a:cubicBezTo>
                  <a:cubicBezTo>
                    <a:pt x="33" y="54"/>
                    <a:pt x="34" y="55"/>
                    <a:pt x="34" y="56"/>
                  </a:cubicBezTo>
                  <a:cubicBezTo>
                    <a:pt x="34" y="60"/>
                    <a:pt x="37" y="63"/>
                    <a:pt x="40" y="64"/>
                  </a:cubicBezTo>
                  <a:cubicBezTo>
                    <a:pt x="40" y="48"/>
                    <a:pt x="40" y="48"/>
                    <a:pt x="40" y="48"/>
                  </a:cubicBezTo>
                  <a:cubicBezTo>
                    <a:pt x="34" y="47"/>
                    <a:pt x="30" y="42"/>
                    <a:pt x="30" y="36"/>
                  </a:cubicBezTo>
                  <a:cubicBezTo>
                    <a:pt x="30" y="30"/>
                    <a:pt x="34" y="25"/>
                    <a:pt x="40" y="24"/>
                  </a:cubicBezTo>
                  <a:cubicBezTo>
                    <a:pt x="40" y="20"/>
                    <a:pt x="40" y="20"/>
                    <a:pt x="40" y="20"/>
                  </a:cubicBezTo>
                  <a:cubicBezTo>
                    <a:pt x="40" y="19"/>
                    <a:pt x="41" y="18"/>
                    <a:pt x="42" y="18"/>
                  </a:cubicBezTo>
                  <a:cubicBezTo>
                    <a:pt x="43" y="18"/>
                    <a:pt x="44" y="19"/>
                    <a:pt x="44" y="20"/>
                  </a:cubicBezTo>
                  <a:cubicBezTo>
                    <a:pt x="44" y="24"/>
                    <a:pt x="44" y="24"/>
                    <a:pt x="44" y="24"/>
                  </a:cubicBezTo>
                  <a:cubicBezTo>
                    <a:pt x="50" y="25"/>
                    <a:pt x="54" y="30"/>
                    <a:pt x="54" y="36"/>
                  </a:cubicBezTo>
                  <a:cubicBezTo>
                    <a:pt x="54" y="37"/>
                    <a:pt x="53" y="38"/>
                    <a:pt x="52" y="38"/>
                  </a:cubicBezTo>
                  <a:cubicBezTo>
                    <a:pt x="51" y="38"/>
                    <a:pt x="50" y="37"/>
                    <a:pt x="50" y="36"/>
                  </a:cubicBezTo>
                  <a:cubicBezTo>
                    <a:pt x="50" y="32"/>
                    <a:pt x="47" y="29"/>
                    <a:pt x="44" y="28"/>
                  </a:cubicBezTo>
                  <a:cubicBezTo>
                    <a:pt x="44" y="44"/>
                    <a:pt x="44" y="44"/>
                    <a:pt x="44" y="44"/>
                  </a:cubicBezTo>
                  <a:cubicBezTo>
                    <a:pt x="50" y="45"/>
                    <a:pt x="54" y="50"/>
                    <a:pt x="54" y="56"/>
                  </a:cubicBezTo>
                  <a:close/>
                </a:path>
              </a:pathLst>
            </a:custGeom>
            <a:gradFill>
              <a:gsLst>
                <a:gs pos="0">
                  <a:srgbClr val="7983D7"/>
                </a:gs>
                <a:gs pos="38000">
                  <a:srgbClr val="7983D7"/>
                </a:gs>
                <a:gs pos="100000">
                  <a:srgbClr val="4757B8"/>
                </a:gs>
              </a:gsLst>
              <a:lin ang="8100000" scaled="0"/>
            </a:gradFill>
            <a:ln>
              <a:noFill/>
            </a:ln>
            <a:effectLst>
              <a:outerShdw blurRad="12700" rotWithShape="0" algn="tl" dir="2700000" dist="12700">
                <a:srgbClr val="000000">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04" name="Google Shape;304;p9"/>
          <p:cNvGrpSpPr/>
          <p:nvPr/>
        </p:nvGrpSpPr>
        <p:grpSpPr>
          <a:xfrm>
            <a:off x="4185543" y="2511289"/>
            <a:ext cx="567771" cy="567771"/>
            <a:chOff x="4254574" y="2587901"/>
            <a:chExt cx="624548" cy="624548"/>
          </a:xfrm>
        </p:grpSpPr>
        <p:sp>
          <p:nvSpPr>
            <p:cNvPr id="305" name="Google Shape;305;p9"/>
            <p:cNvSpPr/>
            <p:nvPr/>
          </p:nvSpPr>
          <p:spPr>
            <a:xfrm>
              <a:off x="4254574" y="2587901"/>
              <a:ext cx="624548" cy="624548"/>
            </a:xfrm>
            <a:prstGeom prst="ellipse">
              <a:avLst/>
            </a:prstGeom>
            <a:gradFill>
              <a:gsLst>
                <a:gs pos="0">
                  <a:srgbClr val="4757B8"/>
                </a:gs>
                <a:gs pos="94000">
                  <a:srgbClr val="737ED5"/>
                </a:gs>
                <a:gs pos="100000">
                  <a:srgbClr val="737ED5"/>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6" name="Google Shape;306;p9"/>
            <p:cNvSpPr/>
            <p:nvPr/>
          </p:nvSpPr>
          <p:spPr>
            <a:xfrm>
              <a:off x="4328281" y="2693438"/>
              <a:ext cx="550841" cy="519011"/>
            </a:xfrm>
            <a:custGeom>
              <a:rect b="b" l="l" r="r" t="t"/>
              <a:pathLst>
                <a:path extrusionOk="0" h="519011" w="550841">
                  <a:moveTo>
                    <a:pt x="470991" y="0"/>
                  </a:moveTo>
                  <a:lnTo>
                    <a:pt x="497510" y="32142"/>
                  </a:lnTo>
                  <a:cubicBezTo>
                    <a:pt x="531180" y="81981"/>
                    <a:pt x="550841" y="142063"/>
                    <a:pt x="550841" y="206737"/>
                  </a:cubicBezTo>
                  <a:cubicBezTo>
                    <a:pt x="550841" y="379201"/>
                    <a:pt x="411031" y="519011"/>
                    <a:pt x="238567" y="519011"/>
                  </a:cubicBezTo>
                  <a:cubicBezTo>
                    <a:pt x="152335" y="519011"/>
                    <a:pt x="74267" y="484059"/>
                    <a:pt x="17756" y="427548"/>
                  </a:cubicBezTo>
                  <a:lnTo>
                    <a:pt x="0" y="406027"/>
                  </a:ln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307" name="Google Shape;307;p9"/>
          <p:cNvGrpSpPr/>
          <p:nvPr/>
        </p:nvGrpSpPr>
        <p:grpSpPr>
          <a:xfrm>
            <a:off x="4185543" y="4119109"/>
            <a:ext cx="567771" cy="567771"/>
            <a:chOff x="4254574" y="2587901"/>
            <a:chExt cx="624548" cy="624548"/>
          </a:xfrm>
        </p:grpSpPr>
        <p:sp>
          <p:nvSpPr>
            <p:cNvPr id="308" name="Google Shape;308;p9"/>
            <p:cNvSpPr/>
            <p:nvPr/>
          </p:nvSpPr>
          <p:spPr>
            <a:xfrm>
              <a:off x="4254574" y="2587901"/>
              <a:ext cx="624548" cy="624548"/>
            </a:xfrm>
            <a:prstGeom prst="ellipse">
              <a:avLst/>
            </a:prstGeom>
            <a:gradFill>
              <a:gsLst>
                <a:gs pos="0">
                  <a:srgbClr val="4757B8"/>
                </a:gs>
                <a:gs pos="94000">
                  <a:srgbClr val="737ED5"/>
                </a:gs>
                <a:gs pos="100000">
                  <a:srgbClr val="737ED5"/>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9" name="Google Shape;309;p9"/>
            <p:cNvSpPr/>
            <p:nvPr/>
          </p:nvSpPr>
          <p:spPr>
            <a:xfrm>
              <a:off x="4328281" y="2693438"/>
              <a:ext cx="550841" cy="519011"/>
            </a:xfrm>
            <a:custGeom>
              <a:rect b="b" l="l" r="r" t="t"/>
              <a:pathLst>
                <a:path extrusionOk="0" h="519011" w="550841">
                  <a:moveTo>
                    <a:pt x="470991" y="0"/>
                  </a:moveTo>
                  <a:lnTo>
                    <a:pt x="497510" y="32142"/>
                  </a:lnTo>
                  <a:cubicBezTo>
                    <a:pt x="531180" y="81981"/>
                    <a:pt x="550841" y="142063"/>
                    <a:pt x="550841" y="206737"/>
                  </a:cubicBezTo>
                  <a:cubicBezTo>
                    <a:pt x="550841" y="379201"/>
                    <a:pt x="411031" y="519011"/>
                    <a:pt x="238567" y="519011"/>
                  </a:cubicBezTo>
                  <a:cubicBezTo>
                    <a:pt x="152335" y="519011"/>
                    <a:pt x="74267" y="484059"/>
                    <a:pt x="17756" y="427548"/>
                  </a:cubicBezTo>
                  <a:lnTo>
                    <a:pt x="0" y="406027"/>
                  </a:ln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310" name="Google Shape;310;p9"/>
          <p:cNvGrpSpPr/>
          <p:nvPr/>
        </p:nvGrpSpPr>
        <p:grpSpPr>
          <a:xfrm>
            <a:off x="7444698" y="2511289"/>
            <a:ext cx="567771" cy="567771"/>
            <a:chOff x="4254574" y="2587901"/>
            <a:chExt cx="624548" cy="624548"/>
          </a:xfrm>
        </p:grpSpPr>
        <p:sp>
          <p:nvSpPr>
            <p:cNvPr id="311" name="Google Shape;311;p9"/>
            <p:cNvSpPr/>
            <p:nvPr/>
          </p:nvSpPr>
          <p:spPr>
            <a:xfrm>
              <a:off x="4254574" y="2587901"/>
              <a:ext cx="624548" cy="624548"/>
            </a:xfrm>
            <a:prstGeom prst="ellipse">
              <a:avLst/>
            </a:prstGeom>
            <a:gradFill>
              <a:gsLst>
                <a:gs pos="0">
                  <a:srgbClr val="4757B8"/>
                </a:gs>
                <a:gs pos="94000">
                  <a:srgbClr val="737ED5"/>
                </a:gs>
                <a:gs pos="100000">
                  <a:srgbClr val="737ED5"/>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2" name="Google Shape;312;p9"/>
            <p:cNvSpPr/>
            <p:nvPr/>
          </p:nvSpPr>
          <p:spPr>
            <a:xfrm>
              <a:off x="4328281" y="2693438"/>
              <a:ext cx="550841" cy="519011"/>
            </a:xfrm>
            <a:custGeom>
              <a:rect b="b" l="l" r="r" t="t"/>
              <a:pathLst>
                <a:path extrusionOk="0" h="519011" w="550841">
                  <a:moveTo>
                    <a:pt x="470991" y="0"/>
                  </a:moveTo>
                  <a:lnTo>
                    <a:pt x="497510" y="32142"/>
                  </a:lnTo>
                  <a:cubicBezTo>
                    <a:pt x="531180" y="81981"/>
                    <a:pt x="550841" y="142063"/>
                    <a:pt x="550841" y="206737"/>
                  </a:cubicBezTo>
                  <a:cubicBezTo>
                    <a:pt x="550841" y="379201"/>
                    <a:pt x="411031" y="519011"/>
                    <a:pt x="238567" y="519011"/>
                  </a:cubicBezTo>
                  <a:cubicBezTo>
                    <a:pt x="152335" y="519011"/>
                    <a:pt x="74267" y="484059"/>
                    <a:pt x="17756" y="427548"/>
                  </a:cubicBezTo>
                  <a:lnTo>
                    <a:pt x="0" y="406027"/>
                  </a:ln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313" name="Google Shape;313;p9"/>
          <p:cNvGrpSpPr/>
          <p:nvPr/>
        </p:nvGrpSpPr>
        <p:grpSpPr>
          <a:xfrm>
            <a:off x="7444698" y="4119109"/>
            <a:ext cx="567771" cy="567771"/>
            <a:chOff x="4254574" y="2587901"/>
            <a:chExt cx="624548" cy="624548"/>
          </a:xfrm>
        </p:grpSpPr>
        <p:sp>
          <p:nvSpPr>
            <p:cNvPr id="314" name="Google Shape;314;p9"/>
            <p:cNvSpPr/>
            <p:nvPr/>
          </p:nvSpPr>
          <p:spPr>
            <a:xfrm>
              <a:off x="4254574" y="2587901"/>
              <a:ext cx="624548" cy="624548"/>
            </a:xfrm>
            <a:prstGeom prst="ellipse">
              <a:avLst/>
            </a:prstGeom>
            <a:gradFill>
              <a:gsLst>
                <a:gs pos="0">
                  <a:srgbClr val="4757B8"/>
                </a:gs>
                <a:gs pos="94000">
                  <a:srgbClr val="737ED5"/>
                </a:gs>
                <a:gs pos="100000">
                  <a:srgbClr val="737ED5"/>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5" name="Google Shape;315;p9"/>
            <p:cNvSpPr/>
            <p:nvPr/>
          </p:nvSpPr>
          <p:spPr>
            <a:xfrm>
              <a:off x="4328281" y="2693438"/>
              <a:ext cx="550841" cy="519011"/>
            </a:xfrm>
            <a:custGeom>
              <a:rect b="b" l="l" r="r" t="t"/>
              <a:pathLst>
                <a:path extrusionOk="0" h="519011" w="550841">
                  <a:moveTo>
                    <a:pt x="470991" y="0"/>
                  </a:moveTo>
                  <a:lnTo>
                    <a:pt x="497510" y="32142"/>
                  </a:lnTo>
                  <a:cubicBezTo>
                    <a:pt x="531180" y="81981"/>
                    <a:pt x="550841" y="142063"/>
                    <a:pt x="550841" y="206737"/>
                  </a:cubicBezTo>
                  <a:cubicBezTo>
                    <a:pt x="550841" y="379201"/>
                    <a:pt x="411031" y="519011"/>
                    <a:pt x="238567" y="519011"/>
                  </a:cubicBezTo>
                  <a:cubicBezTo>
                    <a:pt x="152335" y="519011"/>
                    <a:pt x="74267" y="484059"/>
                    <a:pt x="17756" y="427548"/>
                  </a:cubicBezTo>
                  <a:lnTo>
                    <a:pt x="0" y="406027"/>
                  </a:ln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16" name="Google Shape;316;p9"/>
          <p:cNvSpPr/>
          <p:nvPr/>
        </p:nvSpPr>
        <p:spPr>
          <a:xfrm>
            <a:off x="643099" y="2404825"/>
            <a:ext cx="3341972" cy="802641"/>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i="0" lang="en-US" sz="1400">
                <a:solidFill>
                  <a:srgbClr val="3F3F3F"/>
                </a:solidFill>
                <a:latin typeface="Quattrocento Sans"/>
                <a:ea typeface="Quattrocento Sans"/>
                <a:cs typeface="Quattrocento Sans"/>
                <a:sym typeface="Quattrocento Sans"/>
              </a:rPr>
              <a:t>Open Source Project</a:t>
            </a:r>
            <a:endParaRPr/>
          </a:p>
        </p:txBody>
      </p:sp>
      <p:sp>
        <p:nvSpPr>
          <p:cNvPr id="317" name="Google Shape;317;p9"/>
          <p:cNvSpPr/>
          <p:nvPr/>
        </p:nvSpPr>
        <p:spPr>
          <a:xfrm>
            <a:off x="643099" y="4001673"/>
            <a:ext cx="3341972" cy="802641"/>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i="0" lang="en-US" sz="1400">
                <a:solidFill>
                  <a:srgbClr val="3F3F3F"/>
                </a:solidFill>
                <a:latin typeface="Quattrocento Sans"/>
                <a:ea typeface="Quattrocento Sans"/>
                <a:cs typeface="Quattrocento Sans"/>
                <a:sym typeface="Quattrocento Sans"/>
              </a:rPr>
              <a:t>Same UI and Business Logic in All Platforms</a:t>
            </a:r>
            <a:endParaRPr/>
          </a:p>
        </p:txBody>
      </p:sp>
      <p:sp>
        <p:nvSpPr>
          <p:cNvPr id="318" name="Google Shape;318;p9"/>
          <p:cNvSpPr/>
          <p:nvPr/>
        </p:nvSpPr>
        <p:spPr>
          <a:xfrm>
            <a:off x="8215024" y="2404825"/>
            <a:ext cx="3341972" cy="802641"/>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1400">
                <a:solidFill>
                  <a:srgbClr val="3F3F3F"/>
                </a:solidFill>
                <a:latin typeface="Quattrocento Sans"/>
                <a:ea typeface="Quattrocento Sans"/>
                <a:cs typeface="Quattrocento Sans"/>
                <a:sym typeface="Quattrocento Sans"/>
              </a:rPr>
              <a:t>Fast and Simple App Development</a:t>
            </a:r>
            <a:endParaRPr/>
          </a:p>
        </p:txBody>
      </p:sp>
      <p:sp>
        <p:nvSpPr>
          <p:cNvPr id="319" name="Google Shape;319;p9"/>
          <p:cNvSpPr/>
          <p:nvPr/>
        </p:nvSpPr>
        <p:spPr>
          <a:xfrm>
            <a:off x="8215024" y="4001673"/>
            <a:ext cx="3341972" cy="802641"/>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1400">
                <a:solidFill>
                  <a:srgbClr val="3F3F3F"/>
                </a:solidFill>
                <a:latin typeface="Quattrocento Sans"/>
                <a:ea typeface="Quattrocento Sans"/>
                <a:cs typeface="Quattrocento Sans"/>
                <a:sym typeface="Quattrocento Sans"/>
              </a:rPr>
              <a:t>Synched launch</a:t>
            </a:r>
            <a:endParaRPr/>
          </a:p>
        </p:txBody>
      </p:sp>
      <p:cxnSp>
        <p:nvCxnSpPr>
          <p:cNvPr id="320" name="Google Shape;320;p9"/>
          <p:cNvCxnSpPr/>
          <p:nvPr/>
        </p:nvCxnSpPr>
        <p:spPr>
          <a:xfrm>
            <a:off x="682906" y="3604569"/>
            <a:ext cx="3287210" cy="0"/>
          </a:xfrm>
          <a:prstGeom prst="straightConnector1">
            <a:avLst/>
          </a:prstGeom>
          <a:noFill/>
          <a:ln cap="flat" cmpd="sng" w="9525">
            <a:solidFill>
              <a:srgbClr val="BFBFBF"/>
            </a:solidFill>
            <a:prstDash val="lgDash"/>
            <a:miter lim="800000"/>
            <a:headEnd len="sm" w="sm" type="none"/>
            <a:tailEnd len="sm" w="sm" type="none"/>
          </a:ln>
        </p:spPr>
      </p:cxnSp>
      <p:cxnSp>
        <p:nvCxnSpPr>
          <p:cNvPr id="321" name="Google Shape;321;p9"/>
          <p:cNvCxnSpPr/>
          <p:nvPr/>
        </p:nvCxnSpPr>
        <p:spPr>
          <a:xfrm>
            <a:off x="8269786" y="3604569"/>
            <a:ext cx="3287210" cy="0"/>
          </a:xfrm>
          <a:prstGeom prst="straightConnector1">
            <a:avLst/>
          </a:prstGeom>
          <a:noFill/>
          <a:ln cap="flat" cmpd="sng" w="9525">
            <a:solidFill>
              <a:srgbClr val="BFBFBF"/>
            </a:solidFill>
            <a:prstDash val="lgDash"/>
            <a:miter lim="800000"/>
            <a:headEnd len="sm" w="sm" type="none"/>
            <a:tailEnd len="sm" w="sm" type="none"/>
          </a:ln>
        </p:spPr>
      </p:cxnSp>
      <p:sp>
        <p:nvSpPr>
          <p:cNvPr id="322" name="Google Shape;322;p9"/>
          <p:cNvSpPr/>
          <p:nvPr/>
        </p:nvSpPr>
        <p:spPr>
          <a:xfrm>
            <a:off x="441421" y="5798915"/>
            <a:ext cx="11373852" cy="498885"/>
          </a:xfrm>
          <a:prstGeom prst="roundRect">
            <a:avLst>
              <a:gd fmla="val 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3F3F3F"/>
                </a:solidFill>
                <a:latin typeface="Quattrocento Sans"/>
                <a:ea typeface="Quattrocento Sans"/>
                <a:cs typeface="Quattrocento Sans"/>
                <a:sym typeface="Quattrocento Sans"/>
              </a:rPr>
              <a:t>Flutter is Google’s UI toolkit for building beautiful, natively compiled applications for mobile, web, and desktop from a single codebase.</a:t>
            </a:r>
            <a:endParaRPr/>
          </a:p>
        </p:txBody>
      </p:sp>
      <p:grpSp>
        <p:nvGrpSpPr>
          <p:cNvPr id="323" name="Google Shape;323;p9"/>
          <p:cNvGrpSpPr/>
          <p:nvPr/>
        </p:nvGrpSpPr>
        <p:grpSpPr>
          <a:xfrm>
            <a:off x="4334055" y="4267025"/>
            <a:ext cx="270746" cy="271938"/>
            <a:chOff x="3397251" y="1787525"/>
            <a:chExt cx="360363" cy="361950"/>
          </a:xfrm>
        </p:grpSpPr>
        <p:sp>
          <p:nvSpPr>
            <p:cNvPr id="324" name="Google Shape;324;p9"/>
            <p:cNvSpPr/>
            <p:nvPr/>
          </p:nvSpPr>
          <p:spPr>
            <a:xfrm>
              <a:off x="3397251" y="2133600"/>
              <a:ext cx="360363" cy="15875"/>
            </a:xfrm>
            <a:custGeom>
              <a:rect b="b" l="l" r="r" t="t"/>
              <a:pathLst>
                <a:path extrusionOk="0" h="4" w="96">
                  <a:moveTo>
                    <a:pt x="94" y="0"/>
                  </a:moveTo>
                  <a:cubicBezTo>
                    <a:pt x="2" y="0"/>
                    <a:pt x="2" y="0"/>
                    <a:pt x="2" y="0"/>
                  </a:cubicBezTo>
                  <a:cubicBezTo>
                    <a:pt x="1" y="0"/>
                    <a:pt x="0" y="1"/>
                    <a:pt x="0" y="2"/>
                  </a:cubicBezTo>
                  <a:cubicBezTo>
                    <a:pt x="0" y="3"/>
                    <a:pt x="1" y="4"/>
                    <a:pt x="2" y="4"/>
                  </a:cubicBezTo>
                  <a:cubicBezTo>
                    <a:pt x="94" y="4"/>
                    <a:pt x="94" y="4"/>
                    <a:pt x="94" y="4"/>
                  </a:cubicBezTo>
                  <a:cubicBezTo>
                    <a:pt x="95" y="4"/>
                    <a:pt x="96" y="3"/>
                    <a:pt x="96" y="2"/>
                  </a:cubicBezTo>
                  <a:cubicBezTo>
                    <a:pt x="96" y="1"/>
                    <a:pt x="95" y="0"/>
                    <a:pt x="94" y="0"/>
                  </a:cubicBezTo>
                  <a:close/>
                </a:path>
              </a:pathLst>
            </a:custGeom>
            <a:solidFill>
              <a:schemeClr val="lt1"/>
            </a:solidFill>
            <a:ln>
              <a:noFill/>
            </a:ln>
            <a:effectLst>
              <a:outerShdw blurRad="12700" rotWithShape="0" algn="tl" dir="2700000" dist="12700">
                <a:srgbClr val="000000">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 name="Google Shape;325;p9"/>
            <p:cNvSpPr/>
            <p:nvPr/>
          </p:nvSpPr>
          <p:spPr>
            <a:xfrm>
              <a:off x="3397251" y="2103438"/>
              <a:ext cx="360363" cy="15875"/>
            </a:xfrm>
            <a:custGeom>
              <a:rect b="b" l="l" r="r" t="t"/>
              <a:pathLst>
                <a:path extrusionOk="0" h="4" w="96">
                  <a:moveTo>
                    <a:pt x="2" y="4"/>
                  </a:moveTo>
                  <a:cubicBezTo>
                    <a:pt x="94" y="4"/>
                    <a:pt x="94" y="4"/>
                    <a:pt x="94" y="4"/>
                  </a:cubicBezTo>
                  <a:cubicBezTo>
                    <a:pt x="95" y="4"/>
                    <a:pt x="96" y="3"/>
                    <a:pt x="96" y="2"/>
                  </a:cubicBezTo>
                  <a:cubicBezTo>
                    <a:pt x="96" y="1"/>
                    <a:pt x="95" y="0"/>
                    <a:pt x="94" y="0"/>
                  </a:cubicBezTo>
                  <a:cubicBezTo>
                    <a:pt x="2" y="0"/>
                    <a:pt x="2" y="0"/>
                    <a:pt x="2" y="0"/>
                  </a:cubicBezTo>
                  <a:cubicBezTo>
                    <a:pt x="1" y="0"/>
                    <a:pt x="0" y="1"/>
                    <a:pt x="0" y="2"/>
                  </a:cubicBezTo>
                  <a:cubicBezTo>
                    <a:pt x="0" y="3"/>
                    <a:pt x="1" y="4"/>
                    <a:pt x="2" y="4"/>
                  </a:cubicBezTo>
                  <a:close/>
                </a:path>
              </a:pathLst>
            </a:custGeom>
            <a:solidFill>
              <a:schemeClr val="lt1"/>
            </a:solidFill>
            <a:ln>
              <a:noFill/>
            </a:ln>
            <a:effectLst>
              <a:outerShdw blurRad="12700" rotWithShape="0" algn="tl" dir="2700000" dist="12700">
                <a:srgbClr val="000000">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 name="Google Shape;326;p9"/>
            <p:cNvSpPr/>
            <p:nvPr/>
          </p:nvSpPr>
          <p:spPr>
            <a:xfrm>
              <a:off x="3413126" y="1954213"/>
              <a:ext cx="90488" cy="134938"/>
            </a:xfrm>
            <a:custGeom>
              <a:rect b="b" l="l" r="r" t="t"/>
              <a:pathLst>
                <a:path extrusionOk="0" h="36" w="24">
                  <a:moveTo>
                    <a:pt x="22" y="4"/>
                  </a:moveTo>
                  <a:cubicBezTo>
                    <a:pt x="23" y="4"/>
                    <a:pt x="24" y="3"/>
                    <a:pt x="24" y="2"/>
                  </a:cubicBezTo>
                  <a:cubicBezTo>
                    <a:pt x="24" y="1"/>
                    <a:pt x="23" y="0"/>
                    <a:pt x="22" y="0"/>
                  </a:cubicBezTo>
                  <a:cubicBezTo>
                    <a:pt x="2" y="0"/>
                    <a:pt x="2" y="0"/>
                    <a:pt x="2" y="0"/>
                  </a:cubicBezTo>
                  <a:cubicBezTo>
                    <a:pt x="1" y="0"/>
                    <a:pt x="0" y="1"/>
                    <a:pt x="0" y="2"/>
                  </a:cubicBezTo>
                  <a:cubicBezTo>
                    <a:pt x="0" y="3"/>
                    <a:pt x="1" y="4"/>
                    <a:pt x="2" y="4"/>
                  </a:cubicBezTo>
                  <a:cubicBezTo>
                    <a:pt x="4" y="4"/>
                    <a:pt x="4" y="4"/>
                    <a:pt x="4" y="4"/>
                  </a:cubicBezTo>
                  <a:cubicBezTo>
                    <a:pt x="4" y="32"/>
                    <a:pt x="4" y="32"/>
                    <a:pt x="4" y="32"/>
                  </a:cubicBezTo>
                  <a:cubicBezTo>
                    <a:pt x="2" y="32"/>
                    <a:pt x="2" y="32"/>
                    <a:pt x="2" y="32"/>
                  </a:cubicBezTo>
                  <a:cubicBezTo>
                    <a:pt x="1" y="32"/>
                    <a:pt x="0" y="33"/>
                    <a:pt x="0" y="34"/>
                  </a:cubicBezTo>
                  <a:cubicBezTo>
                    <a:pt x="0" y="35"/>
                    <a:pt x="1" y="36"/>
                    <a:pt x="2" y="36"/>
                  </a:cubicBezTo>
                  <a:cubicBezTo>
                    <a:pt x="4" y="36"/>
                    <a:pt x="4" y="36"/>
                    <a:pt x="4" y="36"/>
                  </a:cubicBezTo>
                  <a:cubicBezTo>
                    <a:pt x="20" y="36"/>
                    <a:pt x="20" y="36"/>
                    <a:pt x="20" y="36"/>
                  </a:cubicBezTo>
                  <a:cubicBezTo>
                    <a:pt x="22" y="36"/>
                    <a:pt x="22" y="36"/>
                    <a:pt x="22" y="36"/>
                  </a:cubicBezTo>
                  <a:cubicBezTo>
                    <a:pt x="23" y="36"/>
                    <a:pt x="24" y="35"/>
                    <a:pt x="24" y="34"/>
                  </a:cubicBezTo>
                  <a:cubicBezTo>
                    <a:pt x="24" y="33"/>
                    <a:pt x="23" y="32"/>
                    <a:pt x="22" y="32"/>
                  </a:cubicBezTo>
                  <a:cubicBezTo>
                    <a:pt x="20" y="32"/>
                    <a:pt x="20" y="32"/>
                    <a:pt x="20" y="32"/>
                  </a:cubicBezTo>
                  <a:cubicBezTo>
                    <a:pt x="20" y="4"/>
                    <a:pt x="20" y="4"/>
                    <a:pt x="20" y="4"/>
                  </a:cubicBezTo>
                  <a:lnTo>
                    <a:pt x="22" y="4"/>
                  </a:lnTo>
                  <a:close/>
                </a:path>
              </a:pathLst>
            </a:custGeom>
            <a:solidFill>
              <a:schemeClr val="lt1"/>
            </a:solidFill>
            <a:ln>
              <a:noFill/>
            </a:ln>
            <a:effectLst>
              <a:outerShdw blurRad="12700" rotWithShape="0" algn="tl" dir="2700000" dist="12700">
                <a:srgbClr val="000000">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 name="Google Shape;327;p9"/>
            <p:cNvSpPr/>
            <p:nvPr/>
          </p:nvSpPr>
          <p:spPr>
            <a:xfrm>
              <a:off x="3532188" y="1954213"/>
              <a:ext cx="90488" cy="134938"/>
            </a:xfrm>
            <a:custGeom>
              <a:rect b="b" l="l" r="r" t="t"/>
              <a:pathLst>
                <a:path extrusionOk="0" h="36" w="24">
                  <a:moveTo>
                    <a:pt x="22" y="4"/>
                  </a:moveTo>
                  <a:cubicBezTo>
                    <a:pt x="23" y="4"/>
                    <a:pt x="24" y="3"/>
                    <a:pt x="24" y="2"/>
                  </a:cubicBezTo>
                  <a:cubicBezTo>
                    <a:pt x="24" y="1"/>
                    <a:pt x="23" y="0"/>
                    <a:pt x="22" y="0"/>
                  </a:cubicBezTo>
                  <a:cubicBezTo>
                    <a:pt x="2" y="0"/>
                    <a:pt x="2" y="0"/>
                    <a:pt x="2" y="0"/>
                  </a:cubicBezTo>
                  <a:cubicBezTo>
                    <a:pt x="1" y="0"/>
                    <a:pt x="0" y="1"/>
                    <a:pt x="0" y="2"/>
                  </a:cubicBezTo>
                  <a:cubicBezTo>
                    <a:pt x="0" y="3"/>
                    <a:pt x="1" y="4"/>
                    <a:pt x="2" y="4"/>
                  </a:cubicBezTo>
                  <a:cubicBezTo>
                    <a:pt x="4" y="4"/>
                    <a:pt x="4" y="4"/>
                    <a:pt x="4" y="4"/>
                  </a:cubicBezTo>
                  <a:cubicBezTo>
                    <a:pt x="4" y="32"/>
                    <a:pt x="4" y="32"/>
                    <a:pt x="4" y="32"/>
                  </a:cubicBezTo>
                  <a:cubicBezTo>
                    <a:pt x="2" y="32"/>
                    <a:pt x="2" y="32"/>
                    <a:pt x="2" y="32"/>
                  </a:cubicBezTo>
                  <a:cubicBezTo>
                    <a:pt x="1" y="32"/>
                    <a:pt x="0" y="33"/>
                    <a:pt x="0" y="34"/>
                  </a:cubicBezTo>
                  <a:cubicBezTo>
                    <a:pt x="0" y="35"/>
                    <a:pt x="1" y="36"/>
                    <a:pt x="2" y="36"/>
                  </a:cubicBezTo>
                  <a:cubicBezTo>
                    <a:pt x="4" y="36"/>
                    <a:pt x="4" y="36"/>
                    <a:pt x="4" y="36"/>
                  </a:cubicBezTo>
                  <a:cubicBezTo>
                    <a:pt x="20" y="36"/>
                    <a:pt x="20" y="36"/>
                    <a:pt x="20" y="36"/>
                  </a:cubicBezTo>
                  <a:cubicBezTo>
                    <a:pt x="22" y="36"/>
                    <a:pt x="22" y="36"/>
                    <a:pt x="22" y="36"/>
                  </a:cubicBezTo>
                  <a:cubicBezTo>
                    <a:pt x="23" y="36"/>
                    <a:pt x="24" y="35"/>
                    <a:pt x="24" y="34"/>
                  </a:cubicBezTo>
                  <a:cubicBezTo>
                    <a:pt x="24" y="33"/>
                    <a:pt x="23" y="32"/>
                    <a:pt x="22" y="32"/>
                  </a:cubicBezTo>
                  <a:cubicBezTo>
                    <a:pt x="20" y="32"/>
                    <a:pt x="20" y="32"/>
                    <a:pt x="20" y="32"/>
                  </a:cubicBezTo>
                  <a:cubicBezTo>
                    <a:pt x="20" y="4"/>
                    <a:pt x="20" y="4"/>
                    <a:pt x="20" y="4"/>
                  </a:cubicBezTo>
                  <a:lnTo>
                    <a:pt x="22" y="4"/>
                  </a:lnTo>
                  <a:close/>
                </a:path>
              </a:pathLst>
            </a:custGeom>
            <a:solidFill>
              <a:schemeClr val="lt1"/>
            </a:solidFill>
            <a:ln>
              <a:noFill/>
            </a:ln>
            <a:effectLst>
              <a:outerShdw blurRad="12700" rotWithShape="0" algn="tl" dir="2700000" dist="12700">
                <a:srgbClr val="000000">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 name="Google Shape;328;p9"/>
            <p:cNvSpPr/>
            <p:nvPr/>
          </p:nvSpPr>
          <p:spPr>
            <a:xfrm>
              <a:off x="3652838" y="1954213"/>
              <a:ext cx="90488" cy="134938"/>
            </a:xfrm>
            <a:custGeom>
              <a:rect b="b" l="l" r="r" t="t"/>
              <a:pathLst>
                <a:path extrusionOk="0" h="36" w="24">
                  <a:moveTo>
                    <a:pt x="22" y="4"/>
                  </a:moveTo>
                  <a:cubicBezTo>
                    <a:pt x="23" y="4"/>
                    <a:pt x="24" y="3"/>
                    <a:pt x="24" y="2"/>
                  </a:cubicBezTo>
                  <a:cubicBezTo>
                    <a:pt x="24" y="1"/>
                    <a:pt x="23" y="0"/>
                    <a:pt x="22" y="0"/>
                  </a:cubicBezTo>
                  <a:cubicBezTo>
                    <a:pt x="2" y="0"/>
                    <a:pt x="2" y="0"/>
                    <a:pt x="2" y="0"/>
                  </a:cubicBezTo>
                  <a:cubicBezTo>
                    <a:pt x="1" y="0"/>
                    <a:pt x="0" y="1"/>
                    <a:pt x="0" y="2"/>
                  </a:cubicBezTo>
                  <a:cubicBezTo>
                    <a:pt x="0" y="3"/>
                    <a:pt x="1" y="4"/>
                    <a:pt x="2" y="4"/>
                  </a:cubicBezTo>
                  <a:cubicBezTo>
                    <a:pt x="4" y="4"/>
                    <a:pt x="4" y="4"/>
                    <a:pt x="4" y="4"/>
                  </a:cubicBezTo>
                  <a:cubicBezTo>
                    <a:pt x="4" y="32"/>
                    <a:pt x="4" y="32"/>
                    <a:pt x="4" y="32"/>
                  </a:cubicBezTo>
                  <a:cubicBezTo>
                    <a:pt x="2" y="32"/>
                    <a:pt x="2" y="32"/>
                    <a:pt x="2" y="32"/>
                  </a:cubicBezTo>
                  <a:cubicBezTo>
                    <a:pt x="1" y="32"/>
                    <a:pt x="0" y="33"/>
                    <a:pt x="0" y="34"/>
                  </a:cubicBezTo>
                  <a:cubicBezTo>
                    <a:pt x="0" y="35"/>
                    <a:pt x="1" y="36"/>
                    <a:pt x="2" y="36"/>
                  </a:cubicBezTo>
                  <a:cubicBezTo>
                    <a:pt x="4" y="36"/>
                    <a:pt x="4" y="36"/>
                    <a:pt x="4" y="36"/>
                  </a:cubicBezTo>
                  <a:cubicBezTo>
                    <a:pt x="20" y="36"/>
                    <a:pt x="20" y="36"/>
                    <a:pt x="20" y="36"/>
                  </a:cubicBezTo>
                  <a:cubicBezTo>
                    <a:pt x="22" y="36"/>
                    <a:pt x="22" y="36"/>
                    <a:pt x="22" y="36"/>
                  </a:cubicBezTo>
                  <a:cubicBezTo>
                    <a:pt x="23" y="36"/>
                    <a:pt x="24" y="35"/>
                    <a:pt x="24" y="34"/>
                  </a:cubicBezTo>
                  <a:cubicBezTo>
                    <a:pt x="24" y="33"/>
                    <a:pt x="23" y="32"/>
                    <a:pt x="22" y="32"/>
                  </a:cubicBezTo>
                  <a:cubicBezTo>
                    <a:pt x="20" y="32"/>
                    <a:pt x="20" y="32"/>
                    <a:pt x="20" y="32"/>
                  </a:cubicBezTo>
                  <a:cubicBezTo>
                    <a:pt x="20" y="4"/>
                    <a:pt x="20" y="4"/>
                    <a:pt x="20" y="4"/>
                  </a:cubicBezTo>
                  <a:lnTo>
                    <a:pt x="22" y="4"/>
                  </a:lnTo>
                  <a:close/>
                </a:path>
              </a:pathLst>
            </a:custGeom>
            <a:solidFill>
              <a:schemeClr val="lt1"/>
            </a:solidFill>
            <a:ln>
              <a:noFill/>
            </a:ln>
            <a:effectLst>
              <a:outerShdw blurRad="12700" rotWithShape="0" algn="tl" dir="2700000" dist="12700">
                <a:srgbClr val="000000">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 name="Google Shape;329;p9"/>
            <p:cNvSpPr/>
            <p:nvPr/>
          </p:nvSpPr>
          <p:spPr>
            <a:xfrm>
              <a:off x="3397251" y="1787525"/>
              <a:ext cx="360363" cy="150813"/>
            </a:xfrm>
            <a:custGeom>
              <a:rect b="b" l="l" r="r" t="t"/>
              <a:pathLst>
                <a:path extrusionOk="0" h="40" w="96">
                  <a:moveTo>
                    <a:pt x="2" y="40"/>
                  </a:moveTo>
                  <a:cubicBezTo>
                    <a:pt x="94" y="40"/>
                    <a:pt x="94" y="40"/>
                    <a:pt x="94" y="40"/>
                  </a:cubicBezTo>
                  <a:cubicBezTo>
                    <a:pt x="95" y="40"/>
                    <a:pt x="96" y="39"/>
                    <a:pt x="96" y="39"/>
                  </a:cubicBezTo>
                  <a:cubicBezTo>
                    <a:pt x="96" y="38"/>
                    <a:pt x="96" y="37"/>
                    <a:pt x="95" y="36"/>
                  </a:cubicBezTo>
                  <a:cubicBezTo>
                    <a:pt x="49" y="0"/>
                    <a:pt x="49" y="0"/>
                    <a:pt x="49" y="0"/>
                  </a:cubicBezTo>
                  <a:cubicBezTo>
                    <a:pt x="49" y="0"/>
                    <a:pt x="48" y="0"/>
                    <a:pt x="47" y="0"/>
                  </a:cubicBezTo>
                  <a:cubicBezTo>
                    <a:pt x="1" y="36"/>
                    <a:pt x="1" y="36"/>
                    <a:pt x="1" y="36"/>
                  </a:cubicBezTo>
                  <a:cubicBezTo>
                    <a:pt x="0" y="37"/>
                    <a:pt x="0" y="38"/>
                    <a:pt x="0" y="39"/>
                  </a:cubicBezTo>
                  <a:cubicBezTo>
                    <a:pt x="0" y="39"/>
                    <a:pt x="1" y="40"/>
                    <a:pt x="2" y="40"/>
                  </a:cubicBezTo>
                  <a:close/>
                </a:path>
              </a:pathLst>
            </a:custGeom>
            <a:solidFill>
              <a:schemeClr val="lt1"/>
            </a:solidFill>
            <a:ln>
              <a:noFill/>
            </a:ln>
            <a:effectLst>
              <a:outerShdw blurRad="12700" rotWithShape="0" algn="tl" dir="2700000" dist="12700">
                <a:srgbClr val="000000">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30" name="Google Shape;330;p9"/>
          <p:cNvGrpSpPr/>
          <p:nvPr/>
        </p:nvGrpSpPr>
        <p:grpSpPr>
          <a:xfrm>
            <a:off x="4334055" y="2659801"/>
            <a:ext cx="270746" cy="270746"/>
            <a:chOff x="7002463" y="1066800"/>
            <a:chExt cx="360363" cy="360363"/>
          </a:xfrm>
        </p:grpSpPr>
        <p:sp>
          <p:nvSpPr>
            <p:cNvPr id="331" name="Google Shape;331;p9"/>
            <p:cNvSpPr/>
            <p:nvPr/>
          </p:nvSpPr>
          <p:spPr>
            <a:xfrm>
              <a:off x="7108826" y="1135063"/>
              <a:ext cx="58738" cy="134938"/>
            </a:xfrm>
            <a:custGeom>
              <a:rect b="b" l="l" r="r" t="t"/>
              <a:pathLst>
                <a:path extrusionOk="0" h="36" w="16">
                  <a:moveTo>
                    <a:pt x="8" y="8"/>
                  </a:moveTo>
                  <a:cubicBezTo>
                    <a:pt x="10" y="8"/>
                    <a:pt x="12" y="10"/>
                    <a:pt x="12" y="12"/>
                  </a:cubicBezTo>
                  <a:cubicBezTo>
                    <a:pt x="12" y="13"/>
                    <a:pt x="13" y="14"/>
                    <a:pt x="14" y="14"/>
                  </a:cubicBezTo>
                  <a:cubicBezTo>
                    <a:pt x="15" y="14"/>
                    <a:pt x="16" y="13"/>
                    <a:pt x="16" y="12"/>
                  </a:cubicBezTo>
                  <a:cubicBezTo>
                    <a:pt x="16" y="8"/>
                    <a:pt x="13" y="5"/>
                    <a:pt x="10" y="4"/>
                  </a:cubicBezTo>
                  <a:cubicBezTo>
                    <a:pt x="10" y="2"/>
                    <a:pt x="10" y="2"/>
                    <a:pt x="10" y="2"/>
                  </a:cubicBezTo>
                  <a:cubicBezTo>
                    <a:pt x="10" y="1"/>
                    <a:pt x="9" y="0"/>
                    <a:pt x="8" y="0"/>
                  </a:cubicBezTo>
                  <a:cubicBezTo>
                    <a:pt x="7" y="0"/>
                    <a:pt x="6" y="1"/>
                    <a:pt x="6" y="2"/>
                  </a:cubicBezTo>
                  <a:cubicBezTo>
                    <a:pt x="6" y="4"/>
                    <a:pt x="6" y="4"/>
                    <a:pt x="6" y="4"/>
                  </a:cubicBezTo>
                  <a:cubicBezTo>
                    <a:pt x="3" y="5"/>
                    <a:pt x="0" y="8"/>
                    <a:pt x="0" y="12"/>
                  </a:cubicBezTo>
                  <a:cubicBezTo>
                    <a:pt x="0" y="16"/>
                    <a:pt x="4" y="20"/>
                    <a:pt x="8" y="20"/>
                  </a:cubicBezTo>
                  <a:cubicBezTo>
                    <a:pt x="10" y="20"/>
                    <a:pt x="12" y="22"/>
                    <a:pt x="12" y="24"/>
                  </a:cubicBezTo>
                  <a:cubicBezTo>
                    <a:pt x="12" y="26"/>
                    <a:pt x="10" y="28"/>
                    <a:pt x="8" y="28"/>
                  </a:cubicBezTo>
                  <a:cubicBezTo>
                    <a:pt x="6" y="28"/>
                    <a:pt x="4" y="26"/>
                    <a:pt x="4" y="24"/>
                  </a:cubicBezTo>
                  <a:cubicBezTo>
                    <a:pt x="4" y="23"/>
                    <a:pt x="3" y="22"/>
                    <a:pt x="2" y="22"/>
                  </a:cubicBezTo>
                  <a:cubicBezTo>
                    <a:pt x="1" y="22"/>
                    <a:pt x="0" y="23"/>
                    <a:pt x="0" y="24"/>
                  </a:cubicBezTo>
                  <a:cubicBezTo>
                    <a:pt x="0" y="28"/>
                    <a:pt x="3" y="31"/>
                    <a:pt x="6" y="32"/>
                  </a:cubicBezTo>
                  <a:cubicBezTo>
                    <a:pt x="6" y="34"/>
                    <a:pt x="6" y="34"/>
                    <a:pt x="6" y="34"/>
                  </a:cubicBezTo>
                  <a:cubicBezTo>
                    <a:pt x="6" y="35"/>
                    <a:pt x="7" y="36"/>
                    <a:pt x="8" y="36"/>
                  </a:cubicBezTo>
                  <a:cubicBezTo>
                    <a:pt x="9" y="36"/>
                    <a:pt x="10" y="35"/>
                    <a:pt x="10" y="34"/>
                  </a:cubicBezTo>
                  <a:cubicBezTo>
                    <a:pt x="10" y="32"/>
                    <a:pt x="10" y="32"/>
                    <a:pt x="10" y="32"/>
                  </a:cubicBezTo>
                  <a:cubicBezTo>
                    <a:pt x="13" y="31"/>
                    <a:pt x="16" y="28"/>
                    <a:pt x="16" y="24"/>
                  </a:cubicBezTo>
                  <a:cubicBezTo>
                    <a:pt x="16" y="20"/>
                    <a:pt x="12" y="16"/>
                    <a:pt x="8" y="16"/>
                  </a:cubicBezTo>
                  <a:cubicBezTo>
                    <a:pt x="6" y="16"/>
                    <a:pt x="4" y="14"/>
                    <a:pt x="4" y="12"/>
                  </a:cubicBezTo>
                  <a:cubicBezTo>
                    <a:pt x="4" y="10"/>
                    <a:pt x="6" y="8"/>
                    <a:pt x="8" y="8"/>
                  </a:cubicBezTo>
                  <a:close/>
                </a:path>
              </a:pathLst>
            </a:custGeom>
            <a:solidFill>
              <a:schemeClr val="lt1"/>
            </a:solidFill>
            <a:ln>
              <a:noFill/>
            </a:ln>
            <a:effectLst>
              <a:outerShdw blurRad="12700" rotWithShape="0" algn="tl" dir="2700000" dist="12700">
                <a:srgbClr val="000000">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 name="Google Shape;332;p9"/>
            <p:cNvSpPr/>
            <p:nvPr/>
          </p:nvSpPr>
          <p:spPr>
            <a:xfrm>
              <a:off x="7002463" y="1066800"/>
              <a:ext cx="360363" cy="360363"/>
            </a:xfrm>
            <a:custGeom>
              <a:rect b="b" l="l" r="r" t="t"/>
              <a:pathLst>
                <a:path extrusionOk="0" h="96" w="96">
                  <a:moveTo>
                    <a:pt x="95" y="89"/>
                  </a:moveTo>
                  <a:cubicBezTo>
                    <a:pt x="64" y="58"/>
                    <a:pt x="64" y="58"/>
                    <a:pt x="64" y="58"/>
                  </a:cubicBezTo>
                  <a:cubicBezTo>
                    <a:pt x="69" y="52"/>
                    <a:pt x="72" y="44"/>
                    <a:pt x="72" y="36"/>
                  </a:cubicBezTo>
                  <a:cubicBezTo>
                    <a:pt x="72" y="16"/>
                    <a:pt x="56" y="0"/>
                    <a:pt x="36" y="0"/>
                  </a:cubicBezTo>
                  <a:cubicBezTo>
                    <a:pt x="16" y="0"/>
                    <a:pt x="0" y="16"/>
                    <a:pt x="0" y="36"/>
                  </a:cubicBezTo>
                  <a:cubicBezTo>
                    <a:pt x="0" y="56"/>
                    <a:pt x="16" y="72"/>
                    <a:pt x="36" y="72"/>
                  </a:cubicBezTo>
                  <a:cubicBezTo>
                    <a:pt x="44" y="72"/>
                    <a:pt x="52" y="69"/>
                    <a:pt x="58" y="64"/>
                  </a:cubicBezTo>
                  <a:cubicBezTo>
                    <a:pt x="89" y="95"/>
                    <a:pt x="89" y="95"/>
                    <a:pt x="89" y="95"/>
                  </a:cubicBezTo>
                  <a:cubicBezTo>
                    <a:pt x="90" y="96"/>
                    <a:pt x="91" y="96"/>
                    <a:pt x="92" y="96"/>
                  </a:cubicBezTo>
                  <a:cubicBezTo>
                    <a:pt x="93" y="96"/>
                    <a:pt x="94" y="96"/>
                    <a:pt x="95" y="95"/>
                  </a:cubicBezTo>
                  <a:cubicBezTo>
                    <a:pt x="96" y="93"/>
                    <a:pt x="96" y="91"/>
                    <a:pt x="95" y="89"/>
                  </a:cubicBezTo>
                  <a:close/>
                  <a:moveTo>
                    <a:pt x="36" y="64"/>
                  </a:moveTo>
                  <a:cubicBezTo>
                    <a:pt x="21" y="64"/>
                    <a:pt x="8" y="51"/>
                    <a:pt x="8" y="36"/>
                  </a:cubicBezTo>
                  <a:cubicBezTo>
                    <a:pt x="8" y="21"/>
                    <a:pt x="21" y="8"/>
                    <a:pt x="36" y="8"/>
                  </a:cubicBezTo>
                  <a:cubicBezTo>
                    <a:pt x="51" y="8"/>
                    <a:pt x="64" y="21"/>
                    <a:pt x="64" y="36"/>
                  </a:cubicBezTo>
                  <a:cubicBezTo>
                    <a:pt x="64" y="51"/>
                    <a:pt x="51" y="64"/>
                    <a:pt x="36" y="64"/>
                  </a:cubicBezTo>
                  <a:close/>
                </a:path>
              </a:pathLst>
            </a:custGeom>
            <a:solidFill>
              <a:schemeClr val="lt1"/>
            </a:solidFill>
            <a:ln>
              <a:noFill/>
            </a:ln>
            <a:effectLst>
              <a:outerShdw blurRad="12700" rotWithShape="0" algn="tl" dir="2700000" dist="12700">
                <a:srgbClr val="000000">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33" name="Google Shape;333;p9"/>
          <p:cNvGrpSpPr/>
          <p:nvPr/>
        </p:nvGrpSpPr>
        <p:grpSpPr>
          <a:xfrm>
            <a:off x="7593211" y="2659205"/>
            <a:ext cx="270745" cy="271939"/>
            <a:chOff x="8440738" y="3259138"/>
            <a:chExt cx="360362" cy="361951"/>
          </a:xfrm>
        </p:grpSpPr>
        <p:sp>
          <p:nvSpPr>
            <p:cNvPr id="334" name="Google Shape;334;p9"/>
            <p:cNvSpPr/>
            <p:nvPr/>
          </p:nvSpPr>
          <p:spPr>
            <a:xfrm>
              <a:off x="8440738" y="3319463"/>
              <a:ext cx="269875" cy="136525"/>
            </a:xfrm>
            <a:custGeom>
              <a:rect b="b" l="l" r="r" t="t"/>
              <a:pathLst>
                <a:path extrusionOk="0" h="36" w="72">
                  <a:moveTo>
                    <a:pt x="72" y="20"/>
                  </a:moveTo>
                  <a:cubicBezTo>
                    <a:pt x="72" y="0"/>
                    <a:pt x="72" y="0"/>
                    <a:pt x="72" y="0"/>
                  </a:cubicBezTo>
                  <a:cubicBezTo>
                    <a:pt x="0" y="0"/>
                    <a:pt x="0" y="0"/>
                    <a:pt x="0" y="0"/>
                  </a:cubicBezTo>
                  <a:cubicBezTo>
                    <a:pt x="0" y="26"/>
                    <a:pt x="0" y="26"/>
                    <a:pt x="0" y="26"/>
                  </a:cubicBezTo>
                  <a:cubicBezTo>
                    <a:pt x="0" y="32"/>
                    <a:pt x="4" y="36"/>
                    <a:pt x="10" y="36"/>
                  </a:cubicBezTo>
                  <a:cubicBezTo>
                    <a:pt x="56" y="36"/>
                    <a:pt x="56" y="36"/>
                    <a:pt x="56" y="36"/>
                  </a:cubicBezTo>
                  <a:cubicBezTo>
                    <a:pt x="57" y="28"/>
                    <a:pt x="64" y="21"/>
                    <a:pt x="72" y="20"/>
                  </a:cubicBezTo>
                  <a:close/>
                  <a:moveTo>
                    <a:pt x="26" y="16"/>
                  </a:moveTo>
                  <a:cubicBezTo>
                    <a:pt x="14" y="16"/>
                    <a:pt x="14" y="16"/>
                    <a:pt x="14" y="16"/>
                  </a:cubicBezTo>
                  <a:cubicBezTo>
                    <a:pt x="13" y="16"/>
                    <a:pt x="12" y="15"/>
                    <a:pt x="12" y="14"/>
                  </a:cubicBezTo>
                  <a:cubicBezTo>
                    <a:pt x="12" y="13"/>
                    <a:pt x="13" y="12"/>
                    <a:pt x="14" y="12"/>
                  </a:cubicBezTo>
                  <a:cubicBezTo>
                    <a:pt x="26" y="12"/>
                    <a:pt x="26" y="12"/>
                    <a:pt x="26" y="12"/>
                  </a:cubicBezTo>
                  <a:cubicBezTo>
                    <a:pt x="27" y="12"/>
                    <a:pt x="28" y="13"/>
                    <a:pt x="28" y="14"/>
                  </a:cubicBezTo>
                  <a:cubicBezTo>
                    <a:pt x="28" y="15"/>
                    <a:pt x="27" y="16"/>
                    <a:pt x="26" y="16"/>
                  </a:cubicBezTo>
                  <a:close/>
                  <a:moveTo>
                    <a:pt x="34" y="8"/>
                  </a:moveTo>
                  <a:cubicBezTo>
                    <a:pt x="14" y="8"/>
                    <a:pt x="14" y="8"/>
                    <a:pt x="14" y="8"/>
                  </a:cubicBezTo>
                  <a:cubicBezTo>
                    <a:pt x="13" y="8"/>
                    <a:pt x="12" y="7"/>
                    <a:pt x="12" y="6"/>
                  </a:cubicBezTo>
                  <a:cubicBezTo>
                    <a:pt x="12" y="5"/>
                    <a:pt x="13" y="4"/>
                    <a:pt x="14" y="4"/>
                  </a:cubicBezTo>
                  <a:cubicBezTo>
                    <a:pt x="34" y="4"/>
                    <a:pt x="34" y="4"/>
                    <a:pt x="34" y="4"/>
                  </a:cubicBezTo>
                  <a:cubicBezTo>
                    <a:pt x="35" y="4"/>
                    <a:pt x="36" y="5"/>
                    <a:pt x="36" y="6"/>
                  </a:cubicBezTo>
                  <a:cubicBezTo>
                    <a:pt x="36" y="7"/>
                    <a:pt x="35" y="8"/>
                    <a:pt x="34" y="8"/>
                  </a:cubicBezTo>
                  <a:close/>
                  <a:moveTo>
                    <a:pt x="52" y="6"/>
                  </a:moveTo>
                  <a:cubicBezTo>
                    <a:pt x="52" y="5"/>
                    <a:pt x="53" y="4"/>
                    <a:pt x="54" y="4"/>
                  </a:cubicBezTo>
                  <a:cubicBezTo>
                    <a:pt x="62" y="4"/>
                    <a:pt x="62" y="4"/>
                    <a:pt x="62" y="4"/>
                  </a:cubicBezTo>
                  <a:cubicBezTo>
                    <a:pt x="63" y="4"/>
                    <a:pt x="64" y="5"/>
                    <a:pt x="64" y="6"/>
                  </a:cubicBezTo>
                  <a:cubicBezTo>
                    <a:pt x="64" y="7"/>
                    <a:pt x="63" y="8"/>
                    <a:pt x="62" y="8"/>
                  </a:cubicBezTo>
                  <a:cubicBezTo>
                    <a:pt x="54" y="8"/>
                    <a:pt x="54" y="8"/>
                    <a:pt x="54" y="8"/>
                  </a:cubicBezTo>
                  <a:cubicBezTo>
                    <a:pt x="53" y="8"/>
                    <a:pt x="52" y="7"/>
                    <a:pt x="52" y="6"/>
                  </a:cubicBezTo>
                  <a:close/>
                </a:path>
              </a:pathLst>
            </a:custGeom>
            <a:solidFill>
              <a:schemeClr val="lt1"/>
            </a:solidFill>
            <a:ln>
              <a:noFill/>
            </a:ln>
            <a:effectLst>
              <a:outerShdw blurRad="12700" rotWithShape="0" algn="tl" dir="2700000" dist="12700">
                <a:srgbClr val="000000">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 name="Google Shape;335;p9"/>
            <p:cNvSpPr/>
            <p:nvPr/>
          </p:nvSpPr>
          <p:spPr>
            <a:xfrm>
              <a:off x="8440738" y="3259138"/>
              <a:ext cx="269875" cy="46038"/>
            </a:xfrm>
            <a:custGeom>
              <a:rect b="b" l="l" r="r" t="t"/>
              <a:pathLst>
                <a:path extrusionOk="0" h="12" w="72">
                  <a:moveTo>
                    <a:pt x="72" y="10"/>
                  </a:moveTo>
                  <a:cubicBezTo>
                    <a:pt x="72" y="4"/>
                    <a:pt x="68" y="0"/>
                    <a:pt x="62" y="0"/>
                  </a:cubicBezTo>
                  <a:cubicBezTo>
                    <a:pt x="10" y="0"/>
                    <a:pt x="10" y="0"/>
                    <a:pt x="10" y="0"/>
                  </a:cubicBezTo>
                  <a:cubicBezTo>
                    <a:pt x="4" y="0"/>
                    <a:pt x="0" y="4"/>
                    <a:pt x="0" y="10"/>
                  </a:cubicBezTo>
                  <a:cubicBezTo>
                    <a:pt x="0" y="12"/>
                    <a:pt x="0" y="12"/>
                    <a:pt x="0" y="12"/>
                  </a:cubicBezTo>
                  <a:cubicBezTo>
                    <a:pt x="72" y="12"/>
                    <a:pt x="72" y="12"/>
                    <a:pt x="72" y="12"/>
                  </a:cubicBezTo>
                  <a:lnTo>
                    <a:pt x="72" y="10"/>
                  </a:lnTo>
                  <a:close/>
                </a:path>
              </a:pathLst>
            </a:custGeom>
            <a:solidFill>
              <a:schemeClr val="lt1"/>
            </a:solidFill>
            <a:ln>
              <a:noFill/>
            </a:ln>
            <a:effectLst>
              <a:outerShdw blurRad="12700" rotWithShape="0" algn="tl" dir="2700000" dist="12700">
                <a:srgbClr val="000000">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 name="Google Shape;336;p9"/>
            <p:cNvSpPr/>
            <p:nvPr/>
          </p:nvSpPr>
          <p:spPr>
            <a:xfrm>
              <a:off x="8636000" y="3409951"/>
              <a:ext cx="165100" cy="211138"/>
            </a:xfrm>
            <a:custGeom>
              <a:rect b="b" l="l" r="r" t="t"/>
              <a:pathLst>
                <a:path extrusionOk="0" h="56" w="44">
                  <a:moveTo>
                    <a:pt x="42" y="20"/>
                  </a:moveTo>
                  <a:cubicBezTo>
                    <a:pt x="36" y="20"/>
                    <a:pt x="36" y="20"/>
                    <a:pt x="36" y="20"/>
                  </a:cubicBezTo>
                  <a:cubicBezTo>
                    <a:pt x="36" y="14"/>
                    <a:pt x="36" y="14"/>
                    <a:pt x="36" y="14"/>
                  </a:cubicBezTo>
                  <a:cubicBezTo>
                    <a:pt x="36" y="6"/>
                    <a:pt x="30" y="0"/>
                    <a:pt x="22" y="0"/>
                  </a:cubicBezTo>
                  <a:cubicBezTo>
                    <a:pt x="14" y="0"/>
                    <a:pt x="8" y="6"/>
                    <a:pt x="8" y="14"/>
                  </a:cubicBezTo>
                  <a:cubicBezTo>
                    <a:pt x="8" y="20"/>
                    <a:pt x="8" y="20"/>
                    <a:pt x="8" y="20"/>
                  </a:cubicBezTo>
                  <a:cubicBezTo>
                    <a:pt x="2" y="20"/>
                    <a:pt x="2" y="20"/>
                    <a:pt x="2" y="20"/>
                  </a:cubicBezTo>
                  <a:cubicBezTo>
                    <a:pt x="1" y="20"/>
                    <a:pt x="0" y="21"/>
                    <a:pt x="0" y="22"/>
                  </a:cubicBezTo>
                  <a:cubicBezTo>
                    <a:pt x="0" y="54"/>
                    <a:pt x="0" y="54"/>
                    <a:pt x="0" y="54"/>
                  </a:cubicBezTo>
                  <a:cubicBezTo>
                    <a:pt x="0" y="55"/>
                    <a:pt x="1" y="56"/>
                    <a:pt x="2" y="56"/>
                  </a:cubicBezTo>
                  <a:cubicBezTo>
                    <a:pt x="42" y="56"/>
                    <a:pt x="42" y="56"/>
                    <a:pt x="42" y="56"/>
                  </a:cubicBezTo>
                  <a:cubicBezTo>
                    <a:pt x="43" y="56"/>
                    <a:pt x="44" y="55"/>
                    <a:pt x="44" y="54"/>
                  </a:cubicBezTo>
                  <a:cubicBezTo>
                    <a:pt x="44" y="22"/>
                    <a:pt x="44" y="22"/>
                    <a:pt x="44" y="22"/>
                  </a:cubicBezTo>
                  <a:cubicBezTo>
                    <a:pt x="44" y="21"/>
                    <a:pt x="43" y="20"/>
                    <a:pt x="42" y="20"/>
                  </a:cubicBezTo>
                  <a:close/>
                  <a:moveTo>
                    <a:pt x="24" y="39"/>
                  </a:moveTo>
                  <a:cubicBezTo>
                    <a:pt x="24" y="40"/>
                    <a:pt x="24" y="40"/>
                    <a:pt x="24" y="40"/>
                  </a:cubicBezTo>
                  <a:cubicBezTo>
                    <a:pt x="24" y="46"/>
                    <a:pt x="24" y="46"/>
                    <a:pt x="24" y="46"/>
                  </a:cubicBezTo>
                  <a:cubicBezTo>
                    <a:pt x="24" y="47"/>
                    <a:pt x="23" y="48"/>
                    <a:pt x="22" y="48"/>
                  </a:cubicBezTo>
                  <a:cubicBezTo>
                    <a:pt x="21" y="48"/>
                    <a:pt x="20" y="47"/>
                    <a:pt x="20" y="46"/>
                  </a:cubicBezTo>
                  <a:cubicBezTo>
                    <a:pt x="20" y="40"/>
                    <a:pt x="20" y="40"/>
                    <a:pt x="20" y="40"/>
                  </a:cubicBezTo>
                  <a:cubicBezTo>
                    <a:pt x="20" y="40"/>
                    <a:pt x="20" y="40"/>
                    <a:pt x="20" y="39"/>
                  </a:cubicBezTo>
                  <a:cubicBezTo>
                    <a:pt x="19" y="39"/>
                    <a:pt x="18" y="38"/>
                    <a:pt x="18" y="36"/>
                  </a:cubicBezTo>
                  <a:cubicBezTo>
                    <a:pt x="18" y="34"/>
                    <a:pt x="20" y="32"/>
                    <a:pt x="22" y="32"/>
                  </a:cubicBezTo>
                  <a:cubicBezTo>
                    <a:pt x="24" y="32"/>
                    <a:pt x="26" y="34"/>
                    <a:pt x="26" y="36"/>
                  </a:cubicBezTo>
                  <a:cubicBezTo>
                    <a:pt x="26" y="38"/>
                    <a:pt x="25" y="39"/>
                    <a:pt x="24" y="39"/>
                  </a:cubicBezTo>
                  <a:close/>
                  <a:moveTo>
                    <a:pt x="32" y="20"/>
                  </a:moveTo>
                  <a:cubicBezTo>
                    <a:pt x="12" y="20"/>
                    <a:pt x="12" y="20"/>
                    <a:pt x="12" y="20"/>
                  </a:cubicBezTo>
                  <a:cubicBezTo>
                    <a:pt x="12" y="14"/>
                    <a:pt x="12" y="14"/>
                    <a:pt x="12" y="14"/>
                  </a:cubicBezTo>
                  <a:cubicBezTo>
                    <a:pt x="12" y="9"/>
                    <a:pt x="16" y="4"/>
                    <a:pt x="22" y="4"/>
                  </a:cubicBezTo>
                  <a:cubicBezTo>
                    <a:pt x="28" y="4"/>
                    <a:pt x="32" y="8"/>
                    <a:pt x="32" y="14"/>
                  </a:cubicBezTo>
                  <a:lnTo>
                    <a:pt x="32" y="20"/>
                  </a:lnTo>
                  <a:close/>
                </a:path>
              </a:pathLst>
            </a:custGeom>
            <a:solidFill>
              <a:schemeClr val="lt1"/>
            </a:solidFill>
            <a:ln>
              <a:noFill/>
            </a:ln>
            <a:effectLst>
              <a:outerShdw blurRad="12700" rotWithShape="0" algn="tl" dir="2700000" dist="12700">
                <a:srgbClr val="000000">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37" name="Google Shape;337;p9"/>
          <p:cNvGrpSpPr/>
          <p:nvPr/>
        </p:nvGrpSpPr>
        <p:grpSpPr>
          <a:xfrm>
            <a:off x="7605517" y="4290228"/>
            <a:ext cx="246133" cy="225532"/>
            <a:chOff x="6997700" y="584201"/>
            <a:chExt cx="360363" cy="330200"/>
          </a:xfrm>
        </p:grpSpPr>
        <p:sp>
          <p:nvSpPr>
            <p:cNvPr id="338" name="Google Shape;338;p9"/>
            <p:cNvSpPr/>
            <p:nvPr/>
          </p:nvSpPr>
          <p:spPr>
            <a:xfrm>
              <a:off x="7212013" y="749301"/>
              <a:ext cx="146050" cy="165100"/>
            </a:xfrm>
            <a:custGeom>
              <a:rect b="b" l="l" r="r" t="t"/>
              <a:pathLst>
                <a:path extrusionOk="0" h="44" w="39">
                  <a:moveTo>
                    <a:pt x="39" y="41"/>
                  </a:moveTo>
                  <a:cubicBezTo>
                    <a:pt x="39" y="34"/>
                    <a:pt x="34" y="27"/>
                    <a:pt x="27" y="24"/>
                  </a:cubicBezTo>
                  <a:cubicBezTo>
                    <a:pt x="30" y="22"/>
                    <a:pt x="32" y="18"/>
                    <a:pt x="32" y="13"/>
                  </a:cubicBezTo>
                  <a:cubicBezTo>
                    <a:pt x="32" y="6"/>
                    <a:pt x="27" y="0"/>
                    <a:pt x="19" y="0"/>
                  </a:cubicBezTo>
                  <a:cubicBezTo>
                    <a:pt x="12" y="0"/>
                    <a:pt x="6" y="6"/>
                    <a:pt x="6" y="13"/>
                  </a:cubicBezTo>
                  <a:cubicBezTo>
                    <a:pt x="6" y="18"/>
                    <a:pt x="8" y="22"/>
                    <a:pt x="12" y="24"/>
                  </a:cubicBezTo>
                  <a:cubicBezTo>
                    <a:pt x="5" y="27"/>
                    <a:pt x="0" y="34"/>
                    <a:pt x="0" y="42"/>
                  </a:cubicBezTo>
                  <a:cubicBezTo>
                    <a:pt x="0" y="43"/>
                    <a:pt x="1" y="44"/>
                    <a:pt x="2" y="44"/>
                  </a:cubicBezTo>
                  <a:cubicBezTo>
                    <a:pt x="37" y="44"/>
                    <a:pt x="37" y="44"/>
                    <a:pt x="37" y="44"/>
                  </a:cubicBezTo>
                  <a:cubicBezTo>
                    <a:pt x="37" y="44"/>
                    <a:pt x="37" y="44"/>
                    <a:pt x="37" y="44"/>
                  </a:cubicBezTo>
                  <a:cubicBezTo>
                    <a:pt x="38" y="44"/>
                    <a:pt x="39" y="43"/>
                    <a:pt x="39" y="42"/>
                  </a:cubicBezTo>
                  <a:cubicBezTo>
                    <a:pt x="39" y="42"/>
                    <a:pt x="39" y="42"/>
                    <a:pt x="39" y="41"/>
                  </a:cubicBezTo>
                  <a:close/>
                </a:path>
              </a:pathLst>
            </a:custGeom>
            <a:solidFill>
              <a:schemeClr val="lt1"/>
            </a:solidFill>
            <a:ln>
              <a:noFill/>
            </a:ln>
            <a:effectLst>
              <a:outerShdw blurRad="12700" rotWithShape="0" algn="tl" dir="2700000" dist="12700">
                <a:srgbClr val="000000">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9"/>
            <p:cNvSpPr/>
            <p:nvPr/>
          </p:nvSpPr>
          <p:spPr>
            <a:xfrm>
              <a:off x="6997700" y="584201"/>
              <a:ext cx="360363" cy="74613"/>
            </a:xfrm>
            <a:custGeom>
              <a:rect b="b" l="l" r="r" t="t"/>
              <a:pathLst>
                <a:path extrusionOk="0" h="20" w="96">
                  <a:moveTo>
                    <a:pt x="96" y="20"/>
                  </a:moveTo>
                  <a:cubicBezTo>
                    <a:pt x="96" y="10"/>
                    <a:pt x="96" y="10"/>
                    <a:pt x="96" y="10"/>
                  </a:cubicBezTo>
                  <a:cubicBezTo>
                    <a:pt x="96" y="4"/>
                    <a:pt x="92" y="0"/>
                    <a:pt x="86" y="0"/>
                  </a:cubicBezTo>
                  <a:cubicBezTo>
                    <a:pt x="10" y="0"/>
                    <a:pt x="10" y="0"/>
                    <a:pt x="10" y="0"/>
                  </a:cubicBezTo>
                  <a:cubicBezTo>
                    <a:pt x="4" y="0"/>
                    <a:pt x="0" y="4"/>
                    <a:pt x="0" y="10"/>
                  </a:cubicBezTo>
                  <a:cubicBezTo>
                    <a:pt x="0" y="20"/>
                    <a:pt x="0" y="20"/>
                    <a:pt x="0" y="20"/>
                  </a:cubicBezTo>
                  <a:lnTo>
                    <a:pt x="96" y="20"/>
                  </a:lnTo>
                  <a:close/>
                  <a:moveTo>
                    <a:pt x="40" y="8"/>
                  </a:moveTo>
                  <a:cubicBezTo>
                    <a:pt x="42" y="8"/>
                    <a:pt x="44" y="10"/>
                    <a:pt x="44" y="12"/>
                  </a:cubicBezTo>
                  <a:cubicBezTo>
                    <a:pt x="44" y="14"/>
                    <a:pt x="42" y="16"/>
                    <a:pt x="40" y="16"/>
                  </a:cubicBezTo>
                  <a:cubicBezTo>
                    <a:pt x="38" y="16"/>
                    <a:pt x="36" y="14"/>
                    <a:pt x="36" y="12"/>
                  </a:cubicBezTo>
                  <a:cubicBezTo>
                    <a:pt x="36" y="10"/>
                    <a:pt x="38" y="8"/>
                    <a:pt x="40" y="8"/>
                  </a:cubicBezTo>
                  <a:close/>
                  <a:moveTo>
                    <a:pt x="28" y="8"/>
                  </a:moveTo>
                  <a:cubicBezTo>
                    <a:pt x="30" y="8"/>
                    <a:pt x="32" y="10"/>
                    <a:pt x="32" y="12"/>
                  </a:cubicBezTo>
                  <a:cubicBezTo>
                    <a:pt x="32" y="14"/>
                    <a:pt x="30" y="16"/>
                    <a:pt x="28" y="16"/>
                  </a:cubicBezTo>
                  <a:cubicBezTo>
                    <a:pt x="26" y="16"/>
                    <a:pt x="24" y="14"/>
                    <a:pt x="24" y="12"/>
                  </a:cubicBezTo>
                  <a:cubicBezTo>
                    <a:pt x="24" y="10"/>
                    <a:pt x="26" y="8"/>
                    <a:pt x="28" y="8"/>
                  </a:cubicBezTo>
                  <a:close/>
                  <a:moveTo>
                    <a:pt x="16" y="8"/>
                  </a:moveTo>
                  <a:cubicBezTo>
                    <a:pt x="18" y="8"/>
                    <a:pt x="20" y="10"/>
                    <a:pt x="20" y="12"/>
                  </a:cubicBezTo>
                  <a:cubicBezTo>
                    <a:pt x="20" y="14"/>
                    <a:pt x="18" y="16"/>
                    <a:pt x="16" y="16"/>
                  </a:cubicBezTo>
                  <a:cubicBezTo>
                    <a:pt x="14" y="16"/>
                    <a:pt x="12" y="14"/>
                    <a:pt x="12" y="12"/>
                  </a:cubicBezTo>
                  <a:cubicBezTo>
                    <a:pt x="12" y="10"/>
                    <a:pt x="14" y="8"/>
                    <a:pt x="16" y="8"/>
                  </a:cubicBezTo>
                  <a:close/>
                </a:path>
              </a:pathLst>
            </a:custGeom>
            <a:solidFill>
              <a:schemeClr val="lt1"/>
            </a:solidFill>
            <a:ln>
              <a:noFill/>
            </a:ln>
            <a:effectLst>
              <a:outerShdw blurRad="12700" rotWithShape="0" algn="tl" dir="2700000" dist="12700">
                <a:srgbClr val="000000">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 name="Google Shape;340;p9"/>
            <p:cNvSpPr/>
            <p:nvPr/>
          </p:nvSpPr>
          <p:spPr>
            <a:xfrm>
              <a:off x="6997700" y="674688"/>
              <a:ext cx="360363" cy="195263"/>
            </a:xfrm>
            <a:custGeom>
              <a:rect b="b" l="l" r="r" t="t"/>
              <a:pathLst>
                <a:path extrusionOk="0" h="52" w="96">
                  <a:moveTo>
                    <a:pt x="62" y="43"/>
                  </a:moveTo>
                  <a:cubicBezTo>
                    <a:pt x="60" y="40"/>
                    <a:pt x="59" y="37"/>
                    <a:pt x="59" y="33"/>
                  </a:cubicBezTo>
                  <a:cubicBezTo>
                    <a:pt x="59" y="24"/>
                    <a:pt x="67" y="16"/>
                    <a:pt x="76" y="16"/>
                  </a:cubicBezTo>
                  <a:cubicBezTo>
                    <a:pt x="86" y="16"/>
                    <a:pt x="93" y="24"/>
                    <a:pt x="93" y="33"/>
                  </a:cubicBezTo>
                  <a:cubicBezTo>
                    <a:pt x="93" y="37"/>
                    <a:pt x="92" y="40"/>
                    <a:pt x="90" y="43"/>
                  </a:cubicBezTo>
                  <a:cubicBezTo>
                    <a:pt x="92" y="44"/>
                    <a:pt x="93" y="46"/>
                    <a:pt x="95" y="47"/>
                  </a:cubicBezTo>
                  <a:cubicBezTo>
                    <a:pt x="95" y="46"/>
                    <a:pt x="96" y="44"/>
                    <a:pt x="96" y="42"/>
                  </a:cubicBezTo>
                  <a:cubicBezTo>
                    <a:pt x="96" y="16"/>
                    <a:pt x="96" y="16"/>
                    <a:pt x="96" y="16"/>
                  </a:cubicBezTo>
                  <a:cubicBezTo>
                    <a:pt x="96" y="0"/>
                    <a:pt x="96" y="0"/>
                    <a:pt x="96" y="0"/>
                  </a:cubicBezTo>
                  <a:cubicBezTo>
                    <a:pt x="0" y="0"/>
                    <a:pt x="0" y="0"/>
                    <a:pt x="0" y="0"/>
                  </a:cubicBezTo>
                  <a:cubicBezTo>
                    <a:pt x="0" y="16"/>
                    <a:pt x="0" y="16"/>
                    <a:pt x="0" y="16"/>
                  </a:cubicBezTo>
                  <a:cubicBezTo>
                    <a:pt x="0" y="42"/>
                    <a:pt x="0" y="42"/>
                    <a:pt x="0" y="42"/>
                  </a:cubicBezTo>
                  <a:cubicBezTo>
                    <a:pt x="0" y="48"/>
                    <a:pt x="4" y="52"/>
                    <a:pt x="10" y="52"/>
                  </a:cubicBezTo>
                  <a:cubicBezTo>
                    <a:pt x="48" y="52"/>
                    <a:pt x="48" y="52"/>
                    <a:pt x="48" y="52"/>
                  </a:cubicBezTo>
                  <a:cubicBezTo>
                    <a:pt x="48" y="52"/>
                    <a:pt x="48" y="52"/>
                    <a:pt x="48" y="52"/>
                  </a:cubicBezTo>
                  <a:cubicBezTo>
                    <a:pt x="55" y="52"/>
                    <a:pt x="55" y="52"/>
                    <a:pt x="55" y="52"/>
                  </a:cubicBezTo>
                  <a:cubicBezTo>
                    <a:pt x="57" y="48"/>
                    <a:pt x="59" y="45"/>
                    <a:pt x="62" y="43"/>
                  </a:cubicBezTo>
                  <a:close/>
                  <a:moveTo>
                    <a:pt x="34" y="8"/>
                  </a:moveTo>
                  <a:cubicBezTo>
                    <a:pt x="74" y="8"/>
                    <a:pt x="74" y="8"/>
                    <a:pt x="74" y="8"/>
                  </a:cubicBezTo>
                  <a:cubicBezTo>
                    <a:pt x="75" y="8"/>
                    <a:pt x="76" y="9"/>
                    <a:pt x="76" y="10"/>
                  </a:cubicBezTo>
                  <a:cubicBezTo>
                    <a:pt x="76" y="11"/>
                    <a:pt x="75" y="12"/>
                    <a:pt x="74" y="12"/>
                  </a:cubicBezTo>
                  <a:cubicBezTo>
                    <a:pt x="34" y="12"/>
                    <a:pt x="34" y="12"/>
                    <a:pt x="34" y="12"/>
                  </a:cubicBezTo>
                  <a:cubicBezTo>
                    <a:pt x="33" y="12"/>
                    <a:pt x="32" y="11"/>
                    <a:pt x="32" y="10"/>
                  </a:cubicBezTo>
                  <a:cubicBezTo>
                    <a:pt x="32" y="9"/>
                    <a:pt x="33" y="8"/>
                    <a:pt x="34" y="8"/>
                  </a:cubicBezTo>
                  <a:close/>
                  <a:moveTo>
                    <a:pt x="34" y="20"/>
                  </a:moveTo>
                  <a:cubicBezTo>
                    <a:pt x="50" y="20"/>
                    <a:pt x="50" y="20"/>
                    <a:pt x="50" y="20"/>
                  </a:cubicBezTo>
                  <a:cubicBezTo>
                    <a:pt x="51" y="20"/>
                    <a:pt x="52" y="21"/>
                    <a:pt x="52" y="22"/>
                  </a:cubicBezTo>
                  <a:cubicBezTo>
                    <a:pt x="52" y="23"/>
                    <a:pt x="51" y="24"/>
                    <a:pt x="50" y="24"/>
                  </a:cubicBezTo>
                  <a:cubicBezTo>
                    <a:pt x="34" y="24"/>
                    <a:pt x="34" y="24"/>
                    <a:pt x="34" y="24"/>
                  </a:cubicBezTo>
                  <a:cubicBezTo>
                    <a:pt x="33" y="24"/>
                    <a:pt x="32" y="23"/>
                    <a:pt x="32" y="22"/>
                  </a:cubicBezTo>
                  <a:cubicBezTo>
                    <a:pt x="32" y="21"/>
                    <a:pt x="33" y="20"/>
                    <a:pt x="34" y="20"/>
                  </a:cubicBezTo>
                  <a:close/>
                  <a:moveTo>
                    <a:pt x="22" y="36"/>
                  </a:moveTo>
                  <a:cubicBezTo>
                    <a:pt x="18" y="36"/>
                    <a:pt x="18" y="36"/>
                    <a:pt x="18" y="36"/>
                  </a:cubicBezTo>
                  <a:cubicBezTo>
                    <a:pt x="17" y="36"/>
                    <a:pt x="16" y="35"/>
                    <a:pt x="16" y="34"/>
                  </a:cubicBezTo>
                  <a:cubicBezTo>
                    <a:pt x="16" y="33"/>
                    <a:pt x="17" y="32"/>
                    <a:pt x="18" y="32"/>
                  </a:cubicBezTo>
                  <a:cubicBezTo>
                    <a:pt x="22" y="32"/>
                    <a:pt x="22" y="32"/>
                    <a:pt x="22" y="32"/>
                  </a:cubicBezTo>
                  <a:cubicBezTo>
                    <a:pt x="23" y="32"/>
                    <a:pt x="24" y="33"/>
                    <a:pt x="24" y="34"/>
                  </a:cubicBezTo>
                  <a:cubicBezTo>
                    <a:pt x="24" y="35"/>
                    <a:pt x="23" y="36"/>
                    <a:pt x="22" y="36"/>
                  </a:cubicBezTo>
                  <a:close/>
                  <a:moveTo>
                    <a:pt x="22" y="24"/>
                  </a:moveTo>
                  <a:cubicBezTo>
                    <a:pt x="18" y="24"/>
                    <a:pt x="18" y="24"/>
                    <a:pt x="18" y="24"/>
                  </a:cubicBezTo>
                  <a:cubicBezTo>
                    <a:pt x="17" y="24"/>
                    <a:pt x="16" y="23"/>
                    <a:pt x="16" y="22"/>
                  </a:cubicBezTo>
                  <a:cubicBezTo>
                    <a:pt x="16" y="21"/>
                    <a:pt x="17" y="20"/>
                    <a:pt x="18" y="20"/>
                  </a:cubicBezTo>
                  <a:cubicBezTo>
                    <a:pt x="22" y="20"/>
                    <a:pt x="22" y="20"/>
                    <a:pt x="22" y="20"/>
                  </a:cubicBezTo>
                  <a:cubicBezTo>
                    <a:pt x="23" y="20"/>
                    <a:pt x="24" y="21"/>
                    <a:pt x="24" y="22"/>
                  </a:cubicBezTo>
                  <a:cubicBezTo>
                    <a:pt x="24" y="23"/>
                    <a:pt x="23" y="24"/>
                    <a:pt x="22" y="24"/>
                  </a:cubicBezTo>
                  <a:close/>
                  <a:moveTo>
                    <a:pt x="22" y="12"/>
                  </a:moveTo>
                  <a:cubicBezTo>
                    <a:pt x="18" y="12"/>
                    <a:pt x="18" y="12"/>
                    <a:pt x="18" y="12"/>
                  </a:cubicBezTo>
                  <a:cubicBezTo>
                    <a:pt x="17" y="12"/>
                    <a:pt x="16" y="11"/>
                    <a:pt x="16" y="10"/>
                  </a:cubicBezTo>
                  <a:cubicBezTo>
                    <a:pt x="16" y="9"/>
                    <a:pt x="17" y="8"/>
                    <a:pt x="18" y="8"/>
                  </a:cubicBezTo>
                  <a:cubicBezTo>
                    <a:pt x="22" y="8"/>
                    <a:pt x="22" y="8"/>
                    <a:pt x="22" y="8"/>
                  </a:cubicBezTo>
                  <a:cubicBezTo>
                    <a:pt x="23" y="8"/>
                    <a:pt x="24" y="9"/>
                    <a:pt x="24" y="10"/>
                  </a:cubicBezTo>
                  <a:cubicBezTo>
                    <a:pt x="24" y="11"/>
                    <a:pt x="23" y="12"/>
                    <a:pt x="22" y="12"/>
                  </a:cubicBezTo>
                  <a:close/>
                  <a:moveTo>
                    <a:pt x="50" y="36"/>
                  </a:moveTo>
                  <a:cubicBezTo>
                    <a:pt x="34" y="36"/>
                    <a:pt x="34" y="36"/>
                    <a:pt x="34" y="36"/>
                  </a:cubicBezTo>
                  <a:cubicBezTo>
                    <a:pt x="33" y="36"/>
                    <a:pt x="32" y="35"/>
                    <a:pt x="32" y="34"/>
                  </a:cubicBezTo>
                  <a:cubicBezTo>
                    <a:pt x="32" y="33"/>
                    <a:pt x="33" y="32"/>
                    <a:pt x="34" y="32"/>
                  </a:cubicBezTo>
                  <a:cubicBezTo>
                    <a:pt x="50" y="32"/>
                    <a:pt x="50" y="32"/>
                    <a:pt x="50" y="32"/>
                  </a:cubicBezTo>
                  <a:cubicBezTo>
                    <a:pt x="51" y="32"/>
                    <a:pt x="52" y="33"/>
                    <a:pt x="52" y="34"/>
                  </a:cubicBezTo>
                  <a:cubicBezTo>
                    <a:pt x="52" y="35"/>
                    <a:pt x="51" y="36"/>
                    <a:pt x="50" y="36"/>
                  </a:cubicBezTo>
                  <a:close/>
                </a:path>
              </a:pathLst>
            </a:custGeom>
            <a:solidFill>
              <a:schemeClr val="lt1"/>
            </a:solidFill>
            <a:ln>
              <a:noFill/>
            </a:ln>
            <a:effectLst>
              <a:outerShdw blurRad="12700" rotWithShape="0" algn="tl" dir="2700000" dist="12700">
                <a:srgbClr val="000000">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341" name="Google Shape;341;p9"/>
          <p:cNvPicPr preferRelativeResize="0"/>
          <p:nvPr/>
        </p:nvPicPr>
        <p:blipFill rotWithShape="1">
          <a:blip r:embed="rId4">
            <a:alphaModFix/>
          </a:blip>
          <a:srcRect b="695" l="0" r="3171" t="0"/>
          <a:stretch/>
        </p:blipFill>
        <p:spPr>
          <a:xfrm>
            <a:off x="5196986" y="1762152"/>
            <a:ext cx="1806818" cy="3708250"/>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2020-11-11T06:27:07Z</dcterms:created>
  <dc:creator>it 24slides3</dc:creator>
</cp:coreProperties>
</file>