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RuFwykNNCjoqcS0PKfBNZgLa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-326" y="3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9742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73" y="81285"/>
            <a:ext cx="2920931" cy="135421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074503" y="829023"/>
            <a:ext cx="9030761" cy="1354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0" bIns="4570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entury" panose="02040604050505020304" pitchFamily="18" charset="0"/>
              </a:rPr>
              <a:t>DEPARTMENT OF COMPUTER SCIENCE &amp; ENGINEERING</a:t>
            </a:r>
            <a:endParaRPr lang="en-IN" sz="18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 Brain Tumor Progression</a:t>
            </a:r>
          </a:p>
          <a:p>
            <a:pPr algn="ctr"/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Aditya Kulkarni (TY AIA 1 CSE)</a:t>
            </a:r>
          </a:p>
          <a:p>
            <a:pPr algn="ctr"/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Vedashree Bhalerao (TY AIA 1 CSE)</a:t>
            </a:r>
          </a:p>
        </p:txBody>
      </p:sp>
      <p:sp>
        <p:nvSpPr>
          <p:cNvPr id="87" name="Google Shape;87;p1"/>
          <p:cNvSpPr txBox="1"/>
          <p:nvPr/>
        </p:nvSpPr>
        <p:spPr>
          <a:xfrm>
            <a:off x="153573" y="1435502"/>
            <a:ext cx="2869543" cy="707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Guide: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Shahin </a:t>
            </a: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Makubhai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013334" y="-393524"/>
            <a:ext cx="492769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Architecture/ Diagram: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4504" y="170085"/>
            <a:ext cx="742062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entury" panose="02040604050505020304" pitchFamily="18" charset="0"/>
              </a:rPr>
              <a:t>MIT SCHOOL OF COMPUTING </a:t>
            </a:r>
            <a:endParaRPr lang="en-IN" sz="3200" dirty="0">
              <a:solidFill>
                <a:schemeClr val="bg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018360" y="1459884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6697" y="2247385"/>
            <a:ext cx="4147653" cy="326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5791" y="88197"/>
            <a:ext cx="12105265" cy="664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286B5-F4DF-6F17-02E3-0FEA55D995CF}"/>
              </a:ext>
            </a:extLst>
          </p:cNvPr>
          <p:cNvSpPr txBox="1"/>
          <p:nvPr/>
        </p:nvSpPr>
        <p:spPr>
          <a:xfrm>
            <a:off x="-3078897" y="1844277"/>
            <a:ext cx="2869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project develops a system using image processing and machine learning to predict brain tumor progression, assisting medical decisions for improved patient care.</a:t>
            </a:r>
            <a:endParaRPr lang="en-IN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A0E22-AA9D-C2F1-6AE0-200D91D0B6BF}"/>
              </a:ext>
            </a:extLst>
          </p:cNvPr>
          <p:cNvSpPr/>
          <p:nvPr/>
        </p:nvSpPr>
        <p:spPr>
          <a:xfrm>
            <a:off x="4498835" y="2271454"/>
            <a:ext cx="3846568" cy="3296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A7465C-CE8E-92D5-A0A6-F19BD4466D39}"/>
              </a:ext>
            </a:extLst>
          </p:cNvPr>
          <p:cNvSpPr/>
          <p:nvPr/>
        </p:nvSpPr>
        <p:spPr>
          <a:xfrm>
            <a:off x="8398041" y="2259763"/>
            <a:ext cx="3703795" cy="3279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IN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5E0F-6536-F962-D7F5-4B3BF34995C5}"/>
              </a:ext>
            </a:extLst>
          </p:cNvPr>
          <p:cNvSpPr txBox="1"/>
          <p:nvPr/>
        </p:nvSpPr>
        <p:spPr>
          <a:xfrm>
            <a:off x="176697" y="5701458"/>
            <a:ext cx="4147653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Optimizing treatment planning by brain tumor progression stages.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CAE62-F1C8-5BE0-87DA-29778737AE45}"/>
              </a:ext>
            </a:extLst>
          </p:cNvPr>
          <p:cNvSpPr txBox="1"/>
          <p:nvPr/>
        </p:nvSpPr>
        <p:spPr>
          <a:xfrm>
            <a:off x="4479285" y="5686388"/>
            <a:ext cx="4147653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Proposed Solution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Integrating advanced image processing and machine learning, the solution predicts brain tumor growth, aiding informed treatment decisions and enhancing patient care.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D4B26-A82D-25A5-B8BF-5B64D5C05EBC}"/>
              </a:ext>
            </a:extLst>
          </p:cNvPr>
          <p:cNvSpPr txBox="1"/>
          <p:nvPr/>
        </p:nvSpPr>
        <p:spPr>
          <a:xfrm>
            <a:off x="8781873" y="5674620"/>
            <a:ext cx="3256631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Scope and Feasibility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Project leverages imaging and machine learning to predict brain tumor progression bolstered by technology and medical collaboration.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" name="Google Shape;87;p1">
            <a:extLst>
              <a:ext uri="{FF2B5EF4-FFF2-40B4-BE49-F238E27FC236}">
                <a16:creationId xmlns:a16="http://schemas.microsoft.com/office/drawing/2014/main" id="{CEC6B75C-49EB-F33F-4AFF-8FF16F13AC6A}"/>
              </a:ext>
            </a:extLst>
          </p:cNvPr>
          <p:cNvSpPr txBox="1"/>
          <p:nvPr/>
        </p:nvSpPr>
        <p:spPr>
          <a:xfrm>
            <a:off x="10565338" y="180102"/>
            <a:ext cx="1556452" cy="584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: TY-AIA-1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 : 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67A1A3-8830-B2E9-B92E-0E7261616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35" y="2305708"/>
            <a:ext cx="4042376" cy="31464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33839B-417C-9F6D-02E4-43B34856243F}"/>
              </a:ext>
            </a:extLst>
          </p:cNvPr>
          <p:cNvSpPr txBox="1"/>
          <p:nvPr/>
        </p:nvSpPr>
        <p:spPr>
          <a:xfrm>
            <a:off x="-3018360" y="3320951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D89F1-7A92-DB4B-73CE-081CF08C5434}"/>
              </a:ext>
            </a:extLst>
          </p:cNvPr>
          <p:cNvSpPr txBox="1"/>
          <p:nvPr/>
        </p:nvSpPr>
        <p:spPr>
          <a:xfrm>
            <a:off x="-3336785" y="3628728"/>
            <a:ext cx="28696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and preprocess brain image data for accurate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meaningful tumor features through advanced image processing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robust machine learning model to predict tumor growth rates and stages.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Collaborate with medical experts to refine predictions and enhance clinical relevance.</a:t>
            </a:r>
            <a:endParaRPr lang="en-IN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B478ECE-F45D-98AC-64F2-775F5DE6B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027" y="0"/>
            <a:ext cx="1552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229561-887C-85DE-3618-6569184B1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779" y="2446421"/>
            <a:ext cx="3758711" cy="2863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AFC146-22A5-A728-9B65-A013F3C8D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09" y="2676301"/>
            <a:ext cx="3518556" cy="2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181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KULKARNI</dc:creator>
  <cp:lastModifiedBy>ADITYA KULKARNI</cp:lastModifiedBy>
  <cp:revision>19</cp:revision>
  <dcterms:created xsi:type="dcterms:W3CDTF">2021-10-01T05:15:36Z</dcterms:created>
  <dcterms:modified xsi:type="dcterms:W3CDTF">2023-08-09T06:17:36Z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5487c9-99ed-4cbc-93a8-0e9b1796bde5_Enabled">
    <vt:lpwstr>true</vt:lpwstr>
  </property>
  <property fmtid="{D5CDD505-2E9C-101B-9397-08002B2CF9AE}" pid="3" name="MSIP_Label_e65487c9-99ed-4cbc-93a8-0e9b1796bde5_SetDate">
    <vt:lpwstr>2023-08-08T08:42:57Z</vt:lpwstr>
  </property>
  <property fmtid="{D5CDD505-2E9C-101B-9397-08002B2CF9AE}" pid="4" name="MSIP_Label_e65487c9-99ed-4cbc-93a8-0e9b1796bde5_Method">
    <vt:lpwstr>Standard</vt:lpwstr>
  </property>
  <property fmtid="{D5CDD505-2E9C-101B-9397-08002B2CF9AE}" pid="5" name="MSIP_Label_e65487c9-99ed-4cbc-93a8-0e9b1796bde5_Name">
    <vt:lpwstr>defa4170-0d19-0005-0004-bc88714345d2</vt:lpwstr>
  </property>
  <property fmtid="{D5CDD505-2E9C-101B-9397-08002B2CF9AE}" pid="6" name="MSIP_Label_e65487c9-99ed-4cbc-93a8-0e9b1796bde5_SiteId">
    <vt:lpwstr>03cb5f0c-1f82-4993-9621-36330f6309ec</vt:lpwstr>
  </property>
  <property fmtid="{D5CDD505-2E9C-101B-9397-08002B2CF9AE}" pid="7" name="MSIP_Label_e65487c9-99ed-4cbc-93a8-0e9b1796bde5_ActionId">
    <vt:lpwstr>a60f17bf-76ab-4b34-ba58-68caf4f4606b</vt:lpwstr>
  </property>
  <property fmtid="{D5CDD505-2E9C-101B-9397-08002B2CF9AE}" pid="8" name="MSIP_Label_e65487c9-99ed-4cbc-93a8-0e9b1796bde5_ContentBits">
    <vt:lpwstr>0</vt:lpwstr>
  </property>
</Properties>
</file>