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6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ul sakore" initials="vs" lastIdx="1" clrIdx="0">
    <p:extLst>
      <p:ext uri="{19B8F6BF-5375-455C-9EA6-DF929625EA0E}">
        <p15:presenceInfo xmlns:p15="http://schemas.microsoft.com/office/powerpoint/2012/main" userId="9a715d6831a4e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1T17:41:19.50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An </a:t>
            </a:r>
            <a:r>
              <a:rPr lang="en-IN" dirty="0"/>
              <a:t>abstract data structure which stores data in the form of </a:t>
            </a:r>
            <a:r>
              <a:rPr lang="en-IN" dirty="0" smtClean="0"/>
              <a:t>key-value(</a:t>
            </a:r>
            <a:r>
              <a:rPr lang="en-IN" dirty="0" err="1" smtClean="0"/>
              <a:t>k,v</a:t>
            </a:r>
            <a:r>
              <a:rPr lang="en-IN" dirty="0" smtClean="0"/>
              <a:t>) pairs.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 key is associated with a value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Also called as “Maps” ,”Associative Arrays”.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 smtClean="0"/>
              <a:t>Eg</a:t>
            </a:r>
            <a:r>
              <a:rPr lang="en-IN" sz="1800" dirty="0" smtClean="0"/>
              <a:t> : Consider a Data structure that stores Bank accounts , it can be viewed as a dictionary ,where account number serves as a key for identification of account objects </a:t>
            </a:r>
            <a:endParaRPr lang="en-IN" sz="1800" dirty="0"/>
          </a:p>
          <a:p>
            <a:pPr marL="0" indent="0">
              <a:buNone/>
            </a:pPr>
            <a:r>
              <a:rPr lang="en-IN" sz="2400" dirty="0" smtClean="0"/>
              <a:t>Restrictions</a:t>
            </a:r>
            <a:r>
              <a:rPr lang="en-IN" dirty="0" smtClean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Every key can appear only “once” within the dictionary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Each key can have “one value”</a:t>
            </a:r>
          </a:p>
          <a:p>
            <a:pPr marL="0" indent="0">
              <a:buNone/>
            </a:pPr>
            <a:r>
              <a:rPr lang="en-IN" dirty="0" smtClean="0"/>
              <a:t>But , there can be duplicate of value within a dictionary .</a:t>
            </a:r>
          </a:p>
          <a:p>
            <a:pPr marL="0" indent="0">
              <a:buNone/>
            </a:pPr>
            <a:r>
              <a:rPr lang="en-IN" dirty="0" smtClean="0"/>
              <a:t>(Like </a:t>
            </a:r>
            <a:r>
              <a:rPr lang="en-IN" dirty="0" err="1" smtClean="0"/>
              <a:t>Paul,is</a:t>
            </a:r>
            <a:r>
              <a:rPr lang="en-IN" dirty="0" smtClean="0"/>
              <a:t> repeated ,but it has different keys 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54081"/>
              </p:ext>
            </p:extLst>
          </p:nvPr>
        </p:nvGraphicFramePr>
        <p:xfrm>
          <a:off x="7576456" y="3581618"/>
          <a:ext cx="3579224" cy="205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612"/>
                <a:gridCol w="1789612"/>
              </a:tblGrid>
              <a:tr h="411832">
                <a:tc>
                  <a:txBody>
                    <a:bodyPr/>
                    <a:lstStyle/>
                    <a:p>
                      <a:r>
                        <a:rPr lang="en-IN" dirty="0" smtClean="0"/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411832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</a:tr>
              <a:tr h="411832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Paul</a:t>
                      </a:r>
                      <a:endParaRPr lang="en-IN" dirty="0"/>
                    </a:p>
                  </a:txBody>
                  <a:tcPr/>
                </a:tc>
              </a:tr>
              <a:tr h="411832"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</a:tr>
              <a:tr h="411832"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Paul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Different data structures to realize dictionaries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  </a:t>
            </a:r>
            <a:r>
              <a:rPr lang="en-IN" dirty="0" err="1" smtClean="0"/>
              <a:t>Arrays,Linked</a:t>
            </a:r>
            <a:r>
              <a:rPr lang="en-IN" dirty="0" smtClean="0"/>
              <a:t> lists (inefficient)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         Hash Table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 Binary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 Red/Black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 AVL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 B-Trees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Java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</a:t>
            </a:r>
            <a:r>
              <a:rPr lang="en-IN" dirty="0" err="1" smtClean="0"/>
              <a:t>java.util.Dictionary</a:t>
            </a:r>
            <a:r>
              <a:rPr lang="en-IN" dirty="0" smtClean="0"/>
              <a:t>-abstract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      </a:t>
            </a:r>
            <a:r>
              <a:rPr lang="en-IN" dirty="0" err="1"/>
              <a:t>j</a:t>
            </a:r>
            <a:r>
              <a:rPr lang="en-IN" dirty="0" err="1" smtClean="0"/>
              <a:t>ava.util.Map</a:t>
            </a:r>
            <a:r>
              <a:rPr lang="en-IN" dirty="0" smtClean="0"/>
              <a:t> -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55334"/>
              </p:ext>
            </p:extLst>
          </p:nvPr>
        </p:nvGraphicFramePr>
        <p:xfrm>
          <a:off x="4588309" y="3348842"/>
          <a:ext cx="60920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021"/>
                <a:gridCol w="3046021"/>
              </a:tblGrid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</a:tr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Paul</a:t>
                      </a:r>
                      <a:endParaRPr lang="en-IN" dirty="0"/>
                    </a:p>
                  </a:txBody>
                  <a:tcPr/>
                </a:tc>
              </a:tr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</a:tr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738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paul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64138"/>
              </p:ext>
            </p:extLst>
          </p:nvPr>
        </p:nvGraphicFramePr>
        <p:xfrm>
          <a:off x="5027695" y="169466"/>
          <a:ext cx="5101640" cy="200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20"/>
                <a:gridCol w="2550820"/>
              </a:tblGrid>
              <a:tr h="540678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21891">
                <a:tc>
                  <a:txBody>
                    <a:bodyPr/>
                    <a:lstStyle/>
                    <a:p>
                      <a:r>
                        <a:rPr lang="en-IN" dirty="0" smtClean="0"/>
                        <a:t>352123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</a:tr>
              <a:tr h="321891">
                <a:tc>
                  <a:txBody>
                    <a:bodyPr/>
                    <a:lstStyle/>
                    <a:p>
                      <a:r>
                        <a:rPr lang="en-IN" dirty="0" smtClean="0"/>
                        <a:t>34654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Paul</a:t>
                      </a:r>
                      <a:endParaRPr lang="en-IN" dirty="0"/>
                    </a:p>
                  </a:txBody>
                  <a:tcPr/>
                </a:tc>
              </a:tr>
              <a:tr h="321891">
                <a:tc>
                  <a:txBody>
                    <a:bodyPr/>
                    <a:lstStyle/>
                    <a:p>
                      <a:r>
                        <a:rPr lang="en-IN" dirty="0" smtClean="0"/>
                        <a:t>12312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</a:tr>
              <a:tr h="321891">
                <a:tc>
                  <a:txBody>
                    <a:bodyPr/>
                    <a:lstStyle/>
                    <a:p>
                      <a:r>
                        <a:rPr lang="en-IN" dirty="0" smtClean="0"/>
                        <a:t>12534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Paul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90805" y="2576945"/>
            <a:ext cx="3111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IN" b="1" dirty="0">
                <a:solidFill>
                  <a:schemeClr val="accent1"/>
                </a:solidFill>
              </a:rPr>
              <a:t>Hash Function 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40831" y="2173184"/>
            <a:ext cx="0" cy="40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52707" y="2946277"/>
            <a:ext cx="0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189" y="2284557"/>
            <a:ext cx="2982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Dictonary</a:t>
            </a:r>
            <a:r>
              <a:rPr lang="en-IN" sz="2800" dirty="0"/>
              <a:t> </a:t>
            </a:r>
            <a:r>
              <a:rPr lang="en-IN" sz="2800" dirty="0" smtClean="0"/>
              <a:t>using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Hash </a:t>
            </a:r>
            <a:r>
              <a:rPr lang="en-IN" sz="2800" dirty="0" smtClean="0"/>
              <a:t>Table :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12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Binary search tree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Data is stored in stored in </a:t>
            </a:r>
            <a:r>
              <a:rPr lang="en-IN" dirty="0" err="1" smtClean="0"/>
              <a:t>storted</a:t>
            </a:r>
            <a:r>
              <a:rPr lang="en-IN" dirty="0" smtClean="0"/>
              <a:t> order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inorder</a:t>
            </a:r>
            <a:r>
              <a:rPr lang="en-IN" dirty="0" smtClean="0"/>
              <a:t> traversal will give the sorted order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There is no need of hash function in BST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Collision doesn’t occur in BST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Input data size need not to be known in advance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Time complexity : </a:t>
            </a:r>
            <a:r>
              <a:rPr lang="en-IN" b="1" dirty="0" smtClean="0"/>
              <a:t>0(</a:t>
            </a:r>
            <a:r>
              <a:rPr lang="en-IN" b="1" dirty="0" err="1" smtClean="0"/>
              <a:t>logn</a:t>
            </a:r>
            <a:r>
              <a:rPr lang="en-IN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Searching / Traversing takes time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Hash table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Data is stored randomly , to store in sorted order it requires extra variable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 hash function is needed to generate a key and to perform </a:t>
            </a:r>
            <a:r>
              <a:rPr lang="en-IN" dirty="0" err="1" smtClean="0"/>
              <a:t>opertions</a:t>
            </a:r>
            <a:r>
              <a:rPr lang="en-IN" dirty="0" smtClean="0"/>
              <a:t> within o(1)time.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collisions occur ,chaining and open addressing is used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Input Data size should be pre-defined before using hash table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Time complexity : </a:t>
            </a:r>
            <a:r>
              <a:rPr lang="en-IN" b="1" dirty="0" smtClean="0"/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Searching / Traversing is fast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0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dictionary: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Determine whether dictionary is empty is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Determine the dictionary size.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Find the pair with specific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Insert pair into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Delete the pair from dictionary.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1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ADT </a:t>
            </a:r>
            <a:endParaRPr lang="en-IN" dirty="0"/>
          </a:p>
        </p:txBody>
      </p:sp>
      <p:pic>
        <p:nvPicPr>
          <p:cNvPr id="1026" name="Picture 2" descr="https://image.slideserve.com/256358/the-dictionary-adt-l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8" r="377"/>
          <a:stretch/>
        </p:blipFill>
        <p:spPr bwMode="auto">
          <a:xfrm>
            <a:off x="1009153" y="1935678"/>
            <a:ext cx="10146527" cy="41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image.slideserve.com/29408/example-of-unordered-dictionary-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86603"/>
            <a:ext cx="10656916" cy="558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.slideserve.com/29408/example-2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4" y="418050"/>
            <a:ext cx="11447813" cy="55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In </a:t>
            </a:r>
            <a:r>
              <a:rPr lang="en-US" sz="2600" b="1" dirty="0"/>
              <a:t>compilers</a:t>
            </a:r>
            <a:r>
              <a:rPr lang="en-US" sz="2600" dirty="0"/>
              <a:t> – (as symbol table) to keep track of declared variables/functions/class/keywords,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/>
              <a:t>Online spelling checking</a:t>
            </a:r>
            <a:r>
              <a:rPr lang="en-US" sz="26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/>
              <a:t>Game playing programs </a:t>
            </a:r>
            <a:r>
              <a:rPr lang="en-US" sz="2600" dirty="0"/>
              <a:t>– to store the moves made.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In </a:t>
            </a:r>
            <a:r>
              <a:rPr lang="en-US" sz="2600" b="1" dirty="0"/>
              <a:t>browser programs </a:t>
            </a:r>
            <a:r>
              <a:rPr lang="en-US" sz="2600" dirty="0"/>
              <a:t>– for caching the web pages.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/>
              <a:t>Security</a:t>
            </a:r>
            <a:r>
              <a:rPr lang="en-US" sz="2600" dirty="0"/>
              <a:t> – cryptography in form of hash functions.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/>
              <a:t>Password verifications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Programming-</a:t>
            </a:r>
          </a:p>
          <a:p>
            <a:pPr lvl="1" algn="just"/>
            <a:r>
              <a:rPr lang="en-US" sz="2300" dirty="0" err="1"/>
              <a:t>HashSet</a:t>
            </a:r>
            <a:r>
              <a:rPr lang="en-US" sz="2300" dirty="0"/>
              <a:t> and </a:t>
            </a:r>
            <a:r>
              <a:rPr lang="en-US" sz="2300" dirty="0" err="1"/>
              <a:t>HashMap</a:t>
            </a:r>
            <a:r>
              <a:rPr lang="en-US" sz="2300" dirty="0"/>
              <a:t> in Java</a:t>
            </a:r>
          </a:p>
          <a:p>
            <a:pPr lvl="1" algn="just"/>
            <a:r>
              <a:rPr lang="en-US" sz="2300" dirty="0" err="1"/>
              <a:t>Dict</a:t>
            </a:r>
            <a:r>
              <a:rPr lang="en-US" sz="2300" dirty="0"/>
              <a:t> in 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405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Dictionary </vt:lpstr>
      <vt:lpstr>Dictionary continued..</vt:lpstr>
      <vt:lpstr>PowerPoint Presentation</vt:lpstr>
      <vt:lpstr>Implementation</vt:lpstr>
      <vt:lpstr>Operations on dictionary:</vt:lpstr>
      <vt:lpstr>Dictionary ADT </vt:lpstr>
      <vt:lpstr>PowerPoint Presentation</vt:lpstr>
      <vt:lpstr>PowerPoint Presentation</vt:lpstr>
      <vt:lpstr>Applications 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sakore</dc:creator>
  <cp:lastModifiedBy>vipul sakore</cp:lastModifiedBy>
  <cp:revision>11</cp:revision>
  <dcterms:created xsi:type="dcterms:W3CDTF">2021-05-21T10:28:52Z</dcterms:created>
  <dcterms:modified xsi:type="dcterms:W3CDTF">2021-05-21T12:17:35Z</dcterms:modified>
</cp:coreProperties>
</file>