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41" r:id="rId2"/>
    <p:sldId id="316" r:id="rId3"/>
    <p:sldId id="317" r:id="rId4"/>
    <p:sldId id="318" r:id="rId5"/>
    <p:sldId id="319" r:id="rId6"/>
    <p:sldId id="320" r:id="rId7"/>
    <p:sldId id="321" r:id="rId8"/>
    <p:sldId id="339" r:id="rId9"/>
    <p:sldId id="322" r:id="rId10"/>
    <p:sldId id="323" r:id="rId11"/>
    <p:sldId id="34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3" r:id="rId20"/>
    <p:sldId id="334" r:id="rId21"/>
    <p:sldId id="335" r:id="rId22"/>
    <p:sldId id="336" r:id="rId23"/>
    <p:sldId id="337" r:id="rId24"/>
    <p:sldId id="3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05-18T10:40:49.70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7A871E-16DF-4545-8BE6-315B32E5086A}" emma:medium="tactile" emma:mode="ink">
          <msink:context xmlns:msink="http://schemas.microsoft.com/ink/2010/main" type="writingRegion" rotatedBoundingBox="2281,12323 7943,12238 7960,13347 2297,13431"/>
        </emma:interpretation>
      </emma:emma>
    </inkml:annotationXML>
    <inkml:traceGroup>
      <inkml:annotationXML>
        <emma:emma xmlns:emma="http://www.w3.org/2003/04/emma" version="1.0">
          <emma:interpretation id="{06B90991-5E2A-4053-A427-52E1F0B0EBB9}" emma:medium="tactile" emma:mode="ink">
            <msink:context xmlns:msink="http://schemas.microsoft.com/ink/2010/main" type="paragraph" rotatedBoundingBox="2281,12323 7943,12238 7960,13347 2297,134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7AC231-8257-406B-9F1B-E114AD911290}" emma:medium="tactile" emma:mode="ink">
              <msink:context xmlns:msink="http://schemas.microsoft.com/ink/2010/main" type="line" rotatedBoundingBox="2281,12323 7943,12238 7960,13347 2297,13431"/>
            </emma:interpretation>
          </emma:emma>
        </inkml:annotationXML>
        <inkml:traceGroup>
          <inkml:annotationXML>
            <emma:emma xmlns:emma="http://www.w3.org/2003/04/emma" version="1.0">
              <emma:interpretation id="{C03790C4-1F4E-42FC-BD60-172555791981}" emma:medium="tactile" emma:mode="ink">
                <msink:context xmlns:msink="http://schemas.microsoft.com/ink/2010/main" type="inkWord" rotatedBoundingBox="2281,12323 7943,12238 7960,13347 2297,13431"/>
              </emma:interpretation>
              <emma:one-of disjunction-type="recognition" id="oneOf0">
                <emma:interpretation id="interp0" emma:lang="en-US" emma:confidence="0">
                  <emma:literal>w</emma:literal>
                </emma:interpretation>
                <emma:interpretation id="interp1" emma:lang="en-US" emma:confidence="0">
                  <emma:literal>~ 7</emma:literal>
                </emma:interpretation>
                <emma:interpretation id="interp2" emma:lang="en-US" emma:confidence="0">
                  <emma:literal>w 7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u 7</emma:literal>
                </emma:interpretation>
              </emma:one-of>
            </emma:emma>
          </inkml:annotationXML>
          <inkml:trace contextRef="#ctx0" brushRef="#br0">0 0,'23'0,"1"0,-1 23,24 1,-47-1,24 25,-1-48,1 23,-1 24,24-23,-23 23,-1-47,-23 23,24 1,-1-1,1-23,-24 24,23-24,1 23,-1 1,1-1,23 24,-24-23,1-24,0 23,-24 1,23-24,1 23,-24 1,47-1,-47 1,23-1,24 1,-23-1,-24 1,23-24,24 24,-47-1,47 1,0-24,-23 47,23-24,0 1,-24-24,48 23,0 1,-24-1,0-23,0 0,23 0,-23 0,24 0,-1 0,1 0,-1 0,-23 0,24 0,0 0,-1 24,-46-24,70 0,-47 0,0 23,23-23,-23 0,-23 0,46 24,-22-24,-25 0,24 0,24 0,-48 0,24 23,47-23,-70 0,70 0,-47 0,0 0,23 0,1 0,-24 0,24 0,-1 0,-46 0,46 0,-23-23,0 23,24-24,-24 24,0 0,24 0,-24 0,-24 0,24-23,0 23,0 0,-23 0,-1 0,1 0,23 0,-24-24,1 24,-1-23,1 23,-1 0,1 0,-1-24,24 24,0 0,1-23,-1-1,23 1,1-24,-24 23,23 1,1-1,-1 24,-46-24,46 1,-23-1,-23 1,23-1,-23 24,-1 0,1 0,-1 0,1 0,-24-23,23 23,1 0,-24-24,23 1,1 23,-1 0,1 0,-24-24,23 24,-23-23,24 23,-1 0,1-24,-1 24,-23-23,24-1,-1 24,1 0,-1-23,-23-1,24 24,-1-23,1 23,-24-24,23 24,1 0,-24-23</inkml:trace>
          <inkml:trace contextRef="#ctx0" brushRef="#br0" timeOffset="1976.3725">5291 259,'24'0,"-1"0,1 0,-1 0,1 0,-1 0,1 0,-1 0,1 0,-1 0,-23 23,24-23,-1 0,1 0,-1 0,1 0,0 0,-24 24,0-1,0 1,0-1,0 1,0-1,0 1,0-1,0 1,0-1,0 1,0-1,0 1,0-1,0 1,0-1,0 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05-18T10:42:56.63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F00CCC-11EF-434F-99D1-FA1AAC424EDC}" emma:medium="tactile" emma:mode="ink">
          <msink:context xmlns:msink="http://schemas.microsoft.com/ink/2010/main" type="writingRegion" rotatedBoundingBox="9924,12558 16452,12381 16482,13467 9953,13644"/>
        </emma:interpretation>
      </emma:emma>
    </inkml:annotationXML>
    <inkml:traceGroup>
      <inkml:annotationXML>
        <emma:emma xmlns:emma="http://www.w3.org/2003/04/emma" version="1.0">
          <emma:interpretation id="{2C1198FA-F314-45D5-83CA-89D64EBCB718}" emma:medium="tactile" emma:mode="ink">
            <msink:context xmlns:msink="http://schemas.microsoft.com/ink/2010/main" type="paragraph" rotatedBoundingBox="9924,12558 16452,12381 16482,13467 9953,136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C49B2E-B310-46E4-9B96-1B20CE962028}" emma:medium="tactile" emma:mode="ink">
              <msink:context xmlns:msink="http://schemas.microsoft.com/ink/2010/main" type="line" rotatedBoundingBox="9924,12557 16452,12381 16482,13467 9953,13644"/>
            </emma:interpretation>
          </emma:emma>
        </inkml:annotationXML>
        <inkml:traceGroup>
          <inkml:annotationXML>
            <emma:emma xmlns:emma="http://www.w3.org/2003/04/emma" version="1.0">
              <emma:interpretation id="{3A38F521-3A0D-4FAF-9588-E76102FEFE4F}" emma:medium="tactile" emma:mode="ink">
                <msink:context xmlns:msink="http://schemas.microsoft.com/ink/2010/main" type="inkWord" rotatedBoundingBox="9924,12557 16452,12381 16482,13467 9953,13644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. .</emma:literal>
                </emma:interpretation>
                <emma:interpretation id="interp2" emma:lang="en-US" emma:confidence="0">
                  <emma:literal>a .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- .</emma:literal>
                </emma:interpretation>
              </emma:one-of>
            </emma:emma>
          </inkml:annotationXML>
          <inkml:trace contextRef="#ctx0" brushRef="#br0">0 0,'24'0,"-1"0,1 0,-24 24,23-1,1-23,-1 24,1-1,-1 1,1-24,-1 23,24 24,-23-23,-24-1,47 24,0 0,0 0,0-23,-24-1,1 1,23-1,-23 1,-1 0,1-24,-1 23,1-23,-1 24,1-1,-1-23,1 0,-1 24,1-1,23-23,-24 0,1 24,-1-24,1 0,-1 23,-23 1,24-24,-1 0,1 23,-1-23,1 24,23-24,-23 0,-24 23,47-23,0 24,-24-24,24 0,-23 0,-1 0,24 0,0 0,-23 0,-1 0,24 0,-47 23,24-23,23 0,-24 0,1 0,-1 0,1 0,-1 0,1 24,23-24,-23 0,-1 0,24 23,-23-23,-1 24,1-24,-1 0,24 23,0-23,0 0,0 0,-23 0,-1 0,1 0,23 0,0 0,-24 0,1 0,23 0,0 0,-23 0,23 0,0 0,-24 0,24 0,-23 24,23-24,0 0,-24 0,24 0,-23 0,23 0,23 0,-46 0,47 0,-1 0,-46 0,70 0,-24 0,1 0,-1 0,1 23,-1-23,-46 0,47 0,-48 0,24 0,0 0,-23 0,23 0,-24 0,24 0,0 0,-23 0,-1 0,1 0,-1 0,1 0,-1 0,1 0,23 0,0 0,-23 0,46 0,1 0,-48 0,48-23,-1-1,-23 1,24-1,-1 1,-23-1,0 24,1 0,-1-23,-24-1,24 24,0 0,0-23,-23 23,23 0,0 0,-47-24,47 24,-24-23,24 23,-23 0,-1 0,1-24,-1 24,1 0,23-23,-23 23,-1-24,1 24,-1 0,1-23,-1 23,1-24,-1 24,1 0,-1-23,1 23,-24-24,23 24,1-23,-1 23,-23-24,47 0,-47 1,24 23,-1-24,1 24,-1 0,1-23,-1 23,1-24,-1 1,-23-1,24 24,-1 0,-23-23,24 23,0-24,-1 24,1 0,-24-23,23-1,1 1,-1 23,1 0,-24-24,23 24,-23-23,24 23</inkml:trace>
          <inkml:trace contextRef="#ctx0" brushRef="#br0" timeOffset="1998.1847">6209 165,'23'0,"1"0,0 0,-1 0,1 0,-1 0,1 0,-1 0,1 0,-1 0,1 0,-1 0,1 0,-1 0,-23 23,0 1,0-1,0 1,0-1,0 1,0-1,0 1,0-1,0 1,0-1,0 1,0-1,0 1</inkml:trace>
          <inkml:trace contextRef="#ctx0" brushRef="#br0" timeOffset="10807.322">447 400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05-18T10:43:10.10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96740C-97D4-4340-8B3C-971161E498DA}" emma:medium="tactile" emma:mode="ink">
          <msink:context xmlns:msink="http://schemas.microsoft.com/ink/2010/main" type="writingRegion" rotatedBoundingBox="-1105,3480 -1090,3480 -1090,3495 -1105,3495"/>
        </emma:interpretation>
      </emma:emma>
    </inkml:annotationXML>
    <inkml:traceGroup>
      <inkml:annotationXML>
        <emma:emma xmlns:emma="http://www.w3.org/2003/04/emma" version="1.0">
          <emma:interpretation id="{B2467AA4-BBE9-483A-B4C6-1825251D13DC}" emma:medium="tactile" emma:mode="ink">
            <msink:context xmlns:msink="http://schemas.microsoft.com/ink/2010/main" type="paragraph" rotatedBoundingBox="-1105,3480 -1090,3480 -1090,3495 -1105,3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0C5A59-3615-4B33-994D-49DAE3F19935}" emma:medium="tactile" emma:mode="ink">
              <msink:context xmlns:msink="http://schemas.microsoft.com/ink/2010/main" type="line" rotatedBoundingBox="-1105,3480 -1090,3480 -1090,3495 -1105,3495"/>
            </emma:interpretation>
          </emma:emma>
        </inkml:annotationXML>
        <inkml:traceGroup>
          <inkml:annotationXML>
            <emma:emma xmlns:emma="http://www.w3.org/2003/04/emma" version="1.0">
              <emma:interpretation id="{D0AB3BF1-44CE-4D46-8608-39AEB1037042}" emma:medium="tactile" emma:mode="ink">
                <msink:context xmlns:msink="http://schemas.microsoft.com/ink/2010/main" type="inkWord" rotatedBoundingBox="-1105,3480 -1090,3480 -1090,3495 -1105,349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05-18T10:57:26.97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7C653A-59C5-49A4-897E-A149A260911F}" emma:medium="tactile" emma:mode="ink">
          <msink:context xmlns:msink="http://schemas.microsoft.com/ink/2010/main" type="writingRegion" rotatedBoundingBox="10631,10061 16149,9691 16208,10582 10690,10952"/>
        </emma:interpretation>
      </emma:emma>
    </inkml:annotationXML>
    <inkml:traceGroup>
      <inkml:annotationXML>
        <emma:emma xmlns:emma="http://www.w3.org/2003/04/emma" version="1.0">
          <emma:interpretation id="{2254B27A-F8C0-4100-B326-559231D02119}" emma:medium="tactile" emma:mode="ink">
            <msink:context xmlns:msink="http://schemas.microsoft.com/ink/2010/main" type="paragraph" rotatedBoundingBox="10631,10061 16149,9691 16208,10582 10690,109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BAC5D9-246E-4C09-B3FD-8000924D3D47}" emma:medium="tactile" emma:mode="ink">
              <msink:context xmlns:msink="http://schemas.microsoft.com/ink/2010/main" type="line" rotatedBoundingBox="10631,10061 16149,9691 16208,10582 10690,10952"/>
            </emma:interpretation>
          </emma:emma>
        </inkml:annotationXML>
        <inkml:traceGroup>
          <inkml:annotationXML>
            <emma:emma xmlns:emma="http://www.w3.org/2003/04/emma" version="1.0">
              <emma:interpretation id="{EC6399AC-3321-494B-88FF-C6EFC3207B98}" emma:medium="tactile" emma:mode="ink">
                <msink:context xmlns:msink="http://schemas.microsoft.com/ink/2010/main" type="inkWord" rotatedBoundingBox="10631,10061 16149,9691 16208,10582 10690,10952"/>
              </emma:interpretation>
              <emma:one-of disjunction-type="recognition" id="oneOf0">
                <emma:interpretation id="interp0" emma:lang="en-US" emma:confidence="0">
                  <emma:literal>in.</emma:literal>
                </emma:interpretation>
                <emma:interpretation id="interp1" emma:lang="en-US" emma:confidence="0">
                  <emma:literal>LR</emma:literal>
                </emma:interpretation>
                <emma:interpretation id="interp2" emma:lang="en-US" emma:confidence="0">
                  <emma:literal>on.</emma:literal>
                </emma:interpretation>
                <emma:interpretation id="interp3" emma:lang="en-US" emma:confidence="0">
                  <emma:literal>an.</emma:literal>
                </emma:interpretation>
                <emma:interpretation id="interp4" emma:lang="en-US" emma:confidence="0">
                  <emma:literal>or.</emma:literal>
                </emma:interpretation>
              </emma:one-of>
            </emma:emma>
          </inkml:annotationXML>
          <inkml:trace contextRef="#ctx0" brushRef="#br0">0 0,'0'24,"0"-1,0 1,0-1,0 1,0-1,0 1,0-1,0 1,0 0,0-1,0 1,0-1,0 1,0-1,0 1,0-1,0 1,0-1,23-23,1 0,-1 0,1 0,-1 0,-23-23,24 23,-1 0,1 0,-1 0,1 0,-1 0,1 0,-1 0,1 0,-1 0,1 0,-1 0,1 0,-24-24,24 24,-1 0,1 0,-1 0</inkml:trace>
          <inkml:trace contextRef="#ctx0" brushRef="#br0" timeOffset="8233.187">517 424,'-23'0,"-1"0,1 0,-1 0,0 0,1 0,-1 0,1 0,-1 0,1 0,-1 0,1 0,23 23,-24-23,1 0,-1 0,1 0,-1 0,1 0,-1 0,1 0,-1 0,24-23,0-1,0 1,24 23,-24-24,23 24,-23-23,24 23,-1 0,-23-24,24 24,-1 0,-23-23,24 23,-24-24,23 24,-23-23,24-1,-24 0,23 1,1-1,-1 24,-23-23,24 23,-1 0,-23-24,24 24,-1-23,1 23,-24-24,24 24,-1 0,1 0,-1 0,1 0,-1-23,1 23,-1 0,24-24,-23 24,-1 0,1 0,-1 0,1-23,-1 23,1 0,-1-24,1 24,-1-23,1 23,-1 0,1 0,-24-24,23 24,1-23,-1 23,1 0,0-24,-24 1,23 23,24-24,-23 24,-1-23,1-1,-1 24,24-23,-23 23,-1-24,24 24,0-23,-47-1,24 24,23 0,-24 0,1 0,-1 0,1 0,-1 0,1-23,-1 23,1 0,0 0,-1 0,48 0,-1 0,-46 0,46 0,1 0,-24 0,23 0,1 0,47 0,-95 0,95 0,-24 0,0 0,-47 0,47 0,-24 0,-46 0,47 0,-1 0,-46 0,23 0,0 0,-24 0,24 0,-23 0,23 0,0 0,-24 0,1 0,-1 0,1 0,-1 0,1 0,23 0,-24 0,48 23,0 1,-24-24,0 23,47-23,-24 24,1-1,-24-23,23 24,1-24,-47 0,46 23,-23-23,-23 24,23-24,-24 23,1-23,23 0,-24 0,1 0,-1 0,24 0,-23 0,-1 0,24 0,-23 0,23 24,0-24,-23 0,-1 23,24-23,-23 24,-1-24,1 0,-1 0,1 0,-24 23,23-23,1 24,-1-24,1 0,-1 0,-23 23,24-23,-1 0,-23 24,24-24,-24 23,23-23,1 0,-1 24,1-24,-24 23,23-23,1 0,-1 0,-23 24,0-1,24-23,-1 24,-23-1,24-23,-24 24,24-24,-24 24,0-1,0 1</inkml:trace>
          <inkml:trace contextRef="#ctx0" brushRef="#br0" timeOffset="9747.3331">5503 188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05-18T10:57:39.02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1A2836-DE59-49B2-A462-E66C52C89CBD}" emma:medium="tactile" emma:mode="ink">
          <msink:context xmlns:msink="http://schemas.microsoft.com/ink/2010/main" type="writingRegion" rotatedBoundingBox="-164,15286 -149,15286 -149,15301 -164,15301"/>
        </emma:interpretation>
      </emma:emma>
    </inkml:annotationXML>
    <inkml:traceGroup>
      <inkml:annotationXML>
        <emma:emma xmlns:emma="http://www.w3.org/2003/04/emma" version="1.0">
          <emma:interpretation id="{D0FB9D39-3BD5-4F1E-95E2-83C7F6E378EB}" emma:medium="tactile" emma:mode="ink">
            <msink:context xmlns:msink="http://schemas.microsoft.com/ink/2010/main" type="paragraph" rotatedBoundingBox="-164,15286 -149,15286 -149,15301 -164,15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0C8A95-55D6-426C-BF12-83CD3395DA00}" emma:medium="tactile" emma:mode="ink">
              <msink:context xmlns:msink="http://schemas.microsoft.com/ink/2010/main" type="line" rotatedBoundingBox="-164,15286 -149,15286 -149,15301 -164,15301"/>
            </emma:interpretation>
          </emma:emma>
        </inkml:annotationXML>
        <inkml:traceGroup>
          <inkml:annotationXML>
            <emma:emma xmlns:emma="http://www.w3.org/2003/04/emma" version="1.0">
              <emma:interpretation id="{079D0640-4670-4615-9CD0-E1E563B3AC8D}" emma:medium="tactile" emma:mode="ink">
                <msink:context xmlns:msink="http://schemas.microsoft.com/ink/2010/main" type="inkWord" rotatedBoundingBox="-164,15286 -149,15286 -149,15301 -164,15301"/>
              </emma:interpretation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05-18T10:48:13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9913 16475,'18'0,"-1"0,1-18,0 18,-1-18,-17 1,18 17,0 0,-1 0,1-18,-1 18,19-17,-19 17,19-18,-19 18,1-18,0 18,-1-17,18-1,1 18,-1 0,-17 0,-1-18,19 18,-19 0,1-17,-1 17,1 0,0 0,-1-18,1 18,0 0,-1 0,1 0,0 0,-1 0,19 0,-1 0,0 0,0 0,-35-18,36 18,-19 0,1 0,17 0,-17 0,17 0,-17 0,-1 0,19 0,-1 0,-17 0,17 0,-18 0,1 0,35 0,-35 0,17 0,18 0,-35 0,17 0,0 0,-17 0,17 0,-17 0,17 0,-17 0,-1 0,18 0,-17 0,17 0,-17 0,0 0,17 0,0 0,0 0,-17 0,17 0,1 0,-1 0,18 0,-35 0,17 0,18 0,-36 0,19 0,-1 0,0 0,18 0,-35 0,-1 0,19 0,-19 0,19 0,-19 0,1 0,-1 0,1 0,0 0,-1 0,1 0,0 0,-1 18,1-18,0 0,-1 0,1 0,0 0,-1 0,1 0,-1 18,19-18,-19 0,1 0,-18 17,18-17,-1 0,1 0,0 0,-1 0,1 0,-18 18</inkml:trace>
  <inkml:trace contextRef="#ctx0" brushRef="#br0" timeOffset="2022.3059">12788 16175,'0'17,"18"1,-18 0,17-1,-17 1,18-18,-18 18,0-1,0 1,0 0,0-1,0 1,0 0,0-1,0 1,-18-18,18 17,0 1,-17-18</inkml:trace>
  <inkml:trace contextRef="#ctx0" brushRef="#br0" timeOffset="5667.2031">9966 17163,'18'0,"-1"0,1 0,0 0,-1 0,-17 17,35-17,-17 18,0-18,-1 18,1-18,0 17,-1 1,1-18,0 0,-1 0,1 17,-1-17,1 0,-18 18,18-18,-1 0,1 0,0 0,-1 0,1 18,0-18,-1 17,1-17,-1 0,19 18,-1-18,0 0,1 0,-19 0,1 0,17 0,-35 18,35-18,-17 0,17 0,1 0,-1 0,-17 0,-1 0,1 0,-1 0,1 0,17 0,-17 0,0 0,-1 0,1 0,0 0,-1 0,1 0,-1 0,1 0,0 17,-1-17,19 0,-19 0,1 0,17 0,-17 0,0 0,-1 0,1 0,-1 0,1 0,0 0,-1 0,19 0,-19 0,1 0,0 0,17 0,-18 0,19 0,-1 0,-17 0,17 0,0 0,-17 0,17 0,0 0,-17 0,0 0,17 0,-17 0,-1 0,1 0,0 0,-1 0,18 0,-17 0,17 0,-17 0,0 0,-1 0,1 0,0 0,-1 0,1 0,17 0,-35-17,35 17,-17 0,0 0,17 0,-17 0,-1-18,18 18,-17-18,0 18,-1 0,1 0,0 0,-1 0,1 0,0 0,-1 0,1 0,0 0,-18-17,17 17,-17-18,18 18,-1-18,1 18,0 0,-1 0,-17-17,18 17,-18-18,18 18,-1-17,1-1,0 0,-1 18,1-17,-18-1,17 18,1 0,0 0</inkml:trace>
  <inkml:trace contextRef="#ctx0" brushRef="#br0" timeOffset="9733.6393">10195 17074,'-17'0,"-1"0,0 0,1 0,-1 0,0 0,1 0,-1 0,1 0,-1 0,0 0,18 18,-17-18,-1 0,0 0,1 18,17-1,-18-17,0 0,18 18,18 0,-18-1,18-17,-1 0,-17 18,18-18,-18 18,0-1,18-17,-1 0,-17 18,18-18,0 17,-1-17,-17 18,18-18,-18 18,17-18,-17 17,18-17,-18 18,0 0,18-18,-18 17,0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2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04C8A-65A6-4149-8876-EB3A5134A83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104882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2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71AE8-48C5-44BB-9398-9B840259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7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9.emf"/><Relationship Id="rId3" Type="http://schemas.openxmlformats.org/officeDocument/2006/relationships/image" Target="../media/image14.png"/><Relationship Id="rId7" Type="http://schemas.openxmlformats.org/officeDocument/2006/relationships/image" Target="../media/image16.emf"/><Relationship Id="rId12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/>
              <a:t>skip list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49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98697BB1-6247-4BAF-8643-899A95335DF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829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D61EE97-FC8B-42CA-B074-1AE1AC57D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435"/>
            <a:ext cx="9144000" cy="6084887"/>
          </a:xfrm>
        </p:spPr>
      </p:pic>
    </p:spTree>
    <p:extLst>
      <p:ext uri="{BB962C8B-B14F-4D97-AF65-F5344CB8AC3E}">
        <p14:creationId xmlns:p14="http://schemas.microsoft.com/office/powerpoint/2010/main" val="284835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Searching</a:t>
            </a:r>
          </a:p>
        </p:txBody>
      </p:sp>
      <p:sp>
        <p:nvSpPr>
          <p:cNvPr id="10487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9718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74750"/>
            <a:ext cx="8382000" cy="4038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in Searching</a:t>
            </a:r>
          </a:p>
        </p:txBody>
      </p:sp>
      <p:sp>
        <p:nvSpPr>
          <p:cNvPr id="104874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308" lnSpcReduction="20000"/>
          </a:bodyPr>
          <a:lstStyle/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To search for an element with a given key </a:t>
            </a:r>
          </a:p>
          <a:p>
            <a:pPr lvl="1"/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Find location in top list. Top list has O(1) elements with high probability. Location in this list defines a range of items in next list. Drop down a level and </a:t>
            </a:r>
            <a:r>
              <a:rPr lang="en-US" dirty="0" err="1">
                <a:latin typeface="Arial Unicode MS" panose="020B0604020202020204" charset="-122"/>
                <a:ea typeface="Arial Unicode MS" panose="020B0604020202020204" charset="-122"/>
              </a:rPr>
              <a:t>recurse</a:t>
            </a:r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O(1) time per level on average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O(log </a:t>
            </a:r>
            <a:r>
              <a:rPr lang="en-US" i="1" dirty="0">
                <a:latin typeface="Arial Unicode MS" panose="020B0604020202020204" charset="-122"/>
                <a:ea typeface="Arial Unicode MS" panose="020B0604020202020204" charset="-122"/>
              </a:rPr>
              <a:t>n</a:t>
            </a:r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) levels with high probability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Total time: O(log </a:t>
            </a:r>
            <a:r>
              <a:rPr lang="en-US" i="1" dirty="0">
                <a:latin typeface="Arial Unicode MS" panose="020B0604020202020204" charset="-122"/>
                <a:ea typeface="Arial Unicode MS" panose="020B0604020202020204" charset="-122"/>
              </a:rPr>
              <a:t>n</a:t>
            </a:r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Skip List</a:t>
            </a:r>
          </a:p>
        </p:txBody>
      </p:sp>
      <p:sp>
        <p:nvSpPr>
          <p:cNvPr id="10487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3103"/>
          </a:bodyPr>
          <a:lstStyle/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Insertion begins with a search for the place in the skip list to insert the new key/value pair.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The search algorithm is used </a:t>
            </a:r>
            <a:r>
              <a:rPr lang="en-US" dirty="0" smtClean="0">
                <a:latin typeface="Arial Unicode MS" panose="020B0604020202020204" charset="-122"/>
                <a:ea typeface="Arial Unicode MS" panose="020B0604020202020204" charset="-122"/>
              </a:rPr>
              <a:t> preceding Node key of the new key to insert in skip list </a:t>
            </a:r>
          </a:p>
          <a:p>
            <a:pPr marL="0" indent="0">
              <a:buNone/>
            </a:pPr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This is done because the pointers in those nodes will need to be rearranged when the new node is inserted into the skip list.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4874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" y="1174750"/>
            <a:ext cx="8915400" cy="5271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1048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95" y="1113155"/>
            <a:ext cx="8943975" cy="5076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node in skip list</a:t>
            </a:r>
          </a:p>
        </p:txBody>
      </p:sp>
      <p:sp>
        <p:nvSpPr>
          <p:cNvPr id="104874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 42 in the List at level 0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7C0A27-AB8D-41AE-BE1D-C6B82761A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30239"/>
            <a:ext cx="8991600" cy="4743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 bwMode="auto">
          <a:xfrm>
            <a:off x="6629400" y="6096000"/>
            <a:ext cx="1066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629400" y="6362700"/>
            <a:ext cx="106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85800" y="1913306"/>
            <a:ext cx="770467" cy="643690"/>
          </a:xfrm>
          <a:custGeom>
            <a:avLst/>
            <a:gdLst>
              <a:gd name="connsiteX0" fmla="*/ 237067 w 770467"/>
              <a:gd name="connsiteY0" fmla="*/ 84827 h 643690"/>
              <a:gd name="connsiteX1" fmla="*/ 194733 w 770467"/>
              <a:gd name="connsiteY1" fmla="*/ 67894 h 643690"/>
              <a:gd name="connsiteX2" fmla="*/ 152400 w 770467"/>
              <a:gd name="connsiteY2" fmla="*/ 59427 h 643690"/>
              <a:gd name="connsiteX3" fmla="*/ 127000 w 770467"/>
              <a:gd name="connsiteY3" fmla="*/ 50961 h 643690"/>
              <a:gd name="connsiteX4" fmla="*/ 59267 w 770467"/>
              <a:gd name="connsiteY4" fmla="*/ 59427 h 643690"/>
              <a:gd name="connsiteX5" fmla="*/ 33867 w 770467"/>
              <a:gd name="connsiteY5" fmla="*/ 67894 h 643690"/>
              <a:gd name="connsiteX6" fmla="*/ 25400 w 770467"/>
              <a:gd name="connsiteY6" fmla="*/ 93294 h 643690"/>
              <a:gd name="connsiteX7" fmla="*/ 0 w 770467"/>
              <a:gd name="connsiteY7" fmla="*/ 144094 h 643690"/>
              <a:gd name="connsiteX8" fmla="*/ 8467 w 770467"/>
              <a:gd name="connsiteY8" fmla="*/ 423494 h 643690"/>
              <a:gd name="connsiteX9" fmla="*/ 16933 w 770467"/>
              <a:gd name="connsiteY9" fmla="*/ 448894 h 643690"/>
              <a:gd name="connsiteX10" fmla="*/ 33867 w 770467"/>
              <a:gd name="connsiteY10" fmla="*/ 465827 h 643690"/>
              <a:gd name="connsiteX11" fmla="*/ 42333 w 770467"/>
              <a:gd name="connsiteY11" fmla="*/ 499694 h 643690"/>
              <a:gd name="connsiteX12" fmla="*/ 76200 w 770467"/>
              <a:gd name="connsiteY12" fmla="*/ 533561 h 643690"/>
              <a:gd name="connsiteX13" fmla="*/ 93133 w 770467"/>
              <a:gd name="connsiteY13" fmla="*/ 558961 h 643690"/>
              <a:gd name="connsiteX14" fmla="*/ 152400 w 770467"/>
              <a:gd name="connsiteY14" fmla="*/ 592827 h 643690"/>
              <a:gd name="connsiteX15" fmla="*/ 186267 w 770467"/>
              <a:gd name="connsiteY15" fmla="*/ 618227 h 643690"/>
              <a:gd name="connsiteX16" fmla="*/ 220133 w 770467"/>
              <a:gd name="connsiteY16" fmla="*/ 626694 h 643690"/>
              <a:gd name="connsiteX17" fmla="*/ 254000 w 770467"/>
              <a:gd name="connsiteY17" fmla="*/ 643627 h 643690"/>
              <a:gd name="connsiteX18" fmla="*/ 541867 w 770467"/>
              <a:gd name="connsiteY18" fmla="*/ 626694 h 643690"/>
              <a:gd name="connsiteX19" fmla="*/ 592667 w 770467"/>
              <a:gd name="connsiteY19" fmla="*/ 609761 h 643690"/>
              <a:gd name="connsiteX20" fmla="*/ 660400 w 770467"/>
              <a:gd name="connsiteY20" fmla="*/ 592827 h 643690"/>
              <a:gd name="connsiteX21" fmla="*/ 694267 w 770467"/>
              <a:gd name="connsiteY21" fmla="*/ 584361 h 643690"/>
              <a:gd name="connsiteX22" fmla="*/ 745067 w 770467"/>
              <a:gd name="connsiteY22" fmla="*/ 567427 h 643690"/>
              <a:gd name="connsiteX23" fmla="*/ 770467 w 770467"/>
              <a:gd name="connsiteY23" fmla="*/ 558961 h 643690"/>
              <a:gd name="connsiteX24" fmla="*/ 762000 w 770467"/>
              <a:gd name="connsiteY24" fmla="*/ 465827 h 643690"/>
              <a:gd name="connsiteX25" fmla="*/ 728133 w 770467"/>
              <a:gd name="connsiteY25" fmla="*/ 423494 h 643690"/>
              <a:gd name="connsiteX26" fmla="*/ 702733 w 770467"/>
              <a:gd name="connsiteY26" fmla="*/ 381161 h 643690"/>
              <a:gd name="connsiteX27" fmla="*/ 685800 w 770467"/>
              <a:gd name="connsiteY27" fmla="*/ 364227 h 643690"/>
              <a:gd name="connsiteX28" fmla="*/ 635000 w 770467"/>
              <a:gd name="connsiteY28" fmla="*/ 313427 h 643690"/>
              <a:gd name="connsiteX29" fmla="*/ 567267 w 770467"/>
              <a:gd name="connsiteY29" fmla="*/ 228761 h 643690"/>
              <a:gd name="connsiteX30" fmla="*/ 508000 w 770467"/>
              <a:gd name="connsiteY30" fmla="*/ 161027 h 643690"/>
              <a:gd name="connsiteX31" fmla="*/ 457200 w 770467"/>
              <a:gd name="connsiteY31" fmla="*/ 127161 h 643690"/>
              <a:gd name="connsiteX32" fmla="*/ 431800 w 770467"/>
              <a:gd name="connsiteY32" fmla="*/ 110227 h 643690"/>
              <a:gd name="connsiteX33" fmla="*/ 381000 w 770467"/>
              <a:gd name="connsiteY33" fmla="*/ 59427 h 643690"/>
              <a:gd name="connsiteX34" fmla="*/ 313267 w 770467"/>
              <a:gd name="connsiteY34" fmla="*/ 25561 h 643690"/>
              <a:gd name="connsiteX35" fmla="*/ 296333 w 770467"/>
              <a:gd name="connsiteY35" fmla="*/ 8627 h 643690"/>
              <a:gd name="connsiteX36" fmla="*/ 237067 w 770467"/>
              <a:gd name="connsiteY36" fmla="*/ 161 h 64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70467" h="643690">
                <a:moveTo>
                  <a:pt x="237067" y="84827"/>
                </a:moveTo>
                <a:cubicBezTo>
                  <a:pt x="222956" y="79183"/>
                  <a:pt x="209290" y="72261"/>
                  <a:pt x="194733" y="67894"/>
                </a:cubicBezTo>
                <a:cubicBezTo>
                  <a:pt x="180949" y="63759"/>
                  <a:pt x="166361" y="62917"/>
                  <a:pt x="152400" y="59427"/>
                </a:cubicBezTo>
                <a:cubicBezTo>
                  <a:pt x="143742" y="57263"/>
                  <a:pt x="135467" y="53783"/>
                  <a:pt x="127000" y="50961"/>
                </a:cubicBezTo>
                <a:cubicBezTo>
                  <a:pt x="104422" y="53783"/>
                  <a:pt x="81653" y="55357"/>
                  <a:pt x="59267" y="59427"/>
                </a:cubicBezTo>
                <a:cubicBezTo>
                  <a:pt x="50486" y="61023"/>
                  <a:pt x="40178" y="61583"/>
                  <a:pt x="33867" y="67894"/>
                </a:cubicBezTo>
                <a:cubicBezTo>
                  <a:pt x="27556" y="74205"/>
                  <a:pt x="29391" y="85312"/>
                  <a:pt x="25400" y="93294"/>
                </a:cubicBezTo>
                <a:cubicBezTo>
                  <a:pt x="-7426" y="158946"/>
                  <a:pt x="21282" y="80250"/>
                  <a:pt x="0" y="144094"/>
                </a:cubicBezTo>
                <a:cubicBezTo>
                  <a:pt x="2822" y="237227"/>
                  <a:pt x="3299" y="330461"/>
                  <a:pt x="8467" y="423494"/>
                </a:cubicBezTo>
                <a:cubicBezTo>
                  <a:pt x="8962" y="432405"/>
                  <a:pt x="12341" y="441241"/>
                  <a:pt x="16933" y="448894"/>
                </a:cubicBezTo>
                <a:cubicBezTo>
                  <a:pt x="21040" y="455739"/>
                  <a:pt x="28222" y="460183"/>
                  <a:pt x="33867" y="465827"/>
                </a:cubicBezTo>
                <a:cubicBezTo>
                  <a:pt x="36689" y="477116"/>
                  <a:pt x="36166" y="489826"/>
                  <a:pt x="42333" y="499694"/>
                </a:cubicBezTo>
                <a:cubicBezTo>
                  <a:pt x="50794" y="513232"/>
                  <a:pt x="67344" y="520277"/>
                  <a:pt x="76200" y="533561"/>
                </a:cubicBezTo>
                <a:cubicBezTo>
                  <a:pt x="81844" y="542028"/>
                  <a:pt x="85938" y="551766"/>
                  <a:pt x="93133" y="558961"/>
                </a:cubicBezTo>
                <a:cubicBezTo>
                  <a:pt x="118762" y="584590"/>
                  <a:pt x="123338" y="583140"/>
                  <a:pt x="152400" y="592827"/>
                </a:cubicBezTo>
                <a:cubicBezTo>
                  <a:pt x="163689" y="601294"/>
                  <a:pt x="173646" y="611916"/>
                  <a:pt x="186267" y="618227"/>
                </a:cubicBezTo>
                <a:cubicBezTo>
                  <a:pt x="196675" y="623431"/>
                  <a:pt x="209238" y="622608"/>
                  <a:pt x="220133" y="626694"/>
                </a:cubicBezTo>
                <a:cubicBezTo>
                  <a:pt x="231951" y="631126"/>
                  <a:pt x="242711" y="637983"/>
                  <a:pt x="254000" y="643627"/>
                </a:cubicBezTo>
                <a:cubicBezTo>
                  <a:pt x="300898" y="642010"/>
                  <a:pt x="456663" y="649931"/>
                  <a:pt x="541867" y="626694"/>
                </a:cubicBezTo>
                <a:cubicBezTo>
                  <a:pt x="559087" y="621998"/>
                  <a:pt x="575351" y="614090"/>
                  <a:pt x="592667" y="609761"/>
                </a:cubicBezTo>
                <a:lnTo>
                  <a:pt x="660400" y="592827"/>
                </a:lnTo>
                <a:cubicBezTo>
                  <a:pt x="671689" y="590005"/>
                  <a:pt x="683228" y="588041"/>
                  <a:pt x="694267" y="584361"/>
                </a:cubicBezTo>
                <a:lnTo>
                  <a:pt x="745067" y="567427"/>
                </a:lnTo>
                <a:lnTo>
                  <a:pt x="770467" y="558961"/>
                </a:lnTo>
                <a:cubicBezTo>
                  <a:pt x="767645" y="527916"/>
                  <a:pt x="768532" y="496308"/>
                  <a:pt x="762000" y="465827"/>
                </a:cubicBezTo>
                <a:cubicBezTo>
                  <a:pt x="757579" y="445196"/>
                  <a:pt x="738973" y="438670"/>
                  <a:pt x="728133" y="423494"/>
                </a:cubicBezTo>
                <a:cubicBezTo>
                  <a:pt x="718568" y="410103"/>
                  <a:pt x="712298" y="394552"/>
                  <a:pt x="702733" y="381161"/>
                </a:cubicBezTo>
                <a:cubicBezTo>
                  <a:pt x="698093" y="374665"/>
                  <a:pt x="690910" y="370359"/>
                  <a:pt x="685800" y="364227"/>
                </a:cubicBezTo>
                <a:cubicBezTo>
                  <a:pt x="646420" y="316971"/>
                  <a:pt x="677819" y="341974"/>
                  <a:pt x="635000" y="313427"/>
                </a:cubicBezTo>
                <a:cubicBezTo>
                  <a:pt x="610716" y="240577"/>
                  <a:pt x="654701" y="359907"/>
                  <a:pt x="567267" y="228761"/>
                </a:cubicBezTo>
                <a:cubicBezTo>
                  <a:pt x="549367" y="201911"/>
                  <a:pt x="537714" y="180836"/>
                  <a:pt x="508000" y="161027"/>
                </a:cubicBezTo>
                <a:lnTo>
                  <a:pt x="457200" y="127161"/>
                </a:lnTo>
                <a:cubicBezTo>
                  <a:pt x="448733" y="121516"/>
                  <a:pt x="438995" y="117422"/>
                  <a:pt x="431800" y="110227"/>
                </a:cubicBezTo>
                <a:cubicBezTo>
                  <a:pt x="414867" y="93294"/>
                  <a:pt x="402419" y="70136"/>
                  <a:pt x="381000" y="59427"/>
                </a:cubicBezTo>
                <a:cubicBezTo>
                  <a:pt x="358422" y="48138"/>
                  <a:pt x="331116" y="43410"/>
                  <a:pt x="313267" y="25561"/>
                </a:cubicBezTo>
                <a:cubicBezTo>
                  <a:pt x="307622" y="19916"/>
                  <a:pt x="303473" y="12197"/>
                  <a:pt x="296333" y="8627"/>
                </a:cubicBezTo>
                <a:cubicBezTo>
                  <a:pt x="275294" y="-1892"/>
                  <a:pt x="258793" y="161"/>
                  <a:pt x="237067" y="161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071033" y="2459182"/>
            <a:ext cx="0" cy="4156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1219200" y="29718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2667000" y="32004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2743200" y="37338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>
            <a:off x="4191000" y="41148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>
            <a:off x="4267200" y="4648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7184" name="Straight Arrow Connector 2097183"/>
          <p:cNvCxnSpPr/>
          <p:nvPr/>
        </p:nvCxnSpPr>
        <p:spPr bwMode="auto">
          <a:xfrm>
            <a:off x="4953000" y="49530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7189" name="Straight Arrow Connector 2097188"/>
          <p:cNvCxnSpPr/>
          <p:nvPr/>
        </p:nvCxnSpPr>
        <p:spPr bwMode="auto">
          <a:xfrm>
            <a:off x="5029200" y="54102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7191" name="Straight Arrow Connector 2097190"/>
          <p:cNvCxnSpPr/>
          <p:nvPr/>
        </p:nvCxnSpPr>
        <p:spPr bwMode="auto">
          <a:xfrm>
            <a:off x="6477000" y="57150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097192" name="Table 2097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08459"/>
              </p:ext>
            </p:extLst>
          </p:nvPr>
        </p:nvGraphicFramePr>
        <p:xfrm>
          <a:off x="6972300" y="617728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Bahnschrift" pitchFamily="34" charset="0"/>
                        </a:rPr>
                        <a:t>42</a:t>
                      </a:r>
                      <a:endParaRPr lang="en-IN" sz="1400" dirty="0">
                        <a:solidFill>
                          <a:srgbClr val="FF0000"/>
                        </a:solidFill>
                        <a:latin typeface="Bahnschrif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97194" name="Straight Arrow Connector 2097193"/>
          <p:cNvCxnSpPr/>
          <p:nvPr/>
        </p:nvCxnSpPr>
        <p:spPr bwMode="auto">
          <a:xfrm>
            <a:off x="6629400" y="6248400"/>
            <a:ext cx="38100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>
            <a:off x="7315200" y="6248400"/>
            <a:ext cx="45720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pointer during insertion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67C0A27-AB8D-41AE-BE1D-C6B82761A6B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13819"/>
            <a:ext cx="8915400" cy="45393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1524000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 </a:t>
            </a:r>
            <a:r>
              <a:rPr lang="en-US" sz="3200" dirty="0" smtClean="0">
                <a:solidFill>
                  <a:srgbClr val="FF0000"/>
                </a:solidFill>
              </a:rPr>
              <a:t>36 </a:t>
            </a:r>
            <a:r>
              <a:rPr lang="en-US" sz="3200" dirty="0">
                <a:solidFill>
                  <a:srgbClr val="FF0000"/>
                </a:solidFill>
              </a:rPr>
              <a:t>in the List at level </a:t>
            </a:r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953000" y="6049434"/>
            <a:ext cx="1066800" cy="4275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953000" y="6263217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990600" y="24384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066800" y="29718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165600" y="4572000"/>
            <a:ext cx="3683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114800" y="41148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4876800" y="48768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876800" y="56388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>
            <a:off x="2590800" y="32766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2675467" y="3767666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60904"/>
              </p:ext>
            </p:extLst>
          </p:nvPr>
        </p:nvGraphicFramePr>
        <p:xfrm>
          <a:off x="5257800" y="608076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 bwMode="auto">
          <a:xfrm>
            <a:off x="4953000" y="63246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>
            <a:off x="5715000" y="63246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79421"/>
              </p:ext>
            </p:extLst>
          </p:nvPr>
        </p:nvGraphicFramePr>
        <p:xfrm>
          <a:off x="5215467" y="533400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99201"/>
              </p:ext>
            </p:extLst>
          </p:nvPr>
        </p:nvGraphicFramePr>
        <p:xfrm>
          <a:off x="5215467" y="4554644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9" name="Straight Arrow Connector 58"/>
          <p:cNvCxnSpPr/>
          <p:nvPr/>
        </p:nvCxnSpPr>
        <p:spPr bwMode="auto">
          <a:xfrm flipV="1">
            <a:off x="5444067" y="5697222"/>
            <a:ext cx="1" cy="3759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H="1">
            <a:off x="4914901" y="6172200"/>
            <a:ext cx="3428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 flipV="1">
            <a:off x="4533900" y="5638802"/>
            <a:ext cx="0" cy="5333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auto">
          <a:xfrm>
            <a:off x="4953000" y="54102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>
            <a:off x="5638800" y="5410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2" idx="0"/>
            <a:endCxn id="53" idx="2"/>
          </p:cNvCxnSpPr>
          <p:nvPr/>
        </p:nvCxnSpPr>
        <p:spPr bwMode="auto">
          <a:xfrm flipV="1">
            <a:off x="5444067" y="4925484"/>
            <a:ext cx="0" cy="4085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2" idx="1"/>
          </p:cNvCxnSpPr>
          <p:nvPr/>
        </p:nvCxnSpPr>
        <p:spPr bwMode="auto">
          <a:xfrm flipH="1">
            <a:off x="4953001" y="5519420"/>
            <a:ext cx="26246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 flipV="1">
            <a:off x="4572000" y="48768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3" idx="1"/>
          </p:cNvCxnSpPr>
          <p:nvPr/>
        </p:nvCxnSpPr>
        <p:spPr bwMode="auto">
          <a:xfrm>
            <a:off x="4953001" y="4740064"/>
            <a:ext cx="26246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 bwMode="auto">
          <a:xfrm>
            <a:off x="5715000" y="4800600"/>
            <a:ext cx="26670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1048757" name="Content Placeholder 2"/>
          <p:cNvSpPr>
            <a:spLocks noGrp="1"/>
          </p:cNvSpPr>
          <p:nvPr>
            <p:ph sz="quarter" idx="1"/>
          </p:nvPr>
        </p:nvSpPr>
        <p:spPr>
          <a:xfrm>
            <a:off x="673100" y="1600200"/>
            <a:ext cx="8093075" cy="5143500"/>
          </a:xfrm>
        </p:spPr>
        <p:txBody>
          <a:bodyPr/>
          <a:lstStyle/>
          <a:p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Do a search for that key </a:t>
            </a:r>
          </a:p>
          <a:p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Insert element in bottom-level list </a:t>
            </a:r>
          </a:p>
          <a:p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With probability </a:t>
            </a:r>
            <a:r>
              <a:rPr lang="en-US" sz="2400" i="1" dirty="0">
                <a:latin typeface="Arial Unicode MS" panose="020B0604020202020204" charset="-122"/>
                <a:ea typeface="Arial Unicode MS" panose="020B0604020202020204" charset="-122"/>
              </a:rPr>
              <a:t>p</a:t>
            </a:r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, </a:t>
            </a:r>
            <a:r>
              <a:rPr lang="en-US" sz="2400" dirty="0" err="1">
                <a:latin typeface="Arial Unicode MS" panose="020B0604020202020204" charset="-122"/>
                <a:ea typeface="Arial Unicode MS" panose="020B0604020202020204" charset="-122"/>
              </a:rPr>
              <a:t>recurse</a:t>
            </a:r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 to insert in next level </a:t>
            </a:r>
          </a:p>
          <a:p>
            <a:pPr lvl="1"/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Expected number of lists = 1+ p + p2 + … = 1/ (1-p) = O(1) </a:t>
            </a:r>
          </a:p>
          <a:p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if </a:t>
            </a:r>
            <a:r>
              <a:rPr lang="en-US" sz="2400" i="1" dirty="0">
                <a:latin typeface="Arial Unicode MS" panose="020B0604020202020204" charset="-122"/>
                <a:ea typeface="Arial Unicode MS" panose="020B0604020202020204" charset="-122"/>
              </a:rPr>
              <a:t>p </a:t>
            </a:r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is constant </a:t>
            </a:r>
          </a:p>
          <a:p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Total time = Search + O(1) = O(log </a:t>
            </a:r>
            <a:r>
              <a:rPr lang="en-US" sz="2400" i="1" dirty="0">
                <a:latin typeface="Arial Unicode MS" panose="020B0604020202020204" charset="-122"/>
                <a:ea typeface="Arial Unicode MS" panose="020B0604020202020204" charset="-122"/>
              </a:rPr>
              <a:t>n</a:t>
            </a:r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) expected </a:t>
            </a:r>
          </a:p>
          <a:p>
            <a:r>
              <a:rPr lang="en-US" sz="2400" dirty="0">
                <a:latin typeface="Arial Unicode MS" panose="020B0604020202020204" charset="-122"/>
                <a:ea typeface="Arial Unicode MS" panose="020B0604020202020204" charset="-122"/>
              </a:rPr>
              <a:t>Skip list delete: O(1)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 Motivation</a:t>
            </a:r>
          </a:p>
        </p:txBody>
      </p:sp>
      <p:pic>
        <p:nvPicPr>
          <p:cNvPr id="2097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43000"/>
            <a:ext cx="8991600" cy="5334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in skip list</a:t>
            </a:r>
          </a:p>
        </p:txBody>
      </p:sp>
      <p:sp>
        <p:nvSpPr>
          <p:cNvPr id="10487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971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39" y="1174750"/>
            <a:ext cx="9116291" cy="3886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4876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4750"/>
            <a:ext cx="9144000" cy="5334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1524000"/>
            <a:ext cx="846666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>
            <a:off x="838200" y="2667000"/>
            <a:ext cx="54864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838200" y="3352800"/>
            <a:ext cx="40386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4224866" y="3733800"/>
            <a:ext cx="126153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 flipV="1">
            <a:off x="4224866" y="3733800"/>
            <a:ext cx="0" cy="990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V="1">
            <a:off x="5486400" y="3733800"/>
            <a:ext cx="0" cy="990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4262966" y="4724400"/>
            <a:ext cx="126153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/>
              <p14:cNvContentPartPr/>
              <p14:nvPr/>
            </p14:nvContentPartPr>
            <p14:xfrm>
              <a:off x="821427" y="4436560"/>
              <a:ext cx="2040840" cy="3848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987" y="4426120"/>
                <a:ext cx="20617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97199" name="Ink 2097198"/>
              <p14:cNvContentPartPr/>
              <p14:nvPr/>
            </p14:nvContentPartPr>
            <p14:xfrm>
              <a:off x="3572907" y="4521160"/>
              <a:ext cx="2354040" cy="350640"/>
            </p14:xfrm>
          </p:contentPart>
        </mc:Choice>
        <mc:Fallback xmlns="">
          <p:pic>
            <p:nvPicPr>
              <p:cNvPr id="2097199" name="Ink 2097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2467" y="4510720"/>
                <a:ext cx="23749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97202" name="Ink 2097201"/>
              <p14:cNvContentPartPr/>
              <p14:nvPr/>
            </p14:nvContentPartPr>
            <p14:xfrm>
              <a:off x="-397893" y="1253080"/>
              <a:ext cx="360" cy="360"/>
            </p14:xfrm>
          </p:contentPart>
        </mc:Choice>
        <mc:Fallback xmlns="">
          <p:pic>
            <p:nvPicPr>
              <p:cNvPr id="2097202" name="Ink 20972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08333" y="1242640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97212" name="Ink 2097211"/>
              <p14:cNvContentPartPr/>
              <p14:nvPr/>
            </p14:nvContentPartPr>
            <p14:xfrm>
              <a:off x="3843987" y="3564640"/>
              <a:ext cx="1990800" cy="305640"/>
            </p14:xfrm>
          </p:contentPart>
        </mc:Choice>
        <mc:Fallback xmlns="">
          <p:pic>
            <p:nvPicPr>
              <p:cNvPr id="2097212" name="Ink 20972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3547" y="3554200"/>
                <a:ext cx="20116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97214" name="Ink 2097213"/>
              <p14:cNvContentPartPr/>
              <p14:nvPr/>
            </p14:nvContentPartPr>
            <p14:xfrm>
              <a:off x="-59133" y="5503240"/>
              <a:ext cx="360" cy="360"/>
            </p14:xfrm>
          </p:contentPart>
        </mc:Choice>
        <mc:Fallback xmlns="">
          <p:pic>
            <p:nvPicPr>
              <p:cNvPr id="2097214" name="Ink 20972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69573" y="5492800"/>
                <a:ext cx="21240" cy="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25 from the Skip List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7C0A27-AB8D-41AE-BE1D-C6B82761A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4600"/>
            <a:ext cx="8686800" cy="51054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 bwMode="auto">
          <a:xfrm>
            <a:off x="1219200" y="17526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>
            <a:off x="1295400" y="23622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2667000" y="26670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2819400" y="32766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4191000" y="3560233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199467" y="4373033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4191000" y="53340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3562200" y="5823000"/>
              <a:ext cx="1067400" cy="4384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2840" y="5813640"/>
                <a:ext cx="108612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Freeform 29"/>
          <p:cNvSpPr/>
          <p:nvPr/>
        </p:nvSpPr>
        <p:spPr>
          <a:xfrm>
            <a:off x="2802467" y="5080000"/>
            <a:ext cx="1430866" cy="25400"/>
          </a:xfrm>
          <a:custGeom>
            <a:avLst/>
            <a:gdLst>
              <a:gd name="connsiteX0" fmla="*/ 0 w 1430866"/>
              <a:gd name="connsiteY0" fmla="*/ 0 h 25400"/>
              <a:gd name="connsiteX1" fmla="*/ 1430866 w 1430866"/>
              <a:gd name="connsiteY1" fmla="*/ 25400 h 25400"/>
              <a:gd name="connsiteX2" fmla="*/ 0 w 1430866"/>
              <a:gd name="connsiteY2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0866" h="25400">
                <a:moveTo>
                  <a:pt x="0" y="0"/>
                </a:moveTo>
                <a:lnTo>
                  <a:pt x="1430866" y="25400"/>
                </a:lnTo>
                <a:cubicBezTo>
                  <a:pt x="1428044" y="21167"/>
                  <a:pt x="0" y="0"/>
                  <a:pt x="0" y="0"/>
                </a:cubicBezTo>
                <a:close/>
              </a:path>
            </a:pathLst>
          </a:custGeom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802467" y="4967816"/>
            <a:ext cx="184573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flipH="1">
            <a:off x="2819400" y="5334000"/>
            <a:ext cx="18102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 bwMode="auto">
          <a:xfrm>
            <a:off x="2819400" y="4119033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 bwMode="auto">
          <a:xfrm flipH="1">
            <a:off x="2802467" y="4475691"/>
            <a:ext cx="1845733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 bwMode="auto">
          <a:xfrm>
            <a:off x="2802467" y="3175000"/>
            <a:ext cx="557953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 bwMode="auto">
          <a:xfrm flipH="1">
            <a:off x="2802467" y="3560233"/>
            <a:ext cx="557953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Insertion/Deletion Performance</a:t>
            </a:r>
          </a:p>
        </p:txBody>
      </p:sp>
      <p:sp>
        <p:nvSpPr>
          <p:cNvPr id="104876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97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4750"/>
            <a:ext cx="9144000" cy="5334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in some fields</a:t>
            </a:r>
          </a:p>
        </p:txBody>
      </p:sp>
      <p:sp>
        <p:nvSpPr>
          <p:cNvPr id="10487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Q-Map - The </a:t>
            </a:r>
            <a:r>
              <a:rPr lang="en-US" dirty="0" err="1">
                <a:latin typeface="Arial Unicode MS" panose="020B0604020202020204" charset="-122"/>
                <a:ea typeface="Arial Unicode MS" panose="020B0604020202020204" charset="-122"/>
              </a:rPr>
              <a:t>QMap</a:t>
            </a:r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 class is a value-based template class that provides a dictionary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Skip DB - It is an open-source database format using ordered key/value pairs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</a:t>
            </a:r>
          </a:p>
        </p:txBody>
      </p:sp>
      <p:sp>
        <p:nvSpPr>
          <p:cNvPr id="104872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175" cy="4940935"/>
          </a:xfrm>
        </p:spPr>
        <p:txBody>
          <a:bodyPr>
            <a:normAutofit fontScale="67115" lnSpcReduction="20000"/>
          </a:bodyPr>
          <a:lstStyle/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Skip lists were invented in 1990 by William Pugh.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This data structure makes random choices  in  arranging the entries  in  such  a way that  search and update times are  O(</a:t>
            </a:r>
            <a:r>
              <a:rPr lang="en-IN" altLang="en-US" dirty="0">
                <a:latin typeface="Arial Unicode MS" panose="020B0604020202020204" charset="-122"/>
                <a:ea typeface="Arial Unicode MS" panose="020B0604020202020204" charset="-122"/>
              </a:rPr>
              <a:t>l</a:t>
            </a:r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ogn)  on  average, where n is the number of entries in the dictionary.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A skip list is a linked list sorted by keys. Each node is assigned a random height, up to some maximum. The number of nodes at any height decreases exponentially with that height.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A skip list node has one successor at each level of height. </a:t>
            </a:r>
          </a:p>
          <a:p>
            <a:pPr lvl="1"/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For example, a node of height 3 has three next pointers, one to the next node of height 1, and another to the next node at height 2, and so on.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</a:t>
            </a:r>
          </a:p>
        </p:txBody>
      </p:sp>
      <p:sp>
        <p:nvSpPr>
          <p:cNvPr id="10487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20971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4433"/>
            <a:ext cx="9144000" cy="53292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</a:t>
            </a:r>
          </a:p>
        </p:txBody>
      </p:sp>
      <p:sp>
        <p:nvSpPr>
          <p:cNvPr id="1048729" name="Content Placeholder 2"/>
          <p:cNvSpPr>
            <a:spLocks noGrp="1"/>
          </p:cNvSpPr>
          <p:nvPr>
            <p:ph sz="quarter" idx="1"/>
          </p:nvPr>
        </p:nvSpPr>
        <p:spPr>
          <a:xfrm>
            <a:off x="347980" y="1600200"/>
            <a:ext cx="8418195" cy="4559300"/>
          </a:xfrm>
        </p:spPr>
        <p:txBody>
          <a:bodyPr>
            <a:normAutofit fontScale="85603" lnSpcReduction="20000"/>
          </a:bodyPr>
          <a:lstStyle/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Skip lists are made up of a series of nodes connected one after the other. Each node contains a key/value pair as well as one or more references, or pointers, to nodes further along in the list.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 The number of references each node contains is determined randomly. This gives skip lists their probabilistic nature, and the number of references a node contains is called its node level.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Two nodes that are always present in a skip list are the header node and the NIL node.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10487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971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022350"/>
            <a:ext cx="9067800" cy="5257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Skip List</a:t>
            </a:r>
          </a:p>
        </p:txBody>
      </p:sp>
      <p:sp>
        <p:nvSpPr>
          <p:cNvPr id="104873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76400"/>
            <a:ext cx="8153400" cy="4647565"/>
          </a:xfrm>
        </p:spPr>
        <p:txBody>
          <a:bodyPr>
            <a:normAutofit fontScale="85862" lnSpcReduction="20000"/>
          </a:bodyPr>
          <a:lstStyle/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Searching for a key within a skip list begins with starting at header at the overall list level and moving forward in the list comparing node keys to the search key.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If the node key is less than the search key, the search continues moving forward at the same level.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If on the other hand, the node key is equal to or greater than the search key, the search drops down one level and continues forward. </a:t>
            </a: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Continuation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This process continues until the search key has been found if it is present in the skip list. </a:t>
            </a:r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If it is not, the search will either continue to the end of the list or until the first key with a value greater than the search key is found. </a:t>
            </a:r>
            <a:endParaRPr lang="en-US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10487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given skip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7C0A27-AB8D-41AE-BE1D-C6B82761A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23918"/>
            <a:ext cx="8991600" cy="4743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664</Words>
  <Application>Microsoft Office PowerPoint</Application>
  <PresentationFormat>On-screen Show (4:3)</PresentationFormat>
  <Paragraphs>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Blue Waves</vt:lpstr>
      <vt:lpstr>skip list</vt:lpstr>
      <vt:lpstr>Skip List Motivation</vt:lpstr>
      <vt:lpstr>Skip List</vt:lpstr>
      <vt:lpstr>Skip List</vt:lpstr>
      <vt:lpstr>Skip List</vt:lpstr>
      <vt:lpstr>Examples</vt:lpstr>
      <vt:lpstr>Searching in Skip List</vt:lpstr>
      <vt:lpstr>Continuation</vt:lpstr>
      <vt:lpstr>Example </vt:lpstr>
      <vt:lpstr>Search 49</vt:lpstr>
      <vt:lpstr>Search 17</vt:lpstr>
      <vt:lpstr>Algorithm of Searching</vt:lpstr>
      <vt:lpstr>Complexity in Searching</vt:lpstr>
      <vt:lpstr>Insertion in Skip List</vt:lpstr>
      <vt:lpstr>Example</vt:lpstr>
      <vt:lpstr>Cont..</vt:lpstr>
      <vt:lpstr>Insert new node in skip list</vt:lpstr>
      <vt:lpstr>Updating pointer during insertion</vt:lpstr>
      <vt:lpstr>Complexity</vt:lpstr>
      <vt:lpstr>Deletion in skip list</vt:lpstr>
      <vt:lpstr>Example</vt:lpstr>
      <vt:lpstr>Delete 25 from the Skip List</vt:lpstr>
      <vt:lpstr>Insertion/Deletion Performance</vt:lpstr>
      <vt:lpstr>Applications in some fields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list</dc:title>
  <dc:creator>SSL-18</dc:creator>
  <cp:lastModifiedBy>Achal</cp:lastModifiedBy>
  <cp:revision>14</cp:revision>
  <dcterms:created xsi:type="dcterms:W3CDTF">2019-03-26T15:36:16Z</dcterms:created>
  <dcterms:modified xsi:type="dcterms:W3CDTF">2021-05-19T03:27:29Z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