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7" r:id="rId4"/>
    <p:sldMasterId id="2147484046" r:id="rId5"/>
    <p:sldMasterId id="2147484088" r:id="rId6"/>
    <p:sldMasterId id="2147484104" r:id="rId7"/>
    <p:sldMasterId id="2147484121" r:id="rId8"/>
    <p:sldMasterId id="2147484137" r:id="rId9"/>
    <p:sldMasterId id="2147484160" r:id="rId10"/>
  </p:sldMasterIdLst>
  <p:notesMasterIdLst>
    <p:notesMasterId r:id="rId20"/>
  </p:notesMasterIdLst>
  <p:handoutMasterIdLst>
    <p:handoutMasterId r:id="rId21"/>
  </p:handoutMasterIdLst>
  <p:sldIdLst>
    <p:sldId id="694" r:id="rId11"/>
    <p:sldId id="735" r:id="rId12"/>
    <p:sldId id="733" r:id="rId13"/>
    <p:sldId id="734" r:id="rId14"/>
    <p:sldId id="736" r:id="rId15"/>
    <p:sldId id="737" r:id="rId16"/>
    <p:sldId id="738" r:id="rId17"/>
    <p:sldId id="739" r:id="rId18"/>
    <p:sldId id="740"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13C1ECA-42E7-4C92-8980-423CF9637C14}">
          <p14:sldIdLst>
            <p14:sldId id="694"/>
            <p14:sldId id="735"/>
            <p14:sldId id="733"/>
            <p14:sldId id="734"/>
            <p14:sldId id="736"/>
            <p14:sldId id="737"/>
            <p14:sldId id="738"/>
            <p14:sldId id="739"/>
            <p14:sldId id="740"/>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BCF2"/>
    <a:srgbClr val="FF8C00"/>
    <a:srgbClr val="F68C1F"/>
    <a:srgbClr val="000000"/>
    <a:srgbClr val="FFFFFF"/>
    <a:srgbClr val="505050"/>
    <a:srgbClr val="D2D2D2"/>
    <a:srgbClr val="5F5F5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3" autoAdjust="0"/>
    <p:restoredTop sz="53540" autoAdjust="0"/>
  </p:normalViewPr>
  <p:slideViewPr>
    <p:cSldViewPr snapToGrid="0">
      <p:cViewPr varScale="1">
        <p:scale>
          <a:sx n="46" d="100"/>
          <a:sy n="46" d="100"/>
        </p:scale>
        <p:origin x="2189" y="43"/>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Customer Service &amp; Support</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2/14/2017</a:t>
            </a:fld>
            <a:endParaRPr lang="en-US" dirty="0"/>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Customer Service &amp; Support</a:t>
            </a:r>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2/14/2017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AF60874-9E60-49BB-AD21-9A091B96F6DC}"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28273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b="1" dirty="0"/>
              <a:t>Talking Points</a:t>
            </a:r>
            <a:r>
              <a:rPr lang="en-US" sz="900" b="1" kern="1200" dirty="0">
                <a:solidFill>
                  <a:schemeClr val="tx1"/>
                </a:solidFill>
                <a:effectLst/>
                <a:latin typeface="Segoe UI Light" pitchFamily="34" charset="0"/>
                <a:ea typeface="+mn-ea"/>
                <a:cs typeface="+mn-cs"/>
              </a:rPr>
              <a:t>:</a:t>
            </a:r>
          </a:p>
          <a:p>
            <a:r>
              <a:rPr lang="en-US" sz="900" b="1" kern="1200" dirty="0">
                <a:solidFill>
                  <a:schemeClr val="tx1"/>
                </a:solidFill>
                <a:effectLst/>
                <a:latin typeface="Segoe UI Light" pitchFamily="34" charset="0"/>
                <a:ea typeface="+mn-ea"/>
                <a:cs typeface="+mn-cs"/>
              </a:rPr>
              <a:t>What is DevOps?</a:t>
            </a:r>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The union of people, process, and products to enable continuous delivery of value to our end users.</a:t>
            </a:r>
          </a:p>
          <a:p>
            <a:pPr lvl="0"/>
            <a:r>
              <a:rPr lang="en-US" sz="900" kern="1200" dirty="0">
                <a:solidFill>
                  <a:schemeClr val="tx1"/>
                </a:solidFill>
                <a:effectLst/>
                <a:latin typeface="Segoe UI Light" pitchFamily="34" charset="0"/>
                <a:ea typeface="+mn-ea"/>
                <a:cs typeface="+mn-cs"/>
              </a:rPr>
              <a:t> </a:t>
            </a:r>
          </a:p>
          <a:p>
            <a:r>
              <a:rPr lang="en-US" sz="900" b="1" kern="1200" dirty="0">
                <a:solidFill>
                  <a:schemeClr val="tx1"/>
                </a:solidFill>
                <a:effectLst/>
                <a:latin typeface="Segoe UI Light" pitchFamily="34" charset="0"/>
                <a:ea typeface="+mn-ea"/>
                <a:cs typeface="+mn-cs"/>
              </a:rPr>
              <a:t>Why is it important?</a:t>
            </a:r>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DevOps integrates development teams and operations teams in order to improve collaboration, productivity, and be more responsive to business needs. This is accomplished by automating infrastructure, automating workflows, and continuously measuring application performance. Teams work better together and think more alike by breaking down silos and sharing responsibilities. This will Increase the rate of software delivery and improve the time to market from months/weeks to days/hours.</a:t>
            </a:r>
          </a:p>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381834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49930" rtl="0" eaLnBrk="1" fontAlgn="auto" latinLnBrk="0" hangingPunct="1">
              <a:lnSpc>
                <a:spcPct val="90000"/>
              </a:lnSpc>
              <a:spcBef>
                <a:spcPts val="0"/>
              </a:spcBef>
              <a:spcAft>
                <a:spcPts val="346"/>
              </a:spcAft>
              <a:buClrTx/>
              <a:buSzTx/>
              <a:buFontTx/>
              <a:buNone/>
              <a:tabLst/>
              <a:defRPr/>
            </a:pPr>
            <a:r>
              <a:rPr lang="en-US" b="1" dirty="0"/>
              <a:t>Talking Points</a:t>
            </a:r>
            <a:r>
              <a:rPr lang="en-US" sz="900" b="1" kern="1200" dirty="0">
                <a:solidFill>
                  <a:schemeClr val="tx1"/>
                </a:solidFill>
                <a:effectLst/>
                <a:latin typeface="Segoe UI Light" pitchFamily="34" charset="0"/>
                <a:ea typeface="+mn-ea"/>
                <a:cs typeface="+mn-cs"/>
              </a:rPr>
              <a:t>:</a:t>
            </a:r>
          </a:p>
          <a:p>
            <a:pPr defTabSz="949930">
              <a:spcAft>
                <a:spcPts val="346"/>
              </a:spcAft>
              <a:defRPr/>
            </a:pPr>
            <a:r>
              <a:rPr lang="en-US" kern="0" dirty="0">
                <a:solidFill>
                  <a:srgbClr val="000000"/>
                </a:solidFill>
                <a:latin typeface="Segoe UI"/>
              </a:rPr>
              <a:t>Visual Studio Team Services extends</a:t>
            </a:r>
            <a:r>
              <a:rPr lang="en-US" kern="0" baseline="0" dirty="0">
                <a:solidFill>
                  <a:srgbClr val="000000"/>
                </a:solidFill>
                <a:latin typeface="Segoe UI"/>
              </a:rPr>
              <a:t> the DevOps cycle so it can be applied to you mobile applications,  no matter the device or the technology they use. You can use cross-platform capabilities in VS or even other IDEs for mobile development such as Android Studio or </a:t>
            </a:r>
            <a:r>
              <a:rPr lang="en-US" kern="0" baseline="0" dirty="0" err="1">
                <a:solidFill>
                  <a:srgbClr val="000000"/>
                </a:solidFill>
                <a:latin typeface="Segoe UI"/>
              </a:rPr>
              <a:t>Xcode</a:t>
            </a:r>
            <a:r>
              <a:rPr lang="en-US" kern="0" baseline="0" dirty="0">
                <a:solidFill>
                  <a:srgbClr val="000000"/>
                </a:solidFill>
                <a:latin typeface="Segoe UI"/>
              </a:rPr>
              <a:t> and connect it to Visual Studio Team Services as your code repository.</a:t>
            </a:r>
          </a:p>
          <a:p>
            <a:pPr defTabSz="949930">
              <a:spcAft>
                <a:spcPts val="346"/>
              </a:spcAft>
              <a:defRPr/>
            </a:pPr>
            <a:endParaRPr lang="en-US" kern="0" baseline="0" dirty="0">
              <a:solidFill>
                <a:srgbClr val="000000"/>
              </a:solidFill>
              <a:latin typeface="Segoe UI"/>
            </a:endParaRPr>
          </a:p>
          <a:p>
            <a:pPr defTabSz="949930">
              <a:spcAft>
                <a:spcPts val="346"/>
              </a:spcAft>
              <a:defRPr/>
            </a:pPr>
            <a:r>
              <a:rPr lang="en-US" kern="0" baseline="0" dirty="0">
                <a:solidFill>
                  <a:srgbClr val="000000"/>
                </a:solidFill>
                <a:latin typeface="Segoe UI"/>
              </a:rPr>
              <a:t>Visual Studio Team Services can then provide a continuous integration cycle by hosting a cloud build for your mobile application, including builds for iOS that require a OS X operating system to be built. </a:t>
            </a:r>
          </a:p>
          <a:p>
            <a:pPr defTabSz="949930">
              <a:spcAft>
                <a:spcPts val="346"/>
              </a:spcAft>
              <a:defRPr/>
            </a:pPr>
            <a:endParaRPr lang="en-US" kern="0" baseline="0" dirty="0">
              <a:solidFill>
                <a:srgbClr val="000000"/>
              </a:solidFill>
              <a:latin typeface="Segoe UI"/>
            </a:endParaRPr>
          </a:p>
          <a:p>
            <a:pPr defTabSz="949930">
              <a:spcAft>
                <a:spcPts val="346"/>
              </a:spcAft>
              <a:defRPr/>
            </a:pPr>
            <a:r>
              <a:rPr lang="en-US" kern="0" baseline="0" dirty="0">
                <a:solidFill>
                  <a:srgbClr val="000000"/>
                </a:solidFill>
                <a:latin typeface="Segoe UI"/>
              </a:rPr>
              <a:t>You can then add automatic testing to your mobile applications and even automatically distribute your app to your beta users, without manual publication into the device stores. All that information including user feedback, crash analytics or usage data can then be brought back to Visual Studio Team Services for the team to close the loop and build a continuous DevOps cycle for their mobile applications.</a:t>
            </a:r>
          </a:p>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360078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b="1" kern="1200" dirty="0">
              <a:solidFill>
                <a:schemeClr val="tx1"/>
              </a:solidFill>
              <a:effectLst/>
              <a:latin typeface="Segoe UI Light" pitchFamily="34" charset="0"/>
              <a:ea typeface="+mn-ea"/>
              <a:cs typeface="+mn-cs"/>
            </a:endParaRPr>
          </a:p>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39239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94704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1158741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193313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382983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idx="10"/>
          </p:nvPr>
        </p:nvSpPr>
        <p:spPr/>
        <p:txBody>
          <a:bodyPr/>
          <a:lstStyle/>
          <a:p>
            <a:r>
              <a:rPr lang="en-US"/>
              <a:t>Customer Service &amp; Support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0792F7C-5F03-4F90-8B19-346254735DB1}" type="datetime1">
              <a:rPr lang="en-US" smtClean="0"/>
              <a:t>2/14/2017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989917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Master" Target="../slideMasters/slideMaster7.xml"/><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2231"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2231"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grpSp>
        <p:nvGrpSpPr>
          <p:cNvPr id="6" name="Group 5"/>
          <p:cNvGrpSpPr/>
          <p:nvPr userDrawn="1"/>
        </p:nvGrpSpPr>
        <p:grpSpPr>
          <a:xfrm>
            <a:off x="-16" y="5306712"/>
            <a:ext cx="12188841" cy="1322688"/>
            <a:chOff x="-15" y="5306712"/>
            <a:chExt cx="9144014" cy="1322688"/>
          </a:xfrm>
        </p:grpSpPr>
        <p:sp>
          <p:nvSpPr>
            <p:cNvPr id="7" name="Rectangle 6"/>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noChangeArrowheads="1"/>
            </p:cNvPicPr>
            <p:nvPr userDrawn="1"/>
          </p:nvPicPr>
          <p:blipFill>
            <a:blip r:embed="rId2">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2451511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4797"/>
          </a:xfrm>
        </p:spPr>
        <p:txBody>
          <a:bodyPr/>
          <a:lstStyle>
            <a:lvl1pPr>
              <a:defRPr sz="4800">
                <a:gradFill>
                  <a:gsLst>
                    <a:gs pos="1250">
                      <a:schemeClr val="tx2"/>
                    </a:gs>
                    <a:gs pos="100000">
                      <a:schemeClr val="tx2"/>
                    </a:gs>
                  </a:gsLst>
                  <a:lin ang="5400000" scaled="0"/>
                </a:gradFill>
              </a:defRPr>
            </a:lvl1pPr>
          </a:lstStyle>
          <a:p>
            <a:r>
              <a:rPr lang="en-US" dirty="0"/>
              <a:t>Click to edit Master title style</a:t>
            </a:r>
          </a:p>
        </p:txBody>
      </p:sp>
      <p:sp>
        <p:nvSpPr>
          <p:cNvPr id="6" name="Text Placeholder 5"/>
          <p:cNvSpPr>
            <a:spLocks noGrp="1"/>
          </p:cNvSpPr>
          <p:nvPr>
            <p:ph type="body" sz="quarter" idx="11"/>
          </p:nvPr>
        </p:nvSpPr>
        <p:spPr>
          <a:xfrm>
            <a:off x="520700" y="1447800"/>
            <a:ext cx="5394960" cy="1852815"/>
          </a:xfrm>
        </p:spPr>
        <p:txBody>
          <a:bodyPr/>
          <a:lstStyle>
            <a:lvl1pPr marL="0" indent="0">
              <a:spcBef>
                <a:spcPts val="1200"/>
              </a:spcBef>
              <a:buNone/>
              <a:defRPr sz="36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1852815"/>
          </a:xfrm>
        </p:spPr>
        <p:txBody>
          <a:bodyPr/>
          <a:lstStyle>
            <a:lvl1pPr marL="0" indent="0">
              <a:spcBef>
                <a:spcPts val="1200"/>
              </a:spcBef>
              <a:buNone/>
              <a:defRPr lang="en-US" sz="36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8"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Tree>
    <p:extLst>
      <p:ext uri="{BB962C8B-B14F-4D97-AF65-F5344CB8AC3E}">
        <p14:creationId xmlns:p14="http://schemas.microsoft.com/office/powerpoint/2010/main" val="2116931433"/>
      </p:ext>
    </p:extLst>
  </p:cSld>
  <p:clrMapOvr>
    <a:masterClrMapping/>
  </p:clrMapOvr>
  <p:transition spd="slow">
    <p:push dir="u"/>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69170" y="1187629"/>
            <a:ext cx="11152188" cy="2240229"/>
          </a:xfrm>
        </p:spPr>
        <p:txBody>
          <a:bodyPr>
            <a:spAutoFit/>
          </a:bodyPr>
          <a:lstStyle>
            <a:lvl1pPr marL="0" indent="0">
              <a:buNone/>
              <a:defRPr sz="3234">
                <a:gradFill>
                  <a:gsLst>
                    <a:gs pos="1250">
                      <a:schemeClr val="tx1"/>
                    </a:gs>
                    <a:gs pos="100000">
                      <a:schemeClr val="tx1"/>
                    </a:gs>
                  </a:gsLst>
                  <a:lin ang="5400000" scaled="0"/>
                </a:gradFill>
                <a:latin typeface="Consolas" pitchFamily="49" charset="0"/>
                <a:cs typeface="Consolas" pitchFamily="49" charset="0"/>
              </a:defRPr>
            </a:lvl1pPr>
            <a:lvl2pPr marL="339378" indent="0">
              <a:buNone/>
              <a:defRPr>
                <a:gradFill>
                  <a:gsLst>
                    <a:gs pos="1250">
                      <a:schemeClr val="tx1"/>
                    </a:gs>
                    <a:gs pos="100000">
                      <a:schemeClr val="tx1"/>
                    </a:gs>
                  </a:gsLst>
                  <a:lin ang="5400000" scaled="0"/>
                </a:gradFill>
                <a:latin typeface="Consolas" pitchFamily="49" charset="0"/>
                <a:cs typeface="Consolas" pitchFamily="49" charset="0"/>
              </a:defRPr>
            </a:lvl2pPr>
            <a:lvl3pPr marL="572508" indent="0">
              <a:buNone/>
              <a:defRPr>
                <a:gradFill>
                  <a:gsLst>
                    <a:gs pos="1250">
                      <a:schemeClr val="tx1"/>
                    </a:gs>
                    <a:gs pos="100000">
                      <a:schemeClr val="tx1"/>
                    </a:gs>
                  </a:gsLst>
                  <a:lin ang="5400000" scaled="0"/>
                </a:gradFill>
                <a:latin typeface="Consolas" pitchFamily="49" charset="0"/>
                <a:cs typeface="Consolas" pitchFamily="49" charset="0"/>
              </a:defRPr>
            </a:lvl3pPr>
            <a:lvl4pPr marL="797703" indent="0">
              <a:buNone/>
              <a:defRPr>
                <a:gradFill>
                  <a:gsLst>
                    <a:gs pos="1250">
                      <a:schemeClr val="tx1"/>
                    </a:gs>
                    <a:gs pos="100000">
                      <a:schemeClr val="tx1"/>
                    </a:gs>
                  </a:gsLst>
                  <a:lin ang="5400000" scaled="0"/>
                </a:gradFill>
                <a:latin typeface="Consolas" pitchFamily="49" charset="0"/>
                <a:cs typeface="Consolas" pitchFamily="49" charset="0"/>
              </a:defRPr>
            </a:lvl4pPr>
            <a:lvl5pPr marL="1029243"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35306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3257" y="6041363"/>
            <a:ext cx="911702" cy="365125"/>
          </a:xfrm>
          <a:prstGeom prst="rect">
            <a:avLst/>
          </a:prstGeom>
        </p:spPr>
        <p:txBody>
          <a:bodyPr/>
          <a:lstStyle/>
          <a:p>
            <a:fld id="{7E3AEC83-0485-4A96-A145-5EF591B50425}" type="datetimeFigureOut">
              <a:rPr lang="en-US" smtClean="0"/>
              <a:t>2/14/2017</a:t>
            </a:fld>
            <a:endParaRPr lang="en-US"/>
          </a:p>
        </p:txBody>
      </p:sp>
      <p:sp>
        <p:nvSpPr>
          <p:cNvPr id="3" name="Footer Placeholder 2"/>
          <p:cNvSpPr>
            <a:spLocks noGrp="1"/>
          </p:cNvSpPr>
          <p:nvPr>
            <p:ph type="ftr" sz="quarter" idx="11"/>
          </p:nvPr>
        </p:nvSpPr>
        <p:spPr>
          <a:xfrm>
            <a:off x="677158" y="6041363"/>
            <a:ext cx="629597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88426" y="6041363"/>
            <a:ext cx="683161" cy="365125"/>
          </a:xfrm>
          <a:prstGeom prst="rect">
            <a:avLst/>
          </a:prstGeom>
        </p:spPr>
        <p:txBody>
          <a:bodyPr/>
          <a:lstStyle/>
          <a:p>
            <a:fld id="{1CA4069F-CB06-4DDD-8F40-6C98F0E77046}" type="slidenum">
              <a:rPr lang="en-US" smtClean="0"/>
              <a:t>‹#›</a:t>
            </a:fld>
            <a:endParaRPr lang="en-US"/>
          </a:p>
        </p:txBody>
      </p:sp>
    </p:spTree>
    <p:extLst>
      <p:ext uri="{BB962C8B-B14F-4D97-AF65-F5344CB8AC3E}">
        <p14:creationId xmlns:p14="http://schemas.microsoft.com/office/powerpoint/2010/main" val="194699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5"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Tree>
    <p:extLst>
      <p:ext uri="{BB962C8B-B14F-4D97-AF65-F5344CB8AC3E}">
        <p14:creationId xmlns:p14="http://schemas.microsoft.com/office/powerpoint/2010/main" val="175349198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Tree>
    <p:extLst>
      <p:ext uri="{BB962C8B-B14F-4D97-AF65-F5344CB8AC3E}">
        <p14:creationId xmlns:p14="http://schemas.microsoft.com/office/powerpoint/2010/main" val="222279901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Tree>
    <p:extLst>
      <p:ext uri="{BB962C8B-B14F-4D97-AF65-F5344CB8AC3E}">
        <p14:creationId xmlns:p14="http://schemas.microsoft.com/office/powerpoint/2010/main" val="309496599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solidFill>
          <a:schemeClr val="bg1"/>
        </a:solidFill>
        <a:effectLst/>
      </p:bgPr>
    </p:bg>
    <p:spTree>
      <p:nvGrpSpPr>
        <p:cNvPr id="1" name=""/>
        <p:cNvGrpSpPr/>
        <p:nvPr/>
      </p:nvGrpSpPr>
      <p:grpSpPr>
        <a:xfrm>
          <a:off x="0" y="0"/>
          <a:ext cx="0" cy="0"/>
          <a:chOff x="0" y="0"/>
          <a:chExt cx="0" cy="0"/>
        </a:xfrm>
      </p:grpSpPr>
      <p:pic>
        <p:nvPicPr>
          <p:cNvPr id="1027" name="Picture 3" descr="\\sfp\resources\Microsoft\Archive\Exec_Tier_Archive\Brand_Specific\_BrandPhotography\Brand\144 ppi RGB jpg\MSC12_Gloria_00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090" t="9155" r="8757" b="-1"/>
          <a:stretch/>
        </p:blipFill>
        <p:spPr bwMode="ltGray">
          <a:xfrm>
            <a:off x="0" y="0"/>
            <a:ext cx="6400802" cy="522634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16" y="5306712"/>
            <a:ext cx="12188841" cy="1322688"/>
            <a:chOff x="-15" y="5306712"/>
            <a:chExt cx="9144014" cy="1322688"/>
          </a:xfrm>
        </p:grpSpPr>
        <p:sp>
          <p:nvSpPr>
            <p:cNvPr id="5" name="Rectangle 4"/>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noChangeArrowheads="1"/>
            </p:cNvPicPr>
            <p:nvPr userDrawn="1"/>
          </p:nvPicPr>
          <p:blipFill>
            <a:blip r:embed="rId3">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itle 1"/>
          <p:cNvSpPr>
            <a:spLocks noGrp="1"/>
          </p:cNvSpPr>
          <p:nvPr>
            <p:ph type="title" hasCustomPrompt="1"/>
          </p:nvPr>
        </p:nvSpPr>
        <p:spPr>
          <a:xfrm>
            <a:off x="6530317" y="1237557"/>
            <a:ext cx="5452133" cy="3988784"/>
          </a:xfrm>
        </p:spPr>
        <p:txBody>
          <a:bodyPr/>
          <a:lstStyle>
            <a:lvl1pPr>
              <a:defRPr sz="7200"/>
            </a:lvl1pPr>
          </a:lstStyle>
          <a:p>
            <a:r>
              <a:rPr lang="en-US" dirty="0"/>
              <a:t>Customer Service</a:t>
            </a:r>
            <a:br>
              <a:rPr lang="en-US" dirty="0"/>
            </a:br>
            <a:r>
              <a:rPr lang="en-US" dirty="0"/>
              <a:t>&amp; Support</a:t>
            </a:r>
          </a:p>
        </p:txBody>
      </p:sp>
    </p:spTree>
    <p:extLst>
      <p:ext uri="{BB962C8B-B14F-4D97-AF65-F5344CB8AC3E}">
        <p14:creationId xmlns:p14="http://schemas.microsoft.com/office/powerpoint/2010/main" val="189690319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045465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_Accent 2">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125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85177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0" y="0"/>
            <a:ext cx="12188825" cy="6858000"/>
          </a:xfrm>
        </p:spPr>
        <p:txBody>
          <a:bodyPr/>
          <a:lstStyle>
            <a:lvl1pPr algn="r">
              <a:defRPr>
                <a:solidFill>
                  <a:schemeClr val="bg1"/>
                </a:solidFill>
              </a:defRPr>
            </a:lvl1pPr>
          </a:lstStyle>
          <a:p>
            <a:endParaRPr lang="en-US" dirty="0"/>
          </a:p>
        </p:txBody>
      </p:sp>
      <p:sp>
        <p:nvSpPr>
          <p:cNvPr id="10" name="Text Placeholder 9"/>
          <p:cNvSpPr>
            <a:spLocks noGrp="1"/>
          </p:cNvSpPr>
          <p:nvPr>
            <p:ph type="body" sz="quarter" idx="12" hasCustomPrompt="1"/>
          </p:nvPr>
        </p:nvSpPr>
        <p:spPr>
          <a:xfrm>
            <a:off x="0" y="1219200"/>
            <a:ext cx="4875530" cy="2438400"/>
          </a:xfrm>
          <a:solidFill>
            <a:schemeClr val="accent1">
              <a:alpha val="90000"/>
            </a:schemeClr>
          </a:solidFill>
        </p:spPr>
        <p:txBody>
          <a:bodyPr>
            <a:noAutofit/>
          </a:bodyPr>
          <a:lstStyle>
            <a:lvl1pPr>
              <a:lnSpc>
                <a:spcPct val="110000"/>
              </a:lnSpc>
              <a:defRPr sz="1866">
                <a:solidFill>
                  <a:schemeClr val="bg1"/>
                </a:solidFill>
                <a:latin typeface="+mn-lt"/>
                <a:cs typeface="Segoe UI Semibold"/>
              </a:defRPr>
            </a:lvl1pPr>
            <a:lvl2pPr>
              <a:lnSpc>
                <a:spcPct val="110000"/>
              </a:lnSpc>
              <a:defRPr sz="1866">
                <a:solidFill>
                  <a:schemeClr val="bg1"/>
                </a:solidFill>
                <a:latin typeface="+mn-lt"/>
                <a:cs typeface="Segoe UI Semibold"/>
              </a:defRPr>
            </a:lvl2pPr>
            <a:lvl3pPr>
              <a:lnSpc>
                <a:spcPct val="110000"/>
              </a:lnSpc>
              <a:defRPr sz="1866">
                <a:solidFill>
                  <a:schemeClr val="bg1"/>
                </a:solidFill>
                <a:latin typeface="+mn-lt"/>
                <a:cs typeface="Segoe UI Semibold"/>
              </a:defRPr>
            </a:lvl3pPr>
            <a:lvl4pPr>
              <a:lnSpc>
                <a:spcPct val="110000"/>
              </a:lnSpc>
              <a:defRPr sz="1866">
                <a:solidFill>
                  <a:schemeClr val="bg1"/>
                </a:solidFill>
                <a:latin typeface="+mn-lt"/>
                <a:cs typeface="Segoe UI Semibold"/>
              </a:defRPr>
            </a:lvl4pPr>
            <a:lvl5pPr>
              <a:lnSpc>
                <a:spcPct val="110000"/>
              </a:lnSpc>
              <a:defRPr sz="1866">
                <a:solidFill>
                  <a:schemeClr val="bg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9"/>
          </p:nvPr>
        </p:nvSpPr>
        <p:spPr>
          <a:xfrm>
            <a:off x="101574" y="24384"/>
            <a:ext cx="1523603" cy="559816"/>
          </a:xfrm>
        </p:spPr>
        <p:txBody>
          <a:bodyPr/>
          <a:lstStyle>
            <a:lvl1pPr>
              <a:defRPr>
                <a:solidFill>
                  <a:srgbClr val="000000"/>
                </a:solidFill>
              </a:defRPr>
            </a:lvl1pPr>
          </a:lstStyle>
          <a:p>
            <a:endParaRPr lang="en-US" dirty="0"/>
          </a:p>
        </p:txBody>
      </p:sp>
      <p:sp>
        <p:nvSpPr>
          <p:cNvPr id="6" name="TextBox 5"/>
          <p:cNvSpPr txBox="1"/>
          <p:nvPr userDrawn="1"/>
        </p:nvSpPr>
        <p:spPr>
          <a:xfrm>
            <a:off x="132509" y="5874210"/>
            <a:ext cx="11751596" cy="810478"/>
          </a:xfrm>
          <a:prstGeom prst="rect">
            <a:avLst/>
          </a:prstGeom>
          <a:noFill/>
        </p:spPr>
        <p:txBody>
          <a:bodyPr wrap="square" rtlCol="0">
            <a:spAutoFit/>
          </a:bodyPr>
          <a:lstStyle/>
          <a:p>
            <a:pPr defTabSz="609448">
              <a:lnSpc>
                <a:spcPts val="1413"/>
              </a:lnSpc>
            </a:pPr>
            <a:r>
              <a:rPr lang="en-US" sz="1066"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153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125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273565"/>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Accent 2">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125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12177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a:t>Click to edit title style</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21938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125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964380"/>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4" name="Picture 3"/>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7479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4" name="Picture 3"/>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12473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4" name="Picture 3"/>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260473"/>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 Accent 2">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445881"/>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5" y="2109542"/>
            <a:ext cx="10232231"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5" y="3425825"/>
            <a:ext cx="10232231"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grpSp>
        <p:nvGrpSpPr>
          <p:cNvPr id="6" name="Group 5"/>
          <p:cNvGrpSpPr/>
          <p:nvPr userDrawn="1"/>
        </p:nvGrpSpPr>
        <p:grpSpPr>
          <a:xfrm>
            <a:off x="-15" y="5306712"/>
            <a:ext cx="12188841" cy="1322688"/>
            <a:chOff x="-15" y="5306712"/>
            <a:chExt cx="9144014" cy="1322688"/>
          </a:xfrm>
        </p:grpSpPr>
        <p:sp>
          <p:nvSpPr>
            <p:cNvPr id="7" name="Rectangle 6"/>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noChangeArrowheads="1"/>
            </p:cNvPicPr>
            <p:nvPr userDrawn="1"/>
          </p:nvPicPr>
          <p:blipFill>
            <a:blip r:embed="rId2">
              <a:lum bright="-48000" contrast="-100000"/>
              <a:extLst>
                <a:ext uri="{28A0092B-C50C-407E-A947-70E740481C1C}">
                  <a14:useLocalDpi xmlns:a14="http://schemas.microsoft.com/office/drawing/2010/main" val="0"/>
                </a:ext>
              </a:extLst>
            </a:blip>
            <a:stretch>
              <a:fillRect/>
            </a:stretch>
          </p:blipFill>
          <p:spPr bwMode="black">
            <a:xfrm>
              <a:off x="507350" y="5756686"/>
              <a:ext cx="2003192" cy="45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userDrawn="1"/>
        </p:nvSpPr>
        <p:spPr bwMode="auto">
          <a:xfrm>
            <a:off x="3935586" y="5497200"/>
            <a:ext cx="2247500" cy="941712"/>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solidFill>
                <a:srgbClr val="83B800"/>
              </a:solidFill>
              <a:latin typeface="Segoe UI Light"/>
              <a:ea typeface="Segoe UI Light"/>
              <a:cs typeface="Segoe UI Light"/>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45013" y="5638917"/>
            <a:ext cx="2138073" cy="691173"/>
          </a:xfrm>
          <a:prstGeom prst="rect">
            <a:avLst/>
          </a:prstGeom>
        </p:spPr>
      </p:pic>
    </p:spTree>
    <p:extLst>
      <p:ext uri="{BB962C8B-B14F-4D97-AF65-F5344CB8AC3E}">
        <p14:creationId xmlns:p14="http://schemas.microsoft.com/office/powerpoint/2010/main" val="3125708012"/>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2"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a:t>Click to edit title style</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282" y="6408976"/>
            <a:ext cx="1512607"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11970"/>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74" t="6921" r="3388" b="2260"/>
          <a:stretch/>
        </p:blipFill>
        <p:spPr bwMode="hidden">
          <a:xfrm>
            <a:off x="0" y="1"/>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5"/>
            <a:ext cx="6214680"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08" y="2254857"/>
            <a:ext cx="6214680" cy="1828193"/>
          </a:xfrm>
        </p:spPr>
        <p:txBody>
          <a:bodyPr wrap="square" anchor="b" anchorCtr="0">
            <a:spAutoFit/>
          </a:bodyPr>
          <a:lstStyle>
            <a:lvl1pPr marL="0" indent="0">
              <a:buNone/>
              <a:defRPr sz="6600"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1" y="4175760"/>
            <a:ext cx="5156202" cy="26822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0" y="4401185"/>
            <a:ext cx="4771472" cy="1329595"/>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5820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06037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5"/>
            <a:ext cx="6214679"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08" y="2254856"/>
            <a:ext cx="6214680" cy="1828193"/>
          </a:xfrm>
        </p:spPr>
        <p:txBody>
          <a:bodyPr wrap="square" anchor="b" anchorCtr="0">
            <a:spAutoFit/>
          </a:bodyPr>
          <a:lstStyle>
            <a:lvl1pPr marL="0" indent="0">
              <a:buNone/>
              <a:defRPr sz="6600"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0" y="4175760"/>
            <a:ext cx="5156201" cy="26822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0"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695589"/>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74" t="6921" r="3388" b="2260"/>
          <a:stretch/>
        </p:blipFill>
        <p:spPr bwMode="hidden">
          <a:xfrm>
            <a:off x="0" y="1"/>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5"/>
            <a:ext cx="6214680"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08" y="2254857"/>
            <a:ext cx="6214680" cy="1828193"/>
          </a:xfrm>
        </p:spPr>
        <p:txBody>
          <a:bodyPr wrap="square" anchor="b" anchorCtr="0">
            <a:spAutoFit/>
          </a:bodyPr>
          <a:lstStyle>
            <a:lvl1pPr marL="0" indent="0">
              <a:buNone/>
              <a:defRPr sz="6600"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1" y="4175760"/>
            <a:ext cx="5156202" cy="26822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0" y="4401185"/>
            <a:ext cx="4771472" cy="1329595"/>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5820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068427"/>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2" cy="664797"/>
          </a:xfrm>
        </p:spPr>
        <p:txBody>
          <a:bodyPr/>
          <a:lstStyle>
            <a:lvl1pPr>
              <a:defRPr sz="4800"/>
            </a:lvl1pPr>
          </a:lstStyle>
          <a:p>
            <a:r>
              <a:rPr lang="en-US" dirty="0"/>
              <a:t>Click to edit Master title style</a:t>
            </a:r>
          </a:p>
        </p:txBody>
      </p:sp>
      <p:sp>
        <p:nvSpPr>
          <p:cNvPr id="5" name="Text Placeholder 4"/>
          <p:cNvSpPr>
            <a:spLocks noGrp="1"/>
          </p:cNvSpPr>
          <p:nvPr>
            <p:ph type="body" sz="quarter" idx="10"/>
          </p:nvPr>
        </p:nvSpPr>
        <p:spPr>
          <a:xfrm>
            <a:off x="519114" y="1447799"/>
            <a:ext cx="11149012" cy="1988237"/>
          </a:xfrm>
          <a:prstGeom prst="rect">
            <a:avLst/>
          </a:prstGeom>
        </p:spPr>
        <p:txBody>
          <a:bodyPr/>
          <a:lstStyle>
            <a:lvl1pPr marL="284163" indent="-284163">
              <a:buFont typeface="Wingdings" pitchFamily="2" charset="2"/>
              <a:buChar char=""/>
              <a:defRPr sz="36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userDrawn="1"/>
        </p:nvSpPr>
        <p:spPr>
          <a:xfrm>
            <a:off x="520701"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rPr>
              <a:t>Customer Service &amp; Support</a:t>
            </a:r>
          </a:p>
        </p:txBody>
      </p:sp>
      <p:sp>
        <p:nvSpPr>
          <p:cNvPr id="7"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108240170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2" cy="1908215"/>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1051734711"/>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8" name="Content Placeholder 7"/>
          <p:cNvSpPr>
            <a:spLocks noGrp="1"/>
          </p:cNvSpPr>
          <p:nvPr>
            <p:ph sz="quarter" idx="10"/>
          </p:nvPr>
        </p:nvSpPr>
        <p:spPr>
          <a:xfrm>
            <a:off x="519113" y="1116014"/>
            <a:ext cx="5169589"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1"/>
          </p:nvPr>
        </p:nvSpPr>
        <p:spPr>
          <a:xfrm>
            <a:off x="6117581" y="1108075"/>
            <a:ext cx="5550545"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224116"/>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9" name="Table Placeholder 8"/>
          <p:cNvSpPr>
            <a:spLocks noGrp="1"/>
          </p:cNvSpPr>
          <p:nvPr>
            <p:ph type="tbl" sz="quarter" idx="10"/>
          </p:nvPr>
        </p:nvSpPr>
        <p:spPr>
          <a:xfrm>
            <a:off x="519114" y="1262064"/>
            <a:ext cx="5477085" cy="498598"/>
          </a:xfrm>
        </p:spPr>
        <p:txBody>
          <a:bodyPr/>
          <a:lstStyle/>
          <a:p>
            <a:endParaRPr lang="en-US" dirty="0"/>
          </a:p>
        </p:txBody>
      </p:sp>
      <p:sp>
        <p:nvSpPr>
          <p:cNvPr id="11" name="Text Placeholder 10"/>
          <p:cNvSpPr>
            <a:spLocks noGrp="1"/>
          </p:cNvSpPr>
          <p:nvPr>
            <p:ph type="body" sz="quarter" idx="11"/>
          </p:nvPr>
        </p:nvSpPr>
        <p:spPr>
          <a:xfrm>
            <a:off x="6327972" y="1254126"/>
            <a:ext cx="5340154"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2186964"/>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1" y="1447800"/>
            <a:ext cx="5394959"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30" y="1447800"/>
            <a:ext cx="5394959"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70010079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2" cy="664797"/>
          </a:xfrm>
        </p:spPr>
        <p:txBody>
          <a:bodyPr/>
          <a:lstStyle>
            <a:lvl1pPr>
              <a:defRPr sz="4800">
                <a:gradFill>
                  <a:gsLst>
                    <a:gs pos="1250">
                      <a:schemeClr val="tx2"/>
                    </a:gs>
                    <a:gs pos="100000">
                      <a:schemeClr val="tx2"/>
                    </a:gs>
                  </a:gsLst>
                  <a:lin ang="5400000" scaled="0"/>
                </a:gradFill>
              </a:defRPr>
            </a:lvl1pPr>
          </a:lstStyle>
          <a:p>
            <a:r>
              <a:rPr lang="en-US" dirty="0"/>
              <a:t>Click to edit Master title style</a:t>
            </a:r>
          </a:p>
        </p:txBody>
      </p:sp>
      <p:sp>
        <p:nvSpPr>
          <p:cNvPr id="6" name="Text Placeholder 5"/>
          <p:cNvSpPr>
            <a:spLocks noGrp="1"/>
          </p:cNvSpPr>
          <p:nvPr>
            <p:ph type="body" sz="quarter" idx="11"/>
          </p:nvPr>
        </p:nvSpPr>
        <p:spPr>
          <a:xfrm>
            <a:off x="520701" y="1447801"/>
            <a:ext cx="5394959" cy="1852815"/>
          </a:xfrm>
        </p:spPr>
        <p:txBody>
          <a:bodyPr/>
          <a:lstStyle>
            <a:lvl1pPr marL="0" indent="0">
              <a:spcBef>
                <a:spcPts val="1200"/>
              </a:spcBef>
              <a:buNone/>
              <a:defRPr sz="36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30" y="1447801"/>
            <a:ext cx="5394959" cy="1852815"/>
          </a:xfrm>
        </p:spPr>
        <p:txBody>
          <a:bodyPr/>
          <a:lstStyle>
            <a:lvl1pPr marL="0" indent="0">
              <a:spcBef>
                <a:spcPts val="1200"/>
              </a:spcBef>
              <a:buNone/>
              <a:defRPr lang="en-US" sz="36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1151710679"/>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341004881"/>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706681"/>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8" cy="19328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6"/>
            <a:ext cx="1047210"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406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5"/>
            <a:ext cx="6214679"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08" y="2254856"/>
            <a:ext cx="6214680" cy="1828193"/>
          </a:xfrm>
        </p:spPr>
        <p:txBody>
          <a:bodyPr wrap="square" anchor="b" anchorCtr="0">
            <a:spAutoFit/>
          </a:bodyPr>
          <a:lstStyle>
            <a:lvl1pPr marL="0" indent="0">
              <a:buNone/>
              <a:defRPr sz="6600"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0" y="4175760"/>
            <a:ext cx="5156201" cy="26822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0"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66563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solidFill>
          <a:schemeClr val="bg1"/>
        </a:solidFill>
        <a:effectLst/>
      </p:bgPr>
    </p:bg>
    <p:spTree>
      <p:nvGrpSpPr>
        <p:cNvPr id="1" name=""/>
        <p:cNvGrpSpPr/>
        <p:nvPr/>
      </p:nvGrpSpPr>
      <p:grpSpPr>
        <a:xfrm>
          <a:off x="0" y="0"/>
          <a:ext cx="0" cy="0"/>
          <a:chOff x="0" y="0"/>
          <a:chExt cx="0" cy="0"/>
        </a:xfrm>
      </p:grpSpPr>
      <p:pic>
        <p:nvPicPr>
          <p:cNvPr id="1027" name="Picture 3" descr="\\sfp\resources\Microsoft\Archive\Exec_Tier_Archive\Brand_Specific\_BrandPhotography\Brand\144 ppi RGB jpg\MSC12_Gloria_00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090" t="9155" r="8757" b="-1"/>
          <a:stretch/>
        </p:blipFill>
        <p:spPr bwMode="ltGray">
          <a:xfrm>
            <a:off x="1" y="1"/>
            <a:ext cx="6400802" cy="522634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15" y="5306712"/>
            <a:ext cx="12188841" cy="1322688"/>
            <a:chOff x="-15" y="5306712"/>
            <a:chExt cx="9144014" cy="1322688"/>
          </a:xfrm>
        </p:grpSpPr>
        <p:sp>
          <p:nvSpPr>
            <p:cNvPr id="5" name="Rectangle 4"/>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noChangeArrowheads="1"/>
            </p:cNvPicPr>
            <p:nvPr userDrawn="1"/>
          </p:nvPicPr>
          <p:blipFill>
            <a:blip r:embed="rId3">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itle 1"/>
          <p:cNvSpPr>
            <a:spLocks noGrp="1"/>
          </p:cNvSpPr>
          <p:nvPr>
            <p:ph type="title" hasCustomPrompt="1"/>
          </p:nvPr>
        </p:nvSpPr>
        <p:spPr>
          <a:xfrm>
            <a:off x="6530317" y="1237557"/>
            <a:ext cx="5452134" cy="2991588"/>
          </a:xfrm>
        </p:spPr>
        <p:txBody>
          <a:bodyPr/>
          <a:lstStyle>
            <a:lvl1pPr>
              <a:defRPr sz="7200"/>
            </a:lvl1pPr>
          </a:lstStyle>
          <a:p>
            <a:r>
              <a:rPr lang="en-US" dirty="0"/>
              <a:t>Customer Service</a:t>
            </a:r>
            <a:br>
              <a:rPr lang="en-US" dirty="0"/>
            </a:br>
            <a:r>
              <a:rPr lang="en-US" dirty="0"/>
              <a:t>&amp; Support</a:t>
            </a:r>
          </a:p>
        </p:txBody>
      </p:sp>
    </p:spTree>
    <p:extLst>
      <p:ext uri="{BB962C8B-B14F-4D97-AF65-F5344CB8AC3E}">
        <p14:creationId xmlns:p14="http://schemas.microsoft.com/office/powerpoint/2010/main" val="2275236442"/>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2" cy="1988237"/>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88827"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875942"/>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5" y="2109542"/>
            <a:ext cx="10232231" cy="997196"/>
          </a:xfrm>
        </p:spPr>
        <p:txBody>
          <a:bodyPr anchor="b" anchorCtr="0"/>
          <a:lstStyle>
            <a:lvl1pPr>
              <a:defRPr sz="7198"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5" y="3425825"/>
            <a:ext cx="10232231"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grpSp>
        <p:nvGrpSpPr>
          <p:cNvPr id="6" name="Group 5"/>
          <p:cNvGrpSpPr/>
          <p:nvPr userDrawn="1"/>
        </p:nvGrpSpPr>
        <p:grpSpPr>
          <a:xfrm>
            <a:off x="-16" y="5306712"/>
            <a:ext cx="12188841" cy="1322688"/>
            <a:chOff x="-15" y="5306712"/>
            <a:chExt cx="9144014" cy="1322688"/>
          </a:xfrm>
        </p:grpSpPr>
        <p:sp>
          <p:nvSpPr>
            <p:cNvPr id="7" name="Rectangle 6"/>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noChangeArrowheads="1"/>
            </p:cNvPicPr>
            <p:nvPr userDrawn="1"/>
          </p:nvPicPr>
          <p:blipFill>
            <a:blip r:embed="rId2">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55886016"/>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tx2"/>
                    </a:gs>
                    <a:gs pos="0">
                      <a:schemeClr val="tx2"/>
                    </a:gs>
                  </a:gsLst>
                  <a:lin ang="5400000" scaled="0"/>
                </a:gradFill>
              </a:defRPr>
            </a:lvl1pPr>
          </a:lstStyle>
          <a:p>
            <a:r>
              <a:rPr lang="en-US" dirty="0"/>
              <a:t>Click to edit title style</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939660"/>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7"/>
            <a:ext cx="6214679" cy="461665"/>
          </a:xfrm>
        </p:spPr>
        <p:txBody>
          <a:bodyPr>
            <a:noAutofit/>
          </a:bodyPr>
          <a:lstStyle>
            <a:lvl1pPr marL="0" indent="0" algn="l">
              <a:lnSpc>
                <a:spcPct val="90000"/>
              </a:lnSpc>
              <a:spcBef>
                <a:spcPts val="0"/>
              </a:spcBef>
              <a:buNone/>
              <a:defRPr lang="en-US" sz="3599" kern="1200" spc="-70" baseline="0" dirty="0">
                <a:gradFill>
                  <a:gsLst>
                    <a:gs pos="2083">
                      <a:schemeClr val="tx1"/>
                    </a:gs>
                    <a:gs pos="99000">
                      <a:schemeClr val="tx1"/>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09" y="2254858"/>
            <a:ext cx="6214680" cy="1828193"/>
          </a:xfrm>
        </p:spPr>
        <p:txBody>
          <a:bodyPr wrap="square" anchor="b" anchorCtr="0">
            <a:spAutoFit/>
          </a:bodyPr>
          <a:lstStyle>
            <a:lvl1pPr marL="0" indent="0">
              <a:buNone/>
              <a:defRPr sz="6598"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1" y="4175760"/>
            <a:ext cx="5156201" cy="26822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1"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718195"/>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7"/>
            <a:ext cx="6214679" cy="461665"/>
          </a:xfrm>
        </p:spPr>
        <p:txBody>
          <a:bodyPr>
            <a:noAutofit/>
          </a:bodyPr>
          <a:lstStyle>
            <a:lvl1pPr marL="0" indent="0" algn="l">
              <a:lnSpc>
                <a:spcPct val="90000"/>
              </a:lnSpc>
              <a:spcBef>
                <a:spcPts val="0"/>
              </a:spcBef>
              <a:buNone/>
              <a:defRPr lang="en-US" sz="3599" kern="1200" spc="-70" baseline="0" dirty="0">
                <a:gradFill>
                  <a:gsLst>
                    <a:gs pos="2083">
                      <a:schemeClr val="tx1"/>
                    </a:gs>
                    <a:gs pos="99000">
                      <a:schemeClr val="tx1"/>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09" y="2254858"/>
            <a:ext cx="6214680" cy="1828193"/>
          </a:xfrm>
        </p:spPr>
        <p:txBody>
          <a:bodyPr wrap="square" anchor="b" anchorCtr="0">
            <a:spAutoFit/>
          </a:bodyPr>
          <a:lstStyle>
            <a:lvl1pPr marL="0" indent="0">
              <a:buNone/>
              <a:defRPr sz="6598"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1" y="4175760"/>
            <a:ext cx="5156201" cy="26822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1"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638885"/>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lvl1pPr>
              <a:defRPr sz="4799"/>
            </a:lvl1pPr>
          </a:lstStyle>
          <a:p>
            <a:r>
              <a:rPr lang="en-US" dirty="0"/>
              <a:t>Click to edit Master title style</a:t>
            </a:r>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5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1779614759"/>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tx1"/>
                    </a:gs>
                    <a:gs pos="6000">
                      <a:schemeClr val="tx1"/>
                    </a:gs>
                  </a:gsLst>
                  <a:lin ang="5400000" scaled="0"/>
                </a:gradFill>
              </a:defRPr>
            </a:lvl2pPr>
            <a:lvl3pPr marL="231705" indent="0">
              <a:buNone/>
              <a:defRPr sz="1999">
                <a:gradFill>
                  <a:gsLst>
                    <a:gs pos="100000">
                      <a:schemeClr val="tx1"/>
                    </a:gs>
                    <a:gs pos="6000">
                      <a:schemeClr val="tx1"/>
                    </a:gs>
                  </a:gsLst>
                  <a:lin ang="5400000" scaled="0"/>
                </a:gradFill>
              </a:defRPr>
            </a:lvl3pPr>
            <a:lvl4pPr marL="457063" indent="0">
              <a:buNone/>
              <a:defRPr sz="1999">
                <a:gradFill>
                  <a:gsLst>
                    <a:gs pos="100000">
                      <a:schemeClr val="tx1"/>
                    </a:gs>
                    <a:gs pos="6000">
                      <a:schemeClr val="tx1"/>
                    </a:gs>
                  </a:gsLst>
                  <a:lin ang="5400000" scaled="0"/>
                </a:gradFill>
              </a:defRPr>
            </a:lvl4pPr>
            <a:lvl5pPr marL="693530" indent="0">
              <a:buNone/>
              <a:defRPr sz="1999">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743367605"/>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8" name="Content Placeholder 7"/>
          <p:cNvSpPr>
            <a:spLocks noGrp="1"/>
          </p:cNvSpPr>
          <p:nvPr>
            <p:ph sz="quarter" idx="10"/>
          </p:nvPr>
        </p:nvSpPr>
        <p:spPr>
          <a:xfrm>
            <a:off x="519113" y="1116015"/>
            <a:ext cx="5169588"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1"/>
          </p:nvPr>
        </p:nvSpPr>
        <p:spPr>
          <a:xfrm>
            <a:off x="6117579" y="1108076"/>
            <a:ext cx="5550546"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236727"/>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9" name="Table Placeholder 8"/>
          <p:cNvSpPr>
            <a:spLocks noGrp="1"/>
          </p:cNvSpPr>
          <p:nvPr>
            <p:ph type="tbl" sz="quarter" idx="10"/>
          </p:nvPr>
        </p:nvSpPr>
        <p:spPr>
          <a:xfrm>
            <a:off x="519114" y="1262064"/>
            <a:ext cx="5477085" cy="498598"/>
          </a:xfrm>
        </p:spPr>
        <p:txBody>
          <a:bodyPr/>
          <a:lstStyle/>
          <a:p>
            <a:endParaRPr lang="en-US" dirty="0"/>
          </a:p>
        </p:txBody>
      </p:sp>
      <p:sp>
        <p:nvSpPr>
          <p:cNvPr id="11" name="Text Placeholder 10"/>
          <p:cNvSpPr>
            <a:spLocks noGrp="1"/>
          </p:cNvSpPr>
          <p:nvPr>
            <p:ph type="body" sz="quarter" idx="11"/>
          </p:nvPr>
        </p:nvSpPr>
        <p:spPr>
          <a:xfrm>
            <a:off x="6327973" y="1254126"/>
            <a:ext cx="5340153"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112064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lvl1pPr>
              <a:defRPr sz="4800"/>
            </a:lvl1pPr>
          </a:lstStyle>
          <a:p>
            <a:r>
              <a:rPr lang="en-US" dirty="0"/>
              <a:t>Click to edit Master title style</a:t>
            </a:r>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36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7"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Tree>
    <p:extLst>
      <p:ext uri="{BB962C8B-B14F-4D97-AF65-F5344CB8AC3E}">
        <p14:creationId xmlns:p14="http://schemas.microsoft.com/office/powerpoint/2010/main" val="2348231399"/>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tx1"/>
                    </a:gs>
                    <a:gs pos="100000">
                      <a:schemeClr val="tx1"/>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tx1"/>
                    </a:gs>
                    <a:gs pos="100000">
                      <a:schemeClr val="tx1"/>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tx1"/>
                    </a:gs>
                    <a:gs pos="100000">
                      <a:schemeClr val="tx1"/>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736260601"/>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4797"/>
          </a:xfrm>
        </p:spPr>
        <p:txBody>
          <a:bodyPr/>
          <a:lstStyle>
            <a:lvl1pPr>
              <a:defRPr sz="4799">
                <a:gradFill>
                  <a:gsLst>
                    <a:gs pos="1250">
                      <a:schemeClr val="tx2"/>
                    </a:gs>
                    <a:gs pos="100000">
                      <a:schemeClr val="tx2"/>
                    </a:gs>
                  </a:gsLst>
                  <a:lin ang="5400000" scaled="0"/>
                </a:gradFill>
              </a:defRPr>
            </a:lvl1pPr>
          </a:lstStyle>
          <a:p>
            <a:r>
              <a:rPr lang="en-US" dirty="0"/>
              <a:t>Click to edit Master title style</a:t>
            </a:r>
          </a:p>
        </p:txBody>
      </p:sp>
      <p:sp>
        <p:nvSpPr>
          <p:cNvPr id="6" name="Text Placeholder 5"/>
          <p:cNvSpPr>
            <a:spLocks noGrp="1"/>
          </p:cNvSpPr>
          <p:nvPr>
            <p:ph type="body" sz="quarter" idx="11"/>
          </p:nvPr>
        </p:nvSpPr>
        <p:spPr>
          <a:xfrm>
            <a:off x="520701" y="1447802"/>
            <a:ext cx="5394960" cy="1852815"/>
          </a:xfrm>
        </p:spPr>
        <p:txBody>
          <a:bodyPr/>
          <a:lstStyle>
            <a:lvl1pPr marL="0" indent="0">
              <a:spcBef>
                <a:spcPts val="1200"/>
              </a:spcBef>
              <a:buNone/>
              <a:defRPr sz="3599">
                <a:gradFill>
                  <a:gsLst>
                    <a:gs pos="1000">
                      <a:schemeClr val="tx1"/>
                    </a:gs>
                    <a:gs pos="98000">
                      <a:schemeClr val="tx1"/>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2"/>
            <a:ext cx="5394960" cy="1852815"/>
          </a:xfrm>
        </p:spPr>
        <p:txBody>
          <a:bodyPr/>
          <a:lstStyle>
            <a:lvl1pPr marL="0" indent="0">
              <a:spcBef>
                <a:spcPts val="1200"/>
              </a:spcBef>
              <a:buNone/>
              <a:defRPr lang="en-US" sz="3599" kern="1200" spc="-70" baseline="0" dirty="0" smtClean="0">
                <a:gradFill>
                  <a:gsLst>
                    <a:gs pos="1000">
                      <a:schemeClr val="tx1"/>
                    </a:gs>
                    <a:gs pos="98000">
                      <a:schemeClr val="tx1"/>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tx1"/>
                    </a:gs>
                    <a:gs pos="100000">
                      <a:schemeClr val="tx1"/>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tx1"/>
                    </a:gs>
                    <a:gs pos="100000">
                      <a:schemeClr val="tx1"/>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tx1"/>
                    </a:gs>
                    <a:gs pos="100000">
                      <a:schemeClr val="tx1"/>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413023336"/>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140716296"/>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089553"/>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852713"/>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solidFill>
          <a:schemeClr val="bg1"/>
        </a:solidFill>
        <a:effectLst/>
      </p:bgPr>
    </p:bg>
    <p:spTree>
      <p:nvGrpSpPr>
        <p:cNvPr id="1" name=""/>
        <p:cNvGrpSpPr/>
        <p:nvPr/>
      </p:nvGrpSpPr>
      <p:grpSpPr>
        <a:xfrm>
          <a:off x="0" y="0"/>
          <a:ext cx="0" cy="0"/>
          <a:chOff x="0" y="0"/>
          <a:chExt cx="0" cy="0"/>
        </a:xfrm>
      </p:grpSpPr>
      <p:pic>
        <p:nvPicPr>
          <p:cNvPr id="1027" name="Picture 3" descr="\\sfp\resources\Microsoft\Archive\Exec_Tier_Archive\Brand_Specific\_BrandPhotography\Brand\144 ppi RGB jpg\MSC12_Gloria_00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090" t="9155" r="8757" b="-1"/>
          <a:stretch/>
        </p:blipFill>
        <p:spPr bwMode="ltGray">
          <a:xfrm>
            <a:off x="0" y="2"/>
            <a:ext cx="6400802" cy="522634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16" y="5306712"/>
            <a:ext cx="12188841" cy="1322688"/>
            <a:chOff x="-15" y="5306712"/>
            <a:chExt cx="9144014" cy="1322688"/>
          </a:xfrm>
        </p:grpSpPr>
        <p:sp>
          <p:nvSpPr>
            <p:cNvPr id="5" name="Rectangle 4"/>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noChangeArrowheads="1"/>
            </p:cNvPicPr>
            <p:nvPr userDrawn="1"/>
          </p:nvPicPr>
          <p:blipFill>
            <a:blip r:embed="rId3">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itle 1"/>
          <p:cNvSpPr>
            <a:spLocks noGrp="1"/>
          </p:cNvSpPr>
          <p:nvPr>
            <p:ph type="title" hasCustomPrompt="1"/>
          </p:nvPr>
        </p:nvSpPr>
        <p:spPr>
          <a:xfrm>
            <a:off x="6530318" y="1237557"/>
            <a:ext cx="5452133" cy="2991588"/>
          </a:xfrm>
        </p:spPr>
        <p:txBody>
          <a:bodyPr/>
          <a:lstStyle>
            <a:lvl1pPr>
              <a:defRPr sz="7198"/>
            </a:lvl1pPr>
          </a:lstStyle>
          <a:p>
            <a:r>
              <a:rPr lang="en-US" dirty="0"/>
              <a:t>Customer Service</a:t>
            </a:r>
            <a:br>
              <a:rPr lang="en-US" dirty="0"/>
            </a:br>
            <a:r>
              <a:rPr lang="en-US" dirty="0"/>
              <a:t>&amp; Support</a:t>
            </a:r>
          </a:p>
        </p:txBody>
      </p:sp>
    </p:spTree>
    <p:extLst>
      <p:ext uri="{BB962C8B-B14F-4D97-AF65-F5344CB8AC3E}">
        <p14:creationId xmlns:p14="http://schemas.microsoft.com/office/powerpoint/2010/main" val="3827728437"/>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0099180"/>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2231" cy="997196"/>
          </a:xfrm>
        </p:spPr>
        <p:txBody>
          <a:bodyPr anchor="b" anchorCtr="0"/>
          <a:lstStyle>
            <a:lvl1pPr>
              <a:defRPr sz="7196"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2231"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grpSp>
        <p:nvGrpSpPr>
          <p:cNvPr id="6" name="Group 5"/>
          <p:cNvGrpSpPr/>
          <p:nvPr userDrawn="1"/>
        </p:nvGrpSpPr>
        <p:grpSpPr>
          <a:xfrm>
            <a:off x="-16" y="5306712"/>
            <a:ext cx="12188841" cy="1322688"/>
            <a:chOff x="-15" y="5306712"/>
            <a:chExt cx="9144014" cy="1322688"/>
          </a:xfrm>
        </p:grpSpPr>
        <p:sp>
          <p:nvSpPr>
            <p:cNvPr id="7" name="Rectangle 6"/>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noChangeArrowheads="1"/>
            </p:cNvPicPr>
            <p:nvPr userDrawn="1"/>
          </p:nvPicPr>
          <p:blipFill>
            <a:blip r:embed="rId2">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2035549"/>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4" spc="-300" baseline="0">
                <a:gradFill>
                  <a:gsLst>
                    <a:gs pos="100000">
                      <a:schemeClr val="tx2"/>
                    </a:gs>
                    <a:gs pos="0">
                      <a:schemeClr val="tx2"/>
                    </a:gs>
                  </a:gsLst>
                  <a:lin ang="5400000" scaled="0"/>
                </a:gradFill>
              </a:defRPr>
            </a:lvl1pPr>
          </a:lstStyle>
          <a:p>
            <a:r>
              <a:rPr lang="en-US" dirty="0"/>
              <a:t>Click to edit title style</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66154"/>
      </p:ext>
    </p:extLst>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9"/>
            <a:ext cx="6214679" cy="461665"/>
          </a:xfrm>
        </p:spPr>
        <p:txBody>
          <a:bodyPr>
            <a:noAutofit/>
          </a:bodyPr>
          <a:lstStyle>
            <a:lvl1pPr marL="0" indent="0" algn="l">
              <a:lnSpc>
                <a:spcPct val="90000"/>
              </a:lnSpc>
              <a:spcBef>
                <a:spcPts val="0"/>
              </a:spcBef>
              <a:buNone/>
              <a:defRPr lang="en-US" sz="3598" kern="1200" spc="-70" baseline="0" dirty="0">
                <a:gradFill>
                  <a:gsLst>
                    <a:gs pos="2083">
                      <a:schemeClr val="tx1"/>
                    </a:gs>
                    <a:gs pos="99000">
                      <a:schemeClr val="tx1"/>
                    </a:gs>
                  </a:gsLst>
                  <a:lin ang="5400000" scaled="0"/>
                </a:gradFill>
                <a:latin typeface="+mj-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pPr marL="0" marR="0" lvl="0" indent="0" algn="l" defTabSz="91381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10" y="2254860"/>
            <a:ext cx="6214680" cy="1828193"/>
          </a:xfrm>
        </p:spPr>
        <p:txBody>
          <a:bodyPr wrap="square" anchor="b" anchorCtr="0">
            <a:spAutoFit/>
          </a:bodyPr>
          <a:lstStyle>
            <a:lvl1pPr marL="0" indent="0">
              <a:buNone/>
              <a:defRPr sz="6596"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2" y="4175760"/>
            <a:ext cx="5156201" cy="26822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2"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4"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22218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7"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Tree>
    <p:extLst>
      <p:ext uri="{BB962C8B-B14F-4D97-AF65-F5344CB8AC3E}">
        <p14:creationId xmlns:p14="http://schemas.microsoft.com/office/powerpoint/2010/main" val="1768388411"/>
      </p:ext>
    </p:extLst>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89"/>
            <a:ext cx="6214679" cy="461665"/>
          </a:xfrm>
        </p:spPr>
        <p:txBody>
          <a:bodyPr>
            <a:noAutofit/>
          </a:bodyPr>
          <a:lstStyle>
            <a:lvl1pPr marL="0" indent="0" algn="l">
              <a:lnSpc>
                <a:spcPct val="90000"/>
              </a:lnSpc>
              <a:spcBef>
                <a:spcPts val="0"/>
              </a:spcBef>
              <a:buNone/>
              <a:defRPr lang="en-US" sz="3598" kern="1200" spc="-70" baseline="0" dirty="0">
                <a:gradFill>
                  <a:gsLst>
                    <a:gs pos="2083">
                      <a:schemeClr val="tx1"/>
                    </a:gs>
                    <a:gs pos="99000">
                      <a:schemeClr val="tx1"/>
                    </a:gs>
                  </a:gsLst>
                  <a:lin ang="5400000" scaled="0"/>
                </a:gradFill>
                <a:latin typeface="+mj-lt"/>
                <a:ea typeface="+mn-ea"/>
                <a:cs typeface="+mn-cs"/>
              </a:defRPr>
            </a:lvl1pPr>
            <a:lvl2pPr marL="456908" indent="0" algn="ctr">
              <a:buNone/>
              <a:defRPr>
                <a:solidFill>
                  <a:schemeClr val="tx1">
                    <a:tint val="75000"/>
                  </a:schemeClr>
                </a:solidFill>
              </a:defRPr>
            </a:lvl2pPr>
            <a:lvl3pPr marL="913815" indent="0" algn="ctr">
              <a:buNone/>
              <a:defRPr>
                <a:solidFill>
                  <a:schemeClr val="tx1">
                    <a:tint val="75000"/>
                  </a:schemeClr>
                </a:solidFill>
              </a:defRPr>
            </a:lvl3pPr>
            <a:lvl4pPr marL="1370723" indent="0" algn="ctr">
              <a:buNone/>
              <a:defRPr>
                <a:solidFill>
                  <a:schemeClr val="tx1">
                    <a:tint val="75000"/>
                  </a:schemeClr>
                </a:solidFill>
              </a:defRPr>
            </a:lvl4pPr>
            <a:lvl5pPr marL="1827630" indent="0" algn="ctr">
              <a:buNone/>
              <a:defRPr>
                <a:solidFill>
                  <a:schemeClr val="tx1">
                    <a:tint val="75000"/>
                  </a:schemeClr>
                </a:solidFill>
              </a:defRPr>
            </a:lvl5pPr>
            <a:lvl6pPr marL="2284537" indent="0" algn="ctr">
              <a:buNone/>
              <a:defRPr>
                <a:solidFill>
                  <a:schemeClr val="tx1">
                    <a:tint val="75000"/>
                  </a:schemeClr>
                </a:solidFill>
              </a:defRPr>
            </a:lvl6pPr>
            <a:lvl7pPr marL="2741444" indent="0" algn="ctr">
              <a:buNone/>
              <a:defRPr>
                <a:solidFill>
                  <a:schemeClr val="tx1">
                    <a:tint val="75000"/>
                  </a:schemeClr>
                </a:solidFill>
              </a:defRPr>
            </a:lvl7pPr>
            <a:lvl8pPr marL="3198352" indent="0" algn="ctr">
              <a:buNone/>
              <a:defRPr>
                <a:solidFill>
                  <a:schemeClr val="tx1">
                    <a:tint val="75000"/>
                  </a:schemeClr>
                </a:solidFill>
              </a:defRPr>
            </a:lvl8pPr>
            <a:lvl9pPr marL="3655260" indent="0" algn="ctr">
              <a:buNone/>
              <a:defRPr>
                <a:solidFill>
                  <a:schemeClr val="tx1">
                    <a:tint val="75000"/>
                  </a:schemeClr>
                </a:solidFill>
              </a:defRPr>
            </a:lvl9pPr>
          </a:lstStyle>
          <a:p>
            <a:pPr marL="0" marR="0" lvl="0" indent="0" algn="l" defTabSz="91381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10" y="2254860"/>
            <a:ext cx="6214680" cy="1828193"/>
          </a:xfrm>
        </p:spPr>
        <p:txBody>
          <a:bodyPr wrap="square" anchor="b" anchorCtr="0">
            <a:spAutoFit/>
          </a:bodyPr>
          <a:lstStyle>
            <a:lvl1pPr marL="0" indent="0">
              <a:buNone/>
              <a:defRPr sz="6596"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2" y="4175760"/>
            <a:ext cx="5156201" cy="26822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2"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4"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138445"/>
      </p:ext>
    </p:extLst>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666387"/>
          </a:xfrm>
        </p:spPr>
        <p:txBody>
          <a:bodyPr/>
          <a:lstStyle>
            <a:lvl1pPr>
              <a:defRPr sz="4798"/>
            </a:lvl1pPr>
          </a:lstStyle>
          <a:p>
            <a:r>
              <a:rPr lang="en-US" dirty="0"/>
              <a:t>Click to edit Master title style</a:t>
            </a:r>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3993" indent="-283993">
              <a:buFont typeface="Wingdings" pitchFamily="2" charset="2"/>
              <a:buChar char=""/>
              <a:defRPr sz="3598"/>
            </a:lvl1pPr>
            <a:lvl2pPr marL="517215" indent="-233223">
              <a:buFont typeface="Wingdings" pitchFamily="2" charset="2"/>
              <a:buChar char=""/>
              <a:defRPr>
                <a:latin typeface="+mn-lt"/>
              </a:defRPr>
            </a:lvl2pPr>
            <a:lvl3pPr marL="740919" indent="-223704">
              <a:buFont typeface="Wingdings" pitchFamily="2" charset="2"/>
              <a:buChar char=""/>
              <a:tabLst/>
              <a:defRPr>
                <a:latin typeface="+mn-lt"/>
              </a:defRPr>
            </a:lvl3pPr>
            <a:lvl4pPr marL="913852" indent="-172934">
              <a:buFont typeface="Wingdings" pitchFamily="2" charset="2"/>
              <a:buChar char=""/>
              <a:defRPr>
                <a:latin typeface="+mn-lt"/>
              </a:defRPr>
            </a:lvl4pPr>
            <a:lvl5pPr marL="1086786" indent="-172934">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216018069"/>
      </p:ext>
    </p:extLst>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398"/>
              </a:spcBef>
              <a:buNone/>
              <a:defRPr sz="3998">
                <a:gradFill>
                  <a:gsLst>
                    <a:gs pos="100000">
                      <a:schemeClr val="tx2"/>
                    </a:gs>
                    <a:gs pos="0">
                      <a:schemeClr val="tx2"/>
                    </a:gs>
                  </a:gsLst>
                  <a:lin ang="5400000" scaled="0"/>
                </a:gradFill>
                <a:latin typeface="+mj-lt"/>
              </a:defRPr>
            </a:lvl1pPr>
            <a:lvl2pPr marL="0" indent="0">
              <a:buNone/>
              <a:defRPr sz="1998">
                <a:gradFill>
                  <a:gsLst>
                    <a:gs pos="100000">
                      <a:schemeClr val="tx1"/>
                    </a:gs>
                    <a:gs pos="6000">
                      <a:schemeClr val="tx1"/>
                    </a:gs>
                  </a:gsLst>
                  <a:lin ang="5400000" scaled="0"/>
                </a:gradFill>
              </a:defRPr>
            </a:lvl2pPr>
            <a:lvl3pPr marL="231635" indent="0">
              <a:buNone/>
              <a:defRPr sz="1998">
                <a:gradFill>
                  <a:gsLst>
                    <a:gs pos="100000">
                      <a:schemeClr val="tx1"/>
                    </a:gs>
                    <a:gs pos="6000">
                      <a:schemeClr val="tx1"/>
                    </a:gs>
                  </a:gsLst>
                  <a:lin ang="5400000" scaled="0"/>
                </a:gradFill>
              </a:defRPr>
            </a:lvl3pPr>
            <a:lvl4pPr marL="456926" indent="0">
              <a:buNone/>
              <a:defRPr sz="1998">
                <a:gradFill>
                  <a:gsLst>
                    <a:gs pos="100000">
                      <a:schemeClr val="tx1"/>
                    </a:gs>
                    <a:gs pos="6000">
                      <a:schemeClr val="tx1"/>
                    </a:gs>
                  </a:gsLst>
                  <a:lin ang="5400000" scaled="0"/>
                </a:gradFill>
              </a:defRPr>
            </a:lvl4pPr>
            <a:lvl5pPr marL="693322" indent="0">
              <a:buNone/>
              <a:defRPr sz="1998">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519475872"/>
      </p:ext>
    </p:extLst>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8" name="Content Placeholder 7"/>
          <p:cNvSpPr>
            <a:spLocks noGrp="1"/>
          </p:cNvSpPr>
          <p:nvPr>
            <p:ph sz="quarter" idx="10"/>
          </p:nvPr>
        </p:nvSpPr>
        <p:spPr>
          <a:xfrm>
            <a:off x="519113" y="1116017"/>
            <a:ext cx="5169588"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1"/>
          </p:nvPr>
        </p:nvSpPr>
        <p:spPr>
          <a:xfrm>
            <a:off x="6117579" y="1108078"/>
            <a:ext cx="5550546"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1706157"/>
      </p:ext>
    </p:extLst>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9" name="Table Placeholder 8"/>
          <p:cNvSpPr>
            <a:spLocks noGrp="1"/>
          </p:cNvSpPr>
          <p:nvPr>
            <p:ph type="tbl" sz="quarter" idx="10"/>
          </p:nvPr>
        </p:nvSpPr>
        <p:spPr>
          <a:xfrm>
            <a:off x="519115" y="1262064"/>
            <a:ext cx="5477085" cy="498598"/>
          </a:xfrm>
        </p:spPr>
        <p:txBody>
          <a:bodyPr/>
          <a:lstStyle/>
          <a:p>
            <a:endParaRPr lang="en-US" dirty="0"/>
          </a:p>
        </p:txBody>
      </p:sp>
      <p:sp>
        <p:nvSpPr>
          <p:cNvPr id="11" name="Text Placeholder 10"/>
          <p:cNvSpPr>
            <a:spLocks noGrp="1"/>
          </p:cNvSpPr>
          <p:nvPr>
            <p:ph type="body" sz="quarter" idx="11"/>
          </p:nvPr>
        </p:nvSpPr>
        <p:spPr>
          <a:xfrm>
            <a:off x="6327974" y="1254128"/>
            <a:ext cx="5340153"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3931563"/>
      </p:ext>
    </p:extLst>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2" y="1447804"/>
            <a:ext cx="5394960" cy="2462213"/>
          </a:xfrm>
        </p:spPr>
        <p:txBody>
          <a:bodyPr/>
          <a:lstStyle>
            <a:lvl1pPr marL="0" indent="0">
              <a:spcBef>
                <a:spcPts val="1200"/>
              </a:spcBef>
              <a:buNone/>
              <a:defRPr sz="3998">
                <a:gradFill>
                  <a:gsLst>
                    <a:gs pos="100000">
                      <a:schemeClr val="tx2"/>
                    </a:gs>
                    <a:gs pos="0">
                      <a:schemeClr val="tx2"/>
                    </a:gs>
                  </a:gsLst>
                  <a:lin ang="5400000" scaled="0"/>
                </a:gradFill>
                <a:latin typeface="+mj-lt"/>
              </a:defRPr>
            </a:lvl1pPr>
            <a:lvl2pPr marL="0" indent="0">
              <a:buNone/>
              <a:defRPr sz="1998"/>
            </a:lvl2pPr>
            <a:lvl3pPr marL="233223" indent="0">
              <a:buNone/>
              <a:defRPr sz="1998"/>
            </a:lvl3pPr>
            <a:lvl4pPr marL="456926" indent="0">
              <a:buNone/>
              <a:defRPr sz="1998"/>
            </a:lvl4pPr>
            <a:lvl5pPr marL="693322" indent="0">
              <a:buNone/>
              <a:defRPr sz="19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4"/>
            <a:ext cx="5394960" cy="2462213"/>
          </a:xfrm>
        </p:spPr>
        <p:txBody>
          <a:bodyPr/>
          <a:lstStyle>
            <a:lvl1pPr marL="0" indent="0">
              <a:spcBef>
                <a:spcPts val="1200"/>
              </a:spcBef>
              <a:buNone/>
              <a:defRPr lang="en-US" sz="3998" kern="1200" spc="-70" baseline="0" dirty="0" smtClean="0">
                <a:gradFill>
                  <a:gsLst>
                    <a:gs pos="100000">
                      <a:schemeClr val="tx2"/>
                    </a:gs>
                    <a:gs pos="0">
                      <a:schemeClr val="tx2"/>
                    </a:gs>
                  </a:gsLst>
                  <a:lin ang="5400000" scaled="0"/>
                </a:gradFill>
                <a:latin typeface="+mj-lt"/>
                <a:ea typeface="+mn-ea"/>
                <a:cs typeface="+mn-cs"/>
              </a:defRPr>
            </a:lvl1pPr>
            <a:lvl2pPr marL="3173"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smtClean="0">
                <a:gradFill>
                  <a:gsLst>
                    <a:gs pos="1250">
                      <a:schemeClr val="tx1"/>
                    </a:gs>
                    <a:gs pos="100000">
                      <a:schemeClr val="tx1"/>
                    </a:gs>
                  </a:gsLst>
                  <a:lin ang="5400000" scaled="0"/>
                </a:gradFill>
                <a:latin typeface="+mn-lt"/>
                <a:ea typeface="+mn-ea"/>
                <a:cs typeface="+mn-cs"/>
              </a:defRPr>
            </a:lvl2pPr>
            <a:lvl3pPr marL="233223"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smtClean="0">
                <a:gradFill>
                  <a:gsLst>
                    <a:gs pos="1250">
                      <a:schemeClr val="tx1"/>
                    </a:gs>
                    <a:gs pos="100000">
                      <a:schemeClr val="tx1"/>
                    </a:gs>
                  </a:gsLst>
                  <a:lin ang="5400000" scaled="0"/>
                </a:gradFill>
                <a:latin typeface="+mn-lt"/>
                <a:ea typeface="+mn-ea"/>
                <a:cs typeface="+mn-cs"/>
              </a:defRPr>
            </a:lvl3pPr>
            <a:lvl4pPr marL="460099"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smtClean="0">
                <a:gradFill>
                  <a:gsLst>
                    <a:gs pos="1250">
                      <a:schemeClr val="tx1"/>
                    </a:gs>
                    <a:gs pos="100000">
                      <a:schemeClr val="tx1"/>
                    </a:gs>
                  </a:gsLst>
                  <a:lin ang="5400000" scaled="0"/>
                </a:gradFill>
                <a:latin typeface="+mn-lt"/>
                <a:ea typeface="+mn-ea"/>
                <a:cs typeface="+mn-cs"/>
              </a:defRPr>
            </a:lvl4pPr>
            <a:lvl5pPr marL="686976"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94225715"/>
      </p:ext>
    </p:extLst>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4"/>
            <a:ext cx="11149013" cy="664797"/>
          </a:xfrm>
        </p:spPr>
        <p:txBody>
          <a:bodyPr/>
          <a:lstStyle>
            <a:lvl1pPr>
              <a:defRPr sz="4798">
                <a:gradFill>
                  <a:gsLst>
                    <a:gs pos="1250">
                      <a:schemeClr val="tx2"/>
                    </a:gs>
                    <a:gs pos="100000">
                      <a:schemeClr val="tx2"/>
                    </a:gs>
                  </a:gsLst>
                  <a:lin ang="5400000" scaled="0"/>
                </a:gradFill>
              </a:defRPr>
            </a:lvl1pPr>
          </a:lstStyle>
          <a:p>
            <a:r>
              <a:rPr lang="en-US" dirty="0"/>
              <a:t>Click to edit Master title style</a:t>
            </a:r>
          </a:p>
        </p:txBody>
      </p:sp>
      <p:sp>
        <p:nvSpPr>
          <p:cNvPr id="6" name="Text Placeholder 5"/>
          <p:cNvSpPr>
            <a:spLocks noGrp="1"/>
          </p:cNvSpPr>
          <p:nvPr>
            <p:ph type="body" sz="quarter" idx="11"/>
          </p:nvPr>
        </p:nvSpPr>
        <p:spPr>
          <a:xfrm>
            <a:off x="520702" y="1447804"/>
            <a:ext cx="5394960" cy="1852815"/>
          </a:xfrm>
        </p:spPr>
        <p:txBody>
          <a:bodyPr/>
          <a:lstStyle>
            <a:lvl1pPr marL="0" indent="0">
              <a:spcBef>
                <a:spcPts val="1200"/>
              </a:spcBef>
              <a:buNone/>
              <a:defRPr sz="3598">
                <a:gradFill>
                  <a:gsLst>
                    <a:gs pos="1000">
                      <a:schemeClr val="tx1"/>
                    </a:gs>
                    <a:gs pos="98000">
                      <a:schemeClr val="tx1"/>
                    </a:gs>
                  </a:gsLst>
                  <a:lin ang="5400000" scaled="0"/>
                </a:gradFill>
                <a:latin typeface="+mj-lt"/>
              </a:defRPr>
            </a:lvl1pPr>
            <a:lvl2pPr marL="0" indent="0">
              <a:buNone/>
              <a:defRPr sz="1998"/>
            </a:lvl2pPr>
            <a:lvl3pPr marL="233223" indent="0">
              <a:buNone/>
              <a:defRPr sz="1998"/>
            </a:lvl3pPr>
            <a:lvl4pPr marL="456926" indent="0">
              <a:buNone/>
              <a:defRPr sz="1998"/>
            </a:lvl4pPr>
            <a:lvl5pPr marL="693322" indent="0">
              <a:buNone/>
              <a:defRPr sz="19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4"/>
            <a:ext cx="5394960" cy="1852815"/>
          </a:xfrm>
        </p:spPr>
        <p:txBody>
          <a:bodyPr/>
          <a:lstStyle>
            <a:lvl1pPr marL="0" indent="0">
              <a:spcBef>
                <a:spcPts val="1200"/>
              </a:spcBef>
              <a:buNone/>
              <a:defRPr lang="en-US" sz="3598" kern="1200" spc="-70" baseline="0" dirty="0" smtClean="0">
                <a:gradFill>
                  <a:gsLst>
                    <a:gs pos="1000">
                      <a:schemeClr val="tx1"/>
                    </a:gs>
                    <a:gs pos="98000">
                      <a:schemeClr val="tx1"/>
                    </a:gs>
                  </a:gsLst>
                  <a:lin ang="5400000" scaled="0"/>
                </a:gradFill>
                <a:latin typeface="+mj-lt"/>
                <a:ea typeface="+mn-ea"/>
                <a:cs typeface="+mn-cs"/>
              </a:defRPr>
            </a:lvl1pPr>
            <a:lvl2pPr marL="3173"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smtClean="0">
                <a:gradFill>
                  <a:gsLst>
                    <a:gs pos="1250">
                      <a:schemeClr val="tx1"/>
                    </a:gs>
                    <a:gs pos="100000">
                      <a:schemeClr val="tx1"/>
                    </a:gs>
                  </a:gsLst>
                  <a:lin ang="5400000" scaled="0"/>
                </a:gradFill>
                <a:latin typeface="+mn-lt"/>
                <a:ea typeface="+mn-ea"/>
                <a:cs typeface="+mn-cs"/>
              </a:defRPr>
            </a:lvl2pPr>
            <a:lvl3pPr marL="233223"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smtClean="0">
                <a:gradFill>
                  <a:gsLst>
                    <a:gs pos="1250">
                      <a:schemeClr val="tx1"/>
                    </a:gs>
                    <a:gs pos="100000">
                      <a:schemeClr val="tx1"/>
                    </a:gs>
                  </a:gsLst>
                  <a:lin ang="5400000" scaled="0"/>
                </a:gradFill>
                <a:latin typeface="+mn-lt"/>
                <a:ea typeface="+mn-ea"/>
                <a:cs typeface="+mn-cs"/>
              </a:defRPr>
            </a:lvl3pPr>
            <a:lvl4pPr marL="460099"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smtClean="0">
                <a:gradFill>
                  <a:gsLst>
                    <a:gs pos="1250">
                      <a:schemeClr val="tx1"/>
                    </a:gs>
                    <a:gs pos="100000">
                      <a:schemeClr val="tx1"/>
                    </a:gs>
                  </a:gsLst>
                  <a:lin ang="5400000" scaled="0"/>
                </a:gradFill>
                <a:latin typeface="+mn-lt"/>
                <a:ea typeface="+mn-ea"/>
                <a:cs typeface="+mn-cs"/>
              </a:defRPr>
            </a:lvl4pPr>
            <a:lvl5pPr marL="686976" marR="0" indent="0" algn="l" defTabSz="913815" rtl="0" eaLnBrk="1" fontAlgn="auto" latinLnBrk="0" hangingPunct="1">
              <a:lnSpc>
                <a:spcPct val="90000"/>
              </a:lnSpc>
              <a:spcBef>
                <a:spcPct val="20000"/>
              </a:spcBef>
              <a:spcAft>
                <a:spcPts val="0"/>
              </a:spcAft>
              <a:buClrTx/>
              <a:buSzPct val="90000"/>
              <a:buFont typeface="Arial" pitchFamily="34" charset="0"/>
              <a:buNone/>
              <a:tabLst/>
              <a:defRPr lang="en-US" sz="1998"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3815"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921737111"/>
      </p:ext>
    </p:extLst>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167996198"/>
      </p:ext>
    </p:extLst>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888030"/>
      </p:ext>
    </p:extLst>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2"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4"/>
            <a:ext cx="11152188" cy="1988237"/>
          </a:xfrm>
        </p:spPr>
        <p:txBody>
          <a:bodyPr/>
          <a:lstStyle>
            <a:lvl1pPr marL="0" indent="0">
              <a:buNone/>
              <a:defRPr sz="3198">
                <a:gradFill>
                  <a:gsLst>
                    <a:gs pos="1250">
                      <a:srgbClr val="000000"/>
                    </a:gs>
                    <a:gs pos="100000">
                      <a:srgbClr val="000000"/>
                    </a:gs>
                  </a:gsLst>
                  <a:lin ang="5400000" scaled="0"/>
                </a:gradFill>
                <a:latin typeface="Consolas" pitchFamily="49" charset="0"/>
                <a:cs typeface="Consolas" pitchFamily="49" charset="0"/>
              </a:defRPr>
            </a:lvl1pPr>
            <a:lvl2pPr marL="339521" indent="0">
              <a:buNone/>
              <a:defRPr>
                <a:gradFill>
                  <a:gsLst>
                    <a:gs pos="1250">
                      <a:srgbClr val="000000"/>
                    </a:gs>
                    <a:gs pos="100000">
                      <a:srgbClr val="000000"/>
                    </a:gs>
                  </a:gsLst>
                  <a:lin ang="5400000" scaled="0"/>
                </a:gradFill>
                <a:latin typeface="Consolas" pitchFamily="49" charset="0"/>
                <a:cs typeface="Consolas" pitchFamily="49" charset="0"/>
              </a:defRPr>
            </a:lvl2pPr>
            <a:lvl3pPr marL="572744" indent="0">
              <a:buNone/>
              <a:defRPr>
                <a:gradFill>
                  <a:gsLst>
                    <a:gs pos="1250">
                      <a:srgbClr val="000000"/>
                    </a:gs>
                    <a:gs pos="100000">
                      <a:srgbClr val="000000"/>
                    </a:gs>
                  </a:gsLst>
                  <a:lin ang="5400000" scaled="0"/>
                </a:gradFill>
                <a:latin typeface="Consolas" pitchFamily="49" charset="0"/>
                <a:cs typeface="Consolas" pitchFamily="49" charset="0"/>
              </a:defRPr>
            </a:lvl3pPr>
            <a:lvl4pPr marL="798034" indent="0">
              <a:buNone/>
              <a:defRPr>
                <a:gradFill>
                  <a:gsLst>
                    <a:gs pos="1250">
                      <a:srgbClr val="000000"/>
                    </a:gs>
                    <a:gs pos="100000">
                      <a:srgbClr val="000000"/>
                    </a:gs>
                  </a:gsLst>
                  <a:lin ang="5400000" scaled="0"/>
                </a:gradFill>
                <a:latin typeface="Consolas" pitchFamily="49" charset="0"/>
                <a:cs typeface="Consolas" pitchFamily="49" charset="0"/>
              </a:defRPr>
            </a:lvl4pPr>
            <a:lvl5pPr marL="1029670"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572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7"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
        <p:nvSpPr>
          <p:cNvPr id="8" name="Content Placeholder 7"/>
          <p:cNvSpPr>
            <a:spLocks noGrp="1"/>
          </p:cNvSpPr>
          <p:nvPr>
            <p:ph sz="quarter" idx="10"/>
          </p:nvPr>
        </p:nvSpPr>
        <p:spPr>
          <a:xfrm>
            <a:off x="519113" y="1116013"/>
            <a:ext cx="5169588" cy="517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1"/>
          </p:nvPr>
        </p:nvSpPr>
        <p:spPr>
          <a:xfrm>
            <a:off x="6117579" y="1108075"/>
            <a:ext cx="5550546"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9711372"/>
      </p:ext>
    </p:extLst>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solidFill>
          <a:schemeClr val="bg1"/>
        </a:solidFill>
        <a:effectLst/>
      </p:bgPr>
    </p:bg>
    <p:spTree>
      <p:nvGrpSpPr>
        <p:cNvPr id="1" name=""/>
        <p:cNvGrpSpPr/>
        <p:nvPr/>
      </p:nvGrpSpPr>
      <p:grpSpPr>
        <a:xfrm>
          <a:off x="0" y="0"/>
          <a:ext cx="0" cy="0"/>
          <a:chOff x="0" y="0"/>
          <a:chExt cx="0" cy="0"/>
        </a:xfrm>
      </p:grpSpPr>
      <p:pic>
        <p:nvPicPr>
          <p:cNvPr id="1027" name="Picture 3" descr="\\sfp\resources\Microsoft\Archive\Exec_Tier_Archive\Brand_Specific\_BrandPhotography\Brand\144 ppi RGB jpg\MSC12_Gloria_00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090" t="9155" r="8757" b="-1"/>
          <a:stretch/>
        </p:blipFill>
        <p:spPr bwMode="ltGray">
          <a:xfrm>
            <a:off x="0" y="4"/>
            <a:ext cx="6400802" cy="522634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16" y="5306712"/>
            <a:ext cx="12188841" cy="1322688"/>
            <a:chOff x="-15" y="5306712"/>
            <a:chExt cx="9144014" cy="1322688"/>
          </a:xfrm>
        </p:grpSpPr>
        <p:sp>
          <p:nvSpPr>
            <p:cNvPr id="5" name="Rectangle 4"/>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noChangeArrowheads="1"/>
            </p:cNvPicPr>
            <p:nvPr userDrawn="1"/>
          </p:nvPicPr>
          <p:blipFill>
            <a:blip r:embed="rId3">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itle 1"/>
          <p:cNvSpPr>
            <a:spLocks noGrp="1"/>
          </p:cNvSpPr>
          <p:nvPr>
            <p:ph type="title" hasCustomPrompt="1"/>
          </p:nvPr>
        </p:nvSpPr>
        <p:spPr>
          <a:xfrm>
            <a:off x="6530319" y="1237557"/>
            <a:ext cx="5452133" cy="2991588"/>
          </a:xfrm>
        </p:spPr>
        <p:txBody>
          <a:bodyPr/>
          <a:lstStyle>
            <a:lvl1pPr>
              <a:defRPr sz="7196"/>
            </a:lvl1pPr>
          </a:lstStyle>
          <a:p>
            <a:r>
              <a:rPr lang="en-US" dirty="0"/>
              <a:t>Customer Service</a:t>
            </a:r>
            <a:br>
              <a:rPr lang="en-US" dirty="0"/>
            </a:br>
            <a:r>
              <a:rPr lang="en-US" dirty="0"/>
              <a:t>&amp; Support</a:t>
            </a:r>
          </a:p>
        </p:txBody>
      </p:sp>
    </p:spTree>
    <p:extLst>
      <p:ext uri="{BB962C8B-B14F-4D97-AF65-F5344CB8AC3E}">
        <p14:creationId xmlns:p14="http://schemas.microsoft.com/office/powerpoint/2010/main" val="4193504205"/>
      </p:ext>
    </p:extLst>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2" y="228604"/>
            <a:ext cx="11152188" cy="664797"/>
          </a:xfrm>
        </p:spPr>
        <p:txBody>
          <a:bodyPr/>
          <a:lstStyle>
            <a:lvl1pPr>
              <a:defRPr sz="479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694" indent="-342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272" indent="-28557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852" indent="-28557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314" indent="-22846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778" indent="-22846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8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44794"/>
      </p:ext>
    </p:extLst>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2"/>
            <a:ext cx="10232231" cy="997196"/>
          </a:xfrm>
        </p:spPr>
        <p:txBody>
          <a:bodyPr anchor="b" anchorCtr="0"/>
          <a:lstStyle>
            <a:lvl1pPr>
              <a:defRPr sz="7194"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7" y="3425825"/>
            <a:ext cx="10232231"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grpSp>
        <p:nvGrpSpPr>
          <p:cNvPr id="6" name="Group 5"/>
          <p:cNvGrpSpPr/>
          <p:nvPr userDrawn="1"/>
        </p:nvGrpSpPr>
        <p:grpSpPr>
          <a:xfrm>
            <a:off x="-16" y="5306712"/>
            <a:ext cx="12188841" cy="1322688"/>
            <a:chOff x="-15" y="5306712"/>
            <a:chExt cx="9144014" cy="1322688"/>
          </a:xfrm>
        </p:grpSpPr>
        <p:sp>
          <p:nvSpPr>
            <p:cNvPr id="7" name="Rectangle 6"/>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noChangeArrowheads="1"/>
            </p:cNvPicPr>
            <p:nvPr userDrawn="1"/>
          </p:nvPicPr>
          <p:blipFill>
            <a:blip r:embed="rId2">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91151269"/>
      </p:ext>
    </p:extLst>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5" y="2819606"/>
            <a:ext cx="11149013" cy="1218795"/>
          </a:xfrm>
        </p:spPr>
        <p:txBody>
          <a:bodyPr anchor="b" anchorCtr="0"/>
          <a:lstStyle>
            <a:lvl1pPr>
              <a:defRPr sz="8791" spc="-300" baseline="0">
                <a:gradFill>
                  <a:gsLst>
                    <a:gs pos="100000">
                      <a:schemeClr val="tx2"/>
                    </a:gs>
                    <a:gs pos="0">
                      <a:schemeClr val="tx2"/>
                    </a:gs>
                  </a:gsLst>
                  <a:lin ang="5400000" scaled="0"/>
                </a:gradFill>
              </a:defRPr>
            </a:lvl1pPr>
          </a:lstStyle>
          <a:p>
            <a:r>
              <a:rPr lang="en-US" dirty="0"/>
              <a:t>Click to edit title style</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282" y="6408976"/>
            <a:ext cx="1512606"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617940"/>
      </p:ext>
    </p:extLst>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91"/>
            <a:ext cx="6214679" cy="461665"/>
          </a:xfrm>
        </p:spPr>
        <p:txBody>
          <a:bodyPr>
            <a:noAutofit/>
          </a:bodyPr>
          <a:lstStyle>
            <a:lvl1pPr marL="0" indent="0" algn="l">
              <a:lnSpc>
                <a:spcPct val="90000"/>
              </a:lnSpc>
              <a:spcBef>
                <a:spcPts val="0"/>
              </a:spcBef>
              <a:buNone/>
              <a:defRPr lang="en-US" sz="3597" kern="1200" spc="-70" baseline="0" dirty="0">
                <a:gradFill>
                  <a:gsLst>
                    <a:gs pos="2083">
                      <a:schemeClr val="tx1"/>
                    </a:gs>
                    <a:gs pos="99000">
                      <a:schemeClr val="tx1"/>
                    </a:gs>
                  </a:gsLst>
                  <a:lin ang="5400000" scaled="0"/>
                </a:gradFill>
                <a:latin typeface="+mj-lt"/>
                <a:ea typeface="+mn-ea"/>
                <a:cs typeface="+mn-cs"/>
              </a:defRPr>
            </a:lvl1pPr>
            <a:lvl2pPr marL="456771" indent="0" algn="ctr">
              <a:buNone/>
              <a:defRPr>
                <a:solidFill>
                  <a:schemeClr val="tx1">
                    <a:tint val="75000"/>
                  </a:schemeClr>
                </a:solidFill>
              </a:defRPr>
            </a:lvl2pPr>
            <a:lvl3pPr marL="913541" indent="0" algn="ctr">
              <a:buNone/>
              <a:defRPr>
                <a:solidFill>
                  <a:schemeClr val="tx1">
                    <a:tint val="75000"/>
                  </a:schemeClr>
                </a:solidFill>
              </a:defRPr>
            </a:lvl3pPr>
            <a:lvl4pPr marL="1370312" indent="0" algn="ctr">
              <a:buNone/>
              <a:defRPr>
                <a:solidFill>
                  <a:schemeClr val="tx1">
                    <a:tint val="75000"/>
                  </a:schemeClr>
                </a:solidFill>
              </a:defRPr>
            </a:lvl4pPr>
            <a:lvl5pPr marL="1827082" indent="0" algn="ctr">
              <a:buNone/>
              <a:defRPr>
                <a:solidFill>
                  <a:schemeClr val="tx1">
                    <a:tint val="75000"/>
                  </a:schemeClr>
                </a:solidFill>
              </a:defRPr>
            </a:lvl5pPr>
            <a:lvl6pPr marL="2283852" indent="0" algn="ctr">
              <a:buNone/>
              <a:defRPr>
                <a:solidFill>
                  <a:schemeClr val="tx1">
                    <a:tint val="75000"/>
                  </a:schemeClr>
                </a:solidFill>
              </a:defRPr>
            </a:lvl6pPr>
            <a:lvl7pPr marL="2740622" indent="0" algn="ctr">
              <a:buNone/>
              <a:defRPr>
                <a:solidFill>
                  <a:schemeClr val="tx1">
                    <a:tint val="75000"/>
                  </a:schemeClr>
                </a:solidFill>
              </a:defRPr>
            </a:lvl7pPr>
            <a:lvl8pPr marL="3197392" indent="0" algn="ctr">
              <a:buNone/>
              <a:defRPr>
                <a:solidFill>
                  <a:schemeClr val="tx1">
                    <a:tint val="75000"/>
                  </a:schemeClr>
                </a:solidFill>
              </a:defRPr>
            </a:lvl8pPr>
            <a:lvl9pPr marL="3654163" indent="0" algn="ctr">
              <a:buNone/>
              <a:defRPr>
                <a:solidFill>
                  <a:schemeClr val="tx1">
                    <a:tint val="75000"/>
                  </a:schemeClr>
                </a:solidFill>
              </a:defRPr>
            </a:lvl9pPr>
          </a:lstStyle>
          <a:p>
            <a:pPr marL="0" marR="0" lvl="0" indent="0" algn="l" defTabSz="913541"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11" y="2254862"/>
            <a:ext cx="6214680" cy="1828193"/>
          </a:xfrm>
        </p:spPr>
        <p:txBody>
          <a:bodyPr wrap="square" anchor="b" anchorCtr="0">
            <a:spAutoFit/>
          </a:bodyPr>
          <a:lstStyle>
            <a:lvl1pPr marL="0" indent="0">
              <a:buNone/>
              <a:defRPr sz="6594"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3" y="4175760"/>
            <a:ext cx="5156201" cy="26822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4" tIns="45684" rIns="45684" bIns="45684"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3"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1"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98369"/>
      </p:ext>
    </p:extLst>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0" y="0"/>
            <a:ext cx="5156200"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8208" y="4401191"/>
            <a:ext cx="6214679" cy="461665"/>
          </a:xfrm>
        </p:spPr>
        <p:txBody>
          <a:bodyPr>
            <a:noAutofit/>
          </a:bodyPr>
          <a:lstStyle>
            <a:lvl1pPr marL="0" indent="0" algn="l">
              <a:lnSpc>
                <a:spcPct val="90000"/>
              </a:lnSpc>
              <a:spcBef>
                <a:spcPts val="0"/>
              </a:spcBef>
              <a:buNone/>
              <a:defRPr lang="en-US" sz="3597" kern="1200" spc="-70" baseline="0" dirty="0">
                <a:gradFill>
                  <a:gsLst>
                    <a:gs pos="2083">
                      <a:schemeClr val="tx1"/>
                    </a:gs>
                    <a:gs pos="99000">
                      <a:schemeClr val="tx1"/>
                    </a:gs>
                  </a:gsLst>
                  <a:lin ang="5400000" scaled="0"/>
                </a:gradFill>
                <a:latin typeface="+mj-lt"/>
                <a:ea typeface="+mn-ea"/>
                <a:cs typeface="+mn-cs"/>
              </a:defRPr>
            </a:lvl1pPr>
            <a:lvl2pPr marL="456771" indent="0" algn="ctr">
              <a:buNone/>
              <a:defRPr>
                <a:solidFill>
                  <a:schemeClr val="tx1">
                    <a:tint val="75000"/>
                  </a:schemeClr>
                </a:solidFill>
              </a:defRPr>
            </a:lvl2pPr>
            <a:lvl3pPr marL="913541" indent="0" algn="ctr">
              <a:buNone/>
              <a:defRPr>
                <a:solidFill>
                  <a:schemeClr val="tx1">
                    <a:tint val="75000"/>
                  </a:schemeClr>
                </a:solidFill>
              </a:defRPr>
            </a:lvl3pPr>
            <a:lvl4pPr marL="1370312" indent="0" algn="ctr">
              <a:buNone/>
              <a:defRPr>
                <a:solidFill>
                  <a:schemeClr val="tx1">
                    <a:tint val="75000"/>
                  </a:schemeClr>
                </a:solidFill>
              </a:defRPr>
            </a:lvl4pPr>
            <a:lvl5pPr marL="1827082" indent="0" algn="ctr">
              <a:buNone/>
              <a:defRPr>
                <a:solidFill>
                  <a:schemeClr val="tx1">
                    <a:tint val="75000"/>
                  </a:schemeClr>
                </a:solidFill>
              </a:defRPr>
            </a:lvl5pPr>
            <a:lvl6pPr marL="2283852" indent="0" algn="ctr">
              <a:buNone/>
              <a:defRPr>
                <a:solidFill>
                  <a:schemeClr val="tx1">
                    <a:tint val="75000"/>
                  </a:schemeClr>
                </a:solidFill>
              </a:defRPr>
            </a:lvl6pPr>
            <a:lvl7pPr marL="2740622" indent="0" algn="ctr">
              <a:buNone/>
              <a:defRPr>
                <a:solidFill>
                  <a:schemeClr val="tx1">
                    <a:tint val="75000"/>
                  </a:schemeClr>
                </a:solidFill>
              </a:defRPr>
            </a:lvl7pPr>
            <a:lvl8pPr marL="3197392" indent="0" algn="ctr">
              <a:buNone/>
              <a:defRPr>
                <a:solidFill>
                  <a:schemeClr val="tx1">
                    <a:tint val="75000"/>
                  </a:schemeClr>
                </a:solidFill>
              </a:defRPr>
            </a:lvl8pPr>
            <a:lvl9pPr marL="3654163" indent="0" algn="ctr">
              <a:buNone/>
              <a:defRPr>
                <a:solidFill>
                  <a:schemeClr val="tx1">
                    <a:tint val="75000"/>
                  </a:schemeClr>
                </a:solidFill>
              </a:defRPr>
            </a:lvl9pPr>
          </a:lstStyle>
          <a:p>
            <a:pPr marL="0" marR="0" lvl="0" indent="0" algn="l" defTabSz="913541"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5" name="Text Placeholder 4"/>
          <p:cNvSpPr>
            <a:spLocks noGrp="1"/>
          </p:cNvSpPr>
          <p:nvPr>
            <p:ph type="body" sz="quarter" idx="11"/>
          </p:nvPr>
        </p:nvSpPr>
        <p:spPr>
          <a:xfrm>
            <a:off x="5458211" y="2254862"/>
            <a:ext cx="6214680" cy="1828193"/>
          </a:xfrm>
        </p:spPr>
        <p:txBody>
          <a:bodyPr wrap="square" anchor="b" anchorCtr="0">
            <a:spAutoFit/>
          </a:bodyPr>
          <a:lstStyle>
            <a:lvl1pPr marL="0" indent="0">
              <a:buNone/>
              <a:defRPr sz="6594" spc="-150">
                <a:gradFill>
                  <a:gsLst>
                    <a:gs pos="1250">
                      <a:schemeClr val="accent1"/>
                    </a:gs>
                    <a:gs pos="100000">
                      <a:schemeClr val="accent1"/>
                    </a:gs>
                  </a:gsLst>
                  <a:lin ang="5400000" scaled="0"/>
                </a:gradFill>
              </a:defRPr>
            </a:lvl1pPr>
          </a:lstStyle>
          <a:p>
            <a:pPr lvl="0"/>
            <a:r>
              <a:rPr lang="en-US"/>
              <a:t>Click to edit Master text styles</a:t>
            </a:r>
          </a:p>
        </p:txBody>
      </p:sp>
      <p:sp>
        <p:nvSpPr>
          <p:cNvPr id="2" name="Rectangle 1"/>
          <p:cNvSpPr/>
          <p:nvPr userDrawn="1"/>
        </p:nvSpPr>
        <p:spPr bwMode="hidden">
          <a:xfrm>
            <a:off x="3" y="4175760"/>
            <a:ext cx="5156201" cy="26822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4" tIns="45684" rIns="45684" bIns="45684"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03" y="4401185"/>
            <a:ext cx="4771472" cy="1378644"/>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1" b="0" kern="1200" cap="none" spc="-400"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a:t>click to…</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58208"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506655"/>
      </p:ext>
    </p:extLst>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5" y="228606"/>
            <a:ext cx="11149013" cy="666387"/>
          </a:xfrm>
        </p:spPr>
        <p:txBody>
          <a:bodyPr/>
          <a:lstStyle>
            <a:lvl1pPr>
              <a:defRPr sz="4797"/>
            </a:lvl1pPr>
          </a:lstStyle>
          <a:p>
            <a:r>
              <a:rPr lang="en-US" dirty="0"/>
              <a:t>Click to edit Master title style</a:t>
            </a:r>
          </a:p>
        </p:txBody>
      </p:sp>
      <p:sp>
        <p:nvSpPr>
          <p:cNvPr id="5" name="Text Placeholder 4"/>
          <p:cNvSpPr>
            <a:spLocks noGrp="1"/>
          </p:cNvSpPr>
          <p:nvPr>
            <p:ph type="body" sz="quarter" idx="10"/>
          </p:nvPr>
        </p:nvSpPr>
        <p:spPr>
          <a:xfrm>
            <a:off x="519115" y="1447799"/>
            <a:ext cx="11149013" cy="2043636"/>
          </a:xfrm>
          <a:prstGeom prst="rect">
            <a:avLst/>
          </a:prstGeom>
        </p:spPr>
        <p:txBody>
          <a:bodyPr/>
          <a:lstStyle>
            <a:lvl1pPr marL="283908" indent="-283908">
              <a:buFont typeface="Wingdings" pitchFamily="2" charset="2"/>
              <a:buChar char=""/>
              <a:defRPr sz="3597"/>
            </a:lvl1pPr>
            <a:lvl2pPr marL="517060" indent="-233153">
              <a:buFont typeface="Wingdings" pitchFamily="2" charset="2"/>
              <a:buChar char=""/>
              <a:defRPr>
                <a:latin typeface="+mn-lt"/>
              </a:defRPr>
            </a:lvl2pPr>
            <a:lvl3pPr marL="740697" indent="-223637">
              <a:buFont typeface="Wingdings" pitchFamily="2" charset="2"/>
              <a:buChar char=""/>
              <a:tabLst/>
              <a:defRPr>
                <a:latin typeface="+mn-lt"/>
              </a:defRPr>
            </a:lvl3pPr>
            <a:lvl4pPr marL="913578" indent="-172882">
              <a:buFont typeface="Wingdings" pitchFamily="2" charset="2"/>
              <a:buChar char=""/>
              <a:defRPr>
                <a:latin typeface="+mn-lt"/>
              </a:defRPr>
            </a:lvl4pPr>
            <a:lvl5pPr marL="1086460" indent="-172882">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478793329"/>
      </p:ext>
    </p:extLst>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5" y="1447799"/>
            <a:ext cx="11149013" cy="1975926"/>
          </a:xfrm>
          <a:prstGeom prst="rect">
            <a:avLst/>
          </a:prstGeom>
        </p:spPr>
        <p:txBody>
          <a:bodyPr/>
          <a:lstStyle>
            <a:lvl1pPr marL="0" indent="0">
              <a:spcBef>
                <a:spcPts val="2397"/>
              </a:spcBef>
              <a:buNone/>
              <a:defRPr sz="3997">
                <a:gradFill>
                  <a:gsLst>
                    <a:gs pos="100000">
                      <a:schemeClr val="tx2"/>
                    </a:gs>
                    <a:gs pos="0">
                      <a:schemeClr val="tx2"/>
                    </a:gs>
                  </a:gsLst>
                  <a:lin ang="5400000" scaled="0"/>
                </a:gradFill>
                <a:latin typeface="+mj-lt"/>
              </a:defRPr>
            </a:lvl1pPr>
            <a:lvl2pPr marL="0" indent="0">
              <a:buNone/>
              <a:defRPr sz="1997">
                <a:gradFill>
                  <a:gsLst>
                    <a:gs pos="100000">
                      <a:schemeClr val="tx1"/>
                    </a:gs>
                    <a:gs pos="6000">
                      <a:schemeClr val="tx1"/>
                    </a:gs>
                  </a:gsLst>
                  <a:lin ang="5400000" scaled="0"/>
                </a:gradFill>
              </a:defRPr>
            </a:lvl2pPr>
            <a:lvl3pPr marL="231566" indent="0">
              <a:buNone/>
              <a:defRPr sz="1997">
                <a:gradFill>
                  <a:gsLst>
                    <a:gs pos="100000">
                      <a:schemeClr val="tx1"/>
                    </a:gs>
                    <a:gs pos="6000">
                      <a:schemeClr val="tx1"/>
                    </a:gs>
                  </a:gsLst>
                  <a:lin ang="5400000" scaled="0"/>
                </a:gradFill>
              </a:defRPr>
            </a:lvl3pPr>
            <a:lvl4pPr marL="456789" indent="0">
              <a:buNone/>
              <a:defRPr sz="1997">
                <a:gradFill>
                  <a:gsLst>
                    <a:gs pos="100000">
                      <a:schemeClr val="tx1"/>
                    </a:gs>
                    <a:gs pos="6000">
                      <a:schemeClr val="tx1"/>
                    </a:gs>
                  </a:gsLst>
                  <a:lin ang="5400000" scaled="0"/>
                </a:gradFill>
              </a:defRPr>
            </a:lvl4pPr>
            <a:lvl5pPr marL="693114" indent="0">
              <a:buNone/>
              <a:defRPr sz="1997">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020323353"/>
      </p:ext>
    </p:extLst>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8" name="Content Placeholder 7"/>
          <p:cNvSpPr>
            <a:spLocks noGrp="1"/>
          </p:cNvSpPr>
          <p:nvPr>
            <p:ph sz="quarter" idx="10"/>
          </p:nvPr>
        </p:nvSpPr>
        <p:spPr>
          <a:xfrm>
            <a:off x="519113" y="1116019"/>
            <a:ext cx="5169588"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1"/>
          </p:nvPr>
        </p:nvSpPr>
        <p:spPr>
          <a:xfrm>
            <a:off x="6117579" y="1108080"/>
            <a:ext cx="5550546"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083390"/>
      </p:ext>
    </p:extLst>
  </p:cSld>
  <p:clrMapOvr>
    <a:masterClrMapping/>
  </p:clrMapOvr>
  <p:transition spd="slow">
    <p:push dir="u"/>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
        <p:nvSpPr>
          <p:cNvPr id="9" name="Table Placeholder 8"/>
          <p:cNvSpPr>
            <a:spLocks noGrp="1"/>
          </p:cNvSpPr>
          <p:nvPr>
            <p:ph type="tbl" sz="quarter" idx="10"/>
          </p:nvPr>
        </p:nvSpPr>
        <p:spPr>
          <a:xfrm>
            <a:off x="519116" y="1262064"/>
            <a:ext cx="5477085" cy="498598"/>
          </a:xfrm>
        </p:spPr>
        <p:txBody>
          <a:bodyPr/>
          <a:lstStyle/>
          <a:p>
            <a:endParaRPr lang="en-US" dirty="0"/>
          </a:p>
        </p:txBody>
      </p:sp>
      <p:sp>
        <p:nvSpPr>
          <p:cNvPr id="11" name="Text Placeholder 10"/>
          <p:cNvSpPr>
            <a:spLocks noGrp="1"/>
          </p:cNvSpPr>
          <p:nvPr>
            <p:ph type="body" sz="quarter" idx="11"/>
          </p:nvPr>
        </p:nvSpPr>
        <p:spPr>
          <a:xfrm>
            <a:off x="6327975" y="1254130"/>
            <a:ext cx="5340153" cy="24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53298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8"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
        <p:nvSpPr>
          <p:cNvPr id="9" name="Table Placeholder 8"/>
          <p:cNvSpPr>
            <a:spLocks noGrp="1"/>
          </p:cNvSpPr>
          <p:nvPr>
            <p:ph type="tbl" sz="quarter" idx="10"/>
          </p:nvPr>
        </p:nvSpPr>
        <p:spPr>
          <a:xfrm>
            <a:off x="519113" y="1262063"/>
            <a:ext cx="5477085" cy="4879975"/>
          </a:xfrm>
        </p:spPr>
        <p:txBody>
          <a:bodyPr/>
          <a:lstStyle/>
          <a:p>
            <a:endParaRPr lang="en-US" dirty="0"/>
          </a:p>
        </p:txBody>
      </p:sp>
      <p:sp>
        <p:nvSpPr>
          <p:cNvPr id="11" name="Text Placeholder 10"/>
          <p:cNvSpPr>
            <a:spLocks noGrp="1"/>
          </p:cNvSpPr>
          <p:nvPr>
            <p:ph type="body" sz="quarter" idx="11"/>
          </p:nvPr>
        </p:nvSpPr>
        <p:spPr>
          <a:xfrm>
            <a:off x="6327972" y="1254125"/>
            <a:ext cx="5340153"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3434960"/>
      </p:ext>
    </p:extLst>
  </p:cSld>
  <p:clrMapOvr>
    <a:masterClrMapping/>
  </p:clrMapOvr>
  <p:transition spd="slow">
    <p:push dir="u"/>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3" y="1447806"/>
            <a:ext cx="5394960" cy="2462213"/>
          </a:xfrm>
        </p:spPr>
        <p:txBody>
          <a:bodyPr/>
          <a:lstStyle>
            <a:lvl1pPr marL="0" indent="0">
              <a:spcBef>
                <a:spcPts val="1200"/>
              </a:spcBef>
              <a:buNone/>
              <a:defRPr sz="3997">
                <a:gradFill>
                  <a:gsLst>
                    <a:gs pos="100000">
                      <a:schemeClr val="tx2"/>
                    </a:gs>
                    <a:gs pos="0">
                      <a:schemeClr val="tx2"/>
                    </a:gs>
                  </a:gsLst>
                  <a:lin ang="5400000" scaled="0"/>
                </a:gradFill>
                <a:latin typeface="+mj-lt"/>
              </a:defRPr>
            </a:lvl1pPr>
            <a:lvl2pPr marL="0" indent="0">
              <a:buNone/>
              <a:defRPr sz="1997"/>
            </a:lvl2pPr>
            <a:lvl3pPr marL="233153" indent="0">
              <a:buNone/>
              <a:defRPr sz="1997"/>
            </a:lvl3pPr>
            <a:lvl4pPr marL="456789" indent="0">
              <a:buNone/>
              <a:defRPr sz="1997"/>
            </a:lvl4pPr>
            <a:lvl5pPr marL="693114" indent="0">
              <a:buNone/>
              <a:defRPr sz="199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6"/>
            <a:ext cx="5394960" cy="2462213"/>
          </a:xfrm>
        </p:spPr>
        <p:txBody>
          <a:bodyPr/>
          <a:lstStyle>
            <a:lvl1pPr marL="0" indent="0">
              <a:spcBef>
                <a:spcPts val="1200"/>
              </a:spcBef>
              <a:buNone/>
              <a:defRPr lang="en-US" sz="3997" kern="1200" spc="-70" baseline="0" dirty="0" smtClean="0">
                <a:gradFill>
                  <a:gsLst>
                    <a:gs pos="100000">
                      <a:schemeClr val="tx2"/>
                    </a:gs>
                    <a:gs pos="0">
                      <a:schemeClr val="tx2"/>
                    </a:gs>
                  </a:gsLst>
                  <a:lin ang="5400000" scaled="0"/>
                </a:gradFill>
                <a:latin typeface="+mj-lt"/>
                <a:ea typeface="+mn-ea"/>
                <a:cs typeface="+mn-cs"/>
              </a:defRPr>
            </a:lvl1pPr>
            <a:lvl2pPr marL="3172"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smtClean="0">
                <a:gradFill>
                  <a:gsLst>
                    <a:gs pos="1250">
                      <a:schemeClr val="tx1"/>
                    </a:gs>
                    <a:gs pos="100000">
                      <a:schemeClr val="tx1"/>
                    </a:gs>
                  </a:gsLst>
                  <a:lin ang="5400000" scaled="0"/>
                </a:gradFill>
                <a:latin typeface="+mn-lt"/>
                <a:ea typeface="+mn-ea"/>
                <a:cs typeface="+mn-cs"/>
              </a:defRPr>
            </a:lvl2pPr>
            <a:lvl3pPr marL="233153"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smtClean="0">
                <a:gradFill>
                  <a:gsLst>
                    <a:gs pos="1250">
                      <a:schemeClr val="tx1"/>
                    </a:gs>
                    <a:gs pos="100000">
                      <a:schemeClr val="tx1"/>
                    </a:gs>
                  </a:gsLst>
                  <a:lin ang="5400000" scaled="0"/>
                </a:gradFill>
                <a:latin typeface="+mn-lt"/>
                <a:ea typeface="+mn-ea"/>
                <a:cs typeface="+mn-cs"/>
              </a:defRPr>
            </a:lvl3pPr>
            <a:lvl4pPr marL="459961"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smtClean="0">
                <a:gradFill>
                  <a:gsLst>
                    <a:gs pos="1250">
                      <a:schemeClr val="tx1"/>
                    </a:gs>
                    <a:gs pos="100000">
                      <a:schemeClr val="tx1"/>
                    </a:gs>
                  </a:gsLst>
                  <a:lin ang="5400000" scaled="0"/>
                </a:gradFill>
                <a:latin typeface="+mn-lt"/>
                <a:ea typeface="+mn-ea"/>
                <a:cs typeface="+mn-cs"/>
              </a:defRPr>
            </a:lvl4pPr>
            <a:lvl5pPr marL="686770"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758145280"/>
      </p:ext>
    </p:extLst>
  </p:cSld>
  <p:clrMapOvr>
    <a:masterClrMapping/>
  </p:clrMapOvr>
  <p:transition spd="slow">
    <p:push dir="u"/>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5" y="228606"/>
            <a:ext cx="11149013" cy="664797"/>
          </a:xfrm>
        </p:spPr>
        <p:txBody>
          <a:bodyPr/>
          <a:lstStyle>
            <a:lvl1pPr>
              <a:defRPr sz="4797">
                <a:gradFill>
                  <a:gsLst>
                    <a:gs pos="1250">
                      <a:schemeClr val="tx2"/>
                    </a:gs>
                    <a:gs pos="100000">
                      <a:schemeClr val="tx2"/>
                    </a:gs>
                  </a:gsLst>
                  <a:lin ang="5400000" scaled="0"/>
                </a:gradFill>
              </a:defRPr>
            </a:lvl1pPr>
          </a:lstStyle>
          <a:p>
            <a:r>
              <a:rPr lang="en-US" dirty="0"/>
              <a:t>Click to edit Master title style</a:t>
            </a:r>
          </a:p>
        </p:txBody>
      </p:sp>
      <p:sp>
        <p:nvSpPr>
          <p:cNvPr id="6" name="Text Placeholder 5"/>
          <p:cNvSpPr>
            <a:spLocks noGrp="1"/>
          </p:cNvSpPr>
          <p:nvPr>
            <p:ph type="body" sz="quarter" idx="11"/>
          </p:nvPr>
        </p:nvSpPr>
        <p:spPr>
          <a:xfrm>
            <a:off x="520703" y="1447806"/>
            <a:ext cx="5394960" cy="1852815"/>
          </a:xfrm>
        </p:spPr>
        <p:txBody>
          <a:bodyPr/>
          <a:lstStyle>
            <a:lvl1pPr marL="0" indent="0">
              <a:spcBef>
                <a:spcPts val="1200"/>
              </a:spcBef>
              <a:buNone/>
              <a:defRPr sz="3597">
                <a:gradFill>
                  <a:gsLst>
                    <a:gs pos="1000">
                      <a:schemeClr val="tx1"/>
                    </a:gs>
                    <a:gs pos="98000">
                      <a:schemeClr val="tx1"/>
                    </a:gs>
                  </a:gsLst>
                  <a:lin ang="5400000" scaled="0"/>
                </a:gradFill>
                <a:latin typeface="+mj-lt"/>
              </a:defRPr>
            </a:lvl1pPr>
            <a:lvl2pPr marL="0" indent="0">
              <a:buNone/>
              <a:defRPr sz="1997"/>
            </a:lvl2pPr>
            <a:lvl3pPr marL="233153" indent="0">
              <a:buNone/>
              <a:defRPr sz="1997"/>
            </a:lvl3pPr>
            <a:lvl4pPr marL="456789" indent="0">
              <a:buNone/>
              <a:defRPr sz="1997"/>
            </a:lvl4pPr>
            <a:lvl5pPr marL="693114" indent="0">
              <a:buNone/>
              <a:defRPr sz="199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6"/>
            <a:ext cx="5394960" cy="1852815"/>
          </a:xfrm>
        </p:spPr>
        <p:txBody>
          <a:bodyPr/>
          <a:lstStyle>
            <a:lvl1pPr marL="0" indent="0">
              <a:spcBef>
                <a:spcPts val="1200"/>
              </a:spcBef>
              <a:buNone/>
              <a:defRPr lang="en-US" sz="3597" kern="1200" spc="-70" baseline="0" dirty="0" smtClean="0">
                <a:gradFill>
                  <a:gsLst>
                    <a:gs pos="1000">
                      <a:schemeClr val="tx1"/>
                    </a:gs>
                    <a:gs pos="98000">
                      <a:schemeClr val="tx1"/>
                    </a:gs>
                  </a:gsLst>
                  <a:lin ang="5400000" scaled="0"/>
                </a:gradFill>
                <a:latin typeface="+mj-lt"/>
                <a:ea typeface="+mn-ea"/>
                <a:cs typeface="+mn-cs"/>
              </a:defRPr>
            </a:lvl1pPr>
            <a:lvl2pPr marL="3172"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smtClean="0">
                <a:gradFill>
                  <a:gsLst>
                    <a:gs pos="1250">
                      <a:schemeClr val="tx1"/>
                    </a:gs>
                    <a:gs pos="100000">
                      <a:schemeClr val="tx1"/>
                    </a:gs>
                  </a:gsLst>
                  <a:lin ang="5400000" scaled="0"/>
                </a:gradFill>
                <a:latin typeface="+mn-lt"/>
                <a:ea typeface="+mn-ea"/>
                <a:cs typeface="+mn-cs"/>
              </a:defRPr>
            </a:lvl2pPr>
            <a:lvl3pPr marL="233153"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smtClean="0">
                <a:gradFill>
                  <a:gsLst>
                    <a:gs pos="1250">
                      <a:schemeClr val="tx1"/>
                    </a:gs>
                    <a:gs pos="100000">
                      <a:schemeClr val="tx1"/>
                    </a:gs>
                  </a:gsLst>
                  <a:lin ang="5400000" scaled="0"/>
                </a:gradFill>
                <a:latin typeface="+mn-lt"/>
                <a:ea typeface="+mn-ea"/>
                <a:cs typeface="+mn-cs"/>
              </a:defRPr>
            </a:lvl3pPr>
            <a:lvl4pPr marL="459961"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smtClean="0">
                <a:gradFill>
                  <a:gsLst>
                    <a:gs pos="1250">
                      <a:schemeClr val="tx1"/>
                    </a:gs>
                    <a:gs pos="100000">
                      <a:schemeClr val="tx1"/>
                    </a:gs>
                  </a:gsLst>
                  <a:lin ang="5400000" scaled="0"/>
                </a:gradFill>
                <a:latin typeface="+mn-lt"/>
                <a:ea typeface="+mn-ea"/>
                <a:cs typeface="+mn-cs"/>
              </a:defRPr>
            </a:lvl4pPr>
            <a:lvl5pPr marL="686770" marR="0" indent="0" algn="l" defTabSz="913541" rtl="0" eaLnBrk="1" fontAlgn="auto" latinLnBrk="0" hangingPunct="1">
              <a:lnSpc>
                <a:spcPct val="90000"/>
              </a:lnSpc>
              <a:spcBef>
                <a:spcPct val="20000"/>
              </a:spcBef>
              <a:spcAft>
                <a:spcPts val="0"/>
              </a:spcAft>
              <a:buClrTx/>
              <a:buSzPct val="90000"/>
              <a:buFont typeface="Arial" pitchFamily="34" charset="0"/>
              <a:buNone/>
              <a:tabLst/>
              <a:defRPr lang="en-US" sz="1997"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3541"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1654116920"/>
      </p:ext>
    </p:extLst>
  </p:cSld>
  <p:clrMapOvr>
    <a:masterClrMapping/>
  </p:clrMapOvr>
  <p:transition spd="slow">
    <p:push dir="u"/>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1531136094"/>
      </p:ext>
    </p:extLst>
  </p:cSld>
  <p:clrMapOvr>
    <a:masterClrMapping/>
  </p:clrMapOvr>
  <p:transition spd="slow">
    <p:push dir="u"/>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94461"/>
      </p:ext>
    </p:extLst>
  </p:cSld>
  <p:clrMapOvr>
    <a:masterClrMapping/>
  </p:clrMapOvr>
  <p:transition spd="slow">
    <p:push dir="u"/>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3"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4" tIns="45684" rIns="45684" bIns="45684"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6"/>
            <a:ext cx="11152188" cy="1988237"/>
          </a:xfrm>
        </p:spPr>
        <p:txBody>
          <a:bodyPr/>
          <a:lstStyle>
            <a:lvl1pPr marL="0" indent="0">
              <a:buNone/>
              <a:defRPr sz="3197">
                <a:gradFill>
                  <a:gsLst>
                    <a:gs pos="1250">
                      <a:srgbClr val="000000"/>
                    </a:gs>
                    <a:gs pos="100000">
                      <a:srgbClr val="000000"/>
                    </a:gs>
                  </a:gsLst>
                  <a:lin ang="5400000" scaled="0"/>
                </a:gradFill>
                <a:latin typeface="Consolas" pitchFamily="49" charset="0"/>
                <a:cs typeface="Consolas" pitchFamily="49" charset="0"/>
              </a:defRPr>
            </a:lvl1pPr>
            <a:lvl2pPr marL="339419" indent="0">
              <a:buNone/>
              <a:defRPr>
                <a:gradFill>
                  <a:gsLst>
                    <a:gs pos="1250">
                      <a:srgbClr val="000000"/>
                    </a:gs>
                    <a:gs pos="100000">
                      <a:srgbClr val="000000"/>
                    </a:gs>
                  </a:gsLst>
                  <a:lin ang="5400000" scaled="0"/>
                </a:gradFill>
                <a:latin typeface="Consolas" pitchFamily="49" charset="0"/>
                <a:cs typeface="Consolas" pitchFamily="49" charset="0"/>
              </a:defRPr>
            </a:lvl2pPr>
            <a:lvl3pPr marL="572572" indent="0">
              <a:buNone/>
              <a:defRPr>
                <a:gradFill>
                  <a:gsLst>
                    <a:gs pos="1250">
                      <a:srgbClr val="000000"/>
                    </a:gs>
                    <a:gs pos="100000">
                      <a:srgbClr val="000000"/>
                    </a:gs>
                  </a:gsLst>
                  <a:lin ang="5400000" scaled="0"/>
                </a:gradFill>
                <a:latin typeface="Consolas" pitchFamily="49" charset="0"/>
                <a:cs typeface="Consolas" pitchFamily="49" charset="0"/>
              </a:defRPr>
            </a:lvl3pPr>
            <a:lvl4pPr marL="797795" indent="0">
              <a:buNone/>
              <a:defRPr>
                <a:gradFill>
                  <a:gsLst>
                    <a:gs pos="1250">
                      <a:srgbClr val="000000"/>
                    </a:gs>
                    <a:gs pos="100000">
                      <a:srgbClr val="000000"/>
                    </a:gs>
                  </a:gsLst>
                  <a:lin ang="5400000" scaled="0"/>
                </a:gradFill>
                <a:latin typeface="Consolas" pitchFamily="49" charset="0"/>
                <a:cs typeface="Consolas" pitchFamily="49" charset="0"/>
              </a:defRPr>
            </a:lvl4pPr>
            <a:lvl5pPr marL="1029361"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496962"/>
      </p:ext>
    </p:extLst>
  </p:cSld>
  <p:clrMapOvr>
    <a:masterClrMapping/>
  </p:clrMapOvr>
  <p:transition spd="slow">
    <p:push dir="u"/>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solidFill>
          <a:schemeClr val="bg1"/>
        </a:solidFill>
        <a:effectLst/>
      </p:bgPr>
    </p:bg>
    <p:spTree>
      <p:nvGrpSpPr>
        <p:cNvPr id="1" name=""/>
        <p:cNvGrpSpPr/>
        <p:nvPr/>
      </p:nvGrpSpPr>
      <p:grpSpPr>
        <a:xfrm>
          <a:off x="0" y="0"/>
          <a:ext cx="0" cy="0"/>
          <a:chOff x="0" y="0"/>
          <a:chExt cx="0" cy="0"/>
        </a:xfrm>
      </p:grpSpPr>
      <p:pic>
        <p:nvPicPr>
          <p:cNvPr id="1027" name="Picture 3" descr="\\sfp\resources\Microsoft\Archive\Exec_Tier_Archive\Brand_Specific\_BrandPhotography\Brand\144 ppi RGB jpg\MSC12_Gloria_00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090" t="9155" r="8757" b="-1"/>
          <a:stretch/>
        </p:blipFill>
        <p:spPr bwMode="ltGray">
          <a:xfrm>
            <a:off x="0" y="6"/>
            <a:ext cx="6400802" cy="522634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16" y="5306712"/>
            <a:ext cx="12188841" cy="1322688"/>
            <a:chOff x="-15" y="5306712"/>
            <a:chExt cx="9144014" cy="1322688"/>
          </a:xfrm>
        </p:grpSpPr>
        <p:sp>
          <p:nvSpPr>
            <p:cNvPr id="5" name="Rectangle 4"/>
            <p:cNvSpPr>
              <a:spLocks/>
            </p:cNvSpPr>
            <p:nvPr userDrawn="1"/>
          </p:nvSpPr>
          <p:spPr bwMode="ltGray">
            <a:xfrm>
              <a:off x="8149330" y="5306712"/>
              <a:ext cx="994669" cy="132268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noChangeArrowheads="1"/>
            </p:cNvPicPr>
            <p:nvPr userDrawn="1"/>
          </p:nvPicPr>
          <p:blipFill>
            <a:blip r:embed="rId3">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p:cNvSpPr>
            <p:nvPr userDrawn="1"/>
          </p:nvSpPr>
          <p:spPr bwMode="ltGray">
            <a:xfrm>
              <a:off x="7063793" y="5306712"/>
              <a:ext cx="994669" cy="132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userDrawn="1"/>
          </p:nvSpPr>
          <p:spPr bwMode="ltGray">
            <a:xfrm>
              <a:off x="5978256" y="5306712"/>
              <a:ext cx="994669" cy="13226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a:spLocks/>
            </p:cNvSpPr>
            <p:nvPr userDrawn="1"/>
          </p:nvSpPr>
          <p:spPr bwMode="ltGray">
            <a:xfrm>
              <a:off x="4892718" y="5306712"/>
              <a:ext cx="994669" cy="132268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userDrawn="1"/>
          </p:nvSpPr>
          <p:spPr bwMode="ltGray">
            <a:xfrm>
              <a:off x="-15" y="5306712"/>
              <a:ext cx="4801851"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a:spLocks/>
            </p:cNvSpPr>
            <p:nvPr userDrawn="1"/>
          </p:nvSpPr>
          <p:spPr bwMode="ltGray">
            <a:xfrm>
              <a:off x="-2" y="6583681"/>
              <a:ext cx="4801852" cy="457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277" fontAlgn="base">
                <a:spcBef>
                  <a:spcPct val="0"/>
                </a:spcBef>
                <a:spcAft>
                  <a:spcPct val="0"/>
                </a:spcAft>
              </a:pPr>
              <a:endParaRPr lang="en-US" sz="1797"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itle 1"/>
          <p:cNvSpPr>
            <a:spLocks noGrp="1"/>
          </p:cNvSpPr>
          <p:nvPr>
            <p:ph type="title" hasCustomPrompt="1"/>
          </p:nvPr>
        </p:nvSpPr>
        <p:spPr>
          <a:xfrm>
            <a:off x="6530320" y="1237557"/>
            <a:ext cx="5452133" cy="2991588"/>
          </a:xfrm>
        </p:spPr>
        <p:txBody>
          <a:bodyPr/>
          <a:lstStyle>
            <a:lvl1pPr>
              <a:defRPr sz="7194"/>
            </a:lvl1pPr>
          </a:lstStyle>
          <a:p>
            <a:r>
              <a:rPr lang="en-US" dirty="0"/>
              <a:t>Customer Service</a:t>
            </a:r>
            <a:br>
              <a:rPr lang="en-US" dirty="0"/>
            </a:br>
            <a:r>
              <a:rPr lang="en-US" dirty="0"/>
              <a:t>&amp; Support</a:t>
            </a:r>
          </a:p>
        </p:txBody>
      </p:sp>
    </p:spTree>
    <p:extLst>
      <p:ext uri="{BB962C8B-B14F-4D97-AF65-F5344CB8AC3E}">
        <p14:creationId xmlns:p14="http://schemas.microsoft.com/office/powerpoint/2010/main" val="23455581"/>
      </p:ext>
    </p:extLst>
  </p:cSld>
  <p:clrMapOvr>
    <a:masterClrMapping/>
  </p:clrMapOvr>
  <p:transition spd="slow">
    <p:push dir="u"/>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3" y="228606"/>
            <a:ext cx="11152188" cy="664797"/>
          </a:xfrm>
        </p:spPr>
        <p:txBody>
          <a:bodyPr/>
          <a:lstStyle>
            <a:lvl1pPr>
              <a:defRPr sz="4797"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5" y="1447799"/>
            <a:ext cx="11149013" cy="2043636"/>
          </a:xfrm>
          <a:prstGeom prst="rect">
            <a:avLst/>
          </a:prstGeom>
        </p:spPr>
        <p:txBody>
          <a:bodyPr/>
          <a:lstStyle>
            <a:lvl1pPr marL="342591" indent="-34259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084" indent="-28549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578" indent="-28549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971" indent="-22839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367" indent="-22839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82"/>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913043686"/>
      </p:ext>
    </p:extLst>
  </p:cSld>
  <p:clrMapOvr>
    <a:masterClrMapping/>
  </p:clrMapOvr>
  <p:transition spd="slow">
    <p:push dir="u"/>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andard Text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0767" y="1465717"/>
            <a:ext cx="11565215" cy="2163669"/>
          </a:xfrm>
        </p:spPr>
        <p:txBody>
          <a:bodyPr/>
          <a:lstStyle>
            <a:lvl1pPr>
              <a:spcAft>
                <a:spcPts val="0"/>
              </a:spcAft>
              <a:defRPr sz="3199"/>
            </a:lvl1pPr>
            <a:lvl2pPr marL="575827" indent="-251924">
              <a:spcBef>
                <a:spcPts val="600"/>
              </a:spcBef>
              <a:spcAft>
                <a:spcPts val="0"/>
              </a:spcAft>
              <a:defRPr sz="2399"/>
            </a:lvl2pPr>
            <a:lvl3pPr marL="791762" indent="-179946">
              <a:spcBef>
                <a:spcPts val="600"/>
              </a:spcBef>
              <a:spcAft>
                <a:spcPts val="200"/>
              </a:spcAft>
              <a:buSzPct val="100000"/>
              <a:defRPr sz="1799"/>
            </a:lvl3pPr>
            <a:lvl4pPr marL="1079676" indent="-179946">
              <a:lnSpc>
                <a:spcPct val="80000"/>
              </a:lnSpc>
              <a:spcBef>
                <a:spcPts val="400"/>
              </a:spcBef>
              <a:spcAft>
                <a:spcPts val="400"/>
              </a:spcAft>
              <a:defRPr sz="1600">
                <a:solidFill>
                  <a:schemeClr val="bg2">
                    <a:lumMod val="10000"/>
                  </a:schemeClr>
                </a:solidFill>
                <a:latin typeface="+mj-lt"/>
              </a:defRPr>
            </a:lvl4pPr>
            <a:lvl5pPr marL="1295611" indent="-179946">
              <a:lnSpc>
                <a:spcPct val="80000"/>
              </a:lnSpc>
              <a:spcBef>
                <a:spcPts val="400"/>
              </a:spcBef>
              <a:spcAft>
                <a:spcPts val="400"/>
              </a:spcAft>
              <a:defRPr sz="1600">
                <a:solidFill>
                  <a:schemeClr val="bg2">
                    <a:lumMod val="10000"/>
                  </a:schemeClr>
                </a:solidFill>
                <a:latin typeface="+mj-lt"/>
              </a:defRPr>
            </a:lvl5pPr>
            <a:lvl6pPr marL="1511546" indent="-179946">
              <a:lnSpc>
                <a:spcPct val="80000"/>
              </a:lnSpc>
              <a:spcBef>
                <a:spcPts val="400"/>
              </a:spcBef>
              <a:spcAft>
                <a:spcPts val="400"/>
              </a:spcAft>
              <a:defRPr sz="1400" baseline="0">
                <a:solidFill>
                  <a:schemeClr val="bg2">
                    <a:lumMod val="10000"/>
                  </a:schemeClr>
                </a:solidFill>
                <a:latin typeface="+mj-lt"/>
              </a:defRPr>
            </a:lvl6pPr>
            <a:lvl7pPr marL="1727482" indent="-179946">
              <a:lnSpc>
                <a:spcPct val="80000"/>
              </a:lnSpc>
              <a:spcBef>
                <a:spcPts val="400"/>
              </a:spcBef>
              <a:spcAft>
                <a:spcPts val="400"/>
              </a:spcAft>
              <a:defRPr sz="1200">
                <a:solidFill>
                  <a:schemeClr val="bg2">
                    <a:lumMod val="10000"/>
                  </a:schemeClr>
                </a:solidFill>
                <a:latin typeface="+mj-lt"/>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it-IT" dirty="0"/>
              <a:t>Other level</a:t>
            </a:r>
          </a:p>
          <a:p>
            <a:pPr lvl="6"/>
            <a:r>
              <a:rPr lang="it-IT" dirty="0"/>
              <a:t>Other Level</a:t>
            </a:r>
          </a:p>
        </p:txBody>
      </p:sp>
      <p:sp>
        <p:nvSpPr>
          <p:cNvPr id="5" name="Title Placeholder 1"/>
          <p:cNvSpPr>
            <a:spLocks noGrp="1"/>
          </p:cNvSpPr>
          <p:nvPr>
            <p:ph type="title"/>
          </p:nvPr>
        </p:nvSpPr>
        <p:spPr>
          <a:xfrm>
            <a:off x="410767" y="312652"/>
            <a:ext cx="11149014" cy="609269"/>
          </a:xfrm>
          <a:prstGeom prst="rect">
            <a:avLst/>
          </a:prstGeom>
        </p:spPr>
        <p:txBody>
          <a:bodyPr vert="horz" wrap="square" lIns="0" tIns="0" rIns="0" bIns="0" rtlCol="0" anchor="t">
            <a:spAutoFit/>
          </a:bodyPr>
          <a:lstStyle/>
          <a:p>
            <a:r>
              <a:rPr lang="en-US" dirty="0"/>
              <a:t>Click to edit Master title style</a:t>
            </a:r>
          </a:p>
        </p:txBody>
      </p:sp>
    </p:spTree>
    <p:extLst>
      <p:ext uri="{BB962C8B-B14F-4D97-AF65-F5344CB8AC3E}">
        <p14:creationId xmlns:p14="http://schemas.microsoft.com/office/powerpoint/2010/main" val="384828296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0767" y="186921"/>
            <a:ext cx="11149014" cy="996940"/>
          </a:xfrm>
        </p:spPr>
        <p:txBody>
          <a:bodyPr/>
          <a:lstStyle>
            <a:lvl1pPr>
              <a:defRPr sz="3599"/>
            </a:lvl1pPr>
          </a:lstStyle>
          <a:p>
            <a:r>
              <a:rPr lang="en-US" dirty="0"/>
              <a:t>Title Line One</a:t>
            </a:r>
            <a:br>
              <a:rPr lang="en-US" dirty="0"/>
            </a:br>
            <a:r>
              <a:rPr lang="en-US" dirty="0"/>
              <a:t>Title Line Two</a:t>
            </a:r>
          </a:p>
        </p:txBody>
      </p:sp>
      <p:sp>
        <p:nvSpPr>
          <p:cNvPr id="4" name="Text Placeholder 3"/>
          <p:cNvSpPr>
            <a:spLocks noGrp="1"/>
          </p:cNvSpPr>
          <p:nvPr>
            <p:ph type="body" sz="quarter" idx="10"/>
          </p:nvPr>
        </p:nvSpPr>
        <p:spPr>
          <a:xfrm>
            <a:off x="410767" y="1465717"/>
            <a:ext cx="11565215" cy="2163669"/>
          </a:xfrm>
        </p:spPr>
        <p:txBody>
          <a:bodyPr/>
          <a:lstStyle>
            <a:lvl1pPr>
              <a:spcAft>
                <a:spcPts val="0"/>
              </a:spcAft>
              <a:defRPr sz="3199"/>
            </a:lvl1pPr>
            <a:lvl2pPr marL="575827" indent="-251924">
              <a:spcBef>
                <a:spcPts val="600"/>
              </a:spcBef>
              <a:spcAft>
                <a:spcPts val="0"/>
              </a:spcAft>
              <a:defRPr sz="2399"/>
            </a:lvl2pPr>
            <a:lvl3pPr marL="791762" indent="-179946">
              <a:spcBef>
                <a:spcPts val="600"/>
              </a:spcBef>
              <a:spcAft>
                <a:spcPts val="200"/>
              </a:spcAft>
              <a:buSzPct val="100000"/>
              <a:defRPr sz="1799"/>
            </a:lvl3pPr>
            <a:lvl4pPr marL="1079676" indent="-179946">
              <a:lnSpc>
                <a:spcPct val="80000"/>
              </a:lnSpc>
              <a:spcBef>
                <a:spcPts val="400"/>
              </a:spcBef>
              <a:spcAft>
                <a:spcPts val="400"/>
              </a:spcAft>
              <a:defRPr sz="1600">
                <a:solidFill>
                  <a:schemeClr val="bg2">
                    <a:lumMod val="10000"/>
                  </a:schemeClr>
                </a:solidFill>
                <a:latin typeface="+mj-lt"/>
              </a:defRPr>
            </a:lvl4pPr>
            <a:lvl5pPr marL="1295611" indent="-179946">
              <a:lnSpc>
                <a:spcPct val="80000"/>
              </a:lnSpc>
              <a:spcBef>
                <a:spcPts val="400"/>
              </a:spcBef>
              <a:spcAft>
                <a:spcPts val="400"/>
              </a:spcAft>
              <a:defRPr sz="1600">
                <a:solidFill>
                  <a:schemeClr val="bg2">
                    <a:lumMod val="10000"/>
                  </a:schemeClr>
                </a:solidFill>
                <a:latin typeface="+mj-lt"/>
              </a:defRPr>
            </a:lvl5pPr>
            <a:lvl6pPr marL="1511546" indent="-179946">
              <a:lnSpc>
                <a:spcPct val="80000"/>
              </a:lnSpc>
              <a:spcBef>
                <a:spcPts val="400"/>
              </a:spcBef>
              <a:spcAft>
                <a:spcPts val="400"/>
              </a:spcAft>
              <a:defRPr sz="1400" baseline="0">
                <a:solidFill>
                  <a:schemeClr val="bg2">
                    <a:lumMod val="10000"/>
                  </a:schemeClr>
                </a:solidFill>
                <a:latin typeface="+mj-lt"/>
              </a:defRPr>
            </a:lvl6pPr>
            <a:lvl7pPr marL="1727482" indent="-179946">
              <a:lnSpc>
                <a:spcPct val="80000"/>
              </a:lnSpc>
              <a:spcBef>
                <a:spcPts val="400"/>
              </a:spcBef>
              <a:spcAft>
                <a:spcPts val="400"/>
              </a:spcAft>
              <a:defRPr sz="1200">
                <a:solidFill>
                  <a:schemeClr val="bg2">
                    <a:lumMod val="10000"/>
                  </a:schemeClr>
                </a:solidFill>
                <a:latin typeface="+mj-lt"/>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it-IT" dirty="0"/>
              <a:t>Other level</a:t>
            </a:r>
          </a:p>
          <a:p>
            <a:pPr lvl="6"/>
            <a:r>
              <a:rPr lang="it-IT" dirty="0"/>
              <a:t>Other Level</a:t>
            </a:r>
          </a:p>
        </p:txBody>
      </p:sp>
    </p:spTree>
    <p:extLst>
      <p:ext uri="{BB962C8B-B14F-4D97-AF65-F5344CB8AC3E}">
        <p14:creationId xmlns:p14="http://schemas.microsoft.com/office/powerpoint/2010/main" val="90908296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46022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5679" y="6473935"/>
            <a:ext cx="1047209" cy="17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520700" y="6504750"/>
            <a:ext cx="1347485" cy="124650"/>
          </a:xfrm>
          <a:prstGeom prst="rect">
            <a:avLst/>
          </a:prstGeom>
          <a:noFill/>
        </p:spPr>
        <p:txBody>
          <a:bodyPr wrap="none" lIns="0" tIns="0" rIns="0" bIns="0" rtlCol="0">
            <a:spAutoFit/>
          </a:bodyPr>
          <a:lstStyle/>
          <a:p>
            <a:pPr>
              <a:lnSpc>
                <a:spcPct val="90000"/>
              </a:lnSpc>
            </a:pPr>
            <a:r>
              <a:rPr lang="en-US" sz="900" spc="-30" dirty="0">
                <a:gradFill>
                  <a:gsLst>
                    <a:gs pos="17500">
                      <a:srgbClr val="969696"/>
                    </a:gs>
                    <a:gs pos="100000">
                      <a:srgbClr val="969696"/>
                    </a:gs>
                  </a:gsLst>
                  <a:lin ang="5400000" scaled="0"/>
                </a:gradFill>
                <a:latin typeface="+mn-lt"/>
              </a:rPr>
              <a:t>Customer Service</a:t>
            </a:r>
            <a:r>
              <a:rPr lang="en-US" sz="900" spc="-30" baseline="0" dirty="0">
                <a:gradFill>
                  <a:gsLst>
                    <a:gs pos="17500">
                      <a:srgbClr val="969696"/>
                    </a:gs>
                    <a:gs pos="100000">
                      <a:srgbClr val="969696"/>
                    </a:gs>
                  </a:gsLst>
                  <a:lin ang="5400000" scaled="0"/>
                </a:gradFill>
                <a:latin typeface="+mn-lt"/>
              </a:rPr>
              <a:t> &amp; Support</a:t>
            </a:r>
            <a:endParaRPr lang="en-US" sz="900" spc="-30" dirty="0">
              <a:gradFill>
                <a:gsLst>
                  <a:gs pos="17500">
                    <a:srgbClr val="969696"/>
                  </a:gs>
                  <a:gs pos="100000">
                    <a:srgbClr val="969696"/>
                  </a:gs>
                </a:gsLst>
                <a:lin ang="5400000" scaled="0"/>
              </a:gradFill>
              <a:latin typeface="+mn-lt"/>
            </a:endParaRPr>
          </a:p>
        </p:txBody>
      </p:sp>
      <p:sp>
        <p:nvSpPr>
          <p:cNvPr id="8"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Tree>
    <p:extLst>
      <p:ext uri="{BB962C8B-B14F-4D97-AF65-F5344CB8AC3E}">
        <p14:creationId xmlns:p14="http://schemas.microsoft.com/office/powerpoint/2010/main" val="4218465074"/>
      </p:ext>
    </p:extLst>
  </p:cSld>
  <p:clrMapOvr>
    <a:masterClrMapping/>
  </p:clrMapOvr>
  <p:transition spd="slow">
    <p:push dir="u"/>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Blank Slide with Title">
    <p:spTree>
      <p:nvGrpSpPr>
        <p:cNvPr id="1" name=""/>
        <p:cNvGrpSpPr/>
        <p:nvPr/>
      </p:nvGrpSpPr>
      <p:grpSpPr>
        <a:xfrm>
          <a:off x="0" y="0"/>
          <a:ext cx="0" cy="0"/>
          <a:chOff x="0" y="0"/>
          <a:chExt cx="0" cy="0"/>
        </a:xfrm>
      </p:grpSpPr>
      <p:pic>
        <p:nvPicPr>
          <p:cNvPr id="3" name="Picture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8928" y="6124450"/>
            <a:ext cx="1706952" cy="564049"/>
          </a:xfrm>
          <a:prstGeom prst="rect">
            <a:avLst/>
          </a:prstGeom>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r="34250" b="57875"/>
          <a:stretch/>
        </p:blipFill>
        <p:spPr>
          <a:xfrm>
            <a:off x="10258928" y="6082433"/>
            <a:ext cx="1706952" cy="546614"/>
          </a:xfrm>
          <a:prstGeom prst="rect">
            <a:avLst/>
          </a:prstGeom>
        </p:spPr>
      </p:pic>
      <p:sp>
        <p:nvSpPr>
          <p:cNvPr id="5" name="Title 1"/>
          <p:cNvSpPr>
            <a:spLocks noGrp="1"/>
          </p:cNvSpPr>
          <p:nvPr>
            <p:ph type="title"/>
          </p:nvPr>
        </p:nvSpPr>
        <p:spPr>
          <a:xfrm>
            <a:off x="408674" y="312651"/>
            <a:ext cx="11646957" cy="609398"/>
          </a:xfrm>
        </p:spPr>
        <p:txBody>
          <a:bodyPr/>
          <a:lstStyle>
            <a:lvl1pPr>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3000833949"/>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tandard Opening slide">
    <p:spTree>
      <p:nvGrpSpPr>
        <p:cNvPr id="1" name=""/>
        <p:cNvGrpSpPr/>
        <p:nvPr/>
      </p:nvGrpSpPr>
      <p:grpSpPr>
        <a:xfrm>
          <a:off x="0" y="0"/>
          <a:ext cx="0" cy="0"/>
          <a:chOff x="0" y="0"/>
          <a:chExt cx="0" cy="0"/>
        </a:xfrm>
      </p:grpSpPr>
      <p:sp>
        <p:nvSpPr>
          <p:cNvPr id="6" name="Rectangle 5"/>
          <p:cNvSpPr/>
          <p:nvPr userDrawn="1"/>
        </p:nvSpPr>
        <p:spPr bwMode="auto">
          <a:xfrm>
            <a:off x="0" y="0"/>
            <a:ext cx="12188825"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t" anchorCtr="0" forceAA="0" compatLnSpc="1">
            <a:prstTxWarp prst="textNoShape">
              <a:avLst/>
            </a:prstTxWarp>
            <a:noAutofit/>
          </a:bodyPr>
          <a:lstStyle/>
          <a:p>
            <a:pPr defTabSz="1217975" fontAlgn="base">
              <a:spcBef>
                <a:spcPct val="0"/>
              </a:spcBef>
              <a:spcAft>
                <a:spcPct val="0"/>
              </a:spcAft>
            </a:pPr>
            <a:endParaRPr lang="en-US" sz="2399" spc="-67" dirty="0">
              <a:gradFill>
                <a:gsLst>
                  <a:gs pos="0">
                    <a:srgbClr val="FFFFFF"/>
                  </a:gs>
                  <a:gs pos="100000">
                    <a:srgbClr val="FFFFFF"/>
                  </a:gs>
                </a:gsLst>
                <a:lin ang="5400000" scaled="0"/>
              </a:gradFill>
              <a:ea typeface="Segoe UI" pitchFamily="34" charset="0"/>
              <a:cs typeface="Segoe UI" pitchFamily="34" charset="0"/>
            </a:endParaRPr>
          </a:p>
          <a:p>
            <a:pPr defTabSz="1217975" fontAlgn="base">
              <a:spcBef>
                <a:spcPct val="0"/>
              </a:spcBef>
              <a:spcAft>
                <a:spcPct val="0"/>
              </a:spcAft>
            </a:pPr>
            <a:endParaRPr lang="en-US" sz="2399" spc="-67" dirty="0">
              <a:gradFill>
                <a:gsLst>
                  <a:gs pos="0">
                    <a:srgbClr val="FFFFFF"/>
                  </a:gs>
                  <a:gs pos="100000">
                    <a:srgbClr val="FFFFFF"/>
                  </a:gs>
                </a:gsLst>
                <a:lin ang="5400000" scaled="0"/>
              </a:gradFill>
              <a:ea typeface="Segoe UI" pitchFamily="34" charset="0"/>
              <a:cs typeface="Segoe UI" pitchFamily="34" charset="0"/>
            </a:endParaRPr>
          </a:p>
          <a:p>
            <a:pPr marL="230562" defTabSz="1217975" fontAlgn="base">
              <a:spcBef>
                <a:spcPct val="0"/>
              </a:spcBef>
              <a:spcAft>
                <a:spcPct val="0"/>
              </a:spcAft>
            </a:pPr>
            <a:r>
              <a:rPr lang="en-US" sz="6397"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a:p>
            <a:pPr marL="230562" defTabSz="1217975" fontAlgn="base">
              <a:spcBef>
                <a:spcPct val="0"/>
              </a:spcBef>
              <a:spcAft>
                <a:spcPct val="0"/>
              </a:spcAft>
            </a:pPr>
            <a:endPar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310941" defTabSz="1217975" fontAlgn="base">
              <a:spcBef>
                <a:spcPct val="0"/>
              </a:spcBef>
              <a:spcAft>
                <a:spcPct val="0"/>
              </a:spcAft>
            </a:pPr>
            <a:endParaRPr lang="en-US" sz="2698"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36897" y="5664200"/>
            <a:ext cx="3004175" cy="954107"/>
          </a:xfrm>
          <a:prstGeom prst="rect">
            <a:avLst/>
          </a:prstGeom>
        </p:spPr>
      </p:pic>
      <p:sp>
        <p:nvSpPr>
          <p:cNvPr id="7" name="Rectangle 6"/>
          <p:cNvSpPr/>
          <p:nvPr userDrawn="1"/>
        </p:nvSpPr>
        <p:spPr bwMode="auto">
          <a:xfrm>
            <a:off x="6895524" y="4595091"/>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userDrawn="1"/>
        </p:nvSpPr>
        <p:spPr bwMode="auto">
          <a:xfrm>
            <a:off x="9547913" y="4597835"/>
            <a:ext cx="2652389"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10" name="Rectangle 9"/>
          <p:cNvSpPr/>
          <p:nvPr userDrawn="1"/>
        </p:nvSpPr>
        <p:spPr bwMode="auto">
          <a:xfrm>
            <a:off x="9536436" y="2335196"/>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47913" y="4740168"/>
            <a:ext cx="2640912" cy="822432"/>
          </a:xfrm>
          <a:prstGeom prst="rect">
            <a:avLst/>
          </a:prstGeom>
        </p:spPr>
      </p:pic>
      <p:sp>
        <p:nvSpPr>
          <p:cNvPr id="3" name="Text Placeholder 5"/>
          <p:cNvSpPr>
            <a:spLocks noGrp="1"/>
          </p:cNvSpPr>
          <p:nvPr>
            <p:ph type="body" sz="quarter" idx="10"/>
          </p:nvPr>
        </p:nvSpPr>
        <p:spPr>
          <a:xfrm>
            <a:off x="416104" y="2182037"/>
            <a:ext cx="9108855" cy="664797"/>
          </a:xfrm>
        </p:spPr>
        <p:txBody>
          <a:bodyPr anchor="t" anchorCtr="0"/>
          <a:lstStyle>
            <a:lvl1pPr marL="0" indent="0">
              <a:lnSpc>
                <a:spcPct val="80000"/>
              </a:lnSpc>
              <a:buNone/>
              <a:defRPr sz="5398" i="0" spc="-100" baseline="0">
                <a:solidFill>
                  <a:srgbClr val="FFFFFF"/>
                </a:solidFill>
                <a:latin typeface="Segoe UI Light"/>
                <a:cs typeface="Segoe UI Light"/>
              </a:defRPr>
            </a:lvl1pPr>
          </a:lstStyle>
          <a:p>
            <a:pPr lvl="0"/>
            <a:r>
              <a:rPr lang="en-US" dirty="0"/>
              <a:t>Click to edit Master text styles</a:t>
            </a:r>
          </a:p>
        </p:txBody>
      </p:sp>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9536436" y="4683070"/>
            <a:ext cx="2477199" cy="842199"/>
          </a:xfrm>
          <a:prstGeom prst="rect">
            <a:avLst/>
          </a:prstGeom>
        </p:spPr>
      </p:pic>
      <p:sp>
        <p:nvSpPr>
          <p:cNvPr id="12" name="Text Placeholder 8"/>
          <p:cNvSpPr>
            <a:spLocks noGrp="1"/>
          </p:cNvSpPr>
          <p:nvPr>
            <p:ph type="body" sz="quarter" idx="12"/>
          </p:nvPr>
        </p:nvSpPr>
        <p:spPr>
          <a:xfrm>
            <a:off x="416105" y="1461745"/>
            <a:ext cx="7513637" cy="492443"/>
          </a:xfrm>
        </p:spPr>
        <p:txBody>
          <a:bodyPr/>
          <a:lstStyle>
            <a:lvl1pPr marL="0" indent="0">
              <a:buNone/>
              <a:defRPr sz="3999" b="1" spc="-100" baseline="0">
                <a:solidFill>
                  <a:srgbClr val="FFFFFF"/>
                </a:solidFill>
                <a:latin typeface="Segoe UI Light"/>
                <a:cs typeface="Segoe UI Light"/>
              </a:defRPr>
            </a:lvl1pPr>
          </a:lstStyle>
          <a:p>
            <a:pPr lvl="0"/>
            <a:r>
              <a:rPr lang="en-US" dirty="0"/>
              <a:t>Click to edit Master text styles</a:t>
            </a:r>
          </a:p>
        </p:txBody>
      </p:sp>
    </p:spTree>
    <p:extLst>
      <p:ext uri="{BB962C8B-B14F-4D97-AF65-F5344CB8AC3E}">
        <p14:creationId xmlns:p14="http://schemas.microsoft.com/office/powerpoint/2010/main" val="2053588031"/>
      </p:ext>
    </p:extLst>
  </p:cSld>
  <p:clrMapOvr>
    <a:masterClrMapping/>
  </p:clrMapOvr>
  <p:transition>
    <p:fade/>
  </p:transition>
  <p:hf sldNum="0"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Layout">
    <p:spTree>
      <p:nvGrpSpPr>
        <p:cNvPr id="1" name=""/>
        <p:cNvGrpSpPr/>
        <p:nvPr/>
      </p:nvGrpSpPr>
      <p:grpSpPr>
        <a:xfrm>
          <a:off x="0" y="0"/>
          <a:ext cx="0" cy="0"/>
          <a:chOff x="0" y="0"/>
          <a:chExt cx="0" cy="0"/>
        </a:xfrm>
      </p:grpSpPr>
      <p:sp>
        <p:nvSpPr>
          <p:cNvPr id="6" name="Rectangle 5"/>
          <p:cNvSpPr/>
          <p:nvPr userDrawn="1"/>
        </p:nvSpPr>
        <p:spPr bwMode="auto">
          <a:xfrm>
            <a:off x="0" y="0"/>
            <a:ext cx="12188825"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5"/>
          <p:cNvSpPr>
            <a:spLocks noGrp="1"/>
          </p:cNvSpPr>
          <p:nvPr>
            <p:ph type="body" sz="quarter" idx="10"/>
          </p:nvPr>
        </p:nvSpPr>
        <p:spPr>
          <a:xfrm>
            <a:off x="416104" y="2124583"/>
            <a:ext cx="11228441" cy="722250"/>
          </a:xfrm>
        </p:spPr>
        <p:txBody>
          <a:bodyPr anchor="b"/>
          <a:lstStyle>
            <a:lvl1pPr marL="0" indent="0">
              <a:lnSpc>
                <a:spcPct val="80000"/>
              </a:lnSpc>
              <a:buNone/>
              <a:defRPr sz="5897" i="0" spc="-100" baseline="0">
                <a:solidFill>
                  <a:srgbClr val="FFFFFF"/>
                </a:solidFill>
                <a:latin typeface="Segoe UI Light"/>
                <a:cs typeface="Segoe UI Light"/>
              </a:defRPr>
            </a:lvl1pPr>
          </a:lstStyle>
          <a:p>
            <a:pPr lvl="0"/>
            <a:r>
              <a:rPr lang="en-US"/>
              <a:t>Click to edit Master text styles</a:t>
            </a:r>
          </a:p>
        </p:txBody>
      </p:sp>
      <p:sp>
        <p:nvSpPr>
          <p:cNvPr id="4" name="Text Placeholder 8"/>
          <p:cNvSpPr>
            <a:spLocks noGrp="1"/>
          </p:cNvSpPr>
          <p:nvPr>
            <p:ph type="body" sz="quarter" idx="11" hasCustomPrompt="1"/>
          </p:nvPr>
        </p:nvSpPr>
        <p:spPr>
          <a:xfrm>
            <a:off x="416105" y="2945776"/>
            <a:ext cx="7513637" cy="443070"/>
          </a:xfrm>
        </p:spPr>
        <p:txBody>
          <a:bodyPr/>
          <a:lstStyle>
            <a:lvl1pPr marL="0" indent="0">
              <a:buNone/>
              <a:defRPr spc="-100" baseline="0">
                <a:solidFill>
                  <a:srgbClr val="FFFFFF"/>
                </a:solidFill>
                <a:latin typeface="Segoe UI Light"/>
                <a:cs typeface="Segoe UI Light"/>
              </a:defRPr>
            </a:lvl1pPr>
          </a:lstStyle>
          <a:p>
            <a:pPr lvl="0"/>
            <a:r>
              <a:rPr lang="en-US" dirty="0"/>
              <a:t>Subhead</a:t>
            </a:r>
          </a:p>
        </p:txBody>
      </p:sp>
      <p:pic>
        <p:nvPicPr>
          <p:cNvPr id="5" name="Picture 4"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36897" y="5664200"/>
            <a:ext cx="3004175" cy="954107"/>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r="32281" b="53937"/>
          <a:stretch/>
        </p:blipFill>
        <p:spPr>
          <a:xfrm>
            <a:off x="9638167" y="5913595"/>
            <a:ext cx="2477199" cy="842199"/>
          </a:xfrm>
          <a:prstGeom prst="rect">
            <a:avLst/>
          </a:prstGeom>
        </p:spPr>
      </p:pic>
    </p:spTree>
    <p:extLst>
      <p:ext uri="{BB962C8B-B14F-4D97-AF65-F5344CB8AC3E}">
        <p14:creationId xmlns:p14="http://schemas.microsoft.com/office/powerpoint/2010/main" val="247277011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Transition">
    <p:spTree>
      <p:nvGrpSpPr>
        <p:cNvPr id="1" name=""/>
        <p:cNvGrpSpPr/>
        <p:nvPr/>
      </p:nvGrpSpPr>
      <p:grpSpPr>
        <a:xfrm>
          <a:off x="0" y="0"/>
          <a:ext cx="0" cy="0"/>
          <a:chOff x="0" y="0"/>
          <a:chExt cx="0" cy="0"/>
        </a:xfrm>
      </p:grpSpPr>
      <p:sp>
        <p:nvSpPr>
          <p:cNvPr id="6" name="Rectangle 5"/>
          <p:cNvSpPr/>
          <p:nvPr userDrawn="1"/>
        </p:nvSpPr>
        <p:spPr bwMode="auto">
          <a:xfrm>
            <a:off x="0" y="0"/>
            <a:ext cx="12188825"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t" anchorCtr="0" forceAA="0" compatLnSpc="1">
            <a:prstTxWarp prst="textNoShape">
              <a:avLst/>
            </a:prstTxWarp>
            <a:noAutofit/>
          </a:bodyPr>
          <a:lstStyle/>
          <a:p>
            <a:pPr defTabSz="1217975" fontAlgn="base">
              <a:spcBef>
                <a:spcPct val="0"/>
              </a:spcBef>
              <a:spcAft>
                <a:spcPct val="0"/>
              </a:spcAft>
            </a:pPr>
            <a:endParaRPr lang="en-US" sz="2399" spc="-67" dirty="0">
              <a:gradFill>
                <a:gsLst>
                  <a:gs pos="0">
                    <a:srgbClr val="FFFFFF"/>
                  </a:gs>
                  <a:gs pos="100000">
                    <a:srgbClr val="FFFFFF"/>
                  </a:gs>
                </a:gsLst>
                <a:lin ang="5400000" scaled="0"/>
              </a:gradFill>
              <a:ea typeface="Segoe UI" pitchFamily="34" charset="0"/>
              <a:cs typeface="Segoe UI" pitchFamily="34" charset="0"/>
            </a:endParaRPr>
          </a:p>
          <a:p>
            <a:pPr defTabSz="1217975" fontAlgn="base">
              <a:spcBef>
                <a:spcPct val="0"/>
              </a:spcBef>
              <a:spcAft>
                <a:spcPct val="0"/>
              </a:spcAft>
            </a:pPr>
            <a:endParaRPr lang="en-US" sz="2399" spc="-67" dirty="0">
              <a:gradFill>
                <a:gsLst>
                  <a:gs pos="0">
                    <a:srgbClr val="FFFFFF"/>
                  </a:gs>
                  <a:gs pos="100000">
                    <a:srgbClr val="FFFFFF"/>
                  </a:gs>
                </a:gsLst>
                <a:lin ang="5400000" scaled="0"/>
              </a:gradFill>
              <a:ea typeface="Segoe UI" pitchFamily="34" charset="0"/>
              <a:cs typeface="Segoe UI" pitchFamily="34" charset="0"/>
            </a:endParaRPr>
          </a:p>
          <a:p>
            <a:pPr marL="230562" defTabSz="1217975" fontAlgn="base">
              <a:spcBef>
                <a:spcPct val="0"/>
              </a:spcBef>
              <a:spcAft>
                <a:spcPct val="0"/>
              </a:spcAft>
            </a:pPr>
            <a:r>
              <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DEMO</a:t>
            </a:r>
          </a:p>
          <a:p>
            <a:pPr marL="230562" defTabSz="1217975" fontAlgn="base">
              <a:spcBef>
                <a:spcPct val="0"/>
              </a:spcBef>
              <a:spcAft>
                <a:spcPct val="0"/>
              </a:spcAft>
            </a:pPr>
            <a:endPar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230562" defTabSz="1217975" fontAlgn="base">
              <a:spcBef>
                <a:spcPct val="0"/>
              </a:spcBef>
              <a:spcAft>
                <a:spcPct val="0"/>
              </a:spcAft>
            </a:pPr>
            <a:endPar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4" name="Text Placeholder 8"/>
          <p:cNvSpPr>
            <a:spLocks noGrp="1"/>
          </p:cNvSpPr>
          <p:nvPr>
            <p:ph type="body" sz="quarter" idx="11" hasCustomPrompt="1"/>
          </p:nvPr>
        </p:nvSpPr>
        <p:spPr>
          <a:xfrm>
            <a:off x="416105" y="2945776"/>
            <a:ext cx="7513637" cy="443070"/>
          </a:xfrm>
        </p:spPr>
        <p:txBody>
          <a:bodyPr/>
          <a:lstStyle>
            <a:lvl1pPr marL="0" indent="0">
              <a:buNone/>
              <a:defRPr spc="-100" baseline="0">
                <a:solidFill>
                  <a:srgbClr val="FFFFFF"/>
                </a:solidFill>
                <a:latin typeface="Segoe UI Light"/>
                <a:cs typeface="Segoe UI Light"/>
              </a:defRPr>
            </a:lvl1pPr>
          </a:lstStyle>
          <a:p>
            <a:pPr lvl="0"/>
            <a:r>
              <a:rPr lang="en-US" dirty="0"/>
              <a:t>Subhead</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36897" y="5664200"/>
            <a:ext cx="3004175" cy="954107"/>
          </a:xfrm>
          <a:prstGeom prst="rect">
            <a:avLst/>
          </a:prstGeom>
        </p:spPr>
      </p:pic>
      <p:sp>
        <p:nvSpPr>
          <p:cNvPr id="7" name="Rectangle 6"/>
          <p:cNvSpPr/>
          <p:nvPr userDrawn="1"/>
        </p:nvSpPr>
        <p:spPr bwMode="auto">
          <a:xfrm>
            <a:off x="6895524" y="4595091"/>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userDrawn="1"/>
        </p:nvSpPr>
        <p:spPr bwMode="auto">
          <a:xfrm>
            <a:off x="9547913" y="4597835"/>
            <a:ext cx="2652389"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10" name="Rectangle 9"/>
          <p:cNvSpPr/>
          <p:nvPr userDrawn="1"/>
        </p:nvSpPr>
        <p:spPr bwMode="auto">
          <a:xfrm>
            <a:off x="9536436" y="2335196"/>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47913" y="4740168"/>
            <a:ext cx="2640912" cy="822432"/>
          </a:xfrm>
          <a:prstGeom prst="rect">
            <a:avLst/>
          </a:prstGeom>
        </p:spPr>
      </p:pic>
      <p:sp>
        <p:nvSpPr>
          <p:cNvPr id="3" name="Text Placeholder 5"/>
          <p:cNvSpPr>
            <a:spLocks noGrp="1"/>
          </p:cNvSpPr>
          <p:nvPr>
            <p:ph type="body" sz="quarter" idx="10"/>
          </p:nvPr>
        </p:nvSpPr>
        <p:spPr>
          <a:xfrm>
            <a:off x="416104" y="2124583"/>
            <a:ext cx="11228441" cy="722250"/>
          </a:xfrm>
        </p:spPr>
        <p:txBody>
          <a:bodyPr anchor="b"/>
          <a:lstStyle>
            <a:lvl1pPr marL="0" indent="0">
              <a:lnSpc>
                <a:spcPct val="80000"/>
              </a:lnSpc>
              <a:buNone/>
              <a:defRPr sz="5897" i="0" spc="-100" baseline="0">
                <a:solidFill>
                  <a:srgbClr val="FFFFFF"/>
                </a:solidFill>
                <a:latin typeface="Segoe UI Light"/>
                <a:cs typeface="Segoe UI Light"/>
              </a:defRPr>
            </a:lvl1pPr>
          </a:lstStyle>
          <a:p>
            <a:pPr lvl="0"/>
            <a:r>
              <a:rPr lang="en-US" dirty="0"/>
              <a:t>Click to edit Master text styles</a:t>
            </a:r>
          </a:p>
        </p:txBody>
      </p:sp>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9536436" y="4683070"/>
            <a:ext cx="2477199" cy="842199"/>
          </a:xfrm>
          <a:prstGeom prst="rect">
            <a:avLst/>
          </a:prstGeom>
        </p:spPr>
      </p:pic>
    </p:spTree>
    <p:extLst>
      <p:ext uri="{BB962C8B-B14F-4D97-AF65-F5344CB8AC3E}">
        <p14:creationId xmlns:p14="http://schemas.microsoft.com/office/powerpoint/2010/main" val="247317883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Demo Transition">
    <p:spTree>
      <p:nvGrpSpPr>
        <p:cNvPr id="1" name=""/>
        <p:cNvGrpSpPr/>
        <p:nvPr/>
      </p:nvGrpSpPr>
      <p:grpSpPr>
        <a:xfrm>
          <a:off x="0" y="0"/>
          <a:ext cx="0" cy="0"/>
          <a:chOff x="0" y="0"/>
          <a:chExt cx="0" cy="0"/>
        </a:xfrm>
      </p:grpSpPr>
      <p:sp>
        <p:nvSpPr>
          <p:cNvPr id="6" name="Rectangle 5"/>
          <p:cNvSpPr/>
          <p:nvPr userDrawn="1"/>
        </p:nvSpPr>
        <p:spPr bwMode="auto">
          <a:xfrm>
            <a:off x="0" y="0"/>
            <a:ext cx="12188825"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t" anchorCtr="0" forceAA="0" compatLnSpc="1">
            <a:prstTxWarp prst="textNoShape">
              <a:avLst/>
            </a:prstTxWarp>
            <a:noAutofit/>
          </a:bodyPr>
          <a:lstStyle/>
          <a:p>
            <a:pPr defTabSz="1217975" fontAlgn="base">
              <a:spcBef>
                <a:spcPct val="0"/>
              </a:spcBef>
              <a:spcAft>
                <a:spcPct val="0"/>
              </a:spcAft>
            </a:pPr>
            <a:endParaRPr lang="en-US" sz="2399" spc="-67" dirty="0">
              <a:gradFill>
                <a:gsLst>
                  <a:gs pos="0">
                    <a:srgbClr val="FFFFFF"/>
                  </a:gs>
                  <a:gs pos="100000">
                    <a:srgbClr val="FFFFFF"/>
                  </a:gs>
                </a:gsLst>
                <a:lin ang="5400000" scaled="0"/>
              </a:gradFill>
              <a:ea typeface="Segoe UI" pitchFamily="34" charset="0"/>
              <a:cs typeface="Segoe UI" pitchFamily="34" charset="0"/>
            </a:endParaRPr>
          </a:p>
          <a:p>
            <a:pPr defTabSz="1217975" fontAlgn="base">
              <a:spcBef>
                <a:spcPct val="0"/>
              </a:spcBef>
              <a:spcAft>
                <a:spcPct val="0"/>
              </a:spcAft>
            </a:pPr>
            <a:endParaRPr lang="en-US" sz="2399" spc="-67" dirty="0">
              <a:gradFill>
                <a:gsLst>
                  <a:gs pos="0">
                    <a:srgbClr val="FFFFFF"/>
                  </a:gs>
                  <a:gs pos="100000">
                    <a:srgbClr val="FFFFFF"/>
                  </a:gs>
                </a:gsLst>
                <a:lin ang="5400000" scaled="0"/>
              </a:gradFill>
              <a:ea typeface="Segoe UI" pitchFamily="34" charset="0"/>
              <a:cs typeface="Segoe UI" pitchFamily="34" charset="0"/>
            </a:endParaRPr>
          </a:p>
          <a:p>
            <a:pPr marL="230562" defTabSz="1217975" fontAlgn="base">
              <a:spcBef>
                <a:spcPct val="0"/>
              </a:spcBef>
              <a:spcAft>
                <a:spcPct val="0"/>
              </a:spcAft>
            </a:pPr>
            <a:r>
              <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DEMO</a:t>
            </a:r>
          </a:p>
          <a:p>
            <a:pPr marL="230562" defTabSz="1217975" fontAlgn="base">
              <a:spcBef>
                <a:spcPct val="0"/>
              </a:spcBef>
              <a:spcAft>
                <a:spcPct val="0"/>
              </a:spcAft>
            </a:pPr>
            <a:endPar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230562" defTabSz="1217975" fontAlgn="base">
              <a:spcBef>
                <a:spcPct val="0"/>
              </a:spcBef>
              <a:spcAft>
                <a:spcPct val="0"/>
              </a:spcAft>
            </a:pPr>
            <a:endParaRPr lang="en-US" sz="8795" spc="-67"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4" name="Text Placeholder 8"/>
          <p:cNvSpPr>
            <a:spLocks noGrp="1"/>
          </p:cNvSpPr>
          <p:nvPr>
            <p:ph type="body" sz="quarter" idx="11" hasCustomPrompt="1"/>
          </p:nvPr>
        </p:nvSpPr>
        <p:spPr>
          <a:xfrm>
            <a:off x="416105" y="2945776"/>
            <a:ext cx="7513637" cy="443070"/>
          </a:xfrm>
        </p:spPr>
        <p:txBody>
          <a:bodyPr/>
          <a:lstStyle>
            <a:lvl1pPr marL="0" indent="0">
              <a:buNone/>
              <a:defRPr spc="-100" baseline="0">
                <a:solidFill>
                  <a:srgbClr val="FFFFFF"/>
                </a:solidFill>
                <a:latin typeface="Segoe UI Light"/>
                <a:cs typeface="Segoe UI Light"/>
              </a:defRPr>
            </a:lvl1pPr>
          </a:lstStyle>
          <a:p>
            <a:pPr lvl="0"/>
            <a:r>
              <a:rPr lang="en-US" dirty="0"/>
              <a:t>Subhead</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36897" y="5664200"/>
            <a:ext cx="3004175" cy="954107"/>
          </a:xfrm>
          <a:prstGeom prst="rect">
            <a:avLst/>
          </a:prstGeom>
        </p:spPr>
      </p:pic>
      <p:sp>
        <p:nvSpPr>
          <p:cNvPr id="7" name="Rectangle 6"/>
          <p:cNvSpPr/>
          <p:nvPr userDrawn="1"/>
        </p:nvSpPr>
        <p:spPr bwMode="auto">
          <a:xfrm>
            <a:off x="6895524" y="4595091"/>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userDrawn="1"/>
        </p:nvSpPr>
        <p:spPr bwMode="auto">
          <a:xfrm>
            <a:off x="9547913" y="4597835"/>
            <a:ext cx="2652389"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10" name="Rectangle 9"/>
          <p:cNvSpPr/>
          <p:nvPr userDrawn="1"/>
        </p:nvSpPr>
        <p:spPr bwMode="auto">
          <a:xfrm>
            <a:off x="9536436" y="2335196"/>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47913" y="4740168"/>
            <a:ext cx="2640912" cy="822432"/>
          </a:xfrm>
          <a:prstGeom prst="rect">
            <a:avLst/>
          </a:prstGeom>
        </p:spPr>
      </p:pic>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9536436" y="4683070"/>
            <a:ext cx="2477199" cy="842199"/>
          </a:xfrm>
          <a:prstGeom prst="rect">
            <a:avLst/>
          </a:prstGeom>
        </p:spPr>
      </p:pic>
    </p:spTree>
    <p:extLst>
      <p:ext uri="{BB962C8B-B14F-4D97-AF65-F5344CB8AC3E}">
        <p14:creationId xmlns:p14="http://schemas.microsoft.com/office/powerpoint/2010/main" val="240062580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Transi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descr="Nagnoi.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8810" y="-25399"/>
            <a:ext cx="12207634" cy="6883400"/>
          </a:xfrm>
          <a:prstGeom prst="rect">
            <a:avLst/>
          </a:prstGeom>
        </p:spPr>
      </p:pic>
      <p:sp>
        <p:nvSpPr>
          <p:cNvPr id="4" name="Rectangle 3"/>
          <p:cNvSpPr/>
          <p:nvPr userDrawn="1"/>
        </p:nvSpPr>
        <p:spPr bwMode="auto">
          <a:xfrm>
            <a:off x="3011895" y="4575605"/>
            <a:ext cx="9266554" cy="2324089"/>
          </a:xfrm>
          <a:prstGeom prst="rect">
            <a:avLst/>
          </a:prstGeom>
          <a:solidFill>
            <a:srgbClr val="68217A">
              <a:alpha val="8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5" name="Rectangle 4"/>
          <p:cNvSpPr/>
          <p:nvPr userDrawn="1"/>
        </p:nvSpPr>
        <p:spPr bwMode="auto">
          <a:xfrm>
            <a:off x="-32596" y="4573827"/>
            <a:ext cx="3057993" cy="23258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solidFill>
                <a:srgbClr val="83B800"/>
              </a:solidFill>
              <a:latin typeface="Segoe UI Light"/>
              <a:ea typeface="Segoe UI Light"/>
              <a:cs typeface="Segoe UI Light"/>
            </a:endParaRPr>
          </a:p>
        </p:txBody>
      </p:sp>
      <p:sp>
        <p:nvSpPr>
          <p:cNvPr id="6" name="Text Placeholder 5"/>
          <p:cNvSpPr>
            <a:spLocks noGrp="1"/>
          </p:cNvSpPr>
          <p:nvPr>
            <p:ph type="body" sz="quarter" idx="10"/>
          </p:nvPr>
        </p:nvSpPr>
        <p:spPr>
          <a:xfrm>
            <a:off x="3448979" y="3948219"/>
            <a:ext cx="8373759" cy="1444499"/>
          </a:xfrm>
        </p:spPr>
        <p:txBody>
          <a:bodyPr anchor="b"/>
          <a:lstStyle>
            <a:lvl1pPr marL="0" indent="0">
              <a:lnSpc>
                <a:spcPct val="80000"/>
              </a:lnSpc>
              <a:buNone/>
              <a:defRPr sz="5897" i="0" spc="-100" baseline="0">
                <a:solidFill>
                  <a:srgbClr val="FFFFFF"/>
                </a:solidFill>
                <a:latin typeface="Segoe UI Light"/>
                <a:cs typeface="Segoe UI Light"/>
              </a:defRPr>
            </a:lvl1pPr>
          </a:lstStyle>
          <a:p>
            <a:pPr lvl="0"/>
            <a:r>
              <a:rPr lang="en-US"/>
              <a:t>Click to edit Master text styles</a:t>
            </a:r>
          </a:p>
        </p:txBody>
      </p:sp>
      <p:sp>
        <p:nvSpPr>
          <p:cNvPr id="7" name="Text Placeholder 8"/>
          <p:cNvSpPr>
            <a:spLocks noGrp="1"/>
          </p:cNvSpPr>
          <p:nvPr>
            <p:ph type="body" sz="quarter" idx="11" hasCustomPrompt="1"/>
          </p:nvPr>
        </p:nvSpPr>
        <p:spPr>
          <a:xfrm>
            <a:off x="3448981" y="5388898"/>
            <a:ext cx="5562465" cy="443070"/>
          </a:xfrm>
        </p:spPr>
        <p:txBody>
          <a:bodyPr/>
          <a:lstStyle>
            <a:lvl1pPr marL="0" indent="0">
              <a:buNone/>
              <a:defRPr spc="-100" baseline="0">
                <a:solidFill>
                  <a:srgbClr val="FFFFFF"/>
                </a:solidFill>
                <a:latin typeface="Segoe UI Light"/>
                <a:cs typeface="Segoe UI Light"/>
              </a:defRPr>
            </a:lvl1pPr>
          </a:lstStyle>
          <a:p>
            <a:pPr lvl="0"/>
            <a:r>
              <a:rPr lang="en-US" dirty="0"/>
              <a:t>Speaker Title | Date</a:t>
            </a:r>
          </a:p>
        </p:txBody>
      </p:sp>
      <p:pic>
        <p:nvPicPr>
          <p:cNvPr id="8" name="Picture 7"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529" y="4723531"/>
            <a:ext cx="2909105" cy="1013228"/>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39401" y="4573828"/>
            <a:ext cx="2477199" cy="842199"/>
          </a:xfrm>
          <a:prstGeom prst="rect">
            <a:avLst/>
          </a:prstGeom>
        </p:spPr>
      </p:pic>
    </p:spTree>
    <p:extLst>
      <p:ext uri="{BB962C8B-B14F-4D97-AF65-F5344CB8AC3E}">
        <p14:creationId xmlns:p14="http://schemas.microsoft.com/office/powerpoint/2010/main" val="29991992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Transitio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3" y="0"/>
            <a:ext cx="12207232" cy="6899692"/>
          </a:xfrm>
          <a:prstGeom prst="rect">
            <a:avLst/>
          </a:prstGeom>
        </p:spPr>
      </p:pic>
      <p:sp>
        <p:nvSpPr>
          <p:cNvPr id="4" name="Rectangle 3"/>
          <p:cNvSpPr/>
          <p:nvPr userDrawn="1"/>
        </p:nvSpPr>
        <p:spPr bwMode="auto">
          <a:xfrm>
            <a:off x="3" y="4575605"/>
            <a:ext cx="9151580" cy="2324089"/>
          </a:xfrm>
          <a:prstGeom prst="rect">
            <a:avLst/>
          </a:prstGeom>
          <a:solidFill>
            <a:schemeClr val="accent3">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5" name="Text Placeholder 5"/>
          <p:cNvSpPr>
            <a:spLocks noGrp="1"/>
          </p:cNvSpPr>
          <p:nvPr>
            <p:ph type="body" sz="quarter" idx="10"/>
          </p:nvPr>
        </p:nvSpPr>
        <p:spPr>
          <a:xfrm>
            <a:off x="388912" y="4626103"/>
            <a:ext cx="8373759" cy="1444499"/>
          </a:xfrm>
        </p:spPr>
        <p:txBody>
          <a:bodyPr anchor="b"/>
          <a:lstStyle>
            <a:lvl1pPr marL="0" indent="0">
              <a:lnSpc>
                <a:spcPct val="80000"/>
              </a:lnSpc>
              <a:buNone/>
              <a:defRPr sz="5897" i="0" spc="-100" baseline="0">
                <a:solidFill>
                  <a:schemeClr val="bg1"/>
                </a:solidFill>
                <a:latin typeface="Segoe UI Light"/>
                <a:cs typeface="Segoe UI Light"/>
              </a:defRPr>
            </a:lvl1pPr>
          </a:lstStyle>
          <a:p>
            <a:pPr lvl="0"/>
            <a:r>
              <a:rPr lang="en-US"/>
              <a:t>Click to edit Master text styles</a:t>
            </a:r>
          </a:p>
        </p:txBody>
      </p:sp>
      <p:sp>
        <p:nvSpPr>
          <p:cNvPr id="6" name="Text Placeholder 8"/>
          <p:cNvSpPr>
            <a:spLocks noGrp="1"/>
          </p:cNvSpPr>
          <p:nvPr>
            <p:ph type="body" sz="quarter" idx="11" hasCustomPrompt="1"/>
          </p:nvPr>
        </p:nvSpPr>
        <p:spPr>
          <a:xfrm>
            <a:off x="396348" y="6053328"/>
            <a:ext cx="5562465" cy="443070"/>
          </a:xfrm>
        </p:spPr>
        <p:txBody>
          <a:bodyPr/>
          <a:lstStyle>
            <a:lvl1pPr marL="0" indent="0">
              <a:buNone/>
              <a:defRPr spc="-100" baseline="0">
                <a:solidFill>
                  <a:schemeClr val="bg1"/>
                </a:solidFill>
                <a:latin typeface="Segoe UI Light"/>
                <a:cs typeface="Segoe UI Light"/>
              </a:defRPr>
            </a:lvl1pPr>
          </a:lstStyle>
          <a:p>
            <a:pPr lvl="0"/>
            <a:r>
              <a:rPr lang="en-US" dirty="0"/>
              <a:t>Speaker Title | Date</a:t>
            </a:r>
          </a:p>
        </p:txBody>
      </p:sp>
      <p:sp>
        <p:nvSpPr>
          <p:cNvPr id="7" name="Rectangle 6"/>
          <p:cNvSpPr/>
          <p:nvPr userDrawn="1"/>
        </p:nvSpPr>
        <p:spPr bwMode="auto">
          <a:xfrm>
            <a:off x="9147416" y="4573827"/>
            <a:ext cx="3056800" cy="23258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solidFill>
                <a:srgbClr val="83B800"/>
              </a:solidFill>
              <a:latin typeface="Segoe UI Light"/>
              <a:ea typeface="Segoe UI Light"/>
              <a:cs typeface="Segoe UI Light"/>
            </a:endParaRPr>
          </a:p>
        </p:txBody>
      </p:sp>
      <p:pic>
        <p:nvPicPr>
          <p:cNvPr id="8" name="Picture 7"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81452" y="4682580"/>
            <a:ext cx="2825839" cy="880021"/>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9151579" y="4653678"/>
            <a:ext cx="2477199" cy="842199"/>
          </a:xfrm>
          <a:prstGeom prst="rect">
            <a:avLst/>
          </a:prstGeom>
        </p:spPr>
      </p:pic>
    </p:spTree>
    <p:extLst>
      <p:ext uri="{BB962C8B-B14F-4D97-AF65-F5344CB8AC3E}">
        <p14:creationId xmlns:p14="http://schemas.microsoft.com/office/powerpoint/2010/main" val="279054443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Transition optio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descr="Wipro.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278449" cy="6899692"/>
          </a:xfrm>
          <a:prstGeom prst="rect">
            <a:avLst/>
          </a:prstGeom>
        </p:spPr>
      </p:pic>
      <p:sp>
        <p:nvSpPr>
          <p:cNvPr id="4" name="Rectangle 3"/>
          <p:cNvSpPr/>
          <p:nvPr userDrawn="1"/>
        </p:nvSpPr>
        <p:spPr bwMode="auto">
          <a:xfrm>
            <a:off x="3011895" y="4548379"/>
            <a:ext cx="9266554" cy="2324089"/>
          </a:xfrm>
          <a:prstGeom prst="rect">
            <a:avLst/>
          </a:prstGeom>
          <a:solidFill>
            <a:schemeClr val="accent2">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5" name="Rectangle 4"/>
          <p:cNvSpPr/>
          <p:nvPr userDrawn="1"/>
        </p:nvSpPr>
        <p:spPr bwMode="auto">
          <a:xfrm>
            <a:off x="-32596" y="4546601"/>
            <a:ext cx="3057993" cy="23258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solidFill>
                <a:srgbClr val="83B800"/>
              </a:solidFill>
              <a:latin typeface="Segoe UI Light"/>
              <a:ea typeface="Segoe UI Light"/>
              <a:cs typeface="Segoe UI Light"/>
            </a:endParaRPr>
          </a:p>
        </p:txBody>
      </p:sp>
      <p:sp>
        <p:nvSpPr>
          <p:cNvPr id="6" name="Text Placeholder 5"/>
          <p:cNvSpPr>
            <a:spLocks noGrp="1"/>
          </p:cNvSpPr>
          <p:nvPr>
            <p:ph type="body" sz="quarter" idx="10"/>
          </p:nvPr>
        </p:nvSpPr>
        <p:spPr>
          <a:xfrm>
            <a:off x="3448979" y="4648591"/>
            <a:ext cx="8373759" cy="1444499"/>
          </a:xfrm>
        </p:spPr>
        <p:txBody>
          <a:bodyPr anchor="b"/>
          <a:lstStyle>
            <a:lvl1pPr marL="0" indent="0">
              <a:lnSpc>
                <a:spcPct val="80000"/>
              </a:lnSpc>
              <a:buNone/>
              <a:defRPr sz="5897" i="0" spc="-100" baseline="0">
                <a:solidFill>
                  <a:schemeClr val="bg1"/>
                </a:solidFill>
                <a:latin typeface="Segoe UI Light"/>
                <a:cs typeface="Segoe UI Light"/>
              </a:defRPr>
            </a:lvl1pPr>
          </a:lstStyle>
          <a:p>
            <a:pPr lvl="0"/>
            <a:r>
              <a:rPr lang="en-US"/>
              <a:t>Click to edit Master text styles</a:t>
            </a:r>
          </a:p>
        </p:txBody>
      </p:sp>
      <p:sp>
        <p:nvSpPr>
          <p:cNvPr id="7" name="Text Placeholder 8"/>
          <p:cNvSpPr>
            <a:spLocks noGrp="1"/>
          </p:cNvSpPr>
          <p:nvPr>
            <p:ph type="body" sz="quarter" idx="11" hasCustomPrompt="1"/>
          </p:nvPr>
        </p:nvSpPr>
        <p:spPr>
          <a:xfrm>
            <a:off x="3448981" y="6089269"/>
            <a:ext cx="5562465" cy="443070"/>
          </a:xfrm>
        </p:spPr>
        <p:txBody>
          <a:bodyPr/>
          <a:lstStyle>
            <a:lvl1pPr marL="0" indent="0">
              <a:buNone/>
              <a:defRPr spc="-100" baseline="0">
                <a:solidFill>
                  <a:schemeClr val="bg1"/>
                </a:solidFill>
                <a:latin typeface="Segoe UI Light"/>
                <a:cs typeface="Segoe UI Light"/>
              </a:defRPr>
            </a:lvl1pPr>
          </a:lstStyle>
          <a:p>
            <a:pPr lvl="0"/>
            <a:r>
              <a:rPr lang="en-US" dirty="0"/>
              <a:t>Speaker Title | Date</a:t>
            </a:r>
          </a:p>
        </p:txBody>
      </p:sp>
      <p:pic>
        <p:nvPicPr>
          <p:cNvPr id="8" name="Picture 7"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4723532"/>
            <a:ext cx="2909105" cy="940669"/>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32598" y="4648591"/>
            <a:ext cx="2477199" cy="842199"/>
          </a:xfrm>
          <a:prstGeom prst="rect">
            <a:avLst/>
          </a:prstGeom>
        </p:spPr>
      </p:pic>
    </p:spTree>
    <p:extLst>
      <p:ext uri="{BB962C8B-B14F-4D97-AF65-F5344CB8AC3E}">
        <p14:creationId xmlns:p14="http://schemas.microsoft.com/office/powerpoint/2010/main" val="1691646016"/>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Transition op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0" y="0"/>
            <a:ext cx="12188825"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39" tIns="60919" rIns="121839" bIns="60919" rtlCol="0" anchor="ctr"/>
          <a:lstStyle/>
          <a:p>
            <a:pPr algn="ctr" defTabSz="1218377"/>
            <a:endParaRPr lang="en-US" sz="2399" dirty="0">
              <a:solidFill>
                <a:srgbClr val="FFFFFF"/>
              </a:solidFill>
              <a:latin typeface="Segoe UI Light"/>
            </a:endParaRP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5524" y="1"/>
            <a:ext cx="5308692" cy="4595091"/>
          </a:xfrm>
          <a:prstGeom prst="rect">
            <a:avLst/>
          </a:prstGeom>
        </p:spPr>
      </p:pic>
      <p:sp>
        <p:nvSpPr>
          <p:cNvPr id="5" name="Text Placeholder 5"/>
          <p:cNvSpPr>
            <a:spLocks noGrp="1"/>
          </p:cNvSpPr>
          <p:nvPr>
            <p:ph type="body" sz="quarter" idx="10"/>
          </p:nvPr>
        </p:nvSpPr>
        <p:spPr>
          <a:xfrm>
            <a:off x="387250" y="2531252"/>
            <a:ext cx="5265388" cy="1444499"/>
          </a:xfrm>
        </p:spPr>
        <p:txBody>
          <a:bodyPr anchor="b"/>
          <a:lstStyle>
            <a:lvl1pPr marL="0" indent="0">
              <a:lnSpc>
                <a:spcPct val="80000"/>
              </a:lnSpc>
              <a:buNone/>
              <a:defRPr sz="5897" i="0" spc="-100" baseline="0">
                <a:solidFill>
                  <a:srgbClr val="FFFFFF"/>
                </a:solidFill>
                <a:latin typeface="Segoe UI Light"/>
                <a:cs typeface="Segoe UI Light"/>
              </a:defRPr>
            </a:lvl1pPr>
          </a:lstStyle>
          <a:p>
            <a:pPr lvl="0"/>
            <a:r>
              <a:rPr lang="en-US"/>
              <a:t>Click to edit Master text styles</a:t>
            </a:r>
          </a:p>
        </p:txBody>
      </p:sp>
      <p:sp>
        <p:nvSpPr>
          <p:cNvPr id="6" name="Text Placeholder 8"/>
          <p:cNvSpPr>
            <a:spLocks noGrp="1"/>
          </p:cNvSpPr>
          <p:nvPr>
            <p:ph type="body" sz="quarter" idx="11" hasCustomPrompt="1"/>
          </p:nvPr>
        </p:nvSpPr>
        <p:spPr>
          <a:xfrm>
            <a:off x="387250" y="3971929"/>
            <a:ext cx="5276676" cy="455404"/>
          </a:xfrm>
        </p:spPr>
        <p:txBody>
          <a:bodyPr/>
          <a:lstStyle>
            <a:lvl1pPr marL="0" indent="0">
              <a:buNone/>
              <a:defRPr sz="3698" spc="-100" baseline="0">
                <a:solidFill>
                  <a:srgbClr val="FFFFFF"/>
                </a:solidFill>
                <a:latin typeface="Segoe UI Light"/>
                <a:cs typeface="Segoe UI Light"/>
              </a:defRPr>
            </a:lvl1pPr>
          </a:lstStyle>
          <a:p>
            <a:pPr lvl="0"/>
            <a:r>
              <a:rPr lang="en-US" dirty="0"/>
              <a:t>Speaker Title | Date</a:t>
            </a:r>
          </a:p>
        </p:txBody>
      </p:sp>
      <p:sp>
        <p:nvSpPr>
          <p:cNvPr id="7" name="Rectangle 6"/>
          <p:cNvSpPr/>
          <p:nvPr userDrawn="1"/>
        </p:nvSpPr>
        <p:spPr bwMode="auto">
          <a:xfrm>
            <a:off x="6895524" y="4595091"/>
            <a:ext cx="2652389"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userDrawn="1"/>
        </p:nvSpPr>
        <p:spPr bwMode="auto">
          <a:xfrm>
            <a:off x="9547913" y="4597835"/>
            <a:ext cx="2652389"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1217975" fontAlgn="base">
              <a:spcBef>
                <a:spcPct val="0"/>
              </a:spcBef>
              <a:spcAft>
                <a:spcPct val="0"/>
              </a:spcAft>
            </a:pPr>
            <a:endParaRPr lang="en-US" sz="2399"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47913" y="4740168"/>
            <a:ext cx="2640912" cy="822432"/>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r="32281" b="53937"/>
          <a:stretch/>
        </p:blipFill>
        <p:spPr>
          <a:xfrm>
            <a:off x="9535534" y="4691536"/>
            <a:ext cx="2477199" cy="842199"/>
          </a:xfrm>
          <a:prstGeom prst="rect">
            <a:avLst/>
          </a:prstGeom>
        </p:spPr>
      </p:pic>
    </p:spTree>
    <p:extLst>
      <p:ext uri="{BB962C8B-B14F-4D97-AF65-F5344CB8AC3E}">
        <p14:creationId xmlns:p14="http://schemas.microsoft.com/office/powerpoint/2010/main" val="83332650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sp>
        <p:nvSpPr>
          <p:cNvPr id="3" name="TextBox 2"/>
          <p:cNvSpPr txBox="1"/>
          <p:nvPr userDrawn="1"/>
        </p:nvSpPr>
        <p:spPr>
          <a:xfrm>
            <a:off x="387251" y="5638637"/>
            <a:ext cx="11435488" cy="738471"/>
          </a:xfrm>
          <a:prstGeom prst="rect">
            <a:avLst/>
          </a:prstGeom>
          <a:noFill/>
        </p:spPr>
        <p:txBody>
          <a:bodyPr wrap="square" lIns="0" tIns="60919" rIns="0" bIns="60919" rtlCol="0">
            <a:spAutoFit/>
          </a:bodyPr>
          <a:lstStyle/>
          <a:p>
            <a:pPr defTabSz="1218377">
              <a:lnSpc>
                <a:spcPts val="1200"/>
              </a:lnSpc>
            </a:pPr>
            <a:r>
              <a:rPr lang="en-US" sz="900" dirty="0">
                <a:solidFill>
                  <a:srgbClr val="969696"/>
                </a:solidFill>
                <a:latin typeface="Segoe UI Light"/>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Text Placeholder 8"/>
          <p:cNvSpPr>
            <a:spLocks noGrp="1"/>
          </p:cNvSpPr>
          <p:nvPr>
            <p:ph type="body" sz="quarter" idx="11" hasCustomPrompt="1"/>
          </p:nvPr>
        </p:nvSpPr>
        <p:spPr>
          <a:xfrm>
            <a:off x="387250" y="2946027"/>
            <a:ext cx="7513637" cy="443070"/>
          </a:xfrm>
        </p:spPr>
        <p:txBody>
          <a:bodyPr/>
          <a:lstStyle>
            <a:lvl1pPr marL="0" indent="0">
              <a:buNone/>
              <a:defRPr spc="-100" baseline="0">
                <a:solidFill>
                  <a:schemeClr val="bg1"/>
                </a:solidFill>
                <a:latin typeface="Segoe UI Light"/>
                <a:cs typeface="Segoe UI Light"/>
              </a:defRPr>
            </a:lvl1pPr>
          </a:lstStyle>
          <a:p>
            <a:pPr lvl="0"/>
            <a:r>
              <a:rPr lang="en-US" dirty="0"/>
              <a:t>Subhead</a:t>
            </a:r>
          </a:p>
        </p:txBody>
      </p:sp>
      <p:pic>
        <p:nvPicPr>
          <p:cNvPr id="6" name="Picture 5"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2104" y="169884"/>
            <a:ext cx="3246044" cy="1023917"/>
          </a:xfrm>
          <a:prstGeom prst="rect">
            <a:avLst/>
          </a:prstGeom>
          <a:noFill/>
        </p:spPr>
      </p:pic>
      <p:sp>
        <p:nvSpPr>
          <p:cNvPr id="8" name="TextBox 7"/>
          <p:cNvSpPr txBox="1"/>
          <p:nvPr userDrawn="1"/>
        </p:nvSpPr>
        <p:spPr>
          <a:xfrm>
            <a:off x="387251" y="2006601"/>
            <a:ext cx="3142670" cy="815480"/>
          </a:xfrm>
          <a:prstGeom prst="rect">
            <a:avLst/>
          </a:prstGeom>
          <a:noFill/>
        </p:spPr>
        <p:txBody>
          <a:bodyPr wrap="none" lIns="0" tIns="0" rIns="0" bIns="0" rtlCol="0">
            <a:spAutoFit/>
          </a:bodyPr>
          <a:lstStyle/>
          <a:p>
            <a:pPr defTabSz="1218377"/>
            <a:r>
              <a:rPr lang="en-US" sz="5297" dirty="0">
                <a:solidFill>
                  <a:srgbClr val="969696"/>
                </a:solidFill>
                <a:latin typeface="Segoe UI Light" pitchFamily="34" charset="0"/>
              </a:rPr>
              <a:t>Thank you!</a:t>
            </a:r>
          </a:p>
        </p:txBody>
      </p:sp>
      <p:pic>
        <p:nvPicPr>
          <p:cNvPr id="7" name="Picture 6" hidden="1"/>
          <p:cNvPicPr>
            <a:picLocks noChangeAspect="1"/>
          </p:cNvPicPr>
          <p:nvPr userDrawn="1"/>
        </p:nvPicPr>
        <p:blipFill rotWithShape="1">
          <a:blip r:embed="rId3"/>
          <a:srcRect t="-100000" b="-50000"/>
          <a:stretch/>
        </p:blipFill>
        <p:spPr>
          <a:xfrm>
            <a:off x="212104" y="169884"/>
            <a:ext cx="3305602" cy="883403"/>
          </a:xfrm>
          <a:prstGeom prst="rect">
            <a:avLst/>
          </a:prstGeom>
          <a:solidFill>
            <a:schemeClr val="bg1"/>
          </a:solidFill>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2104" y="241533"/>
            <a:ext cx="3658083" cy="1828381"/>
          </a:xfrm>
          <a:prstGeom prst="rect">
            <a:avLst/>
          </a:prstGeom>
        </p:spPr>
      </p:pic>
    </p:spTree>
    <p:extLst>
      <p:ext uri="{BB962C8B-B14F-4D97-AF65-F5344CB8AC3E}">
        <p14:creationId xmlns:p14="http://schemas.microsoft.com/office/powerpoint/2010/main" val="1689490940"/>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theme" Target="../theme/theme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6" Type="http://schemas.openxmlformats.org/officeDocument/2006/relationships/theme" Target="../theme/theme6.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image" Target="../media/image7.png"/><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image" Target="../media/image6.png"/><Relationship Id="rId2" Type="http://schemas.openxmlformats.org/officeDocument/2006/relationships/slideLayout" Target="../slideLayouts/slideLayout88.xml"/><Relationship Id="rId16" Type="http://schemas.openxmlformats.org/officeDocument/2006/relationships/theme" Target="../theme/theme7.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image" Target="../media/image8.png"/><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4669632" y="6356350"/>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pPr/>
              <a:t>‹#›</a:t>
            </a:fld>
            <a:endParaRPr lang="en-US" dirty="0"/>
          </a:p>
        </p:txBody>
      </p:sp>
    </p:spTree>
    <p:extLst>
      <p:ext uri="{BB962C8B-B14F-4D97-AF65-F5344CB8AC3E}">
        <p14:creationId xmlns:p14="http://schemas.microsoft.com/office/powerpoint/2010/main" val="1136598421"/>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82" r:id="rId3"/>
    <p:sldLayoutId id="2147484087"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 id="2147484081" r:id="rId15"/>
    <p:sldLayoutId id="2147484153" r:id="rId16"/>
    <p:sldLayoutId id="2147484154" r:id="rId17"/>
  </p:sldLayoutIdLst>
  <p:transition spd="slow">
    <p:push dir="u"/>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83" r:id="rId3"/>
    <p:sldLayoutId id="2147484061" r:id="rId4"/>
    <p:sldLayoutId id="2147484062" r:id="rId5"/>
    <p:sldLayoutId id="2147484084" r:id="rId6"/>
    <p:sldLayoutId id="2147484057" r:id="rId7"/>
    <p:sldLayoutId id="2147484065" r:id="rId8"/>
    <p:sldLayoutId id="2147484086" r:id="rId9"/>
  </p:sldLayoutIdLst>
  <p:transition spd="slow">
    <p:push dir="u"/>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1"/>
            <a:ext cx="11149012"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198823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4669633" y="6356351"/>
            <a:ext cx="2843211"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995917861"/>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Lst>
  <p:transition spd="slow">
    <p:push dir="u"/>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4669632" y="6356352"/>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232435098"/>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Lst>
  <p:transition spd="slow">
    <p:push dir="u"/>
  </p:transition>
  <p:hf hdr="0" ftr="0" dt="0"/>
  <p:txStyles>
    <p:titleStyle>
      <a:lvl1pPr algn="l" defTabSz="914089" rtl="0" eaLnBrk="1" latinLnBrk="0" hangingPunct="1">
        <a:lnSpc>
          <a:spcPct val="90000"/>
        </a:lnSpc>
        <a:spcBef>
          <a:spcPct val="0"/>
        </a:spcBef>
        <a:buNone/>
        <a:defRPr lang="en-US" sz="53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90000"/>
        <a:buFont typeface="Arial" pitchFamily="34" charset="0"/>
        <a:buChar char="•"/>
        <a:tabLst/>
        <a:defRPr sz="3599" kern="1200" spc="-70" baseline="0">
          <a:gradFill>
            <a:gsLst>
              <a:gs pos="1250">
                <a:schemeClr val="tx1"/>
              </a:gs>
              <a:gs pos="100000">
                <a:schemeClr val="tx1"/>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tx1"/>
              </a:gs>
              <a:gs pos="100000">
                <a:schemeClr val="tx1"/>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tx1"/>
              </a:gs>
              <a:gs pos="100000">
                <a:schemeClr val="tx1"/>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tx1"/>
              </a:gs>
              <a:gs pos="100000">
                <a:schemeClr val="tx1"/>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4"/>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702" y="1447804"/>
            <a:ext cx="11152188"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4669632" y="6356354"/>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236596257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4" r:id="rId13"/>
    <p:sldLayoutId id="2147484135" r:id="rId14"/>
    <p:sldLayoutId id="2147484136" r:id="rId15"/>
  </p:sldLayoutIdLst>
  <p:transition spd="slow">
    <p:push dir="u"/>
  </p:transition>
  <p:hf hdr="0" ftr="0" dt="0"/>
  <p:txStyles>
    <p:titleStyle>
      <a:lvl1pPr algn="l" defTabSz="913815" rtl="0" eaLnBrk="1" latinLnBrk="0" hangingPunct="1">
        <a:lnSpc>
          <a:spcPct val="90000"/>
        </a:lnSpc>
        <a:spcBef>
          <a:spcPct val="0"/>
        </a:spcBef>
        <a:buNone/>
        <a:defRPr lang="en-US" sz="5396"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521" marR="0" indent="-339521" algn="l" defTabSz="913815" rtl="0" eaLnBrk="1" fontAlgn="auto" latinLnBrk="0" hangingPunct="1">
        <a:lnSpc>
          <a:spcPct val="90000"/>
        </a:lnSpc>
        <a:spcBef>
          <a:spcPct val="20000"/>
        </a:spcBef>
        <a:spcAft>
          <a:spcPts val="0"/>
        </a:spcAft>
        <a:buClrTx/>
        <a:buSzPct val="90000"/>
        <a:buFont typeface="Arial" pitchFamily="34" charset="0"/>
        <a:buChar char="•"/>
        <a:tabLst/>
        <a:defRPr sz="3598" kern="1200" spc="-70" baseline="0">
          <a:gradFill>
            <a:gsLst>
              <a:gs pos="1250">
                <a:schemeClr val="tx1"/>
              </a:gs>
              <a:gs pos="100000">
                <a:schemeClr val="tx1"/>
              </a:gs>
            </a:gsLst>
            <a:lin ang="5400000" scaled="0"/>
          </a:gradFill>
          <a:latin typeface="+mj-lt"/>
          <a:ea typeface="+mn-ea"/>
          <a:cs typeface="+mn-cs"/>
        </a:defRPr>
      </a:lvl1pPr>
      <a:lvl2pPr marL="572744" marR="0" indent="-233223" algn="l" defTabSz="913815" rtl="0" eaLnBrk="1" fontAlgn="auto" latinLnBrk="0" hangingPunct="1">
        <a:lnSpc>
          <a:spcPct val="90000"/>
        </a:lnSpc>
        <a:spcBef>
          <a:spcPct val="20000"/>
        </a:spcBef>
        <a:spcAft>
          <a:spcPts val="0"/>
        </a:spcAft>
        <a:buClrTx/>
        <a:buSzPct val="90000"/>
        <a:buFont typeface="Wingdings" pitchFamily="2" charset="2"/>
        <a:buChar char=""/>
        <a:tabLst/>
        <a:defRPr sz="2398" kern="1200" spc="0" baseline="0">
          <a:gradFill>
            <a:gsLst>
              <a:gs pos="1250">
                <a:schemeClr val="tx1"/>
              </a:gs>
              <a:gs pos="100000">
                <a:schemeClr val="tx1"/>
              </a:gs>
            </a:gsLst>
            <a:lin ang="5400000" scaled="0"/>
          </a:gradFill>
          <a:latin typeface="+mn-lt"/>
          <a:ea typeface="+mn-ea"/>
          <a:cs typeface="+mn-cs"/>
        </a:defRPr>
      </a:lvl2pPr>
      <a:lvl3pPr marL="798034" marR="0" indent="-225289" algn="l" defTabSz="913815" rtl="0" eaLnBrk="1" fontAlgn="auto" latinLnBrk="0" hangingPunct="1">
        <a:lnSpc>
          <a:spcPct val="90000"/>
        </a:lnSpc>
        <a:spcBef>
          <a:spcPct val="20000"/>
        </a:spcBef>
        <a:spcAft>
          <a:spcPts val="0"/>
        </a:spcAft>
        <a:buClrTx/>
        <a:buSzPct val="90000"/>
        <a:buFont typeface="Wingdings" pitchFamily="2" charset="2"/>
        <a:buChar char=""/>
        <a:tabLst>
          <a:tab pos="798034" algn="l"/>
        </a:tabLst>
        <a:defRPr sz="2398" kern="1200" spc="0" baseline="0">
          <a:gradFill>
            <a:gsLst>
              <a:gs pos="1250">
                <a:schemeClr val="tx1"/>
              </a:gs>
              <a:gs pos="100000">
                <a:schemeClr val="tx1"/>
              </a:gs>
            </a:gsLst>
            <a:lin ang="5400000" scaled="0"/>
          </a:gradFill>
          <a:latin typeface="+mn-lt"/>
          <a:ea typeface="+mn-ea"/>
          <a:cs typeface="+mn-cs"/>
        </a:defRPr>
      </a:lvl3pPr>
      <a:lvl4pPr marL="1029670" marR="0" indent="-231635" algn="l" defTabSz="913815" rtl="0" eaLnBrk="1" fontAlgn="auto" latinLnBrk="0" hangingPunct="1">
        <a:lnSpc>
          <a:spcPct val="90000"/>
        </a:lnSpc>
        <a:spcBef>
          <a:spcPct val="20000"/>
        </a:spcBef>
        <a:spcAft>
          <a:spcPts val="0"/>
        </a:spcAft>
        <a:buClrTx/>
        <a:buSzPct val="90000"/>
        <a:buFont typeface="Wingdings" pitchFamily="2" charset="2"/>
        <a:buChar char=""/>
        <a:tabLst/>
        <a:defRPr sz="1998" kern="1200" spc="0" baseline="0">
          <a:gradFill>
            <a:gsLst>
              <a:gs pos="1250">
                <a:schemeClr val="tx1"/>
              </a:gs>
              <a:gs pos="100000">
                <a:schemeClr val="tx1"/>
              </a:gs>
            </a:gsLst>
            <a:lin ang="5400000" scaled="0"/>
          </a:gradFill>
          <a:latin typeface="+mn-lt"/>
          <a:ea typeface="+mn-ea"/>
          <a:cs typeface="+mn-cs"/>
        </a:defRPr>
      </a:lvl4pPr>
      <a:lvl5pPr marL="1254959" marR="0" indent="-225289" algn="l" defTabSz="913815" rtl="0" eaLnBrk="1" fontAlgn="auto" latinLnBrk="0" hangingPunct="1">
        <a:lnSpc>
          <a:spcPct val="90000"/>
        </a:lnSpc>
        <a:spcBef>
          <a:spcPct val="20000"/>
        </a:spcBef>
        <a:spcAft>
          <a:spcPts val="0"/>
        </a:spcAft>
        <a:buClrTx/>
        <a:buSzPct val="90000"/>
        <a:buFont typeface="Wingdings" pitchFamily="2" charset="2"/>
        <a:buChar char=""/>
        <a:tabLst>
          <a:tab pos="1254959" algn="l"/>
        </a:tabLst>
        <a:defRPr sz="1998" kern="1200" spc="0" baseline="0">
          <a:gradFill>
            <a:gsLst>
              <a:gs pos="1250">
                <a:schemeClr val="tx1"/>
              </a:gs>
              <a:gs pos="100000">
                <a:schemeClr val="tx1"/>
              </a:gs>
            </a:gsLst>
            <a:lin ang="5400000" scaled="0"/>
          </a:gradFill>
          <a:latin typeface="+mn-lt"/>
          <a:ea typeface="+mn-ea"/>
          <a:cs typeface="+mn-cs"/>
        </a:defRPr>
      </a:lvl5pPr>
      <a:lvl6pPr marL="2512991"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2969898"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26806"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883714" indent="-228453" algn="l" defTabSz="913815"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13815" rtl="0" eaLnBrk="1" latinLnBrk="0" hangingPunct="1">
        <a:defRPr sz="1798" kern="1200">
          <a:solidFill>
            <a:schemeClr val="tx1"/>
          </a:solidFill>
          <a:latin typeface="+mn-lt"/>
          <a:ea typeface="+mn-ea"/>
          <a:cs typeface="+mn-cs"/>
        </a:defRPr>
      </a:lvl1pPr>
      <a:lvl2pPr marL="456908" algn="l" defTabSz="913815" rtl="0" eaLnBrk="1" latinLnBrk="0" hangingPunct="1">
        <a:defRPr sz="1798" kern="1200">
          <a:solidFill>
            <a:schemeClr val="tx1"/>
          </a:solidFill>
          <a:latin typeface="+mn-lt"/>
          <a:ea typeface="+mn-ea"/>
          <a:cs typeface="+mn-cs"/>
        </a:defRPr>
      </a:lvl2pPr>
      <a:lvl3pPr marL="913815" algn="l" defTabSz="913815" rtl="0" eaLnBrk="1" latinLnBrk="0" hangingPunct="1">
        <a:defRPr sz="1798" kern="1200">
          <a:solidFill>
            <a:schemeClr val="tx1"/>
          </a:solidFill>
          <a:latin typeface="+mn-lt"/>
          <a:ea typeface="+mn-ea"/>
          <a:cs typeface="+mn-cs"/>
        </a:defRPr>
      </a:lvl3pPr>
      <a:lvl4pPr marL="1370723" algn="l" defTabSz="913815" rtl="0" eaLnBrk="1" latinLnBrk="0" hangingPunct="1">
        <a:defRPr sz="1798" kern="1200">
          <a:solidFill>
            <a:schemeClr val="tx1"/>
          </a:solidFill>
          <a:latin typeface="+mn-lt"/>
          <a:ea typeface="+mn-ea"/>
          <a:cs typeface="+mn-cs"/>
        </a:defRPr>
      </a:lvl4pPr>
      <a:lvl5pPr marL="1827630" algn="l" defTabSz="913815" rtl="0" eaLnBrk="1" latinLnBrk="0" hangingPunct="1">
        <a:defRPr sz="1798" kern="1200">
          <a:solidFill>
            <a:schemeClr val="tx1"/>
          </a:solidFill>
          <a:latin typeface="+mn-lt"/>
          <a:ea typeface="+mn-ea"/>
          <a:cs typeface="+mn-cs"/>
        </a:defRPr>
      </a:lvl5pPr>
      <a:lvl6pPr marL="2284537" algn="l" defTabSz="913815" rtl="0" eaLnBrk="1" latinLnBrk="0" hangingPunct="1">
        <a:defRPr sz="1798" kern="1200">
          <a:solidFill>
            <a:schemeClr val="tx1"/>
          </a:solidFill>
          <a:latin typeface="+mn-lt"/>
          <a:ea typeface="+mn-ea"/>
          <a:cs typeface="+mn-cs"/>
        </a:defRPr>
      </a:lvl6pPr>
      <a:lvl7pPr marL="2741444" algn="l" defTabSz="913815" rtl="0" eaLnBrk="1" latinLnBrk="0" hangingPunct="1">
        <a:defRPr sz="1798" kern="1200">
          <a:solidFill>
            <a:schemeClr val="tx1"/>
          </a:solidFill>
          <a:latin typeface="+mn-lt"/>
          <a:ea typeface="+mn-ea"/>
          <a:cs typeface="+mn-cs"/>
        </a:defRPr>
      </a:lvl7pPr>
      <a:lvl8pPr marL="3198352" algn="l" defTabSz="913815" rtl="0" eaLnBrk="1" latinLnBrk="0" hangingPunct="1">
        <a:defRPr sz="1798" kern="1200">
          <a:solidFill>
            <a:schemeClr val="tx1"/>
          </a:solidFill>
          <a:latin typeface="+mn-lt"/>
          <a:ea typeface="+mn-ea"/>
          <a:cs typeface="+mn-cs"/>
        </a:defRPr>
      </a:lvl8pPr>
      <a:lvl9pPr marL="3655260" algn="l" defTabSz="913815" rtl="0" eaLnBrk="1" latinLnBrk="0" hangingPunct="1">
        <a:defRPr sz="1798"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5" y="228606"/>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703" y="1447806"/>
            <a:ext cx="11152188"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4669632" y="6356356"/>
            <a:ext cx="2843212" cy="365125"/>
          </a:xfrm>
          <a:prstGeom prst="rect">
            <a:avLst/>
          </a:prstGeom>
        </p:spPr>
        <p:txBody>
          <a:bodyPr vert="horz" lIns="91440" tIns="45720" rIns="91440" bIns="45720" rtlCol="0" anchor="ctr"/>
          <a:lstStyle>
            <a:lvl1pPr algn="ctr">
              <a:defRPr sz="900">
                <a:gradFill>
                  <a:gsLst>
                    <a:gs pos="50000">
                      <a:schemeClr val="bg2">
                        <a:lumMod val="50000"/>
                      </a:schemeClr>
                    </a:gs>
                    <a:gs pos="100000">
                      <a:schemeClr val="bg2">
                        <a:lumMod val="50000"/>
                      </a:schemeClr>
                    </a:gs>
                  </a:gsLst>
                  <a:lin ang="5400000" scaled="0"/>
                </a:gradFill>
              </a:defRPr>
            </a:lvl1p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4661540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Lst>
  <p:transition spd="slow">
    <p:push dir="u"/>
  </p:transition>
  <p:hf hdr="0" ftr="0" dt="0"/>
  <p:txStyles>
    <p:titleStyle>
      <a:lvl1pPr algn="l" defTabSz="913541" rtl="0" eaLnBrk="1" latinLnBrk="0" hangingPunct="1">
        <a:lnSpc>
          <a:spcPct val="90000"/>
        </a:lnSpc>
        <a:spcBef>
          <a:spcPct val="0"/>
        </a:spcBef>
        <a:buNone/>
        <a:defRPr lang="en-US" sz="53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419" marR="0" indent="-339419" algn="l" defTabSz="913541" rtl="0" eaLnBrk="1" fontAlgn="auto" latinLnBrk="0" hangingPunct="1">
        <a:lnSpc>
          <a:spcPct val="90000"/>
        </a:lnSpc>
        <a:spcBef>
          <a:spcPct val="20000"/>
        </a:spcBef>
        <a:spcAft>
          <a:spcPts val="0"/>
        </a:spcAft>
        <a:buClrTx/>
        <a:buSzPct val="90000"/>
        <a:buFont typeface="Arial" pitchFamily="34" charset="0"/>
        <a:buChar char="•"/>
        <a:tabLst/>
        <a:defRPr sz="3597" kern="1200" spc="-70" baseline="0">
          <a:gradFill>
            <a:gsLst>
              <a:gs pos="1250">
                <a:schemeClr val="tx1"/>
              </a:gs>
              <a:gs pos="100000">
                <a:schemeClr val="tx1"/>
              </a:gs>
            </a:gsLst>
            <a:lin ang="5400000" scaled="0"/>
          </a:gradFill>
          <a:latin typeface="+mj-lt"/>
          <a:ea typeface="+mn-ea"/>
          <a:cs typeface="+mn-cs"/>
        </a:defRPr>
      </a:lvl1pPr>
      <a:lvl2pPr marL="572572" marR="0" indent="-233153" algn="l" defTabSz="913541" rtl="0" eaLnBrk="1" fontAlgn="auto" latinLnBrk="0" hangingPunct="1">
        <a:lnSpc>
          <a:spcPct val="90000"/>
        </a:lnSpc>
        <a:spcBef>
          <a:spcPct val="20000"/>
        </a:spcBef>
        <a:spcAft>
          <a:spcPts val="0"/>
        </a:spcAft>
        <a:buClrTx/>
        <a:buSzPct val="90000"/>
        <a:buFont typeface="Wingdings" pitchFamily="2" charset="2"/>
        <a:buChar char=""/>
        <a:tabLst/>
        <a:defRPr sz="2397" kern="1200" spc="0" baseline="0">
          <a:gradFill>
            <a:gsLst>
              <a:gs pos="1250">
                <a:schemeClr val="tx1"/>
              </a:gs>
              <a:gs pos="100000">
                <a:schemeClr val="tx1"/>
              </a:gs>
            </a:gsLst>
            <a:lin ang="5400000" scaled="0"/>
          </a:gradFill>
          <a:latin typeface="+mn-lt"/>
          <a:ea typeface="+mn-ea"/>
          <a:cs typeface="+mn-cs"/>
        </a:defRPr>
      </a:lvl2pPr>
      <a:lvl3pPr marL="797795" marR="0" indent="-225221" algn="l" defTabSz="913541" rtl="0" eaLnBrk="1" fontAlgn="auto" latinLnBrk="0" hangingPunct="1">
        <a:lnSpc>
          <a:spcPct val="90000"/>
        </a:lnSpc>
        <a:spcBef>
          <a:spcPct val="20000"/>
        </a:spcBef>
        <a:spcAft>
          <a:spcPts val="0"/>
        </a:spcAft>
        <a:buClrTx/>
        <a:buSzPct val="90000"/>
        <a:buFont typeface="Wingdings" pitchFamily="2" charset="2"/>
        <a:buChar char=""/>
        <a:tabLst>
          <a:tab pos="797795" algn="l"/>
        </a:tabLst>
        <a:defRPr sz="2397" kern="1200" spc="0" baseline="0">
          <a:gradFill>
            <a:gsLst>
              <a:gs pos="1250">
                <a:schemeClr val="tx1"/>
              </a:gs>
              <a:gs pos="100000">
                <a:schemeClr val="tx1"/>
              </a:gs>
            </a:gsLst>
            <a:lin ang="5400000" scaled="0"/>
          </a:gradFill>
          <a:latin typeface="+mn-lt"/>
          <a:ea typeface="+mn-ea"/>
          <a:cs typeface="+mn-cs"/>
        </a:defRPr>
      </a:lvl3pPr>
      <a:lvl4pPr marL="1029361" marR="0" indent="-231566" algn="l" defTabSz="913541" rtl="0" eaLnBrk="1" fontAlgn="auto" latinLnBrk="0" hangingPunct="1">
        <a:lnSpc>
          <a:spcPct val="90000"/>
        </a:lnSpc>
        <a:spcBef>
          <a:spcPct val="20000"/>
        </a:spcBef>
        <a:spcAft>
          <a:spcPts val="0"/>
        </a:spcAft>
        <a:buClrTx/>
        <a:buSzPct val="90000"/>
        <a:buFont typeface="Wingdings" pitchFamily="2" charset="2"/>
        <a:buChar char=""/>
        <a:tabLst/>
        <a:defRPr sz="1997" kern="1200" spc="0" baseline="0">
          <a:gradFill>
            <a:gsLst>
              <a:gs pos="1250">
                <a:schemeClr val="tx1"/>
              </a:gs>
              <a:gs pos="100000">
                <a:schemeClr val="tx1"/>
              </a:gs>
            </a:gsLst>
            <a:lin ang="5400000" scaled="0"/>
          </a:gradFill>
          <a:latin typeface="+mn-lt"/>
          <a:ea typeface="+mn-ea"/>
          <a:cs typeface="+mn-cs"/>
        </a:defRPr>
      </a:lvl4pPr>
      <a:lvl5pPr marL="1254583" marR="0" indent="-225221" algn="l" defTabSz="913541" rtl="0" eaLnBrk="1" fontAlgn="auto" latinLnBrk="0" hangingPunct="1">
        <a:lnSpc>
          <a:spcPct val="90000"/>
        </a:lnSpc>
        <a:spcBef>
          <a:spcPct val="20000"/>
        </a:spcBef>
        <a:spcAft>
          <a:spcPts val="0"/>
        </a:spcAft>
        <a:buClrTx/>
        <a:buSzPct val="90000"/>
        <a:buFont typeface="Wingdings" pitchFamily="2" charset="2"/>
        <a:buChar char=""/>
        <a:tabLst>
          <a:tab pos="1254583" algn="l"/>
        </a:tabLst>
        <a:defRPr sz="1997" kern="1200" spc="0" baseline="0">
          <a:gradFill>
            <a:gsLst>
              <a:gs pos="1250">
                <a:schemeClr val="tx1"/>
              </a:gs>
              <a:gs pos="100000">
                <a:schemeClr val="tx1"/>
              </a:gs>
            </a:gsLst>
            <a:lin ang="5400000" scaled="0"/>
          </a:gradFill>
          <a:latin typeface="+mn-lt"/>
          <a:ea typeface="+mn-ea"/>
          <a:cs typeface="+mn-cs"/>
        </a:defRPr>
      </a:lvl5pPr>
      <a:lvl6pPr marL="2512237" indent="-228384" algn="l" defTabSz="913541" rtl="0" eaLnBrk="1" latinLnBrk="0" hangingPunct="1">
        <a:spcBef>
          <a:spcPct val="20000"/>
        </a:spcBef>
        <a:buFont typeface="Arial" pitchFamily="34" charset="0"/>
        <a:buChar char="•"/>
        <a:defRPr sz="1997" kern="1200">
          <a:solidFill>
            <a:schemeClr val="tx1"/>
          </a:solidFill>
          <a:latin typeface="+mn-lt"/>
          <a:ea typeface="+mn-ea"/>
          <a:cs typeface="+mn-cs"/>
        </a:defRPr>
      </a:lvl6pPr>
      <a:lvl7pPr marL="2969007" indent="-228384" algn="l" defTabSz="913541" rtl="0" eaLnBrk="1" latinLnBrk="0" hangingPunct="1">
        <a:spcBef>
          <a:spcPct val="20000"/>
        </a:spcBef>
        <a:buFont typeface="Arial" pitchFamily="34" charset="0"/>
        <a:buChar char="•"/>
        <a:defRPr sz="1997" kern="1200">
          <a:solidFill>
            <a:schemeClr val="tx1"/>
          </a:solidFill>
          <a:latin typeface="+mn-lt"/>
          <a:ea typeface="+mn-ea"/>
          <a:cs typeface="+mn-cs"/>
        </a:defRPr>
      </a:lvl7pPr>
      <a:lvl8pPr marL="3425778" indent="-228384" algn="l" defTabSz="913541" rtl="0" eaLnBrk="1" latinLnBrk="0" hangingPunct="1">
        <a:spcBef>
          <a:spcPct val="20000"/>
        </a:spcBef>
        <a:buFont typeface="Arial" pitchFamily="34" charset="0"/>
        <a:buChar char="•"/>
        <a:defRPr sz="1997" kern="1200">
          <a:solidFill>
            <a:schemeClr val="tx1"/>
          </a:solidFill>
          <a:latin typeface="+mn-lt"/>
          <a:ea typeface="+mn-ea"/>
          <a:cs typeface="+mn-cs"/>
        </a:defRPr>
      </a:lvl8pPr>
      <a:lvl9pPr marL="3882549" indent="-228384" algn="l" defTabSz="913541" rtl="0" eaLnBrk="1" latinLnBrk="0" hangingPunct="1">
        <a:spcBef>
          <a:spcPct val="20000"/>
        </a:spcBef>
        <a:buFont typeface="Arial" pitchFamily="34" charset="0"/>
        <a:buChar char="•"/>
        <a:defRPr sz="1997" kern="1200">
          <a:solidFill>
            <a:schemeClr val="tx1"/>
          </a:solidFill>
          <a:latin typeface="+mn-lt"/>
          <a:ea typeface="+mn-ea"/>
          <a:cs typeface="+mn-cs"/>
        </a:defRPr>
      </a:lvl9pPr>
    </p:bodyStyle>
    <p:otherStyle>
      <a:defPPr>
        <a:defRPr lang="en-US"/>
      </a:defPPr>
      <a:lvl1pPr marL="0" algn="l" defTabSz="913541" rtl="0" eaLnBrk="1" latinLnBrk="0" hangingPunct="1">
        <a:defRPr sz="1797" kern="1200">
          <a:solidFill>
            <a:schemeClr val="tx1"/>
          </a:solidFill>
          <a:latin typeface="+mn-lt"/>
          <a:ea typeface="+mn-ea"/>
          <a:cs typeface="+mn-cs"/>
        </a:defRPr>
      </a:lvl1pPr>
      <a:lvl2pPr marL="456771" algn="l" defTabSz="913541" rtl="0" eaLnBrk="1" latinLnBrk="0" hangingPunct="1">
        <a:defRPr sz="1797" kern="1200">
          <a:solidFill>
            <a:schemeClr val="tx1"/>
          </a:solidFill>
          <a:latin typeface="+mn-lt"/>
          <a:ea typeface="+mn-ea"/>
          <a:cs typeface="+mn-cs"/>
        </a:defRPr>
      </a:lvl2pPr>
      <a:lvl3pPr marL="913541" algn="l" defTabSz="913541" rtl="0" eaLnBrk="1" latinLnBrk="0" hangingPunct="1">
        <a:defRPr sz="1797" kern="1200">
          <a:solidFill>
            <a:schemeClr val="tx1"/>
          </a:solidFill>
          <a:latin typeface="+mn-lt"/>
          <a:ea typeface="+mn-ea"/>
          <a:cs typeface="+mn-cs"/>
        </a:defRPr>
      </a:lvl3pPr>
      <a:lvl4pPr marL="1370312" algn="l" defTabSz="913541" rtl="0" eaLnBrk="1" latinLnBrk="0" hangingPunct="1">
        <a:defRPr sz="1797" kern="1200">
          <a:solidFill>
            <a:schemeClr val="tx1"/>
          </a:solidFill>
          <a:latin typeface="+mn-lt"/>
          <a:ea typeface="+mn-ea"/>
          <a:cs typeface="+mn-cs"/>
        </a:defRPr>
      </a:lvl4pPr>
      <a:lvl5pPr marL="1827082" algn="l" defTabSz="913541" rtl="0" eaLnBrk="1" latinLnBrk="0" hangingPunct="1">
        <a:defRPr sz="1797" kern="1200">
          <a:solidFill>
            <a:schemeClr val="tx1"/>
          </a:solidFill>
          <a:latin typeface="+mn-lt"/>
          <a:ea typeface="+mn-ea"/>
          <a:cs typeface="+mn-cs"/>
        </a:defRPr>
      </a:lvl5pPr>
      <a:lvl6pPr marL="2283852" algn="l" defTabSz="913541" rtl="0" eaLnBrk="1" latinLnBrk="0" hangingPunct="1">
        <a:defRPr sz="1797" kern="1200">
          <a:solidFill>
            <a:schemeClr val="tx1"/>
          </a:solidFill>
          <a:latin typeface="+mn-lt"/>
          <a:ea typeface="+mn-ea"/>
          <a:cs typeface="+mn-cs"/>
        </a:defRPr>
      </a:lvl6pPr>
      <a:lvl7pPr marL="2740622" algn="l" defTabSz="913541" rtl="0" eaLnBrk="1" latinLnBrk="0" hangingPunct="1">
        <a:defRPr sz="1797" kern="1200">
          <a:solidFill>
            <a:schemeClr val="tx1"/>
          </a:solidFill>
          <a:latin typeface="+mn-lt"/>
          <a:ea typeface="+mn-ea"/>
          <a:cs typeface="+mn-cs"/>
        </a:defRPr>
      </a:lvl7pPr>
      <a:lvl8pPr marL="3197392" algn="l" defTabSz="913541" rtl="0" eaLnBrk="1" latinLnBrk="0" hangingPunct="1">
        <a:defRPr sz="1797" kern="1200">
          <a:solidFill>
            <a:schemeClr val="tx1"/>
          </a:solidFill>
          <a:latin typeface="+mn-lt"/>
          <a:ea typeface="+mn-ea"/>
          <a:cs typeface="+mn-cs"/>
        </a:defRPr>
      </a:lvl8pPr>
      <a:lvl9pPr marL="3654163" algn="l" defTabSz="913541" rtl="0" eaLnBrk="1" latinLnBrk="0" hangingPunct="1">
        <a:defRPr sz="1797"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2115" y="0"/>
            <a:ext cx="12190940" cy="11582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39" tIns="60919" rIns="121839" bIns="60919" rtlCol="0" anchor="ctr"/>
          <a:lstStyle/>
          <a:p>
            <a:pPr algn="ctr" defTabSz="1218377"/>
            <a:endParaRPr lang="en-US" sz="2399" dirty="0">
              <a:solidFill>
                <a:srgbClr val="FFFFFF"/>
              </a:solidFill>
              <a:latin typeface="Segoe UI Light"/>
            </a:endParaRPr>
          </a:p>
        </p:txBody>
      </p:sp>
      <p:pic>
        <p:nvPicPr>
          <p:cNvPr id="4" name="Picture 3" hidden="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258928" y="6124450"/>
            <a:ext cx="1706952" cy="564049"/>
          </a:xfrm>
          <a:prstGeom prst="rect">
            <a:avLst/>
          </a:prstGeom>
        </p:spPr>
      </p:pic>
      <p:sp>
        <p:nvSpPr>
          <p:cNvPr id="2" name="Title Placeholder 1"/>
          <p:cNvSpPr>
            <a:spLocks noGrp="1"/>
          </p:cNvSpPr>
          <p:nvPr>
            <p:ph type="title"/>
          </p:nvPr>
        </p:nvSpPr>
        <p:spPr>
          <a:xfrm>
            <a:off x="408674" y="312651"/>
            <a:ext cx="11646957"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406778" y="1470891"/>
            <a:ext cx="11371219" cy="1370632"/>
          </a:xfrm>
          <a:prstGeom prst="rect">
            <a:avLst/>
          </a:prstGeom>
        </p:spPr>
        <p:txBody>
          <a:bodyPr vert="horz" wrap="square" lIns="0" tIns="0" rIns="0" bIns="0" rtlCol="0">
            <a:spAutoFit/>
          </a:bodyPr>
          <a:lstStyle/>
          <a:p>
            <a:pPr lvl="0"/>
            <a:r>
              <a:rPr lang="en-US" dirty="0"/>
              <a:t>Click to edit Master text styles 32pt</a:t>
            </a:r>
          </a:p>
          <a:p>
            <a:pPr lvl="1"/>
            <a:r>
              <a:rPr lang="en-US" dirty="0"/>
              <a:t>Second level 24pt</a:t>
            </a:r>
          </a:p>
          <a:p>
            <a:pPr lvl="2"/>
            <a:r>
              <a:rPr lang="en-US" dirty="0"/>
              <a:t>Third level 18pt</a:t>
            </a:r>
          </a:p>
        </p:txBody>
      </p:sp>
      <p:pic>
        <p:nvPicPr>
          <p:cNvPr id="6" name="Picture 5" hidden="1"/>
          <p:cNvPicPr>
            <a:picLocks noChangeAspect="1"/>
          </p:cNvPicPr>
          <p:nvPr userDrawn="1"/>
        </p:nvPicPr>
        <p:blipFill rotWithShape="1">
          <a:blip r:embed="rId18"/>
          <a:srcRect t="-100000" b="-50000"/>
          <a:stretch/>
        </p:blipFill>
        <p:spPr>
          <a:xfrm>
            <a:off x="9450034" y="6092680"/>
            <a:ext cx="2693839" cy="719913"/>
          </a:xfrm>
          <a:prstGeom prst="rect">
            <a:avLst/>
          </a:prstGeom>
          <a:solidFill>
            <a:schemeClr val="bg1"/>
          </a:solidFill>
        </p:spPr>
      </p:pic>
      <p:pic>
        <p:nvPicPr>
          <p:cNvPr id="7" name="Picture 6"/>
          <p:cNvPicPr>
            <a:picLocks noChangeAspect="1"/>
          </p:cNvPicPr>
          <p:nvPr userDrawn="1"/>
        </p:nvPicPr>
        <p:blipFill rotWithShape="1">
          <a:blip r:embed="rId19" cstate="print">
            <a:extLst>
              <a:ext uri="{28A0092B-C50C-407E-A947-70E740481C1C}">
                <a14:useLocalDpi xmlns:a14="http://schemas.microsoft.com/office/drawing/2010/main" val="0"/>
              </a:ext>
            </a:extLst>
          </a:blip>
          <a:srcRect r="34250" b="57875"/>
          <a:stretch/>
        </p:blipFill>
        <p:spPr>
          <a:xfrm>
            <a:off x="10258928" y="6082433"/>
            <a:ext cx="1706952" cy="546614"/>
          </a:xfrm>
          <a:prstGeom prst="rect">
            <a:avLst/>
          </a:prstGeom>
        </p:spPr>
      </p:pic>
    </p:spTree>
    <p:extLst>
      <p:ext uri="{BB962C8B-B14F-4D97-AF65-F5344CB8AC3E}">
        <p14:creationId xmlns:p14="http://schemas.microsoft.com/office/powerpoint/2010/main" val="1183038807"/>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7" r:id="rId14"/>
    <p:sldLayoutId id="2147484178" r:id="rId15"/>
  </p:sldLayoutIdLst>
  <p:transition>
    <p:fade/>
  </p:transition>
  <p:txStyles>
    <p:titleStyle>
      <a:lvl1pPr algn="l" defTabSz="914112" rtl="0" eaLnBrk="1" latinLnBrk="0" hangingPunct="1">
        <a:lnSpc>
          <a:spcPct val="90000"/>
        </a:lnSpc>
        <a:spcBef>
          <a:spcPct val="0"/>
        </a:spcBef>
        <a:buNone/>
        <a:defRPr lang="en-US" sz="4399" b="0" kern="1200" cap="none" spc="-133" baseline="0" dirty="0" smtClean="0">
          <a:ln w="3175">
            <a:noFill/>
          </a:ln>
          <a:solidFill>
            <a:srgbClr val="FFFFFF"/>
          </a:solidFill>
          <a:effectLst/>
          <a:latin typeface="Segoe UI Light"/>
          <a:ea typeface="+mn-ea"/>
          <a:cs typeface="Segoe UI Light"/>
        </a:defRPr>
      </a:lvl1pPr>
    </p:titleStyle>
    <p:bodyStyle>
      <a:lvl1pPr marL="287914" indent="-287914" algn="l" defTabSz="914112" rtl="0" eaLnBrk="1" latinLnBrk="0" hangingPunct="1">
        <a:lnSpc>
          <a:spcPct val="80000"/>
        </a:lnSpc>
        <a:spcBef>
          <a:spcPts val="800"/>
        </a:spcBef>
        <a:spcAft>
          <a:spcPts val="800"/>
        </a:spcAft>
        <a:buSzPct val="90000"/>
        <a:buFont typeface="Arial" pitchFamily="34" charset="0"/>
        <a:buChar char="•"/>
        <a:defRPr sz="3599" kern="1200">
          <a:solidFill>
            <a:srgbClr val="1C1C1C"/>
          </a:solidFill>
          <a:latin typeface="Segoe UI Light"/>
          <a:ea typeface="+mn-ea"/>
          <a:cs typeface="Segoe UI Light"/>
        </a:defRPr>
      </a:lvl1pPr>
      <a:lvl2pPr marL="575827" indent="-251924" algn="l" defTabSz="914112" rtl="0" eaLnBrk="1" latinLnBrk="0" hangingPunct="1">
        <a:lnSpc>
          <a:spcPct val="80000"/>
        </a:lnSpc>
        <a:spcBef>
          <a:spcPts val="800"/>
        </a:spcBef>
        <a:spcAft>
          <a:spcPts val="800"/>
        </a:spcAft>
        <a:buSzPct val="90000"/>
        <a:buFont typeface="Arial" pitchFamily="34" charset="0"/>
        <a:buChar char="•"/>
        <a:tabLst>
          <a:tab pos="630065" algn="l"/>
        </a:tabLst>
        <a:defRPr sz="2399" kern="1200">
          <a:solidFill>
            <a:srgbClr val="1C1C1C"/>
          </a:solidFill>
          <a:latin typeface="Segoe UI Light"/>
          <a:ea typeface="+mn-ea"/>
          <a:cs typeface="Segoe UI Light"/>
        </a:defRPr>
      </a:lvl2pPr>
      <a:lvl3pPr marL="791762" indent="-215935" algn="l" defTabSz="914112" rtl="0" eaLnBrk="1" latinLnBrk="0" hangingPunct="1">
        <a:lnSpc>
          <a:spcPct val="80000"/>
        </a:lnSpc>
        <a:spcBef>
          <a:spcPts val="800"/>
        </a:spcBef>
        <a:spcAft>
          <a:spcPts val="800"/>
        </a:spcAft>
        <a:buSzPct val="90000"/>
        <a:buFont typeface="Arial" pitchFamily="34" charset="0"/>
        <a:buChar char="•"/>
        <a:defRPr sz="1799" kern="1200">
          <a:solidFill>
            <a:srgbClr val="1C1C1C"/>
          </a:solidFill>
          <a:latin typeface="Segoe UI Light"/>
          <a:ea typeface="+mn-ea"/>
          <a:cs typeface="Segoe UI Light"/>
        </a:defRPr>
      </a:lvl3pPr>
      <a:lvl4pPr marL="1482317" indent="-223777" algn="l" defTabSz="914112" rtl="0" eaLnBrk="1" latinLnBrk="0" hangingPunct="1">
        <a:lnSpc>
          <a:spcPct val="90000"/>
        </a:lnSpc>
        <a:spcBef>
          <a:spcPct val="20000"/>
        </a:spcBef>
        <a:buSzPct val="90000"/>
        <a:buFont typeface="Arial" pitchFamily="34" charset="0"/>
        <a:buChar char="•"/>
        <a:tabLst>
          <a:tab pos="914148" algn="l"/>
        </a:tabLst>
        <a:defRPr sz="2399" kern="1200">
          <a:solidFill>
            <a:schemeClr val="tx1"/>
          </a:solidFill>
          <a:latin typeface="Segoe UI Light"/>
          <a:ea typeface="+mn-ea"/>
          <a:cs typeface="Segoe UI Light"/>
        </a:defRPr>
      </a:lvl4pPr>
      <a:lvl5pPr marL="1712442" indent="-230125" algn="l" defTabSz="914112" rtl="0" eaLnBrk="1" latinLnBrk="0" hangingPunct="1">
        <a:lnSpc>
          <a:spcPct val="90000"/>
        </a:lnSpc>
        <a:spcBef>
          <a:spcPct val="20000"/>
        </a:spcBef>
        <a:buSzPct val="90000"/>
        <a:buFont typeface="Arial" pitchFamily="34" charset="0"/>
        <a:buChar char="•"/>
        <a:defRPr sz="2399" kern="1200">
          <a:solidFill>
            <a:schemeClr val="tx1"/>
          </a:solidFill>
          <a:latin typeface="Segoe UI Light"/>
          <a:ea typeface="+mn-ea"/>
          <a:cs typeface="Segoe UI Light"/>
        </a:defRPr>
      </a:lvl5pPr>
      <a:lvl6pPr marL="2513808" indent="-228528" algn="l" defTabSz="91411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863" indent="-228528" algn="l" defTabSz="91411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19" indent="-228528" algn="l" defTabSz="91411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977" indent="-228528" algn="l" defTabSz="91411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12" rtl="0" eaLnBrk="1" latinLnBrk="0" hangingPunct="1">
        <a:defRPr sz="1899" kern="1200">
          <a:solidFill>
            <a:schemeClr val="tx1"/>
          </a:solidFill>
          <a:latin typeface="+mn-lt"/>
          <a:ea typeface="+mn-ea"/>
          <a:cs typeface="+mn-cs"/>
        </a:defRPr>
      </a:lvl1pPr>
      <a:lvl2pPr marL="457057" algn="l" defTabSz="914112" rtl="0" eaLnBrk="1" latinLnBrk="0" hangingPunct="1">
        <a:defRPr sz="1899" kern="1200">
          <a:solidFill>
            <a:schemeClr val="tx1"/>
          </a:solidFill>
          <a:latin typeface="+mn-lt"/>
          <a:ea typeface="+mn-ea"/>
          <a:cs typeface="+mn-cs"/>
        </a:defRPr>
      </a:lvl2pPr>
      <a:lvl3pPr marL="914112" algn="l" defTabSz="914112" rtl="0" eaLnBrk="1" latinLnBrk="0" hangingPunct="1">
        <a:defRPr sz="1899" kern="1200">
          <a:solidFill>
            <a:schemeClr val="tx1"/>
          </a:solidFill>
          <a:latin typeface="+mn-lt"/>
          <a:ea typeface="+mn-ea"/>
          <a:cs typeface="+mn-cs"/>
        </a:defRPr>
      </a:lvl3pPr>
      <a:lvl4pPr marL="1371168" algn="l" defTabSz="914112" rtl="0" eaLnBrk="1" latinLnBrk="0" hangingPunct="1">
        <a:defRPr sz="1899" kern="1200">
          <a:solidFill>
            <a:schemeClr val="tx1"/>
          </a:solidFill>
          <a:latin typeface="+mn-lt"/>
          <a:ea typeface="+mn-ea"/>
          <a:cs typeface="+mn-cs"/>
        </a:defRPr>
      </a:lvl4pPr>
      <a:lvl5pPr marL="1828224" algn="l" defTabSz="914112" rtl="0" eaLnBrk="1" latinLnBrk="0" hangingPunct="1">
        <a:defRPr sz="1899" kern="1200">
          <a:solidFill>
            <a:schemeClr val="tx1"/>
          </a:solidFill>
          <a:latin typeface="+mn-lt"/>
          <a:ea typeface="+mn-ea"/>
          <a:cs typeface="+mn-cs"/>
        </a:defRPr>
      </a:lvl5pPr>
      <a:lvl6pPr marL="2285281" algn="l" defTabSz="914112" rtl="0" eaLnBrk="1" latinLnBrk="0" hangingPunct="1">
        <a:defRPr sz="1899" kern="1200">
          <a:solidFill>
            <a:schemeClr val="tx1"/>
          </a:solidFill>
          <a:latin typeface="+mn-lt"/>
          <a:ea typeface="+mn-ea"/>
          <a:cs typeface="+mn-cs"/>
        </a:defRPr>
      </a:lvl6pPr>
      <a:lvl7pPr marL="2742334" algn="l" defTabSz="914112" rtl="0" eaLnBrk="1" latinLnBrk="0" hangingPunct="1">
        <a:defRPr sz="1899" kern="1200">
          <a:solidFill>
            <a:schemeClr val="tx1"/>
          </a:solidFill>
          <a:latin typeface="+mn-lt"/>
          <a:ea typeface="+mn-ea"/>
          <a:cs typeface="+mn-cs"/>
        </a:defRPr>
      </a:lvl7pPr>
      <a:lvl8pPr marL="3199392" algn="l" defTabSz="914112" rtl="0" eaLnBrk="1" latinLnBrk="0" hangingPunct="1">
        <a:defRPr sz="1899" kern="1200">
          <a:solidFill>
            <a:schemeClr val="tx1"/>
          </a:solidFill>
          <a:latin typeface="+mn-lt"/>
          <a:ea typeface="+mn-ea"/>
          <a:cs typeface="+mn-cs"/>
        </a:defRPr>
      </a:lvl8pPr>
      <a:lvl9pPr marL="3656448" algn="l" defTabSz="914112" rtl="0" eaLnBrk="1" latinLnBrk="0" hangingPunct="1">
        <a:defRPr sz="18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100.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0.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0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0.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00.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812800" y="2896658"/>
            <a:ext cx="11149013" cy="914096"/>
          </a:xfrm>
        </p:spPr>
        <p:txBody>
          <a:bodyPr/>
          <a:lstStyle/>
          <a:p>
            <a:r>
              <a:rPr lang="en-US" sz="6600" b="1" dirty="0"/>
              <a:t>DevOps for </a:t>
            </a:r>
            <a:r>
              <a:rPr lang="en-US" sz="6600" b="1"/>
              <a:t>Xamarin</a:t>
            </a:r>
            <a:endParaRPr lang="en-US" sz="6600" b="1" dirty="0"/>
          </a:p>
        </p:txBody>
      </p:sp>
      <p:sp>
        <p:nvSpPr>
          <p:cNvPr id="5" name="Slide Number Placeholder 4"/>
          <p:cNvSpPr>
            <a:spLocks noGrp="1"/>
          </p:cNvSpPr>
          <p:nvPr>
            <p:ph type="sldNum" sz="quarter" idx="4294967295"/>
          </p:nvPr>
        </p:nvSpPr>
        <p:spPr>
          <a:xfrm>
            <a:off x="0" y="6356350"/>
            <a:ext cx="2843213" cy="365125"/>
          </a:xfrm>
          <a:prstGeom prst="rect">
            <a:avLst/>
          </a:prstGeom>
        </p:spPr>
        <p:txBody>
          <a:bodyPr/>
          <a:lstStyle/>
          <a:p>
            <a:fld id="{D0C6559A-9CA4-4004-94C4-AE2A12A0AD11}" type="slidenum">
              <a:rPr lang="en-US" smtClean="0">
                <a:gradFill>
                  <a:gsLst>
                    <a:gs pos="50000">
                      <a:srgbClr val="D2D2D2">
                        <a:lumMod val="50000"/>
                      </a:srgbClr>
                    </a:gs>
                    <a:gs pos="100000">
                      <a:srgbClr val="D2D2D2">
                        <a:lumMod val="50000"/>
                      </a:srgbClr>
                    </a:gs>
                  </a:gsLst>
                  <a:lin ang="5400000" scaled="0"/>
                </a:gradFill>
              </a:rPr>
              <a:pPr/>
              <a:t>1</a:t>
            </a:fld>
            <a:endParaRPr lang="en-US" dirty="0">
              <a:gradFill>
                <a:gsLst>
                  <a:gs pos="50000">
                    <a:srgbClr val="D2D2D2">
                      <a:lumMod val="50000"/>
                    </a:srgbClr>
                  </a:gs>
                  <a:gs pos="100000">
                    <a:srgbClr val="D2D2D2">
                      <a:lumMod val="50000"/>
                    </a:srgbClr>
                  </a:gs>
                </a:gsLst>
                <a:lin ang="5400000" scaled="0"/>
              </a:gradFill>
            </a:endParaRPr>
          </a:p>
        </p:txBody>
      </p:sp>
    </p:spTree>
    <p:extLst>
      <p:ext uri="{BB962C8B-B14F-4D97-AF65-F5344CB8AC3E}">
        <p14:creationId xmlns:p14="http://schemas.microsoft.com/office/powerpoint/2010/main" val="32142269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DevOps</a:t>
            </a:r>
            <a:endParaRPr lang="pt-BR" sz="2800" dirty="0"/>
          </a:p>
        </p:txBody>
      </p:sp>
      <p:grpSp>
        <p:nvGrpSpPr>
          <p:cNvPr id="45" name="Group 44"/>
          <p:cNvGrpSpPr/>
          <p:nvPr/>
        </p:nvGrpSpPr>
        <p:grpSpPr>
          <a:xfrm>
            <a:off x="43550" y="1816894"/>
            <a:ext cx="12426903" cy="3829109"/>
            <a:chOff x="43550" y="1899446"/>
            <a:chExt cx="12426903" cy="3829109"/>
          </a:xfrm>
        </p:grpSpPr>
        <p:sp>
          <p:nvSpPr>
            <p:cNvPr id="46" name="AutoShape 63"/>
            <p:cNvSpPr>
              <a:spLocks noChangeAspect="1" noChangeArrowheads="1" noTextEdit="1"/>
            </p:cNvSpPr>
            <p:nvPr/>
          </p:nvSpPr>
          <p:spPr bwMode="auto">
            <a:xfrm>
              <a:off x="3370790" y="2363586"/>
              <a:ext cx="5807321" cy="288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47" name="Freeform 67"/>
            <p:cNvSpPr>
              <a:spLocks/>
            </p:cNvSpPr>
            <p:nvPr/>
          </p:nvSpPr>
          <p:spPr bwMode="auto">
            <a:xfrm>
              <a:off x="3370790" y="3584797"/>
              <a:ext cx="3039881" cy="1660944"/>
            </a:xfrm>
            <a:custGeom>
              <a:avLst/>
              <a:gdLst>
                <a:gd name="T0" fmla="*/ 2545 w 2545"/>
                <a:gd name="T1" fmla="*/ 365 h 1391"/>
                <a:gd name="T2" fmla="*/ 2464 w 2545"/>
                <a:gd name="T3" fmla="*/ 486 h 1391"/>
                <a:gd name="T4" fmla="*/ 2395 w 2545"/>
                <a:gd name="T5" fmla="*/ 587 h 1391"/>
                <a:gd name="T6" fmla="*/ 2333 w 2545"/>
                <a:gd name="T7" fmla="*/ 679 h 1391"/>
                <a:gd name="T8" fmla="*/ 2271 w 2545"/>
                <a:gd name="T9" fmla="*/ 767 h 1391"/>
                <a:gd name="T10" fmla="*/ 2203 w 2545"/>
                <a:gd name="T11" fmla="*/ 861 h 1391"/>
                <a:gd name="T12" fmla="*/ 2134 w 2545"/>
                <a:gd name="T13" fmla="*/ 951 h 1391"/>
                <a:gd name="T14" fmla="*/ 2059 w 2545"/>
                <a:gd name="T15" fmla="*/ 1033 h 1391"/>
                <a:gd name="T16" fmla="*/ 1968 w 2545"/>
                <a:gd name="T17" fmla="*/ 1114 h 1391"/>
                <a:gd name="T18" fmla="*/ 1859 w 2545"/>
                <a:gd name="T19" fmla="*/ 1192 h 1391"/>
                <a:gd name="T20" fmla="*/ 1733 w 2545"/>
                <a:gd name="T21" fmla="*/ 1263 h 1391"/>
                <a:gd name="T22" fmla="*/ 1591 w 2545"/>
                <a:gd name="T23" fmla="*/ 1322 h 1391"/>
                <a:gd name="T24" fmla="*/ 1430 w 2545"/>
                <a:gd name="T25" fmla="*/ 1366 h 1391"/>
                <a:gd name="T26" fmla="*/ 1250 w 2545"/>
                <a:gd name="T27" fmla="*/ 1390 h 1391"/>
                <a:gd name="T28" fmla="*/ 1250 w 2545"/>
                <a:gd name="T29" fmla="*/ 1390 h 1391"/>
                <a:gd name="T30" fmla="*/ 1100 w 2545"/>
                <a:gd name="T31" fmla="*/ 1387 h 1391"/>
                <a:gd name="T32" fmla="*/ 900 w 2545"/>
                <a:gd name="T33" fmla="*/ 1351 h 1391"/>
                <a:gd name="T34" fmla="*/ 713 w 2545"/>
                <a:gd name="T35" fmla="*/ 1287 h 1391"/>
                <a:gd name="T36" fmla="*/ 540 w 2545"/>
                <a:gd name="T37" fmla="*/ 1192 h 1391"/>
                <a:gd name="T38" fmla="*/ 387 w 2545"/>
                <a:gd name="T39" fmla="*/ 1072 h 1391"/>
                <a:gd name="T40" fmla="*/ 256 w 2545"/>
                <a:gd name="T41" fmla="*/ 929 h 1391"/>
                <a:gd name="T42" fmla="*/ 149 w 2545"/>
                <a:gd name="T43" fmla="*/ 766 h 1391"/>
                <a:gd name="T44" fmla="*/ 68 w 2545"/>
                <a:gd name="T45" fmla="*/ 586 h 1391"/>
                <a:gd name="T46" fmla="*/ 18 w 2545"/>
                <a:gd name="T47" fmla="*/ 392 h 1391"/>
                <a:gd name="T48" fmla="*/ 0 w 2545"/>
                <a:gd name="T49" fmla="*/ 187 h 1391"/>
                <a:gd name="T50" fmla="*/ 4 w 2545"/>
                <a:gd name="T51" fmla="*/ 125 h 1391"/>
                <a:gd name="T52" fmla="*/ 402 w 2545"/>
                <a:gd name="T53" fmla="*/ 187 h 1391"/>
                <a:gd name="T54" fmla="*/ 418 w 2545"/>
                <a:gd name="T55" fmla="*/ 349 h 1391"/>
                <a:gd name="T56" fmla="*/ 464 w 2545"/>
                <a:gd name="T57" fmla="*/ 499 h 1391"/>
                <a:gd name="T58" fmla="*/ 539 w 2545"/>
                <a:gd name="T59" fmla="*/ 636 h 1391"/>
                <a:gd name="T60" fmla="*/ 636 w 2545"/>
                <a:gd name="T61" fmla="*/ 754 h 1391"/>
                <a:gd name="T62" fmla="*/ 756 w 2545"/>
                <a:gd name="T63" fmla="*/ 852 h 1391"/>
                <a:gd name="T64" fmla="*/ 891 w 2545"/>
                <a:gd name="T65" fmla="*/ 926 h 1391"/>
                <a:gd name="T66" fmla="*/ 1043 w 2545"/>
                <a:gd name="T67" fmla="*/ 973 h 1391"/>
                <a:gd name="T68" fmla="*/ 1205 w 2545"/>
                <a:gd name="T69" fmla="*/ 989 h 1391"/>
                <a:gd name="T70" fmla="*/ 1250 w 2545"/>
                <a:gd name="T71" fmla="*/ 988 h 1391"/>
                <a:gd name="T72" fmla="*/ 1409 w 2545"/>
                <a:gd name="T73" fmla="*/ 963 h 1391"/>
                <a:gd name="T74" fmla="*/ 1558 w 2545"/>
                <a:gd name="T75" fmla="*/ 908 h 1391"/>
                <a:gd name="T76" fmla="*/ 1689 w 2545"/>
                <a:gd name="T77" fmla="*/ 829 h 1391"/>
                <a:gd name="T78" fmla="*/ 1801 w 2545"/>
                <a:gd name="T79" fmla="*/ 724 h 1391"/>
                <a:gd name="T80" fmla="*/ 1906 w 2545"/>
                <a:gd name="T81" fmla="*/ 583 h 1391"/>
                <a:gd name="T82" fmla="*/ 2031 w 2545"/>
                <a:gd name="T83" fmla="*/ 399 h 1391"/>
                <a:gd name="T84" fmla="*/ 2166 w 2545"/>
                <a:gd name="T85" fmla="*/ 202 h 1391"/>
                <a:gd name="T86" fmla="*/ 2306 w 2545"/>
                <a:gd name="T87" fmla="*/ 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45" h="1391">
                  <a:moveTo>
                    <a:pt x="2306" y="0"/>
                  </a:moveTo>
                  <a:lnTo>
                    <a:pt x="2545" y="365"/>
                  </a:lnTo>
                  <a:lnTo>
                    <a:pt x="2502" y="429"/>
                  </a:lnTo>
                  <a:lnTo>
                    <a:pt x="2464" y="486"/>
                  </a:lnTo>
                  <a:lnTo>
                    <a:pt x="2429" y="539"/>
                  </a:lnTo>
                  <a:lnTo>
                    <a:pt x="2395" y="587"/>
                  </a:lnTo>
                  <a:lnTo>
                    <a:pt x="2364" y="635"/>
                  </a:lnTo>
                  <a:lnTo>
                    <a:pt x="2333" y="679"/>
                  </a:lnTo>
                  <a:lnTo>
                    <a:pt x="2302" y="723"/>
                  </a:lnTo>
                  <a:lnTo>
                    <a:pt x="2271" y="767"/>
                  </a:lnTo>
                  <a:lnTo>
                    <a:pt x="2239" y="813"/>
                  </a:lnTo>
                  <a:lnTo>
                    <a:pt x="2203" y="861"/>
                  </a:lnTo>
                  <a:lnTo>
                    <a:pt x="2165" y="913"/>
                  </a:lnTo>
                  <a:lnTo>
                    <a:pt x="2134" y="951"/>
                  </a:lnTo>
                  <a:lnTo>
                    <a:pt x="2099" y="992"/>
                  </a:lnTo>
                  <a:lnTo>
                    <a:pt x="2059" y="1033"/>
                  </a:lnTo>
                  <a:lnTo>
                    <a:pt x="2015" y="1075"/>
                  </a:lnTo>
                  <a:lnTo>
                    <a:pt x="1968" y="1114"/>
                  </a:lnTo>
                  <a:lnTo>
                    <a:pt x="1915" y="1154"/>
                  </a:lnTo>
                  <a:lnTo>
                    <a:pt x="1859" y="1192"/>
                  </a:lnTo>
                  <a:lnTo>
                    <a:pt x="1798" y="1229"/>
                  </a:lnTo>
                  <a:lnTo>
                    <a:pt x="1733" y="1263"/>
                  </a:lnTo>
                  <a:lnTo>
                    <a:pt x="1664" y="1294"/>
                  </a:lnTo>
                  <a:lnTo>
                    <a:pt x="1591" y="1322"/>
                  </a:lnTo>
                  <a:lnTo>
                    <a:pt x="1512" y="1345"/>
                  </a:lnTo>
                  <a:lnTo>
                    <a:pt x="1430" y="1366"/>
                  </a:lnTo>
                  <a:lnTo>
                    <a:pt x="1342" y="1381"/>
                  </a:lnTo>
                  <a:lnTo>
                    <a:pt x="1250" y="1390"/>
                  </a:lnTo>
                  <a:lnTo>
                    <a:pt x="1250" y="1390"/>
                  </a:lnTo>
                  <a:lnTo>
                    <a:pt x="1250" y="1390"/>
                  </a:lnTo>
                  <a:lnTo>
                    <a:pt x="1205" y="1391"/>
                  </a:lnTo>
                  <a:lnTo>
                    <a:pt x="1100" y="1387"/>
                  </a:lnTo>
                  <a:lnTo>
                    <a:pt x="999" y="1373"/>
                  </a:lnTo>
                  <a:lnTo>
                    <a:pt x="900" y="1351"/>
                  </a:lnTo>
                  <a:lnTo>
                    <a:pt x="804" y="1323"/>
                  </a:lnTo>
                  <a:lnTo>
                    <a:pt x="713" y="1287"/>
                  </a:lnTo>
                  <a:lnTo>
                    <a:pt x="624" y="1242"/>
                  </a:lnTo>
                  <a:lnTo>
                    <a:pt x="540" y="1192"/>
                  </a:lnTo>
                  <a:lnTo>
                    <a:pt x="462" y="1135"/>
                  </a:lnTo>
                  <a:lnTo>
                    <a:pt x="387" y="1072"/>
                  </a:lnTo>
                  <a:lnTo>
                    <a:pt x="320" y="1002"/>
                  </a:lnTo>
                  <a:lnTo>
                    <a:pt x="256" y="929"/>
                  </a:lnTo>
                  <a:lnTo>
                    <a:pt x="199" y="849"/>
                  </a:lnTo>
                  <a:lnTo>
                    <a:pt x="149" y="766"/>
                  </a:lnTo>
                  <a:lnTo>
                    <a:pt x="105" y="679"/>
                  </a:lnTo>
                  <a:lnTo>
                    <a:pt x="68" y="586"/>
                  </a:lnTo>
                  <a:lnTo>
                    <a:pt x="38" y="490"/>
                  </a:lnTo>
                  <a:lnTo>
                    <a:pt x="18" y="392"/>
                  </a:lnTo>
                  <a:lnTo>
                    <a:pt x="4" y="292"/>
                  </a:lnTo>
                  <a:lnTo>
                    <a:pt x="0" y="187"/>
                  </a:lnTo>
                  <a:lnTo>
                    <a:pt x="1" y="156"/>
                  </a:lnTo>
                  <a:lnTo>
                    <a:pt x="4" y="125"/>
                  </a:lnTo>
                  <a:lnTo>
                    <a:pt x="404" y="125"/>
                  </a:lnTo>
                  <a:lnTo>
                    <a:pt x="402" y="187"/>
                  </a:lnTo>
                  <a:lnTo>
                    <a:pt x="405" y="270"/>
                  </a:lnTo>
                  <a:lnTo>
                    <a:pt x="418" y="349"/>
                  </a:lnTo>
                  <a:lnTo>
                    <a:pt x="437" y="426"/>
                  </a:lnTo>
                  <a:lnTo>
                    <a:pt x="464" y="499"/>
                  </a:lnTo>
                  <a:lnTo>
                    <a:pt x="498" y="570"/>
                  </a:lnTo>
                  <a:lnTo>
                    <a:pt x="539" y="636"/>
                  </a:lnTo>
                  <a:lnTo>
                    <a:pt x="585" y="698"/>
                  </a:lnTo>
                  <a:lnTo>
                    <a:pt x="636" y="754"/>
                  </a:lnTo>
                  <a:lnTo>
                    <a:pt x="694" y="807"/>
                  </a:lnTo>
                  <a:lnTo>
                    <a:pt x="756" y="852"/>
                  </a:lnTo>
                  <a:lnTo>
                    <a:pt x="822" y="892"/>
                  </a:lnTo>
                  <a:lnTo>
                    <a:pt x="891" y="926"/>
                  </a:lnTo>
                  <a:lnTo>
                    <a:pt x="965" y="954"/>
                  </a:lnTo>
                  <a:lnTo>
                    <a:pt x="1043" y="973"/>
                  </a:lnTo>
                  <a:lnTo>
                    <a:pt x="1122" y="985"/>
                  </a:lnTo>
                  <a:lnTo>
                    <a:pt x="1205" y="989"/>
                  </a:lnTo>
                  <a:lnTo>
                    <a:pt x="1250" y="988"/>
                  </a:lnTo>
                  <a:lnTo>
                    <a:pt x="1250" y="988"/>
                  </a:lnTo>
                  <a:lnTo>
                    <a:pt x="1331" y="979"/>
                  </a:lnTo>
                  <a:lnTo>
                    <a:pt x="1409" y="963"/>
                  </a:lnTo>
                  <a:lnTo>
                    <a:pt x="1486" y="939"/>
                  </a:lnTo>
                  <a:lnTo>
                    <a:pt x="1558" y="908"/>
                  </a:lnTo>
                  <a:lnTo>
                    <a:pt x="1626" y="872"/>
                  </a:lnTo>
                  <a:lnTo>
                    <a:pt x="1689" y="829"/>
                  </a:lnTo>
                  <a:lnTo>
                    <a:pt x="1748" y="779"/>
                  </a:lnTo>
                  <a:lnTo>
                    <a:pt x="1801" y="724"/>
                  </a:lnTo>
                  <a:lnTo>
                    <a:pt x="1848" y="665"/>
                  </a:lnTo>
                  <a:lnTo>
                    <a:pt x="1906" y="583"/>
                  </a:lnTo>
                  <a:lnTo>
                    <a:pt x="1966" y="493"/>
                  </a:lnTo>
                  <a:lnTo>
                    <a:pt x="2031" y="399"/>
                  </a:lnTo>
                  <a:lnTo>
                    <a:pt x="2097" y="302"/>
                  </a:lnTo>
                  <a:lnTo>
                    <a:pt x="2166" y="202"/>
                  </a:lnTo>
                  <a:lnTo>
                    <a:pt x="2236" y="102"/>
                  </a:lnTo>
                  <a:lnTo>
                    <a:pt x="2306" y="0"/>
                  </a:lnTo>
                  <a:close/>
                </a:path>
              </a:pathLst>
            </a:custGeom>
            <a:solidFill>
              <a:srgbClr val="CB262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48" name="Freeform 68"/>
            <p:cNvSpPr>
              <a:spLocks/>
            </p:cNvSpPr>
            <p:nvPr/>
          </p:nvSpPr>
          <p:spPr bwMode="auto">
            <a:xfrm>
              <a:off x="3748385" y="3018404"/>
              <a:ext cx="1687230" cy="1065871"/>
            </a:xfrm>
            <a:custGeom>
              <a:avLst/>
              <a:gdLst>
                <a:gd name="T0" fmla="*/ 161 w 1413"/>
                <a:gd name="T1" fmla="*/ 0 h 892"/>
                <a:gd name="T2" fmla="*/ 1413 w 1413"/>
                <a:gd name="T3" fmla="*/ 389 h 892"/>
                <a:gd name="T4" fmla="*/ 1252 w 1413"/>
                <a:gd name="T5" fmla="*/ 892 h 892"/>
                <a:gd name="T6" fmla="*/ 0 w 1413"/>
                <a:gd name="T7" fmla="*/ 504 h 892"/>
                <a:gd name="T8" fmla="*/ 161 w 1413"/>
                <a:gd name="T9" fmla="*/ 0 h 892"/>
              </a:gdLst>
              <a:ahLst/>
              <a:cxnLst>
                <a:cxn ang="0">
                  <a:pos x="T0" y="T1"/>
                </a:cxn>
                <a:cxn ang="0">
                  <a:pos x="T2" y="T3"/>
                </a:cxn>
                <a:cxn ang="0">
                  <a:pos x="T4" y="T5"/>
                </a:cxn>
                <a:cxn ang="0">
                  <a:pos x="T6" y="T7"/>
                </a:cxn>
                <a:cxn ang="0">
                  <a:pos x="T8" y="T9"/>
                </a:cxn>
              </a:cxnLst>
              <a:rect l="0" t="0" r="r" b="b"/>
              <a:pathLst>
                <a:path w="1413" h="892">
                  <a:moveTo>
                    <a:pt x="161" y="0"/>
                  </a:moveTo>
                  <a:lnTo>
                    <a:pt x="1413" y="389"/>
                  </a:lnTo>
                  <a:lnTo>
                    <a:pt x="1252" y="892"/>
                  </a:lnTo>
                  <a:lnTo>
                    <a:pt x="0" y="504"/>
                  </a:lnTo>
                  <a:lnTo>
                    <a:pt x="16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49" name="Freeform 69"/>
            <p:cNvSpPr>
              <a:spLocks/>
            </p:cNvSpPr>
            <p:nvPr/>
          </p:nvSpPr>
          <p:spPr bwMode="auto">
            <a:xfrm>
              <a:off x="3370790" y="2370756"/>
              <a:ext cx="3015983" cy="1646605"/>
            </a:xfrm>
            <a:custGeom>
              <a:avLst/>
              <a:gdLst>
                <a:gd name="T0" fmla="*/ 1404 w 2524"/>
                <a:gd name="T1" fmla="*/ 16 h 1377"/>
                <a:gd name="T2" fmla="*/ 1683 w 2524"/>
                <a:gd name="T3" fmla="*/ 103 h 1377"/>
                <a:gd name="T4" fmla="*/ 1931 w 2524"/>
                <a:gd name="T5" fmla="*/ 249 h 1377"/>
                <a:gd name="T6" fmla="*/ 2134 w 2524"/>
                <a:gd name="T7" fmla="*/ 441 h 1377"/>
                <a:gd name="T8" fmla="*/ 2216 w 2524"/>
                <a:gd name="T9" fmla="*/ 549 h 1377"/>
                <a:gd name="T10" fmla="*/ 2247 w 2524"/>
                <a:gd name="T11" fmla="*/ 591 h 1377"/>
                <a:gd name="T12" fmla="*/ 2268 w 2524"/>
                <a:gd name="T13" fmla="*/ 619 h 1377"/>
                <a:gd name="T14" fmla="*/ 2281 w 2524"/>
                <a:gd name="T15" fmla="*/ 637 h 1377"/>
                <a:gd name="T16" fmla="*/ 2287 w 2524"/>
                <a:gd name="T17" fmla="*/ 646 h 1377"/>
                <a:gd name="T18" fmla="*/ 2286 w 2524"/>
                <a:gd name="T19" fmla="*/ 644 h 1377"/>
                <a:gd name="T20" fmla="*/ 2281 w 2524"/>
                <a:gd name="T21" fmla="*/ 639 h 1377"/>
                <a:gd name="T22" fmla="*/ 2272 w 2524"/>
                <a:gd name="T23" fmla="*/ 625 h 1377"/>
                <a:gd name="T24" fmla="*/ 2261 w 2524"/>
                <a:gd name="T25" fmla="*/ 609 h 1377"/>
                <a:gd name="T26" fmla="*/ 2247 w 2524"/>
                <a:gd name="T27" fmla="*/ 591 h 1377"/>
                <a:gd name="T28" fmla="*/ 2233 w 2524"/>
                <a:gd name="T29" fmla="*/ 572 h 1377"/>
                <a:gd name="T30" fmla="*/ 2219 w 2524"/>
                <a:gd name="T31" fmla="*/ 553 h 1377"/>
                <a:gd name="T32" fmla="*/ 2208 w 2524"/>
                <a:gd name="T33" fmla="*/ 537 h 1377"/>
                <a:gd name="T34" fmla="*/ 2199 w 2524"/>
                <a:gd name="T35" fmla="*/ 524 h 1377"/>
                <a:gd name="T36" fmla="*/ 2193 w 2524"/>
                <a:gd name="T37" fmla="*/ 516 h 1377"/>
                <a:gd name="T38" fmla="*/ 2209 w 2524"/>
                <a:gd name="T39" fmla="*/ 536 h 1377"/>
                <a:gd name="T40" fmla="*/ 2278 w 2524"/>
                <a:gd name="T41" fmla="*/ 630 h 1377"/>
                <a:gd name="T42" fmla="*/ 2371 w 2524"/>
                <a:gd name="T43" fmla="*/ 765 h 1377"/>
                <a:gd name="T44" fmla="*/ 2483 w 2524"/>
                <a:gd name="T45" fmla="*/ 928 h 1377"/>
                <a:gd name="T46" fmla="*/ 2206 w 2524"/>
                <a:gd name="T47" fmla="*/ 1251 h 1377"/>
                <a:gd name="T48" fmla="*/ 1966 w 2524"/>
                <a:gd name="T49" fmla="*/ 902 h 1377"/>
                <a:gd name="T50" fmla="*/ 1804 w 2524"/>
                <a:gd name="T51" fmla="*/ 678 h 1377"/>
                <a:gd name="T52" fmla="*/ 1635 w 2524"/>
                <a:gd name="T53" fmla="*/ 533 h 1377"/>
                <a:gd name="T54" fmla="*/ 1433 w 2524"/>
                <a:gd name="T55" fmla="*/ 435 h 1377"/>
                <a:gd name="T56" fmla="*/ 1205 w 2524"/>
                <a:gd name="T57" fmla="*/ 400 h 1377"/>
                <a:gd name="T58" fmla="*/ 1118 w 2524"/>
                <a:gd name="T59" fmla="*/ 405 h 1377"/>
                <a:gd name="T60" fmla="*/ 950 w 2524"/>
                <a:gd name="T61" fmla="*/ 441 h 1377"/>
                <a:gd name="T62" fmla="*/ 745 w 2524"/>
                <a:gd name="T63" fmla="*/ 544 h 1377"/>
                <a:gd name="T64" fmla="*/ 580 w 2524"/>
                <a:gd name="T65" fmla="*/ 699 h 1377"/>
                <a:gd name="T66" fmla="*/ 465 w 2524"/>
                <a:gd name="T67" fmla="*/ 895 h 1377"/>
                <a:gd name="T68" fmla="*/ 408 w 2524"/>
                <a:gd name="T69" fmla="*/ 1118 h 1377"/>
                <a:gd name="T70" fmla="*/ 6 w 2524"/>
                <a:gd name="T71" fmla="*/ 1095 h 1377"/>
                <a:gd name="T72" fmla="*/ 71 w 2524"/>
                <a:gd name="T73" fmla="*/ 803 h 1377"/>
                <a:gd name="T74" fmla="*/ 202 w 2524"/>
                <a:gd name="T75" fmla="*/ 541 h 1377"/>
                <a:gd name="T76" fmla="*/ 387 w 2524"/>
                <a:gd name="T77" fmla="*/ 321 h 1377"/>
                <a:gd name="T78" fmla="*/ 623 w 2524"/>
                <a:gd name="T79" fmla="*/ 150 h 1377"/>
                <a:gd name="T80" fmla="*/ 898 w 2524"/>
                <a:gd name="T81" fmla="*/ 40 h 1377"/>
                <a:gd name="T82" fmla="*/ 1102 w 2524"/>
                <a:gd name="T83" fmla="*/ 4 h 1377"/>
                <a:gd name="T84" fmla="*/ 1158 w 2524"/>
                <a:gd name="T85" fmla="*/ 0 h 1377"/>
                <a:gd name="T86" fmla="*/ 1205 w 2524"/>
                <a:gd name="T8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4" h="1377">
                  <a:moveTo>
                    <a:pt x="1205" y="0"/>
                  </a:moveTo>
                  <a:lnTo>
                    <a:pt x="1305" y="4"/>
                  </a:lnTo>
                  <a:lnTo>
                    <a:pt x="1404" y="16"/>
                  </a:lnTo>
                  <a:lnTo>
                    <a:pt x="1501" y="38"/>
                  </a:lnTo>
                  <a:lnTo>
                    <a:pt x="1593" y="66"/>
                  </a:lnTo>
                  <a:lnTo>
                    <a:pt x="1683" y="103"/>
                  </a:lnTo>
                  <a:lnTo>
                    <a:pt x="1770" y="144"/>
                  </a:lnTo>
                  <a:lnTo>
                    <a:pt x="1853" y="194"/>
                  </a:lnTo>
                  <a:lnTo>
                    <a:pt x="1931" y="249"/>
                  </a:lnTo>
                  <a:lnTo>
                    <a:pt x="2003" y="307"/>
                  </a:lnTo>
                  <a:lnTo>
                    <a:pt x="2072" y="372"/>
                  </a:lnTo>
                  <a:lnTo>
                    <a:pt x="2134" y="441"/>
                  </a:lnTo>
                  <a:lnTo>
                    <a:pt x="2191" y="513"/>
                  </a:lnTo>
                  <a:lnTo>
                    <a:pt x="2205" y="533"/>
                  </a:lnTo>
                  <a:lnTo>
                    <a:pt x="2216" y="549"/>
                  </a:lnTo>
                  <a:lnTo>
                    <a:pt x="2228" y="565"/>
                  </a:lnTo>
                  <a:lnTo>
                    <a:pt x="2239" y="578"/>
                  </a:lnTo>
                  <a:lnTo>
                    <a:pt x="2247" y="591"/>
                  </a:lnTo>
                  <a:lnTo>
                    <a:pt x="2255" y="602"/>
                  </a:lnTo>
                  <a:lnTo>
                    <a:pt x="2262" y="612"/>
                  </a:lnTo>
                  <a:lnTo>
                    <a:pt x="2268" y="619"/>
                  </a:lnTo>
                  <a:lnTo>
                    <a:pt x="2272" y="627"/>
                  </a:lnTo>
                  <a:lnTo>
                    <a:pt x="2277" y="633"/>
                  </a:lnTo>
                  <a:lnTo>
                    <a:pt x="2281" y="637"/>
                  </a:lnTo>
                  <a:lnTo>
                    <a:pt x="2283" y="642"/>
                  </a:lnTo>
                  <a:lnTo>
                    <a:pt x="2286" y="643"/>
                  </a:lnTo>
                  <a:lnTo>
                    <a:pt x="2287" y="646"/>
                  </a:lnTo>
                  <a:lnTo>
                    <a:pt x="2287" y="646"/>
                  </a:lnTo>
                  <a:lnTo>
                    <a:pt x="2287" y="646"/>
                  </a:lnTo>
                  <a:lnTo>
                    <a:pt x="2286" y="644"/>
                  </a:lnTo>
                  <a:lnTo>
                    <a:pt x="2286" y="643"/>
                  </a:lnTo>
                  <a:lnTo>
                    <a:pt x="2283" y="642"/>
                  </a:lnTo>
                  <a:lnTo>
                    <a:pt x="2281" y="639"/>
                  </a:lnTo>
                  <a:lnTo>
                    <a:pt x="2278" y="634"/>
                  </a:lnTo>
                  <a:lnTo>
                    <a:pt x="2275" y="630"/>
                  </a:lnTo>
                  <a:lnTo>
                    <a:pt x="2272" y="625"/>
                  </a:lnTo>
                  <a:lnTo>
                    <a:pt x="2268" y="621"/>
                  </a:lnTo>
                  <a:lnTo>
                    <a:pt x="2265" y="615"/>
                  </a:lnTo>
                  <a:lnTo>
                    <a:pt x="2261" y="609"/>
                  </a:lnTo>
                  <a:lnTo>
                    <a:pt x="2256" y="603"/>
                  </a:lnTo>
                  <a:lnTo>
                    <a:pt x="2252" y="597"/>
                  </a:lnTo>
                  <a:lnTo>
                    <a:pt x="2247" y="591"/>
                  </a:lnTo>
                  <a:lnTo>
                    <a:pt x="2243" y="584"/>
                  </a:lnTo>
                  <a:lnTo>
                    <a:pt x="2239" y="578"/>
                  </a:lnTo>
                  <a:lnTo>
                    <a:pt x="2233" y="572"/>
                  </a:lnTo>
                  <a:lnTo>
                    <a:pt x="2228" y="565"/>
                  </a:lnTo>
                  <a:lnTo>
                    <a:pt x="2224" y="559"/>
                  </a:lnTo>
                  <a:lnTo>
                    <a:pt x="2219" y="553"/>
                  </a:lnTo>
                  <a:lnTo>
                    <a:pt x="2215" y="547"/>
                  </a:lnTo>
                  <a:lnTo>
                    <a:pt x="2212" y="541"/>
                  </a:lnTo>
                  <a:lnTo>
                    <a:pt x="2208" y="537"/>
                  </a:lnTo>
                  <a:lnTo>
                    <a:pt x="2205" y="531"/>
                  </a:lnTo>
                  <a:lnTo>
                    <a:pt x="2202" y="528"/>
                  </a:lnTo>
                  <a:lnTo>
                    <a:pt x="2199" y="524"/>
                  </a:lnTo>
                  <a:lnTo>
                    <a:pt x="2196" y="521"/>
                  </a:lnTo>
                  <a:lnTo>
                    <a:pt x="2194" y="518"/>
                  </a:lnTo>
                  <a:lnTo>
                    <a:pt x="2193" y="516"/>
                  </a:lnTo>
                  <a:lnTo>
                    <a:pt x="2193" y="515"/>
                  </a:lnTo>
                  <a:lnTo>
                    <a:pt x="2191" y="515"/>
                  </a:lnTo>
                  <a:lnTo>
                    <a:pt x="2209" y="536"/>
                  </a:lnTo>
                  <a:lnTo>
                    <a:pt x="2228" y="562"/>
                  </a:lnTo>
                  <a:lnTo>
                    <a:pt x="2252" y="594"/>
                  </a:lnTo>
                  <a:lnTo>
                    <a:pt x="2278" y="630"/>
                  </a:lnTo>
                  <a:lnTo>
                    <a:pt x="2306" y="671"/>
                  </a:lnTo>
                  <a:lnTo>
                    <a:pt x="2339" y="717"/>
                  </a:lnTo>
                  <a:lnTo>
                    <a:pt x="2371" y="765"/>
                  </a:lnTo>
                  <a:lnTo>
                    <a:pt x="2408" y="817"/>
                  </a:lnTo>
                  <a:lnTo>
                    <a:pt x="2445" y="873"/>
                  </a:lnTo>
                  <a:lnTo>
                    <a:pt x="2483" y="928"/>
                  </a:lnTo>
                  <a:lnTo>
                    <a:pt x="2524" y="987"/>
                  </a:lnTo>
                  <a:lnTo>
                    <a:pt x="2295" y="1377"/>
                  </a:lnTo>
                  <a:lnTo>
                    <a:pt x="2206" y="1251"/>
                  </a:lnTo>
                  <a:lnTo>
                    <a:pt x="2121" y="1130"/>
                  </a:lnTo>
                  <a:lnTo>
                    <a:pt x="2041" y="1014"/>
                  </a:lnTo>
                  <a:lnTo>
                    <a:pt x="1966" y="902"/>
                  </a:lnTo>
                  <a:lnTo>
                    <a:pt x="1895" y="796"/>
                  </a:lnTo>
                  <a:lnTo>
                    <a:pt x="1851" y="734"/>
                  </a:lnTo>
                  <a:lnTo>
                    <a:pt x="1804" y="678"/>
                  </a:lnTo>
                  <a:lnTo>
                    <a:pt x="1751" y="624"/>
                  </a:lnTo>
                  <a:lnTo>
                    <a:pt x="1695" y="575"/>
                  </a:lnTo>
                  <a:lnTo>
                    <a:pt x="1635" y="533"/>
                  </a:lnTo>
                  <a:lnTo>
                    <a:pt x="1571" y="494"/>
                  </a:lnTo>
                  <a:lnTo>
                    <a:pt x="1504" y="462"/>
                  </a:lnTo>
                  <a:lnTo>
                    <a:pt x="1433" y="435"/>
                  </a:lnTo>
                  <a:lnTo>
                    <a:pt x="1359" y="416"/>
                  </a:lnTo>
                  <a:lnTo>
                    <a:pt x="1283" y="405"/>
                  </a:lnTo>
                  <a:lnTo>
                    <a:pt x="1205" y="400"/>
                  </a:lnTo>
                  <a:lnTo>
                    <a:pt x="1194" y="400"/>
                  </a:lnTo>
                  <a:lnTo>
                    <a:pt x="1194" y="400"/>
                  </a:lnTo>
                  <a:lnTo>
                    <a:pt x="1118" y="405"/>
                  </a:lnTo>
                  <a:lnTo>
                    <a:pt x="1107" y="406"/>
                  </a:lnTo>
                  <a:lnTo>
                    <a:pt x="1026" y="419"/>
                  </a:lnTo>
                  <a:lnTo>
                    <a:pt x="950" y="441"/>
                  </a:lnTo>
                  <a:lnTo>
                    <a:pt x="878" y="469"/>
                  </a:lnTo>
                  <a:lnTo>
                    <a:pt x="810" y="503"/>
                  </a:lnTo>
                  <a:lnTo>
                    <a:pt x="745" y="544"/>
                  </a:lnTo>
                  <a:lnTo>
                    <a:pt x="685" y="590"/>
                  </a:lnTo>
                  <a:lnTo>
                    <a:pt x="630" y="643"/>
                  </a:lnTo>
                  <a:lnTo>
                    <a:pt x="580" y="699"/>
                  </a:lnTo>
                  <a:lnTo>
                    <a:pt x="536" y="759"/>
                  </a:lnTo>
                  <a:lnTo>
                    <a:pt x="498" y="825"/>
                  </a:lnTo>
                  <a:lnTo>
                    <a:pt x="465" y="895"/>
                  </a:lnTo>
                  <a:lnTo>
                    <a:pt x="440" y="967"/>
                  </a:lnTo>
                  <a:lnTo>
                    <a:pt x="420" y="1040"/>
                  </a:lnTo>
                  <a:lnTo>
                    <a:pt x="408" y="1118"/>
                  </a:lnTo>
                  <a:lnTo>
                    <a:pt x="402" y="1198"/>
                  </a:lnTo>
                  <a:lnTo>
                    <a:pt x="0" y="1198"/>
                  </a:lnTo>
                  <a:lnTo>
                    <a:pt x="6" y="1095"/>
                  </a:lnTo>
                  <a:lnTo>
                    <a:pt x="21" y="995"/>
                  </a:lnTo>
                  <a:lnTo>
                    <a:pt x="41" y="898"/>
                  </a:lnTo>
                  <a:lnTo>
                    <a:pt x="71" y="803"/>
                  </a:lnTo>
                  <a:lnTo>
                    <a:pt x="108" y="712"/>
                  </a:lnTo>
                  <a:lnTo>
                    <a:pt x="152" y="625"/>
                  </a:lnTo>
                  <a:lnTo>
                    <a:pt x="202" y="541"/>
                  </a:lnTo>
                  <a:lnTo>
                    <a:pt x="258" y="463"/>
                  </a:lnTo>
                  <a:lnTo>
                    <a:pt x="320" y="390"/>
                  </a:lnTo>
                  <a:lnTo>
                    <a:pt x="387" y="321"/>
                  </a:lnTo>
                  <a:lnTo>
                    <a:pt x="461" y="257"/>
                  </a:lnTo>
                  <a:lnTo>
                    <a:pt x="539" y="201"/>
                  </a:lnTo>
                  <a:lnTo>
                    <a:pt x="623" y="150"/>
                  </a:lnTo>
                  <a:lnTo>
                    <a:pt x="711" y="106"/>
                  </a:lnTo>
                  <a:lnTo>
                    <a:pt x="803" y="69"/>
                  </a:lnTo>
                  <a:lnTo>
                    <a:pt x="898" y="40"/>
                  </a:lnTo>
                  <a:lnTo>
                    <a:pt x="999" y="18"/>
                  </a:lnTo>
                  <a:lnTo>
                    <a:pt x="1102" y="4"/>
                  </a:lnTo>
                  <a:lnTo>
                    <a:pt x="1102" y="4"/>
                  </a:lnTo>
                  <a:lnTo>
                    <a:pt x="1102" y="3"/>
                  </a:lnTo>
                  <a:lnTo>
                    <a:pt x="1144" y="1"/>
                  </a:lnTo>
                  <a:lnTo>
                    <a:pt x="1158" y="0"/>
                  </a:lnTo>
                  <a:lnTo>
                    <a:pt x="1194" y="0"/>
                  </a:lnTo>
                  <a:lnTo>
                    <a:pt x="1194" y="0"/>
                  </a:lnTo>
                  <a:lnTo>
                    <a:pt x="1205" y="0"/>
                  </a:lnTo>
                  <a:close/>
                </a:path>
              </a:pathLst>
            </a:custGeom>
            <a:solidFill>
              <a:srgbClr val="B53594"/>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0" name="Freeform 71"/>
            <p:cNvSpPr>
              <a:spLocks/>
            </p:cNvSpPr>
            <p:nvPr/>
          </p:nvSpPr>
          <p:spPr bwMode="auto">
            <a:xfrm>
              <a:off x="7139574" y="3011234"/>
              <a:ext cx="1634653" cy="1073041"/>
            </a:xfrm>
            <a:custGeom>
              <a:avLst/>
              <a:gdLst>
                <a:gd name="T0" fmla="*/ 1206 w 1366"/>
                <a:gd name="T1" fmla="*/ 0 h 897"/>
                <a:gd name="T2" fmla="*/ 1366 w 1366"/>
                <a:gd name="T3" fmla="*/ 503 h 897"/>
                <a:gd name="T4" fmla="*/ 160 w 1366"/>
                <a:gd name="T5" fmla="*/ 897 h 897"/>
                <a:gd name="T6" fmla="*/ 0 w 1366"/>
                <a:gd name="T7" fmla="*/ 394 h 897"/>
                <a:gd name="T8" fmla="*/ 1206 w 1366"/>
                <a:gd name="T9" fmla="*/ 0 h 897"/>
              </a:gdLst>
              <a:ahLst/>
              <a:cxnLst>
                <a:cxn ang="0">
                  <a:pos x="T0" y="T1"/>
                </a:cxn>
                <a:cxn ang="0">
                  <a:pos x="T2" y="T3"/>
                </a:cxn>
                <a:cxn ang="0">
                  <a:pos x="T4" y="T5"/>
                </a:cxn>
                <a:cxn ang="0">
                  <a:pos x="T6" y="T7"/>
                </a:cxn>
                <a:cxn ang="0">
                  <a:pos x="T8" y="T9"/>
                </a:cxn>
              </a:cxnLst>
              <a:rect l="0" t="0" r="r" b="b"/>
              <a:pathLst>
                <a:path w="1366" h="897">
                  <a:moveTo>
                    <a:pt x="1206" y="0"/>
                  </a:moveTo>
                  <a:lnTo>
                    <a:pt x="1366" y="503"/>
                  </a:lnTo>
                  <a:lnTo>
                    <a:pt x="160" y="897"/>
                  </a:lnTo>
                  <a:lnTo>
                    <a:pt x="0" y="394"/>
                  </a:lnTo>
                  <a:lnTo>
                    <a:pt x="120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1" name="Freeform 72"/>
            <p:cNvSpPr>
              <a:spLocks/>
            </p:cNvSpPr>
            <p:nvPr/>
          </p:nvSpPr>
          <p:spPr bwMode="auto">
            <a:xfrm>
              <a:off x="6099992" y="2370756"/>
              <a:ext cx="3068560" cy="1701570"/>
            </a:xfrm>
            <a:custGeom>
              <a:avLst/>
              <a:gdLst>
                <a:gd name="T0" fmla="*/ 1469 w 2569"/>
                <a:gd name="T1" fmla="*/ 4 h 1424"/>
                <a:gd name="T2" fmla="*/ 1667 w 2569"/>
                <a:gd name="T3" fmla="*/ 38 h 1424"/>
                <a:gd name="T4" fmla="*/ 1856 w 2569"/>
                <a:gd name="T5" fmla="*/ 103 h 1424"/>
                <a:gd name="T6" fmla="*/ 2027 w 2569"/>
                <a:gd name="T7" fmla="*/ 199 h 1424"/>
                <a:gd name="T8" fmla="*/ 2180 w 2569"/>
                <a:gd name="T9" fmla="*/ 318 h 1424"/>
                <a:gd name="T10" fmla="*/ 2312 w 2569"/>
                <a:gd name="T11" fmla="*/ 461 h 1424"/>
                <a:gd name="T12" fmla="*/ 2420 w 2569"/>
                <a:gd name="T13" fmla="*/ 624 h 1424"/>
                <a:gd name="T14" fmla="*/ 2501 w 2569"/>
                <a:gd name="T15" fmla="*/ 803 h 1424"/>
                <a:gd name="T16" fmla="*/ 2551 w 2569"/>
                <a:gd name="T17" fmla="*/ 998 h 1424"/>
                <a:gd name="T18" fmla="*/ 2569 w 2569"/>
                <a:gd name="T19" fmla="*/ 1202 h 1424"/>
                <a:gd name="T20" fmla="*/ 2162 w 2569"/>
                <a:gd name="T21" fmla="*/ 1285 h 1424"/>
                <a:gd name="T22" fmla="*/ 2162 w 2569"/>
                <a:gd name="T23" fmla="*/ 1120 h 1424"/>
                <a:gd name="T24" fmla="*/ 2131 w 2569"/>
                <a:gd name="T25" fmla="*/ 964 h 1424"/>
                <a:gd name="T26" fmla="*/ 2069 w 2569"/>
                <a:gd name="T27" fmla="*/ 820 h 1424"/>
                <a:gd name="T28" fmla="*/ 1984 w 2569"/>
                <a:gd name="T29" fmla="*/ 692 h 1424"/>
                <a:gd name="T30" fmla="*/ 1875 w 2569"/>
                <a:gd name="T31" fmla="*/ 583 h 1424"/>
                <a:gd name="T32" fmla="*/ 1747 w 2569"/>
                <a:gd name="T33" fmla="*/ 497 h 1424"/>
                <a:gd name="T34" fmla="*/ 1603 w 2569"/>
                <a:gd name="T35" fmla="*/ 437 h 1424"/>
                <a:gd name="T36" fmla="*/ 1446 w 2569"/>
                <a:gd name="T37" fmla="*/ 405 h 1424"/>
                <a:gd name="T38" fmla="*/ 1354 w 2569"/>
                <a:gd name="T39" fmla="*/ 400 h 1424"/>
                <a:gd name="T40" fmla="*/ 1305 w 2569"/>
                <a:gd name="T41" fmla="*/ 403 h 1424"/>
                <a:gd name="T42" fmla="*/ 1283 w 2569"/>
                <a:gd name="T43" fmla="*/ 405 h 1424"/>
                <a:gd name="T44" fmla="*/ 1187 w 2569"/>
                <a:gd name="T45" fmla="*/ 419 h 1424"/>
                <a:gd name="T46" fmla="*/ 1043 w 2569"/>
                <a:gd name="T47" fmla="*/ 468 h 1424"/>
                <a:gd name="T48" fmla="*/ 913 w 2569"/>
                <a:gd name="T49" fmla="*/ 540 h 1424"/>
                <a:gd name="T50" fmla="*/ 797 w 2569"/>
                <a:gd name="T51" fmla="*/ 637 h 1424"/>
                <a:gd name="T52" fmla="*/ 697 w 2569"/>
                <a:gd name="T53" fmla="*/ 756 h 1424"/>
                <a:gd name="T54" fmla="*/ 588 w 2569"/>
                <a:gd name="T55" fmla="*/ 911 h 1424"/>
                <a:gd name="T56" fmla="*/ 469 w 2569"/>
                <a:gd name="T57" fmla="*/ 1080 h 1424"/>
                <a:gd name="T58" fmla="*/ 348 w 2569"/>
                <a:gd name="T59" fmla="*/ 1254 h 1424"/>
                <a:gd name="T60" fmla="*/ 233 w 2569"/>
                <a:gd name="T61" fmla="*/ 1424 h 1424"/>
                <a:gd name="T62" fmla="*/ 30 w 2569"/>
                <a:gd name="T63" fmla="*/ 1004 h 1424"/>
                <a:gd name="T64" fmla="*/ 80 w 2569"/>
                <a:gd name="T65" fmla="*/ 934 h 1424"/>
                <a:gd name="T66" fmla="*/ 121 w 2569"/>
                <a:gd name="T67" fmla="*/ 874 h 1424"/>
                <a:gd name="T68" fmla="*/ 159 w 2569"/>
                <a:gd name="T69" fmla="*/ 820 h 1424"/>
                <a:gd name="T70" fmla="*/ 200 w 2569"/>
                <a:gd name="T71" fmla="*/ 761 h 1424"/>
                <a:gd name="T72" fmla="*/ 249 w 2569"/>
                <a:gd name="T73" fmla="*/ 694 h 1424"/>
                <a:gd name="T74" fmla="*/ 308 w 2569"/>
                <a:gd name="T75" fmla="*/ 612 h 1424"/>
                <a:gd name="T76" fmla="*/ 382 w 2569"/>
                <a:gd name="T77" fmla="*/ 513 h 1424"/>
                <a:gd name="T78" fmla="*/ 464 w 2569"/>
                <a:gd name="T79" fmla="*/ 415 h 1424"/>
                <a:gd name="T80" fmla="*/ 561 w 2569"/>
                <a:gd name="T81" fmla="*/ 318 h 1424"/>
                <a:gd name="T82" fmla="*/ 670 w 2569"/>
                <a:gd name="T83" fmla="*/ 228 h 1424"/>
                <a:gd name="T84" fmla="*/ 794 w 2569"/>
                <a:gd name="T85" fmla="*/ 149 h 1424"/>
                <a:gd name="T86" fmla="*/ 934 w 2569"/>
                <a:gd name="T87" fmla="*/ 82 h 1424"/>
                <a:gd name="T88" fmla="*/ 1089 w 2569"/>
                <a:gd name="T89" fmla="*/ 32 h 1424"/>
                <a:gd name="T90" fmla="*/ 1261 w 2569"/>
                <a:gd name="T91" fmla="*/ 4 h 1424"/>
                <a:gd name="T92" fmla="*/ 1267 w 2569"/>
                <a:gd name="T93" fmla="*/ 3 h 1424"/>
                <a:gd name="T94" fmla="*/ 1320 w 2569"/>
                <a:gd name="T95" fmla="*/ 0 h 1424"/>
                <a:gd name="T96" fmla="*/ 1354 w 2569"/>
                <a:gd name="T97"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9" h="1424">
                  <a:moveTo>
                    <a:pt x="1364" y="0"/>
                  </a:moveTo>
                  <a:lnTo>
                    <a:pt x="1469" y="4"/>
                  </a:lnTo>
                  <a:lnTo>
                    <a:pt x="1569" y="16"/>
                  </a:lnTo>
                  <a:lnTo>
                    <a:pt x="1667" y="38"/>
                  </a:lnTo>
                  <a:lnTo>
                    <a:pt x="1763" y="68"/>
                  </a:lnTo>
                  <a:lnTo>
                    <a:pt x="1856" y="103"/>
                  </a:lnTo>
                  <a:lnTo>
                    <a:pt x="1943" y="147"/>
                  </a:lnTo>
                  <a:lnTo>
                    <a:pt x="2027" y="199"/>
                  </a:lnTo>
                  <a:lnTo>
                    <a:pt x="2106" y="254"/>
                  </a:lnTo>
                  <a:lnTo>
                    <a:pt x="2180" y="318"/>
                  </a:lnTo>
                  <a:lnTo>
                    <a:pt x="2249" y="387"/>
                  </a:lnTo>
                  <a:lnTo>
                    <a:pt x="2312" y="461"/>
                  </a:lnTo>
                  <a:lnTo>
                    <a:pt x="2370" y="540"/>
                  </a:lnTo>
                  <a:lnTo>
                    <a:pt x="2420" y="624"/>
                  </a:lnTo>
                  <a:lnTo>
                    <a:pt x="2464" y="711"/>
                  </a:lnTo>
                  <a:lnTo>
                    <a:pt x="2501" y="803"/>
                  </a:lnTo>
                  <a:lnTo>
                    <a:pt x="2529" y="899"/>
                  </a:lnTo>
                  <a:lnTo>
                    <a:pt x="2551" y="998"/>
                  </a:lnTo>
                  <a:lnTo>
                    <a:pt x="2564" y="1098"/>
                  </a:lnTo>
                  <a:lnTo>
                    <a:pt x="2569" y="1202"/>
                  </a:lnTo>
                  <a:lnTo>
                    <a:pt x="2566" y="1285"/>
                  </a:lnTo>
                  <a:lnTo>
                    <a:pt x="2162" y="1285"/>
                  </a:lnTo>
                  <a:lnTo>
                    <a:pt x="2167" y="1202"/>
                  </a:lnTo>
                  <a:lnTo>
                    <a:pt x="2162" y="1120"/>
                  </a:lnTo>
                  <a:lnTo>
                    <a:pt x="2150" y="1040"/>
                  </a:lnTo>
                  <a:lnTo>
                    <a:pt x="2131" y="964"/>
                  </a:lnTo>
                  <a:lnTo>
                    <a:pt x="2103" y="890"/>
                  </a:lnTo>
                  <a:lnTo>
                    <a:pt x="2069" y="820"/>
                  </a:lnTo>
                  <a:lnTo>
                    <a:pt x="2030" y="753"/>
                  </a:lnTo>
                  <a:lnTo>
                    <a:pt x="1984" y="692"/>
                  </a:lnTo>
                  <a:lnTo>
                    <a:pt x="1931" y="636"/>
                  </a:lnTo>
                  <a:lnTo>
                    <a:pt x="1875" y="583"/>
                  </a:lnTo>
                  <a:lnTo>
                    <a:pt x="1813" y="537"/>
                  </a:lnTo>
                  <a:lnTo>
                    <a:pt x="1747" y="497"/>
                  </a:lnTo>
                  <a:lnTo>
                    <a:pt x="1676" y="463"/>
                  </a:lnTo>
                  <a:lnTo>
                    <a:pt x="1603" y="437"/>
                  </a:lnTo>
                  <a:lnTo>
                    <a:pt x="1526" y="416"/>
                  </a:lnTo>
                  <a:lnTo>
                    <a:pt x="1446" y="405"/>
                  </a:lnTo>
                  <a:lnTo>
                    <a:pt x="1364" y="400"/>
                  </a:lnTo>
                  <a:lnTo>
                    <a:pt x="1354" y="400"/>
                  </a:lnTo>
                  <a:lnTo>
                    <a:pt x="1354" y="400"/>
                  </a:lnTo>
                  <a:lnTo>
                    <a:pt x="1305" y="403"/>
                  </a:lnTo>
                  <a:lnTo>
                    <a:pt x="1296" y="403"/>
                  </a:lnTo>
                  <a:lnTo>
                    <a:pt x="1283" y="405"/>
                  </a:lnTo>
                  <a:lnTo>
                    <a:pt x="1265" y="406"/>
                  </a:lnTo>
                  <a:lnTo>
                    <a:pt x="1187" y="419"/>
                  </a:lnTo>
                  <a:lnTo>
                    <a:pt x="1114" y="440"/>
                  </a:lnTo>
                  <a:lnTo>
                    <a:pt x="1043" y="468"/>
                  </a:lnTo>
                  <a:lnTo>
                    <a:pt x="977" y="500"/>
                  </a:lnTo>
                  <a:lnTo>
                    <a:pt x="913" y="540"/>
                  </a:lnTo>
                  <a:lnTo>
                    <a:pt x="853" y="586"/>
                  </a:lnTo>
                  <a:lnTo>
                    <a:pt x="797" y="637"/>
                  </a:lnTo>
                  <a:lnTo>
                    <a:pt x="745" y="694"/>
                  </a:lnTo>
                  <a:lnTo>
                    <a:pt x="697" y="756"/>
                  </a:lnTo>
                  <a:lnTo>
                    <a:pt x="644" y="831"/>
                  </a:lnTo>
                  <a:lnTo>
                    <a:pt x="588" y="911"/>
                  </a:lnTo>
                  <a:lnTo>
                    <a:pt x="529" y="995"/>
                  </a:lnTo>
                  <a:lnTo>
                    <a:pt x="469" y="1080"/>
                  </a:lnTo>
                  <a:lnTo>
                    <a:pt x="408" y="1167"/>
                  </a:lnTo>
                  <a:lnTo>
                    <a:pt x="348" y="1254"/>
                  </a:lnTo>
                  <a:lnTo>
                    <a:pt x="289" y="1341"/>
                  </a:lnTo>
                  <a:lnTo>
                    <a:pt x="233" y="1424"/>
                  </a:lnTo>
                  <a:lnTo>
                    <a:pt x="0" y="1046"/>
                  </a:lnTo>
                  <a:lnTo>
                    <a:pt x="30" y="1004"/>
                  </a:lnTo>
                  <a:lnTo>
                    <a:pt x="56" y="967"/>
                  </a:lnTo>
                  <a:lnTo>
                    <a:pt x="80" y="934"/>
                  </a:lnTo>
                  <a:lnTo>
                    <a:pt x="100" y="903"/>
                  </a:lnTo>
                  <a:lnTo>
                    <a:pt x="121" y="874"/>
                  </a:lnTo>
                  <a:lnTo>
                    <a:pt x="140" y="846"/>
                  </a:lnTo>
                  <a:lnTo>
                    <a:pt x="159" y="820"/>
                  </a:lnTo>
                  <a:lnTo>
                    <a:pt x="180" y="790"/>
                  </a:lnTo>
                  <a:lnTo>
                    <a:pt x="200" y="761"/>
                  </a:lnTo>
                  <a:lnTo>
                    <a:pt x="224" y="730"/>
                  </a:lnTo>
                  <a:lnTo>
                    <a:pt x="249" y="694"/>
                  </a:lnTo>
                  <a:lnTo>
                    <a:pt x="277" y="655"/>
                  </a:lnTo>
                  <a:lnTo>
                    <a:pt x="308" y="612"/>
                  </a:lnTo>
                  <a:lnTo>
                    <a:pt x="345" y="562"/>
                  </a:lnTo>
                  <a:lnTo>
                    <a:pt x="382" y="513"/>
                  </a:lnTo>
                  <a:lnTo>
                    <a:pt x="421" y="463"/>
                  </a:lnTo>
                  <a:lnTo>
                    <a:pt x="464" y="415"/>
                  </a:lnTo>
                  <a:lnTo>
                    <a:pt x="511" y="366"/>
                  </a:lnTo>
                  <a:lnTo>
                    <a:pt x="561" y="318"/>
                  </a:lnTo>
                  <a:lnTo>
                    <a:pt x="614" y="272"/>
                  </a:lnTo>
                  <a:lnTo>
                    <a:pt x="670" y="228"/>
                  </a:lnTo>
                  <a:lnTo>
                    <a:pt x="731" y="187"/>
                  </a:lnTo>
                  <a:lnTo>
                    <a:pt x="794" y="149"/>
                  </a:lnTo>
                  <a:lnTo>
                    <a:pt x="862" y="113"/>
                  </a:lnTo>
                  <a:lnTo>
                    <a:pt x="934" y="82"/>
                  </a:lnTo>
                  <a:lnTo>
                    <a:pt x="1009" y="54"/>
                  </a:lnTo>
                  <a:lnTo>
                    <a:pt x="1089" y="32"/>
                  </a:lnTo>
                  <a:lnTo>
                    <a:pt x="1172" y="15"/>
                  </a:lnTo>
                  <a:lnTo>
                    <a:pt x="1261" y="4"/>
                  </a:lnTo>
                  <a:lnTo>
                    <a:pt x="1261" y="4"/>
                  </a:lnTo>
                  <a:lnTo>
                    <a:pt x="1267" y="3"/>
                  </a:lnTo>
                  <a:lnTo>
                    <a:pt x="1302" y="1"/>
                  </a:lnTo>
                  <a:lnTo>
                    <a:pt x="1320" y="0"/>
                  </a:lnTo>
                  <a:lnTo>
                    <a:pt x="1354" y="0"/>
                  </a:lnTo>
                  <a:lnTo>
                    <a:pt x="1354" y="0"/>
                  </a:lnTo>
                  <a:lnTo>
                    <a:pt x="1364" y="0"/>
                  </a:lnTo>
                  <a:close/>
                </a:path>
              </a:pathLst>
            </a:custGeom>
            <a:solidFill>
              <a:srgbClr val="4185C6"/>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2" name="Freeform 73"/>
            <p:cNvSpPr>
              <a:spLocks/>
            </p:cNvSpPr>
            <p:nvPr/>
          </p:nvSpPr>
          <p:spPr bwMode="auto">
            <a:xfrm>
              <a:off x="6143009" y="3620646"/>
              <a:ext cx="3025542" cy="1625095"/>
            </a:xfrm>
            <a:custGeom>
              <a:avLst/>
              <a:gdLst>
                <a:gd name="T0" fmla="*/ 337 w 2533"/>
                <a:gd name="T1" fmla="*/ 139 h 1360"/>
                <a:gd name="T2" fmla="*/ 524 w 2533"/>
                <a:gd name="T3" fmla="*/ 415 h 1360"/>
                <a:gd name="T4" fmla="*/ 714 w 2533"/>
                <a:gd name="T5" fmla="*/ 673 h 1360"/>
                <a:gd name="T6" fmla="*/ 764 w 2533"/>
                <a:gd name="T7" fmla="*/ 727 h 1360"/>
                <a:gd name="T8" fmla="*/ 880 w 2533"/>
                <a:gd name="T9" fmla="*/ 823 h 1360"/>
                <a:gd name="T10" fmla="*/ 1014 w 2533"/>
                <a:gd name="T11" fmla="*/ 895 h 1360"/>
                <a:gd name="T12" fmla="*/ 1160 w 2533"/>
                <a:gd name="T13" fmla="*/ 941 h 1360"/>
                <a:gd name="T14" fmla="*/ 1318 w 2533"/>
                <a:gd name="T15" fmla="*/ 958 h 1360"/>
                <a:gd name="T16" fmla="*/ 1328 w 2533"/>
                <a:gd name="T17" fmla="*/ 958 h 1360"/>
                <a:gd name="T18" fmla="*/ 1374 w 2533"/>
                <a:gd name="T19" fmla="*/ 957 h 1360"/>
                <a:gd name="T20" fmla="*/ 1537 w 2533"/>
                <a:gd name="T21" fmla="*/ 930 h 1360"/>
                <a:gd name="T22" fmla="*/ 1689 w 2533"/>
                <a:gd name="T23" fmla="*/ 873 h 1360"/>
                <a:gd name="T24" fmla="*/ 1823 w 2533"/>
                <a:gd name="T25" fmla="*/ 786 h 1360"/>
                <a:gd name="T26" fmla="*/ 1938 w 2533"/>
                <a:gd name="T27" fmla="*/ 676 h 1360"/>
                <a:gd name="T28" fmla="*/ 2029 w 2533"/>
                <a:gd name="T29" fmla="*/ 545 h 1360"/>
                <a:gd name="T30" fmla="*/ 2092 w 2533"/>
                <a:gd name="T31" fmla="*/ 398 h 1360"/>
                <a:gd name="T32" fmla="*/ 2126 w 2533"/>
                <a:gd name="T33" fmla="*/ 236 h 1360"/>
                <a:gd name="T34" fmla="*/ 2533 w 2533"/>
                <a:gd name="T35" fmla="*/ 152 h 1360"/>
                <a:gd name="T36" fmla="*/ 2515 w 2533"/>
                <a:gd name="T37" fmla="*/ 356 h 1360"/>
                <a:gd name="T38" fmla="*/ 2463 w 2533"/>
                <a:gd name="T39" fmla="*/ 551 h 1360"/>
                <a:gd name="T40" fmla="*/ 2384 w 2533"/>
                <a:gd name="T41" fmla="*/ 732 h 1360"/>
                <a:gd name="T42" fmla="*/ 2276 w 2533"/>
                <a:gd name="T43" fmla="*/ 895 h 1360"/>
                <a:gd name="T44" fmla="*/ 2144 w 2533"/>
                <a:gd name="T45" fmla="*/ 1039 h 1360"/>
                <a:gd name="T46" fmla="*/ 1991 w 2533"/>
                <a:gd name="T47" fmla="*/ 1160 h 1360"/>
                <a:gd name="T48" fmla="*/ 1820 w 2533"/>
                <a:gd name="T49" fmla="*/ 1254 h 1360"/>
                <a:gd name="T50" fmla="*/ 1631 w 2533"/>
                <a:gd name="T51" fmla="*/ 1320 h 1360"/>
                <a:gd name="T52" fmla="*/ 1433 w 2533"/>
                <a:gd name="T53" fmla="*/ 1356 h 1360"/>
                <a:gd name="T54" fmla="*/ 1318 w 2533"/>
                <a:gd name="T55" fmla="*/ 1359 h 1360"/>
                <a:gd name="T56" fmla="*/ 1220 w 2533"/>
                <a:gd name="T57" fmla="*/ 1354 h 1360"/>
                <a:gd name="T58" fmla="*/ 1032 w 2533"/>
                <a:gd name="T59" fmla="*/ 1322 h 1360"/>
                <a:gd name="T60" fmla="*/ 854 w 2533"/>
                <a:gd name="T61" fmla="*/ 1261 h 1360"/>
                <a:gd name="T62" fmla="*/ 690 w 2533"/>
                <a:gd name="T63" fmla="*/ 1178 h 1360"/>
                <a:gd name="T64" fmla="*/ 543 w 2533"/>
                <a:gd name="T65" fmla="*/ 1070 h 1360"/>
                <a:gd name="T66" fmla="*/ 418 w 2533"/>
                <a:gd name="T67" fmla="*/ 945 h 1360"/>
                <a:gd name="T68" fmla="*/ 237 w 2533"/>
                <a:gd name="T69" fmla="*/ 717 h 1360"/>
                <a:gd name="T70" fmla="*/ 72 w 2533"/>
                <a:gd name="T71" fmla="*/ 484 h 1360"/>
                <a:gd name="T72" fmla="*/ 244 w 2533"/>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3" h="1360">
                  <a:moveTo>
                    <a:pt x="244" y="0"/>
                  </a:moveTo>
                  <a:lnTo>
                    <a:pt x="337" y="139"/>
                  </a:lnTo>
                  <a:lnTo>
                    <a:pt x="430" y="278"/>
                  </a:lnTo>
                  <a:lnTo>
                    <a:pt x="524" y="415"/>
                  </a:lnTo>
                  <a:lnTo>
                    <a:pt x="618" y="548"/>
                  </a:lnTo>
                  <a:lnTo>
                    <a:pt x="714" y="673"/>
                  </a:lnTo>
                  <a:lnTo>
                    <a:pt x="714" y="673"/>
                  </a:lnTo>
                  <a:lnTo>
                    <a:pt x="764" y="727"/>
                  </a:lnTo>
                  <a:lnTo>
                    <a:pt x="820" y="777"/>
                  </a:lnTo>
                  <a:lnTo>
                    <a:pt x="880" y="823"/>
                  </a:lnTo>
                  <a:lnTo>
                    <a:pt x="945" y="861"/>
                  </a:lnTo>
                  <a:lnTo>
                    <a:pt x="1014" y="895"/>
                  </a:lnTo>
                  <a:lnTo>
                    <a:pt x="1085" y="921"/>
                  </a:lnTo>
                  <a:lnTo>
                    <a:pt x="1160" y="941"/>
                  </a:lnTo>
                  <a:lnTo>
                    <a:pt x="1238" y="954"/>
                  </a:lnTo>
                  <a:lnTo>
                    <a:pt x="1318" y="958"/>
                  </a:lnTo>
                  <a:lnTo>
                    <a:pt x="1318" y="958"/>
                  </a:lnTo>
                  <a:lnTo>
                    <a:pt x="1328" y="958"/>
                  </a:lnTo>
                  <a:lnTo>
                    <a:pt x="1362" y="957"/>
                  </a:lnTo>
                  <a:lnTo>
                    <a:pt x="1374" y="957"/>
                  </a:lnTo>
                  <a:lnTo>
                    <a:pt x="1458" y="948"/>
                  </a:lnTo>
                  <a:lnTo>
                    <a:pt x="1537" y="930"/>
                  </a:lnTo>
                  <a:lnTo>
                    <a:pt x="1615" y="905"/>
                  </a:lnTo>
                  <a:lnTo>
                    <a:pt x="1689" y="873"/>
                  </a:lnTo>
                  <a:lnTo>
                    <a:pt x="1758" y="833"/>
                  </a:lnTo>
                  <a:lnTo>
                    <a:pt x="1823" y="786"/>
                  </a:lnTo>
                  <a:lnTo>
                    <a:pt x="1883" y="733"/>
                  </a:lnTo>
                  <a:lnTo>
                    <a:pt x="1938" y="676"/>
                  </a:lnTo>
                  <a:lnTo>
                    <a:pt x="1986" y="612"/>
                  </a:lnTo>
                  <a:lnTo>
                    <a:pt x="2029" y="545"/>
                  </a:lnTo>
                  <a:lnTo>
                    <a:pt x="2064" y="473"/>
                  </a:lnTo>
                  <a:lnTo>
                    <a:pt x="2092" y="398"/>
                  </a:lnTo>
                  <a:lnTo>
                    <a:pt x="2113" y="318"/>
                  </a:lnTo>
                  <a:lnTo>
                    <a:pt x="2126" y="236"/>
                  </a:lnTo>
                  <a:lnTo>
                    <a:pt x="2131" y="152"/>
                  </a:lnTo>
                  <a:lnTo>
                    <a:pt x="2533" y="152"/>
                  </a:lnTo>
                  <a:lnTo>
                    <a:pt x="2528" y="255"/>
                  </a:lnTo>
                  <a:lnTo>
                    <a:pt x="2515" y="356"/>
                  </a:lnTo>
                  <a:lnTo>
                    <a:pt x="2493" y="455"/>
                  </a:lnTo>
                  <a:lnTo>
                    <a:pt x="2463" y="551"/>
                  </a:lnTo>
                  <a:lnTo>
                    <a:pt x="2428" y="643"/>
                  </a:lnTo>
                  <a:lnTo>
                    <a:pt x="2384" y="732"/>
                  </a:lnTo>
                  <a:lnTo>
                    <a:pt x="2334" y="815"/>
                  </a:lnTo>
                  <a:lnTo>
                    <a:pt x="2276" y="895"/>
                  </a:lnTo>
                  <a:lnTo>
                    <a:pt x="2213" y="970"/>
                  </a:lnTo>
                  <a:lnTo>
                    <a:pt x="2144" y="1039"/>
                  </a:lnTo>
                  <a:lnTo>
                    <a:pt x="2070" y="1102"/>
                  </a:lnTo>
                  <a:lnTo>
                    <a:pt x="1991" y="1160"/>
                  </a:lnTo>
                  <a:lnTo>
                    <a:pt x="1907" y="1210"/>
                  </a:lnTo>
                  <a:lnTo>
                    <a:pt x="1820" y="1254"/>
                  </a:lnTo>
                  <a:lnTo>
                    <a:pt x="1727" y="1291"/>
                  </a:lnTo>
                  <a:lnTo>
                    <a:pt x="1631" y="1320"/>
                  </a:lnTo>
                  <a:lnTo>
                    <a:pt x="1533" y="1342"/>
                  </a:lnTo>
                  <a:lnTo>
                    <a:pt x="1433" y="1356"/>
                  </a:lnTo>
                  <a:lnTo>
                    <a:pt x="1328" y="1360"/>
                  </a:lnTo>
                  <a:lnTo>
                    <a:pt x="1318" y="1359"/>
                  </a:lnTo>
                  <a:lnTo>
                    <a:pt x="1318" y="1359"/>
                  </a:lnTo>
                  <a:lnTo>
                    <a:pt x="1220" y="1354"/>
                  </a:lnTo>
                  <a:lnTo>
                    <a:pt x="1125" y="1342"/>
                  </a:lnTo>
                  <a:lnTo>
                    <a:pt x="1032" y="1322"/>
                  </a:lnTo>
                  <a:lnTo>
                    <a:pt x="941" y="1295"/>
                  </a:lnTo>
                  <a:lnTo>
                    <a:pt x="854" y="1261"/>
                  </a:lnTo>
                  <a:lnTo>
                    <a:pt x="770" y="1223"/>
                  </a:lnTo>
                  <a:lnTo>
                    <a:pt x="690" y="1178"/>
                  </a:lnTo>
                  <a:lnTo>
                    <a:pt x="614" y="1126"/>
                  </a:lnTo>
                  <a:lnTo>
                    <a:pt x="543" y="1070"/>
                  </a:lnTo>
                  <a:lnTo>
                    <a:pt x="478" y="1010"/>
                  </a:lnTo>
                  <a:lnTo>
                    <a:pt x="418" y="945"/>
                  </a:lnTo>
                  <a:lnTo>
                    <a:pt x="326" y="832"/>
                  </a:lnTo>
                  <a:lnTo>
                    <a:pt x="237" y="717"/>
                  </a:lnTo>
                  <a:lnTo>
                    <a:pt x="151" y="601"/>
                  </a:lnTo>
                  <a:lnTo>
                    <a:pt x="72" y="484"/>
                  </a:lnTo>
                  <a:lnTo>
                    <a:pt x="0" y="367"/>
                  </a:lnTo>
                  <a:lnTo>
                    <a:pt x="244" y="0"/>
                  </a:lnTo>
                  <a:close/>
                </a:path>
              </a:pathLst>
            </a:custGeom>
            <a:solidFill>
              <a:srgbClr val="F6941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3" name="Freeform 74"/>
            <p:cNvSpPr>
              <a:spLocks noEditPoints="1"/>
            </p:cNvSpPr>
            <p:nvPr/>
          </p:nvSpPr>
          <p:spPr bwMode="auto">
            <a:xfrm>
              <a:off x="5997228" y="3807053"/>
              <a:ext cx="86034" cy="344137"/>
            </a:xfrm>
            <a:custGeom>
              <a:avLst/>
              <a:gdLst>
                <a:gd name="T0" fmla="*/ 9 w 70"/>
                <a:gd name="T1" fmla="*/ 249 h 289"/>
                <a:gd name="T2" fmla="*/ 38 w 70"/>
                <a:gd name="T3" fmla="*/ 259 h 289"/>
                <a:gd name="T4" fmla="*/ 29 w 70"/>
                <a:gd name="T5" fmla="*/ 289 h 289"/>
                <a:gd name="T6" fmla="*/ 0 w 70"/>
                <a:gd name="T7" fmla="*/ 278 h 289"/>
                <a:gd name="T8" fmla="*/ 9 w 70"/>
                <a:gd name="T9" fmla="*/ 249 h 289"/>
                <a:gd name="T10" fmla="*/ 22 w 70"/>
                <a:gd name="T11" fmla="*/ 189 h 289"/>
                <a:gd name="T12" fmla="*/ 53 w 70"/>
                <a:gd name="T13" fmla="*/ 194 h 289"/>
                <a:gd name="T14" fmla="*/ 45 w 70"/>
                <a:gd name="T15" fmla="*/ 225 h 289"/>
                <a:gd name="T16" fmla="*/ 15 w 70"/>
                <a:gd name="T17" fmla="*/ 219 h 289"/>
                <a:gd name="T18" fmla="*/ 22 w 70"/>
                <a:gd name="T19" fmla="*/ 189 h 289"/>
                <a:gd name="T20" fmla="*/ 31 w 70"/>
                <a:gd name="T21" fmla="*/ 125 h 289"/>
                <a:gd name="T22" fmla="*/ 62 w 70"/>
                <a:gd name="T23" fmla="*/ 130 h 289"/>
                <a:gd name="T24" fmla="*/ 59 w 70"/>
                <a:gd name="T25" fmla="*/ 162 h 289"/>
                <a:gd name="T26" fmla="*/ 28 w 70"/>
                <a:gd name="T27" fmla="*/ 158 h 289"/>
                <a:gd name="T28" fmla="*/ 31 w 70"/>
                <a:gd name="T29" fmla="*/ 125 h 289"/>
                <a:gd name="T30" fmla="*/ 37 w 70"/>
                <a:gd name="T31" fmla="*/ 63 h 289"/>
                <a:gd name="T32" fmla="*/ 68 w 70"/>
                <a:gd name="T33" fmla="*/ 65 h 289"/>
                <a:gd name="T34" fmla="*/ 68 w 70"/>
                <a:gd name="T35" fmla="*/ 81 h 289"/>
                <a:gd name="T36" fmla="*/ 66 w 70"/>
                <a:gd name="T37" fmla="*/ 97 h 289"/>
                <a:gd name="T38" fmla="*/ 35 w 70"/>
                <a:gd name="T39" fmla="*/ 94 h 289"/>
                <a:gd name="T40" fmla="*/ 35 w 70"/>
                <a:gd name="T41" fmla="*/ 81 h 289"/>
                <a:gd name="T42" fmla="*/ 37 w 70"/>
                <a:gd name="T43" fmla="*/ 63 h 289"/>
                <a:gd name="T44" fmla="*/ 38 w 70"/>
                <a:gd name="T45" fmla="*/ 0 h 289"/>
                <a:gd name="T46" fmla="*/ 70 w 70"/>
                <a:gd name="T47" fmla="*/ 0 h 289"/>
                <a:gd name="T48" fmla="*/ 70 w 70"/>
                <a:gd name="T49" fmla="*/ 33 h 289"/>
                <a:gd name="T50" fmla="*/ 38 w 70"/>
                <a:gd name="T51" fmla="*/ 33 h 289"/>
                <a:gd name="T52" fmla="*/ 38 w 70"/>
                <a:gd name="T5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289">
                  <a:moveTo>
                    <a:pt x="9" y="249"/>
                  </a:moveTo>
                  <a:lnTo>
                    <a:pt x="38" y="259"/>
                  </a:lnTo>
                  <a:lnTo>
                    <a:pt x="29" y="289"/>
                  </a:lnTo>
                  <a:lnTo>
                    <a:pt x="0" y="278"/>
                  </a:lnTo>
                  <a:lnTo>
                    <a:pt x="9" y="249"/>
                  </a:lnTo>
                  <a:close/>
                  <a:moveTo>
                    <a:pt x="22" y="189"/>
                  </a:moveTo>
                  <a:lnTo>
                    <a:pt x="53" y="194"/>
                  </a:lnTo>
                  <a:lnTo>
                    <a:pt x="45" y="225"/>
                  </a:lnTo>
                  <a:lnTo>
                    <a:pt x="15" y="219"/>
                  </a:lnTo>
                  <a:lnTo>
                    <a:pt x="22" y="189"/>
                  </a:lnTo>
                  <a:close/>
                  <a:moveTo>
                    <a:pt x="31" y="125"/>
                  </a:moveTo>
                  <a:lnTo>
                    <a:pt x="62" y="130"/>
                  </a:lnTo>
                  <a:lnTo>
                    <a:pt x="59" y="162"/>
                  </a:lnTo>
                  <a:lnTo>
                    <a:pt x="28" y="158"/>
                  </a:lnTo>
                  <a:lnTo>
                    <a:pt x="31" y="125"/>
                  </a:lnTo>
                  <a:close/>
                  <a:moveTo>
                    <a:pt x="37" y="63"/>
                  </a:moveTo>
                  <a:lnTo>
                    <a:pt x="68" y="65"/>
                  </a:lnTo>
                  <a:lnTo>
                    <a:pt x="68" y="81"/>
                  </a:lnTo>
                  <a:lnTo>
                    <a:pt x="66" y="97"/>
                  </a:lnTo>
                  <a:lnTo>
                    <a:pt x="35" y="94"/>
                  </a:lnTo>
                  <a:lnTo>
                    <a:pt x="35" y="81"/>
                  </a:lnTo>
                  <a:lnTo>
                    <a:pt x="37" y="63"/>
                  </a:lnTo>
                  <a:close/>
                  <a:moveTo>
                    <a:pt x="38" y="0"/>
                  </a:moveTo>
                  <a:lnTo>
                    <a:pt x="70" y="0"/>
                  </a:lnTo>
                  <a:lnTo>
                    <a:pt x="70" y="33"/>
                  </a:lnTo>
                  <a:lnTo>
                    <a:pt x="38" y="33"/>
                  </a:lnTo>
                  <a:lnTo>
                    <a:pt x="38" y="0"/>
                  </a:lnTo>
                  <a:close/>
                </a:path>
              </a:pathLst>
            </a:custGeom>
            <a:solidFill>
              <a:srgbClr val="4206F8"/>
            </a:solidFill>
            <a:ln w="0">
              <a:solidFill>
                <a:srgbClr val="4206F8"/>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4" name="Freeform 75"/>
            <p:cNvSpPr>
              <a:spLocks/>
            </p:cNvSpPr>
            <p:nvPr/>
          </p:nvSpPr>
          <p:spPr bwMode="auto">
            <a:xfrm>
              <a:off x="5504921" y="3465305"/>
              <a:ext cx="860344" cy="795820"/>
            </a:xfrm>
            <a:custGeom>
              <a:avLst/>
              <a:gdLst>
                <a:gd name="T0" fmla="*/ 626 w 721"/>
                <a:gd name="T1" fmla="*/ 0 h 667"/>
                <a:gd name="T2" fmla="*/ 651 w 721"/>
                <a:gd name="T3" fmla="*/ 2 h 667"/>
                <a:gd name="T4" fmla="*/ 679 w 721"/>
                <a:gd name="T5" fmla="*/ 9 h 667"/>
                <a:gd name="T6" fmla="*/ 709 w 721"/>
                <a:gd name="T7" fmla="*/ 24 h 667"/>
                <a:gd name="T8" fmla="*/ 715 w 721"/>
                <a:gd name="T9" fmla="*/ 31 h 667"/>
                <a:gd name="T10" fmla="*/ 719 w 721"/>
                <a:gd name="T11" fmla="*/ 44 h 667"/>
                <a:gd name="T12" fmla="*/ 721 w 721"/>
                <a:gd name="T13" fmla="*/ 61 h 667"/>
                <a:gd name="T14" fmla="*/ 721 w 721"/>
                <a:gd name="T15" fmla="*/ 77 h 667"/>
                <a:gd name="T16" fmla="*/ 719 w 721"/>
                <a:gd name="T17" fmla="*/ 93 h 667"/>
                <a:gd name="T18" fmla="*/ 718 w 721"/>
                <a:gd name="T19" fmla="*/ 108 h 667"/>
                <a:gd name="T20" fmla="*/ 716 w 721"/>
                <a:gd name="T21" fmla="*/ 116 h 667"/>
                <a:gd name="T22" fmla="*/ 716 w 721"/>
                <a:gd name="T23" fmla="*/ 121 h 667"/>
                <a:gd name="T24" fmla="*/ 563 w 721"/>
                <a:gd name="T25" fmla="*/ 667 h 667"/>
                <a:gd name="T26" fmla="*/ 559 w 721"/>
                <a:gd name="T27" fmla="*/ 665 h 667"/>
                <a:gd name="T28" fmla="*/ 545 w 721"/>
                <a:gd name="T29" fmla="*/ 664 h 667"/>
                <a:gd name="T30" fmla="*/ 525 w 721"/>
                <a:gd name="T31" fmla="*/ 661 h 667"/>
                <a:gd name="T32" fmla="*/ 498 w 721"/>
                <a:gd name="T33" fmla="*/ 657 h 667"/>
                <a:gd name="T34" fmla="*/ 466 w 721"/>
                <a:gd name="T35" fmla="*/ 651 h 667"/>
                <a:gd name="T36" fmla="*/ 430 w 721"/>
                <a:gd name="T37" fmla="*/ 645 h 667"/>
                <a:gd name="T38" fmla="*/ 392 w 721"/>
                <a:gd name="T39" fmla="*/ 637 h 667"/>
                <a:gd name="T40" fmla="*/ 352 w 721"/>
                <a:gd name="T41" fmla="*/ 630 h 667"/>
                <a:gd name="T42" fmla="*/ 314 w 721"/>
                <a:gd name="T43" fmla="*/ 621 h 667"/>
                <a:gd name="T44" fmla="*/ 276 w 721"/>
                <a:gd name="T45" fmla="*/ 612 h 667"/>
                <a:gd name="T46" fmla="*/ 239 w 721"/>
                <a:gd name="T47" fmla="*/ 604 h 667"/>
                <a:gd name="T48" fmla="*/ 208 w 721"/>
                <a:gd name="T49" fmla="*/ 595 h 667"/>
                <a:gd name="T50" fmla="*/ 180 w 721"/>
                <a:gd name="T51" fmla="*/ 584 h 667"/>
                <a:gd name="T52" fmla="*/ 159 w 721"/>
                <a:gd name="T53" fmla="*/ 574 h 667"/>
                <a:gd name="T54" fmla="*/ 115 w 721"/>
                <a:gd name="T55" fmla="*/ 548 h 667"/>
                <a:gd name="T56" fmla="*/ 81 w 721"/>
                <a:gd name="T57" fmla="*/ 523 h 667"/>
                <a:gd name="T58" fmla="*/ 53 w 721"/>
                <a:gd name="T59" fmla="*/ 501 h 667"/>
                <a:gd name="T60" fmla="*/ 33 w 721"/>
                <a:gd name="T61" fmla="*/ 480 h 667"/>
                <a:gd name="T62" fmla="*/ 20 w 721"/>
                <a:gd name="T63" fmla="*/ 462 h 667"/>
                <a:gd name="T64" fmla="*/ 9 w 721"/>
                <a:gd name="T65" fmla="*/ 448 h 667"/>
                <a:gd name="T66" fmla="*/ 3 w 721"/>
                <a:gd name="T67" fmla="*/ 436 h 667"/>
                <a:gd name="T68" fmla="*/ 0 w 721"/>
                <a:gd name="T69" fmla="*/ 430 h 667"/>
                <a:gd name="T70" fmla="*/ 0 w 721"/>
                <a:gd name="T71" fmla="*/ 427 h 667"/>
                <a:gd name="T72" fmla="*/ 59 w 721"/>
                <a:gd name="T73" fmla="*/ 75 h 667"/>
                <a:gd name="T74" fmla="*/ 64 w 721"/>
                <a:gd name="T75" fmla="*/ 77 h 667"/>
                <a:gd name="T76" fmla="*/ 76 w 721"/>
                <a:gd name="T77" fmla="*/ 80 h 667"/>
                <a:gd name="T78" fmla="*/ 95 w 721"/>
                <a:gd name="T79" fmla="*/ 86 h 667"/>
                <a:gd name="T80" fmla="*/ 121 w 721"/>
                <a:gd name="T81" fmla="*/ 91 h 667"/>
                <a:gd name="T82" fmla="*/ 152 w 721"/>
                <a:gd name="T83" fmla="*/ 100 h 667"/>
                <a:gd name="T84" fmla="*/ 187 w 721"/>
                <a:gd name="T85" fmla="*/ 109 h 667"/>
                <a:gd name="T86" fmla="*/ 226 w 721"/>
                <a:gd name="T87" fmla="*/ 118 h 667"/>
                <a:gd name="T88" fmla="*/ 267 w 721"/>
                <a:gd name="T89" fmla="*/ 128 h 667"/>
                <a:gd name="T90" fmla="*/ 289 w 721"/>
                <a:gd name="T91" fmla="*/ 130 h 667"/>
                <a:gd name="T92" fmla="*/ 310 w 721"/>
                <a:gd name="T93" fmla="*/ 128 h 667"/>
                <a:gd name="T94" fmla="*/ 327 w 721"/>
                <a:gd name="T95" fmla="*/ 124 h 667"/>
                <a:gd name="T96" fmla="*/ 342 w 721"/>
                <a:gd name="T97" fmla="*/ 118 h 667"/>
                <a:gd name="T98" fmla="*/ 386 w 721"/>
                <a:gd name="T99" fmla="*/ 100 h 667"/>
                <a:gd name="T100" fmla="*/ 430 w 721"/>
                <a:gd name="T101" fmla="*/ 83 h 667"/>
                <a:gd name="T102" fmla="*/ 472 w 721"/>
                <a:gd name="T103" fmla="*/ 64 h 667"/>
                <a:gd name="T104" fmla="*/ 511 w 721"/>
                <a:gd name="T105" fmla="*/ 44 h 667"/>
                <a:gd name="T106" fmla="*/ 547 w 721"/>
                <a:gd name="T107" fmla="*/ 27 h 667"/>
                <a:gd name="T108" fmla="*/ 576 w 721"/>
                <a:gd name="T109" fmla="*/ 13 h 667"/>
                <a:gd name="T110" fmla="*/ 601 w 721"/>
                <a:gd name="T111" fmla="*/ 5 h 667"/>
                <a:gd name="T112" fmla="*/ 626 w 721"/>
                <a:gd name="T11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1" h="667">
                  <a:moveTo>
                    <a:pt x="626" y="0"/>
                  </a:moveTo>
                  <a:lnTo>
                    <a:pt x="651" y="2"/>
                  </a:lnTo>
                  <a:lnTo>
                    <a:pt x="679" y="9"/>
                  </a:lnTo>
                  <a:lnTo>
                    <a:pt x="709" y="24"/>
                  </a:lnTo>
                  <a:lnTo>
                    <a:pt x="715" y="31"/>
                  </a:lnTo>
                  <a:lnTo>
                    <a:pt x="719" y="44"/>
                  </a:lnTo>
                  <a:lnTo>
                    <a:pt x="721" y="61"/>
                  </a:lnTo>
                  <a:lnTo>
                    <a:pt x="721" y="77"/>
                  </a:lnTo>
                  <a:lnTo>
                    <a:pt x="719" y="93"/>
                  </a:lnTo>
                  <a:lnTo>
                    <a:pt x="718" y="108"/>
                  </a:lnTo>
                  <a:lnTo>
                    <a:pt x="716" y="116"/>
                  </a:lnTo>
                  <a:lnTo>
                    <a:pt x="716" y="121"/>
                  </a:lnTo>
                  <a:lnTo>
                    <a:pt x="563" y="667"/>
                  </a:lnTo>
                  <a:lnTo>
                    <a:pt x="559" y="665"/>
                  </a:lnTo>
                  <a:lnTo>
                    <a:pt x="545" y="664"/>
                  </a:lnTo>
                  <a:lnTo>
                    <a:pt x="525" y="661"/>
                  </a:lnTo>
                  <a:lnTo>
                    <a:pt x="498" y="657"/>
                  </a:lnTo>
                  <a:lnTo>
                    <a:pt x="466" y="651"/>
                  </a:lnTo>
                  <a:lnTo>
                    <a:pt x="430" y="645"/>
                  </a:lnTo>
                  <a:lnTo>
                    <a:pt x="392" y="637"/>
                  </a:lnTo>
                  <a:lnTo>
                    <a:pt x="352" y="630"/>
                  </a:lnTo>
                  <a:lnTo>
                    <a:pt x="314" y="621"/>
                  </a:lnTo>
                  <a:lnTo>
                    <a:pt x="276" y="612"/>
                  </a:lnTo>
                  <a:lnTo>
                    <a:pt x="239" y="604"/>
                  </a:lnTo>
                  <a:lnTo>
                    <a:pt x="208" y="595"/>
                  </a:lnTo>
                  <a:lnTo>
                    <a:pt x="180" y="584"/>
                  </a:lnTo>
                  <a:lnTo>
                    <a:pt x="159" y="574"/>
                  </a:lnTo>
                  <a:lnTo>
                    <a:pt x="115" y="548"/>
                  </a:lnTo>
                  <a:lnTo>
                    <a:pt x="81" y="523"/>
                  </a:lnTo>
                  <a:lnTo>
                    <a:pt x="53" y="501"/>
                  </a:lnTo>
                  <a:lnTo>
                    <a:pt x="33" y="480"/>
                  </a:lnTo>
                  <a:lnTo>
                    <a:pt x="20" y="462"/>
                  </a:lnTo>
                  <a:lnTo>
                    <a:pt x="9" y="448"/>
                  </a:lnTo>
                  <a:lnTo>
                    <a:pt x="3" y="436"/>
                  </a:lnTo>
                  <a:lnTo>
                    <a:pt x="0" y="430"/>
                  </a:lnTo>
                  <a:lnTo>
                    <a:pt x="0" y="427"/>
                  </a:lnTo>
                  <a:lnTo>
                    <a:pt x="59" y="75"/>
                  </a:lnTo>
                  <a:lnTo>
                    <a:pt x="64" y="77"/>
                  </a:lnTo>
                  <a:lnTo>
                    <a:pt x="76" y="80"/>
                  </a:lnTo>
                  <a:lnTo>
                    <a:pt x="95" y="86"/>
                  </a:lnTo>
                  <a:lnTo>
                    <a:pt x="121" y="91"/>
                  </a:lnTo>
                  <a:lnTo>
                    <a:pt x="152" y="100"/>
                  </a:lnTo>
                  <a:lnTo>
                    <a:pt x="187" y="109"/>
                  </a:lnTo>
                  <a:lnTo>
                    <a:pt x="226" y="118"/>
                  </a:lnTo>
                  <a:lnTo>
                    <a:pt x="267" y="128"/>
                  </a:lnTo>
                  <a:lnTo>
                    <a:pt x="289" y="130"/>
                  </a:lnTo>
                  <a:lnTo>
                    <a:pt x="310" y="128"/>
                  </a:lnTo>
                  <a:lnTo>
                    <a:pt x="327" y="124"/>
                  </a:lnTo>
                  <a:lnTo>
                    <a:pt x="342" y="118"/>
                  </a:lnTo>
                  <a:lnTo>
                    <a:pt x="386" y="100"/>
                  </a:lnTo>
                  <a:lnTo>
                    <a:pt x="430" y="83"/>
                  </a:lnTo>
                  <a:lnTo>
                    <a:pt x="472" y="64"/>
                  </a:lnTo>
                  <a:lnTo>
                    <a:pt x="511" y="44"/>
                  </a:lnTo>
                  <a:lnTo>
                    <a:pt x="547" y="27"/>
                  </a:lnTo>
                  <a:lnTo>
                    <a:pt x="576" y="13"/>
                  </a:lnTo>
                  <a:lnTo>
                    <a:pt x="601" y="5"/>
                  </a:lnTo>
                  <a:lnTo>
                    <a:pt x="626" y="0"/>
                  </a:lnTo>
                  <a:close/>
                </a:path>
              </a:pathLst>
            </a:custGeom>
            <a:solidFill>
              <a:srgbClr val="CD9F5E"/>
            </a:solidFill>
            <a:ln w="0">
              <a:solidFill>
                <a:srgbClr val="CD9F5E"/>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5" name="Freeform 76"/>
            <p:cNvSpPr>
              <a:spLocks/>
            </p:cNvSpPr>
            <p:nvPr/>
          </p:nvSpPr>
          <p:spPr bwMode="auto">
            <a:xfrm>
              <a:off x="5239648" y="3482035"/>
              <a:ext cx="451681" cy="683496"/>
            </a:xfrm>
            <a:custGeom>
              <a:avLst/>
              <a:gdLst>
                <a:gd name="T0" fmla="*/ 161 w 379"/>
                <a:gd name="T1" fmla="*/ 0 h 572"/>
                <a:gd name="T2" fmla="*/ 379 w 379"/>
                <a:gd name="T3" fmla="*/ 69 h 572"/>
                <a:gd name="T4" fmla="*/ 217 w 379"/>
                <a:gd name="T5" fmla="*/ 572 h 572"/>
                <a:gd name="T6" fmla="*/ 0 w 379"/>
                <a:gd name="T7" fmla="*/ 503 h 572"/>
                <a:gd name="T8" fmla="*/ 161 w 379"/>
                <a:gd name="T9" fmla="*/ 0 h 572"/>
              </a:gdLst>
              <a:ahLst/>
              <a:cxnLst>
                <a:cxn ang="0">
                  <a:pos x="T0" y="T1"/>
                </a:cxn>
                <a:cxn ang="0">
                  <a:pos x="T2" y="T3"/>
                </a:cxn>
                <a:cxn ang="0">
                  <a:pos x="T4" y="T5"/>
                </a:cxn>
                <a:cxn ang="0">
                  <a:pos x="T6" y="T7"/>
                </a:cxn>
                <a:cxn ang="0">
                  <a:pos x="T8" y="T9"/>
                </a:cxn>
              </a:cxnLst>
              <a:rect l="0" t="0" r="r" b="b"/>
              <a:pathLst>
                <a:path w="379" h="572">
                  <a:moveTo>
                    <a:pt x="161" y="0"/>
                  </a:moveTo>
                  <a:lnTo>
                    <a:pt x="379" y="69"/>
                  </a:lnTo>
                  <a:lnTo>
                    <a:pt x="217" y="572"/>
                  </a:lnTo>
                  <a:lnTo>
                    <a:pt x="0" y="503"/>
                  </a:lnTo>
                  <a:lnTo>
                    <a:pt x="161" y="0"/>
                  </a:lnTo>
                  <a:close/>
                </a:path>
              </a:pathLst>
            </a:custGeom>
            <a:solidFill>
              <a:srgbClr val="D2C8BE"/>
            </a:solidFill>
            <a:ln w="0">
              <a:solidFill>
                <a:srgbClr val="D2C8BE"/>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6" name="Freeform 77"/>
            <p:cNvSpPr>
              <a:spLocks/>
            </p:cNvSpPr>
            <p:nvPr/>
          </p:nvSpPr>
          <p:spPr bwMode="auto">
            <a:xfrm>
              <a:off x="5361530" y="3916986"/>
              <a:ext cx="102764" cy="105153"/>
            </a:xfrm>
            <a:custGeom>
              <a:avLst/>
              <a:gdLst>
                <a:gd name="T0" fmla="*/ 39 w 87"/>
                <a:gd name="T1" fmla="*/ 0 h 87"/>
                <a:gd name="T2" fmla="*/ 57 w 87"/>
                <a:gd name="T3" fmla="*/ 3 h 87"/>
                <a:gd name="T4" fmla="*/ 72 w 87"/>
                <a:gd name="T5" fmla="*/ 10 h 87"/>
                <a:gd name="T6" fmla="*/ 82 w 87"/>
                <a:gd name="T7" fmla="*/ 23 h 87"/>
                <a:gd name="T8" fmla="*/ 87 w 87"/>
                <a:gd name="T9" fmla="*/ 40 h 87"/>
                <a:gd name="T10" fmla="*/ 85 w 87"/>
                <a:gd name="T11" fmla="*/ 57 h 87"/>
                <a:gd name="T12" fmla="*/ 76 w 87"/>
                <a:gd name="T13" fmla="*/ 72 h 87"/>
                <a:gd name="T14" fmla="*/ 63 w 87"/>
                <a:gd name="T15" fmla="*/ 82 h 87"/>
                <a:gd name="T16" fmla="*/ 47 w 87"/>
                <a:gd name="T17" fmla="*/ 87 h 87"/>
                <a:gd name="T18" fmla="*/ 31 w 87"/>
                <a:gd name="T19" fmla="*/ 85 h 87"/>
                <a:gd name="T20" fmla="*/ 14 w 87"/>
                <a:gd name="T21" fmla="*/ 76 h 87"/>
                <a:gd name="T22" fmla="*/ 4 w 87"/>
                <a:gd name="T23" fmla="*/ 63 h 87"/>
                <a:gd name="T24" fmla="*/ 0 w 87"/>
                <a:gd name="T25" fmla="*/ 47 h 87"/>
                <a:gd name="T26" fmla="*/ 3 w 87"/>
                <a:gd name="T27" fmla="*/ 31 h 87"/>
                <a:gd name="T28" fmla="*/ 10 w 87"/>
                <a:gd name="T29" fmla="*/ 15 h 87"/>
                <a:gd name="T30" fmla="*/ 23 w 87"/>
                <a:gd name="T31" fmla="*/ 4 h 87"/>
                <a:gd name="T32" fmla="*/ 39 w 87"/>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39" y="0"/>
                  </a:moveTo>
                  <a:lnTo>
                    <a:pt x="57" y="3"/>
                  </a:lnTo>
                  <a:lnTo>
                    <a:pt x="72" y="10"/>
                  </a:lnTo>
                  <a:lnTo>
                    <a:pt x="82" y="23"/>
                  </a:lnTo>
                  <a:lnTo>
                    <a:pt x="87" y="40"/>
                  </a:lnTo>
                  <a:lnTo>
                    <a:pt x="85" y="57"/>
                  </a:lnTo>
                  <a:lnTo>
                    <a:pt x="76" y="72"/>
                  </a:lnTo>
                  <a:lnTo>
                    <a:pt x="63" y="82"/>
                  </a:lnTo>
                  <a:lnTo>
                    <a:pt x="47" y="87"/>
                  </a:lnTo>
                  <a:lnTo>
                    <a:pt x="31" y="85"/>
                  </a:lnTo>
                  <a:lnTo>
                    <a:pt x="14" y="76"/>
                  </a:lnTo>
                  <a:lnTo>
                    <a:pt x="4" y="63"/>
                  </a:lnTo>
                  <a:lnTo>
                    <a:pt x="0" y="47"/>
                  </a:lnTo>
                  <a:lnTo>
                    <a:pt x="3" y="31"/>
                  </a:lnTo>
                  <a:lnTo>
                    <a:pt x="10" y="15"/>
                  </a:lnTo>
                  <a:lnTo>
                    <a:pt x="23" y="4"/>
                  </a:lnTo>
                  <a:lnTo>
                    <a:pt x="3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7" name="Freeform 78"/>
            <p:cNvSpPr>
              <a:spLocks/>
            </p:cNvSpPr>
            <p:nvPr/>
          </p:nvSpPr>
          <p:spPr bwMode="auto">
            <a:xfrm>
              <a:off x="5884906" y="3465305"/>
              <a:ext cx="1168633" cy="795820"/>
            </a:xfrm>
            <a:custGeom>
              <a:avLst/>
              <a:gdLst>
                <a:gd name="T0" fmla="*/ 377 w 979"/>
                <a:gd name="T1" fmla="*/ 5 h 667"/>
                <a:gd name="T2" fmla="*/ 432 w 979"/>
                <a:gd name="T3" fmla="*/ 27 h 667"/>
                <a:gd name="T4" fmla="*/ 507 w 979"/>
                <a:gd name="T5" fmla="*/ 64 h 667"/>
                <a:gd name="T6" fmla="*/ 592 w 979"/>
                <a:gd name="T7" fmla="*/ 100 h 667"/>
                <a:gd name="T8" fmla="*/ 652 w 979"/>
                <a:gd name="T9" fmla="*/ 124 h 667"/>
                <a:gd name="T10" fmla="*/ 689 w 979"/>
                <a:gd name="T11" fmla="*/ 130 h 667"/>
                <a:gd name="T12" fmla="*/ 753 w 979"/>
                <a:gd name="T13" fmla="*/ 118 h 667"/>
                <a:gd name="T14" fmla="*/ 826 w 979"/>
                <a:gd name="T15" fmla="*/ 100 h 667"/>
                <a:gd name="T16" fmla="*/ 884 w 979"/>
                <a:gd name="T17" fmla="*/ 86 h 667"/>
                <a:gd name="T18" fmla="*/ 915 w 979"/>
                <a:gd name="T19" fmla="*/ 77 h 667"/>
                <a:gd name="T20" fmla="*/ 979 w 979"/>
                <a:gd name="T21" fmla="*/ 427 h 667"/>
                <a:gd name="T22" fmla="*/ 971 w 979"/>
                <a:gd name="T23" fmla="*/ 437 h 667"/>
                <a:gd name="T24" fmla="*/ 947 w 979"/>
                <a:gd name="T25" fmla="*/ 465 h 667"/>
                <a:gd name="T26" fmla="*/ 912 w 979"/>
                <a:gd name="T27" fmla="*/ 502 h 667"/>
                <a:gd name="T28" fmla="*/ 862 w 979"/>
                <a:gd name="T29" fmla="*/ 540 h 667"/>
                <a:gd name="T30" fmla="*/ 803 w 979"/>
                <a:gd name="T31" fmla="*/ 571 h 667"/>
                <a:gd name="T32" fmla="*/ 745 w 979"/>
                <a:gd name="T33" fmla="*/ 590 h 667"/>
                <a:gd name="T34" fmla="*/ 683 w 979"/>
                <a:gd name="T35" fmla="*/ 605 h 667"/>
                <a:gd name="T36" fmla="*/ 611 w 979"/>
                <a:gd name="T37" fmla="*/ 623 h 667"/>
                <a:gd name="T38" fmla="*/ 541 w 979"/>
                <a:gd name="T39" fmla="*/ 639 h 667"/>
                <a:gd name="T40" fmla="*/ 477 w 979"/>
                <a:gd name="T41" fmla="*/ 654 h 667"/>
                <a:gd name="T42" fmla="*/ 433 w 979"/>
                <a:gd name="T43" fmla="*/ 662 h 667"/>
                <a:gd name="T44" fmla="*/ 415 w 979"/>
                <a:gd name="T45" fmla="*/ 667 h 667"/>
                <a:gd name="T46" fmla="*/ 321 w 979"/>
                <a:gd name="T47" fmla="*/ 161 h 667"/>
                <a:gd name="T48" fmla="*/ 296 w 979"/>
                <a:gd name="T49" fmla="*/ 174 h 667"/>
                <a:gd name="T50" fmla="*/ 250 w 979"/>
                <a:gd name="T51" fmla="*/ 194 h 667"/>
                <a:gd name="T52" fmla="*/ 194 w 979"/>
                <a:gd name="T53" fmla="*/ 221 h 667"/>
                <a:gd name="T54" fmla="*/ 133 w 979"/>
                <a:gd name="T55" fmla="*/ 247 h 667"/>
                <a:gd name="T56" fmla="*/ 87 w 979"/>
                <a:gd name="T57" fmla="*/ 255 h 667"/>
                <a:gd name="T58" fmla="*/ 50 w 979"/>
                <a:gd name="T59" fmla="*/ 242 h 667"/>
                <a:gd name="T60" fmla="*/ 25 w 979"/>
                <a:gd name="T61" fmla="*/ 218 h 667"/>
                <a:gd name="T62" fmla="*/ 9 w 979"/>
                <a:gd name="T63" fmla="*/ 192 h 667"/>
                <a:gd name="T64" fmla="*/ 2 w 979"/>
                <a:gd name="T65" fmla="*/ 174 h 667"/>
                <a:gd name="T66" fmla="*/ 3 w 979"/>
                <a:gd name="T67" fmla="*/ 169 h 667"/>
                <a:gd name="T68" fmla="*/ 27 w 979"/>
                <a:gd name="T69" fmla="*/ 156 h 667"/>
                <a:gd name="T70" fmla="*/ 68 w 979"/>
                <a:gd name="T71" fmla="*/ 134 h 667"/>
                <a:gd name="T72" fmla="*/ 121 w 979"/>
                <a:gd name="T73" fmla="*/ 106 h 667"/>
                <a:gd name="T74" fmla="*/ 175 w 979"/>
                <a:gd name="T75" fmla="*/ 77 h 667"/>
                <a:gd name="T76" fmla="*/ 227 w 979"/>
                <a:gd name="T77" fmla="*/ 47 h 667"/>
                <a:gd name="T78" fmla="*/ 270 w 979"/>
                <a:gd name="T79" fmla="*/ 24 h 667"/>
                <a:gd name="T80" fmla="*/ 327 w 979"/>
                <a:gd name="T81" fmla="*/ 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9" h="667">
                  <a:moveTo>
                    <a:pt x="354" y="0"/>
                  </a:moveTo>
                  <a:lnTo>
                    <a:pt x="377" y="5"/>
                  </a:lnTo>
                  <a:lnTo>
                    <a:pt x="402" y="13"/>
                  </a:lnTo>
                  <a:lnTo>
                    <a:pt x="432" y="27"/>
                  </a:lnTo>
                  <a:lnTo>
                    <a:pt x="467" y="44"/>
                  </a:lnTo>
                  <a:lnTo>
                    <a:pt x="507" y="64"/>
                  </a:lnTo>
                  <a:lnTo>
                    <a:pt x="549" y="83"/>
                  </a:lnTo>
                  <a:lnTo>
                    <a:pt x="592" y="100"/>
                  </a:lnTo>
                  <a:lnTo>
                    <a:pt x="636" y="118"/>
                  </a:lnTo>
                  <a:lnTo>
                    <a:pt x="652" y="124"/>
                  </a:lnTo>
                  <a:lnTo>
                    <a:pt x="669" y="128"/>
                  </a:lnTo>
                  <a:lnTo>
                    <a:pt x="689" y="130"/>
                  </a:lnTo>
                  <a:lnTo>
                    <a:pt x="711" y="128"/>
                  </a:lnTo>
                  <a:lnTo>
                    <a:pt x="753" y="118"/>
                  </a:lnTo>
                  <a:lnTo>
                    <a:pt x="791" y="109"/>
                  </a:lnTo>
                  <a:lnTo>
                    <a:pt x="826" y="100"/>
                  </a:lnTo>
                  <a:lnTo>
                    <a:pt x="857" y="91"/>
                  </a:lnTo>
                  <a:lnTo>
                    <a:pt x="884" y="86"/>
                  </a:lnTo>
                  <a:lnTo>
                    <a:pt x="903" y="80"/>
                  </a:lnTo>
                  <a:lnTo>
                    <a:pt x="915" y="77"/>
                  </a:lnTo>
                  <a:lnTo>
                    <a:pt x="919" y="75"/>
                  </a:lnTo>
                  <a:lnTo>
                    <a:pt x="979" y="427"/>
                  </a:lnTo>
                  <a:lnTo>
                    <a:pt x="976" y="430"/>
                  </a:lnTo>
                  <a:lnTo>
                    <a:pt x="971" y="437"/>
                  </a:lnTo>
                  <a:lnTo>
                    <a:pt x="960" y="449"/>
                  </a:lnTo>
                  <a:lnTo>
                    <a:pt x="947" y="465"/>
                  </a:lnTo>
                  <a:lnTo>
                    <a:pt x="931" y="483"/>
                  </a:lnTo>
                  <a:lnTo>
                    <a:pt x="912" y="502"/>
                  </a:lnTo>
                  <a:lnTo>
                    <a:pt x="888" y="521"/>
                  </a:lnTo>
                  <a:lnTo>
                    <a:pt x="862" y="540"/>
                  </a:lnTo>
                  <a:lnTo>
                    <a:pt x="834" y="557"/>
                  </a:lnTo>
                  <a:lnTo>
                    <a:pt x="803" y="571"/>
                  </a:lnTo>
                  <a:lnTo>
                    <a:pt x="770" y="583"/>
                  </a:lnTo>
                  <a:lnTo>
                    <a:pt x="745" y="590"/>
                  </a:lnTo>
                  <a:lnTo>
                    <a:pt x="716" y="598"/>
                  </a:lnTo>
                  <a:lnTo>
                    <a:pt x="683" y="605"/>
                  </a:lnTo>
                  <a:lnTo>
                    <a:pt x="648" y="614"/>
                  </a:lnTo>
                  <a:lnTo>
                    <a:pt x="611" y="623"/>
                  </a:lnTo>
                  <a:lnTo>
                    <a:pt x="576" y="630"/>
                  </a:lnTo>
                  <a:lnTo>
                    <a:pt x="541" y="639"/>
                  </a:lnTo>
                  <a:lnTo>
                    <a:pt x="507" y="646"/>
                  </a:lnTo>
                  <a:lnTo>
                    <a:pt x="477" y="654"/>
                  </a:lnTo>
                  <a:lnTo>
                    <a:pt x="452" y="658"/>
                  </a:lnTo>
                  <a:lnTo>
                    <a:pt x="433" y="662"/>
                  </a:lnTo>
                  <a:lnTo>
                    <a:pt x="420" y="665"/>
                  </a:lnTo>
                  <a:lnTo>
                    <a:pt x="415" y="667"/>
                  </a:lnTo>
                  <a:lnTo>
                    <a:pt x="324" y="159"/>
                  </a:lnTo>
                  <a:lnTo>
                    <a:pt x="321" y="161"/>
                  </a:lnTo>
                  <a:lnTo>
                    <a:pt x="311" y="165"/>
                  </a:lnTo>
                  <a:lnTo>
                    <a:pt x="296" y="174"/>
                  </a:lnTo>
                  <a:lnTo>
                    <a:pt x="275" y="184"/>
                  </a:lnTo>
                  <a:lnTo>
                    <a:pt x="250" y="194"/>
                  </a:lnTo>
                  <a:lnTo>
                    <a:pt x="224" y="208"/>
                  </a:lnTo>
                  <a:lnTo>
                    <a:pt x="194" y="221"/>
                  </a:lnTo>
                  <a:lnTo>
                    <a:pt x="164" y="234"/>
                  </a:lnTo>
                  <a:lnTo>
                    <a:pt x="133" y="247"/>
                  </a:lnTo>
                  <a:lnTo>
                    <a:pt x="108" y="255"/>
                  </a:lnTo>
                  <a:lnTo>
                    <a:pt x="87" y="255"/>
                  </a:lnTo>
                  <a:lnTo>
                    <a:pt x="68" y="250"/>
                  </a:lnTo>
                  <a:lnTo>
                    <a:pt x="50" y="242"/>
                  </a:lnTo>
                  <a:lnTo>
                    <a:pt x="37" y="230"/>
                  </a:lnTo>
                  <a:lnTo>
                    <a:pt x="25" y="218"/>
                  </a:lnTo>
                  <a:lnTo>
                    <a:pt x="16" y="205"/>
                  </a:lnTo>
                  <a:lnTo>
                    <a:pt x="9" y="192"/>
                  </a:lnTo>
                  <a:lnTo>
                    <a:pt x="4" y="181"/>
                  </a:lnTo>
                  <a:lnTo>
                    <a:pt x="2" y="174"/>
                  </a:lnTo>
                  <a:lnTo>
                    <a:pt x="0" y="171"/>
                  </a:lnTo>
                  <a:lnTo>
                    <a:pt x="3" y="169"/>
                  </a:lnTo>
                  <a:lnTo>
                    <a:pt x="13" y="165"/>
                  </a:lnTo>
                  <a:lnTo>
                    <a:pt x="27" y="156"/>
                  </a:lnTo>
                  <a:lnTo>
                    <a:pt x="46" y="147"/>
                  </a:lnTo>
                  <a:lnTo>
                    <a:pt x="68" y="134"/>
                  </a:lnTo>
                  <a:lnTo>
                    <a:pt x="93" y="121"/>
                  </a:lnTo>
                  <a:lnTo>
                    <a:pt x="121" y="106"/>
                  </a:lnTo>
                  <a:lnTo>
                    <a:pt x="147" y="91"/>
                  </a:lnTo>
                  <a:lnTo>
                    <a:pt x="175" y="77"/>
                  </a:lnTo>
                  <a:lnTo>
                    <a:pt x="202" y="62"/>
                  </a:lnTo>
                  <a:lnTo>
                    <a:pt x="227" y="47"/>
                  </a:lnTo>
                  <a:lnTo>
                    <a:pt x="250" y="36"/>
                  </a:lnTo>
                  <a:lnTo>
                    <a:pt x="270" y="24"/>
                  </a:lnTo>
                  <a:lnTo>
                    <a:pt x="299" y="9"/>
                  </a:lnTo>
                  <a:lnTo>
                    <a:pt x="327" y="2"/>
                  </a:lnTo>
                  <a:lnTo>
                    <a:pt x="354" y="0"/>
                  </a:lnTo>
                  <a:close/>
                </a:path>
              </a:pathLst>
            </a:custGeom>
            <a:solidFill>
              <a:srgbClr val="4D3713"/>
            </a:solidFill>
            <a:ln w="0">
              <a:solidFill>
                <a:srgbClr val="4D3713"/>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8" name="Freeform 79"/>
            <p:cNvSpPr>
              <a:spLocks/>
            </p:cNvSpPr>
            <p:nvPr/>
          </p:nvSpPr>
          <p:spPr bwMode="auto">
            <a:xfrm>
              <a:off x="5674600" y="3654103"/>
              <a:ext cx="1209261" cy="900973"/>
            </a:xfrm>
            <a:custGeom>
              <a:avLst/>
              <a:gdLst>
                <a:gd name="T0" fmla="*/ 501 w 1012"/>
                <a:gd name="T1" fmla="*/ 0 h 754"/>
                <a:gd name="T2" fmla="*/ 979 w 1012"/>
                <a:gd name="T3" fmla="*/ 350 h 754"/>
                <a:gd name="T4" fmla="*/ 995 w 1012"/>
                <a:gd name="T5" fmla="*/ 365 h 754"/>
                <a:gd name="T6" fmla="*/ 1007 w 1012"/>
                <a:gd name="T7" fmla="*/ 384 h 754"/>
                <a:gd name="T8" fmla="*/ 1012 w 1012"/>
                <a:gd name="T9" fmla="*/ 406 h 754"/>
                <a:gd name="T10" fmla="*/ 1010 w 1012"/>
                <a:gd name="T11" fmla="*/ 428 h 754"/>
                <a:gd name="T12" fmla="*/ 1001 w 1012"/>
                <a:gd name="T13" fmla="*/ 449 h 754"/>
                <a:gd name="T14" fmla="*/ 994 w 1012"/>
                <a:gd name="T15" fmla="*/ 459 h 754"/>
                <a:gd name="T16" fmla="*/ 978 w 1012"/>
                <a:gd name="T17" fmla="*/ 473 h 754"/>
                <a:gd name="T18" fmla="*/ 960 w 1012"/>
                <a:gd name="T19" fmla="*/ 480 h 754"/>
                <a:gd name="T20" fmla="*/ 939 w 1012"/>
                <a:gd name="T21" fmla="*/ 483 h 754"/>
                <a:gd name="T22" fmla="*/ 920 w 1012"/>
                <a:gd name="T23" fmla="*/ 480 h 754"/>
                <a:gd name="T24" fmla="*/ 920 w 1012"/>
                <a:gd name="T25" fmla="*/ 480 h 754"/>
                <a:gd name="T26" fmla="*/ 938 w 1012"/>
                <a:gd name="T27" fmla="*/ 495 h 754"/>
                <a:gd name="T28" fmla="*/ 948 w 1012"/>
                <a:gd name="T29" fmla="*/ 514 h 754"/>
                <a:gd name="T30" fmla="*/ 954 w 1012"/>
                <a:gd name="T31" fmla="*/ 536 h 754"/>
                <a:gd name="T32" fmla="*/ 951 w 1012"/>
                <a:gd name="T33" fmla="*/ 558 h 754"/>
                <a:gd name="T34" fmla="*/ 942 w 1012"/>
                <a:gd name="T35" fmla="*/ 579 h 754"/>
                <a:gd name="T36" fmla="*/ 939 w 1012"/>
                <a:gd name="T37" fmla="*/ 583 h 754"/>
                <a:gd name="T38" fmla="*/ 935 w 1012"/>
                <a:gd name="T39" fmla="*/ 589 h 754"/>
                <a:gd name="T40" fmla="*/ 920 w 1012"/>
                <a:gd name="T41" fmla="*/ 601 h 754"/>
                <a:gd name="T42" fmla="*/ 901 w 1012"/>
                <a:gd name="T43" fmla="*/ 609 h 754"/>
                <a:gd name="T44" fmla="*/ 882 w 1012"/>
                <a:gd name="T45" fmla="*/ 612 h 754"/>
                <a:gd name="T46" fmla="*/ 863 w 1012"/>
                <a:gd name="T47" fmla="*/ 609 h 754"/>
                <a:gd name="T48" fmla="*/ 844 w 1012"/>
                <a:gd name="T49" fmla="*/ 601 h 754"/>
                <a:gd name="T50" fmla="*/ 801 w 1012"/>
                <a:gd name="T51" fmla="*/ 574 h 754"/>
                <a:gd name="T52" fmla="*/ 814 w 1012"/>
                <a:gd name="T53" fmla="*/ 590 h 754"/>
                <a:gd name="T54" fmla="*/ 823 w 1012"/>
                <a:gd name="T55" fmla="*/ 608 h 754"/>
                <a:gd name="T56" fmla="*/ 826 w 1012"/>
                <a:gd name="T57" fmla="*/ 627 h 754"/>
                <a:gd name="T58" fmla="*/ 823 w 1012"/>
                <a:gd name="T59" fmla="*/ 648 h 754"/>
                <a:gd name="T60" fmla="*/ 814 w 1012"/>
                <a:gd name="T61" fmla="*/ 667 h 754"/>
                <a:gd name="T62" fmla="*/ 811 w 1012"/>
                <a:gd name="T63" fmla="*/ 671 h 754"/>
                <a:gd name="T64" fmla="*/ 807 w 1012"/>
                <a:gd name="T65" fmla="*/ 676 h 754"/>
                <a:gd name="T66" fmla="*/ 792 w 1012"/>
                <a:gd name="T67" fmla="*/ 689 h 754"/>
                <a:gd name="T68" fmla="*/ 773 w 1012"/>
                <a:gd name="T69" fmla="*/ 698 h 754"/>
                <a:gd name="T70" fmla="*/ 754 w 1012"/>
                <a:gd name="T71" fmla="*/ 699 h 754"/>
                <a:gd name="T72" fmla="*/ 735 w 1012"/>
                <a:gd name="T73" fmla="*/ 696 h 754"/>
                <a:gd name="T74" fmla="*/ 716 w 1012"/>
                <a:gd name="T75" fmla="*/ 689 h 754"/>
                <a:gd name="T76" fmla="*/ 642 w 1012"/>
                <a:gd name="T77" fmla="*/ 643 h 754"/>
                <a:gd name="T78" fmla="*/ 651 w 1012"/>
                <a:gd name="T79" fmla="*/ 661 h 754"/>
                <a:gd name="T80" fmla="*/ 654 w 1012"/>
                <a:gd name="T81" fmla="*/ 682 h 754"/>
                <a:gd name="T82" fmla="*/ 651 w 1012"/>
                <a:gd name="T83" fmla="*/ 702 h 754"/>
                <a:gd name="T84" fmla="*/ 643 w 1012"/>
                <a:gd name="T85" fmla="*/ 721 h 754"/>
                <a:gd name="T86" fmla="*/ 635 w 1012"/>
                <a:gd name="T87" fmla="*/ 730 h 754"/>
                <a:gd name="T88" fmla="*/ 620 w 1012"/>
                <a:gd name="T89" fmla="*/ 743 h 754"/>
                <a:gd name="T90" fmla="*/ 602 w 1012"/>
                <a:gd name="T91" fmla="*/ 751 h 754"/>
                <a:gd name="T92" fmla="*/ 582 w 1012"/>
                <a:gd name="T93" fmla="*/ 754 h 754"/>
                <a:gd name="T94" fmla="*/ 562 w 1012"/>
                <a:gd name="T95" fmla="*/ 751 h 754"/>
                <a:gd name="T96" fmla="*/ 543 w 1012"/>
                <a:gd name="T97" fmla="*/ 742 h 754"/>
                <a:gd name="T98" fmla="*/ 0 w 1012"/>
                <a:gd name="T99" fmla="*/ 405 h 754"/>
                <a:gd name="T100" fmla="*/ 341 w 1012"/>
                <a:gd name="T101" fmla="*/ 141 h 754"/>
                <a:gd name="T102" fmla="*/ 334 w 1012"/>
                <a:gd name="T103" fmla="*/ 105 h 754"/>
                <a:gd name="T104" fmla="*/ 501 w 1012"/>
                <a:gd name="T10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754">
                  <a:moveTo>
                    <a:pt x="501" y="0"/>
                  </a:moveTo>
                  <a:lnTo>
                    <a:pt x="979" y="350"/>
                  </a:lnTo>
                  <a:lnTo>
                    <a:pt x="995" y="365"/>
                  </a:lnTo>
                  <a:lnTo>
                    <a:pt x="1007" y="384"/>
                  </a:lnTo>
                  <a:lnTo>
                    <a:pt x="1012" y="406"/>
                  </a:lnTo>
                  <a:lnTo>
                    <a:pt x="1010" y="428"/>
                  </a:lnTo>
                  <a:lnTo>
                    <a:pt x="1001" y="449"/>
                  </a:lnTo>
                  <a:lnTo>
                    <a:pt x="994" y="459"/>
                  </a:lnTo>
                  <a:lnTo>
                    <a:pt x="978" y="473"/>
                  </a:lnTo>
                  <a:lnTo>
                    <a:pt x="960" y="480"/>
                  </a:lnTo>
                  <a:lnTo>
                    <a:pt x="939" y="483"/>
                  </a:lnTo>
                  <a:lnTo>
                    <a:pt x="920" y="480"/>
                  </a:lnTo>
                  <a:lnTo>
                    <a:pt x="920" y="480"/>
                  </a:lnTo>
                  <a:lnTo>
                    <a:pt x="938" y="495"/>
                  </a:lnTo>
                  <a:lnTo>
                    <a:pt x="948" y="514"/>
                  </a:lnTo>
                  <a:lnTo>
                    <a:pt x="954" y="536"/>
                  </a:lnTo>
                  <a:lnTo>
                    <a:pt x="951" y="558"/>
                  </a:lnTo>
                  <a:lnTo>
                    <a:pt x="942" y="579"/>
                  </a:lnTo>
                  <a:lnTo>
                    <a:pt x="939" y="583"/>
                  </a:lnTo>
                  <a:lnTo>
                    <a:pt x="935" y="589"/>
                  </a:lnTo>
                  <a:lnTo>
                    <a:pt x="920" y="601"/>
                  </a:lnTo>
                  <a:lnTo>
                    <a:pt x="901" y="609"/>
                  </a:lnTo>
                  <a:lnTo>
                    <a:pt x="882" y="612"/>
                  </a:lnTo>
                  <a:lnTo>
                    <a:pt x="863" y="609"/>
                  </a:lnTo>
                  <a:lnTo>
                    <a:pt x="844" y="601"/>
                  </a:lnTo>
                  <a:lnTo>
                    <a:pt x="801" y="574"/>
                  </a:lnTo>
                  <a:lnTo>
                    <a:pt x="814" y="590"/>
                  </a:lnTo>
                  <a:lnTo>
                    <a:pt x="823" y="608"/>
                  </a:lnTo>
                  <a:lnTo>
                    <a:pt x="826" y="627"/>
                  </a:lnTo>
                  <a:lnTo>
                    <a:pt x="823" y="648"/>
                  </a:lnTo>
                  <a:lnTo>
                    <a:pt x="814" y="667"/>
                  </a:lnTo>
                  <a:lnTo>
                    <a:pt x="811" y="671"/>
                  </a:lnTo>
                  <a:lnTo>
                    <a:pt x="807" y="676"/>
                  </a:lnTo>
                  <a:lnTo>
                    <a:pt x="792" y="689"/>
                  </a:lnTo>
                  <a:lnTo>
                    <a:pt x="773" y="698"/>
                  </a:lnTo>
                  <a:lnTo>
                    <a:pt x="754" y="699"/>
                  </a:lnTo>
                  <a:lnTo>
                    <a:pt x="735" y="696"/>
                  </a:lnTo>
                  <a:lnTo>
                    <a:pt x="716" y="689"/>
                  </a:lnTo>
                  <a:lnTo>
                    <a:pt x="642" y="643"/>
                  </a:lnTo>
                  <a:lnTo>
                    <a:pt x="651" y="661"/>
                  </a:lnTo>
                  <a:lnTo>
                    <a:pt x="654" y="682"/>
                  </a:lnTo>
                  <a:lnTo>
                    <a:pt x="651" y="702"/>
                  </a:lnTo>
                  <a:lnTo>
                    <a:pt x="643" y="721"/>
                  </a:lnTo>
                  <a:lnTo>
                    <a:pt x="635" y="730"/>
                  </a:lnTo>
                  <a:lnTo>
                    <a:pt x="620" y="743"/>
                  </a:lnTo>
                  <a:lnTo>
                    <a:pt x="602" y="751"/>
                  </a:lnTo>
                  <a:lnTo>
                    <a:pt x="582" y="754"/>
                  </a:lnTo>
                  <a:lnTo>
                    <a:pt x="562" y="751"/>
                  </a:lnTo>
                  <a:lnTo>
                    <a:pt x="543" y="742"/>
                  </a:lnTo>
                  <a:lnTo>
                    <a:pt x="0" y="405"/>
                  </a:lnTo>
                  <a:lnTo>
                    <a:pt x="341" y="141"/>
                  </a:lnTo>
                  <a:lnTo>
                    <a:pt x="334" y="105"/>
                  </a:lnTo>
                  <a:lnTo>
                    <a:pt x="501" y="0"/>
                  </a:lnTo>
                  <a:close/>
                </a:path>
              </a:pathLst>
            </a:custGeom>
            <a:solidFill>
              <a:srgbClr val="CD9F5E"/>
            </a:solidFill>
            <a:ln w="0">
              <a:solidFill>
                <a:srgbClr val="CD9F5E"/>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59" name="Freeform 80"/>
            <p:cNvSpPr>
              <a:spLocks/>
            </p:cNvSpPr>
            <p:nvPr/>
          </p:nvSpPr>
          <p:spPr bwMode="auto">
            <a:xfrm>
              <a:off x="6886251" y="3482035"/>
              <a:ext cx="449290" cy="683496"/>
            </a:xfrm>
            <a:custGeom>
              <a:avLst/>
              <a:gdLst>
                <a:gd name="T0" fmla="*/ 217 w 377"/>
                <a:gd name="T1" fmla="*/ 0 h 572"/>
                <a:gd name="T2" fmla="*/ 377 w 377"/>
                <a:gd name="T3" fmla="*/ 503 h 572"/>
                <a:gd name="T4" fmla="*/ 161 w 377"/>
                <a:gd name="T5" fmla="*/ 572 h 572"/>
                <a:gd name="T6" fmla="*/ 0 w 377"/>
                <a:gd name="T7" fmla="*/ 69 h 572"/>
                <a:gd name="T8" fmla="*/ 217 w 377"/>
                <a:gd name="T9" fmla="*/ 0 h 572"/>
              </a:gdLst>
              <a:ahLst/>
              <a:cxnLst>
                <a:cxn ang="0">
                  <a:pos x="T0" y="T1"/>
                </a:cxn>
                <a:cxn ang="0">
                  <a:pos x="T2" y="T3"/>
                </a:cxn>
                <a:cxn ang="0">
                  <a:pos x="T4" y="T5"/>
                </a:cxn>
                <a:cxn ang="0">
                  <a:pos x="T6" y="T7"/>
                </a:cxn>
                <a:cxn ang="0">
                  <a:pos x="T8" y="T9"/>
                </a:cxn>
              </a:cxnLst>
              <a:rect l="0" t="0" r="r" b="b"/>
              <a:pathLst>
                <a:path w="377" h="572">
                  <a:moveTo>
                    <a:pt x="217" y="0"/>
                  </a:moveTo>
                  <a:lnTo>
                    <a:pt x="377" y="503"/>
                  </a:lnTo>
                  <a:lnTo>
                    <a:pt x="161" y="572"/>
                  </a:lnTo>
                  <a:lnTo>
                    <a:pt x="0" y="69"/>
                  </a:lnTo>
                  <a:lnTo>
                    <a:pt x="217" y="0"/>
                  </a:lnTo>
                  <a:close/>
                </a:path>
              </a:pathLst>
            </a:custGeom>
            <a:solidFill>
              <a:srgbClr val="857E79"/>
            </a:solidFill>
            <a:ln w="0">
              <a:solidFill>
                <a:srgbClr val="857E79"/>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0" name="Freeform 81"/>
            <p:cNvSpPr>
              <a:spLocks/>
            </p:cNvSpPr>
            <p:nvPr/>
          </p:nvSpPr>
          <p:spPr bwMode="auto">
            <a:xfrm>
              <a:off x="7110896" y="3916986"/>
              <a:ext cx="102764" cy="105153"/>
            </a:xfrm>
            <a:custGeom>
              <a:avLst/>
              <a:gdLst>
                <a:gd name="T0" fmla="*/ 47 w 86"/>
                <a:gd name="T1" fmla="*/ 0 h 87"/>
                <a:gd name="T2" fmla="*/ 63 w 86"/>
                <a:gd name="T3" fmla="*/ 4 h 87"/>
                <a:gd name="T4" fmla="*/ 76 w 86"/>
                <a:gd name="T5" fmla="*/ 15 h 87"/>
                <a:gd name="T6" fmla="*/ 85 w 86"/>
                <a:gd name="T7" fmla="*/ 31 h 87"/>
                <a:gd name="T8" fmla="*/ 86 w 86"/>
                <a:gd name="T9" fmla="*/ 47 h 87"/>
                <a:gd name="T10" fmla="*/ 82 w 86"/>
                <a:gd name="T11" fmla="*/ 63 h 87"/>
                <a:gd name="T12" fmla="*/ 72 w 86"/>
                <a:gd name="T13" fmla="*/ 76 h 87"/>
                <a:gd name="T14" fmla="*/ 57 w 86"/>
                <a:gd name="T15" fmla="*/ 85 h 87"/>
                <a:gd name="T16" fmla="*/ 39 w 86"/>
                <a:gd name="T17" fmla="*/ 87 h 87"/>
                <a:gd name="T18" fmla="*/ 23 w 86"/>
                <a:gd name="T19" fmla="*/ 82 h 87"/>
                <a:gd name="T20" fmla="*/ 10 w 86"/>
                <a:gd name="T21" fmla="*/ 72 h 87"/>
                <a:gd name="T22" fmla="*/ 2 w 86"/>
                <a:gd name="T23" fmla="*/ 57 h 87"/>
                <a:gd name="T24" fmla="*/ 0 w 86"/>
                <a:gd name="T25" fmla="*/ 40 h 87"/>
                <a:gd name="T26" fmla="*/ 4 w 86"/>
                <a:gd name="T27" fmla="*/ 23 h 87"/>
                <a:gd name="T28" fmla="*/ 14 w 86"/>
                <a:gd name="T29" fmla="*/ 10 h 87"/>
                <a:gd name="T30" fmla="*/ 30 w 86"/>
                <a:gd name="T31" fmla="*/ 3 h 87"/>
                <a:gd name="T32" fmla="*/ 47 w 86"/>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7">
                  <a:moveTo>
                    <a:pt x="47" y="0"/>
                  </a:moveTo>
                  <a:lnTo>
                    <a:pt x="63" y="4"/>
                  </a:lnTo>
                  <a:lnTo>
                    <a:pt x="76" y="15"/>
                  </a:lnTo>
                  <a:lnTo>
                    <a:pt x="85" y="31"/>
                  </a:lnTo>
                  <a:lnTo>
                    <a:pt x="86" y="47"/>
                  </a:lnTo>
                  <a:lnTo>
                    <a:pt x="82" y="63"/>
                  </a:lnTo>
                  <a:lnTo>
                    <a:pt x="72" y="76"/>
                  </a:lnTo>
                  <a:lnTo>
                    <a:pt x="57" y="85"/>
                  </a:lnTo>
                  <a:lnTo>
                    <a:pt x="39" y="87"/>
                  </a:lnTo>
                  <a:lnTo>
                    <a:pt x="23" y="82"/>
                  </a:lnTo>
                  <a:lnTo>
                    <a:pt x="10" y="72"/>
                  </a:lnTo>
                  <a:lnTo>
                    <a:pt x="2" y="57"/>
                  </a:lnTo>
                  <a:lnTo>
                    <a:pt x="0" y="40"/>
                  </a:lnTo>
                  <a:lnTo>
                    <a:pt x="4" y="23"/>
                  </a:lnTo>
                  <a:lnTo>
                    <a:pt x="14" y="10"/>
                  </a:lnTo>
                  <a:lnTo>
                    <a:pt x="30" y="3"/>
                  </a:lnTo>
                  <a:lnTo>
                    <a:pt x="4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1" name="Freeform 82"/>
            <p:cNvSpPr>
              <a:spLocks/>
            </p:cNvSpPr>
            <p:nvPr/>
          </p:nvSpPr>
          <p:spPr bwMode="auto">
            <a:xfrm>
              <a:off x="5997228" y="3819003"/>
              <a:ext cx="886632" cy="736073"/>
            </a:xfrm>
            <a:custGeom>
              <a:avLst/>
              <a:gdLst>
                <a:gd name="T0" fmla="*/ 417 w 741"/>
                <a:gd name="T1" fmla="*/ 0 h 617"/>
                <a:gd name="T2" fmla="*/ 708 w 741"/>
                <a:gd name="T3" fmla="*/ 213 h 617"/>
                <a:gd name="T4" fmla="*/ 724 w 741"/>
                <a:gd name="T5" fmla="*/ 228 h 617"/>
                <a:gd name="T6" fmla="*/ 736 w 741"/>
                <a:gd name="T7" fmla="*/ 247 h 617"/>
                <a:gd name="T8" fmla="*/ 741 w 741"/>
                <a:gd name="T9" fmla="*/ 269 h 617"/>
                <a:gd name="T10" fmla="*/ 739 w 741"/>
                <a:gd name="T11" fmla="*/ 291 h 617"/>
                <a:gd name="T12" fmla="*/ 730 w 741"/>
                <a:gd name="T13" fmla="*/ 312 h 617"/>
                <a:gd name="T14" fmla="*/ 723 w 741"/>
                <a:gd name="T15" fmla="*/ 322 h 617"/>
                <a:gd name="T16" fmla="*/ 707 w 741"/>
                <a:gd name="T17" fmla="*/ 336 h 617"/>
                <a:gd name="T18" fmla="*/ 689 w 741"/>
                <a:gd name="T19" fmla="*/ 343 h 617"/>
                <a:gd name="T20" fmla="*/ 668 w 741"/>
                <a:gd name="T21" fmla="*/ 346 h 617"/>
                <a:gd name="T22" fmla="*/ 649 w 741"/>
                <a:gd name="T23" fmla="*/ 343 h 617"/>
                <a:gd name="T24" fmla="*/ 649 w 741"/>
                <a:gd name="T25" fmla="*/ 343 h 617"/>
                <a:gd name="T26" fmla="*/ 667 w 741"/>
                <a:gd name="T27" fmla="*/ 358 h 617"/>
                <a:gd name="T28" fmla="*/ 677 w 741"/>
                <a:gd name="T29" fmla="*/ 377 h 617"/>
                <a:gd name="T30" fmla="*/ 683 w 741"/>
                <a:gd name="T31" fmla="*/ 399 h 617"/>
                <a:gd name="T32" fmla="*/ 680 w 741"/>
                <a:gd name="T33" fmla="*/ 421 h 617"/>
                <a:gd name="T34" fmla="*/ 671 w 741"/>
                <a:gd name="T35" fmla="*/ 442 h 617"/>
                <a:gd name="T36" fmla="*/ 668 w 741"/>
                <a:gd name="T37" fmla="*/ 446 h 617"/>
                <a:gd name="T38" fmla="*/ 664 w 741"/>
                <a:gd name="T39" fmla="*/ 452 h 617"/>
                <a:gd name="T40" fmla="*/ 649 w 741"/>
                <a:gd name="T41" fmla="*/ 464 h 617"/>
                <a:gd name="T42" fmla="*/ 630 w 741"/>
                <a:gd name="T43" fmla="*/ 472 h 617"/>
                <a:gd name="T44" fmla="*/ 611 w 741"/>
                <a:gd name="T45" fmla="*/ 475 h 617"/>
                <a:gd name="T46" fmla="*/ 592 w 741"/>
                <a:gd name="T47" fmla="*/ 472 h 617"/>
                <a:gd name="T48" fmla="*/ 573 w 741"/>
                <a:gd name="T49" fmla="*/ 464 h 617"/>
                <a:gd name="T50" fmla="*/ 530 w 741"/>
                <a:gd name="T51" fmla="*/ 437 h 617"/>
                <a:gd name="T52" fmla="*/ 543 w 741"/>
                <a:gd name="T53" fmla="*/ 453 h 617"/>
                <a:gd name="T54" fmla="*/ 552 w 741"/>
                <a:gd name="T55" fmla="*/ 471 h 617"/>
                <a:gd name="T56" fmla="*/ 555 w 741"/>
                <a:gd name="T57" fmla="*/ 490 h 617"/>
                <a:gd name="T58" fmla="*/ 552 w 741"/>
                <a:gd name="T59" fmla="*/ 511 h 617"/>
                <a:gd name="T60" fmla="*/ 543 w 741"/>
                <a:gd name="T61" fmla="*/ 530 h 617"/>
                <a:gd name="T62" fmla="*/ 540 w 741"/>
                <a:gd name="T63" fmla="*/ 534 h 617"/>
                <a:gd name="T64" fmla="*/ 536 w 741"/>
                <a:gd name="T65" fmla="*/ 539 h 617"/>
                <a:gd name="T66" fmla="*/ 521 w 741"/>
                <a:gd name="T67" fmla="*/ 552 h 617"/>
                <a:gd name="T68" fmla="*/ 502 w 741"/>
                <a:gd name="T69" fmla="*/ 561 h 617"/>
                <a:gd name="T70" fmla="*/ 483 w 741"/>
                <a:gd name="T71" fmla="*/ 562 h 617"/>
                <a:gd name="T72" fmla="*/ 464 w 741"/>
                <a:gd name="T73" fmla="*/ 559 h 617"/>
                <a:gd name="T74" fmla="*/ 445 w 741"/>
                <a:gd name="T75" fmla="*/ 552 h 617"/>
                <a:gd name="T76" fmla="*/ 371 w 741"/>
                <a:gd name="T77" fmla="*/ 506 h 617"/>
                <a:gd name="T78" fmla="*/ 380 w 741"/>
                <a:gd name="T79" fmla="*/ 524 h 617"/>
                <a:gd name="T80" fmla="*/ 383 w 741"/>
                <a:gd name="T81" fmla="*/ 545 h 617"/>
                <a:gd name="T82" fmla="*/ 380 w 741"/>
                <a:gd name="T83" fmla="*/ 565 h 617"/>
                <a:gd name="T84" fmla="*/ 372 w 741"/>
                <a:gd name="T85" fmla="*/ 584 h 617"/>
                <a:gd name="T86" fmla="*/ 364 w 741"/>
                <a:gd name="T87" fmla="*/ 593 h 617"/>
                <a:gd name="T88" fmla="*/ 349 w 741"/>
                <a:gd name="T89" fmla="*/ 606 h 617"/>
                <a:gd name="T90" fmla="*/ 331 w 741"/>
                <a:gd name="T91" fmla="*/ 614 h 617"/>
                <a:gd name="T92" fmla="*/ 311 w 741"/>
                <a:gd name="T93" fmla="*/ 617 h 617"/>
                <a:gd name="T94" fmla="*/ 291 w 741"/>
                <a:gd name="T95" fmla="*/ 614 h 617"/>
                <a:gd name="T96" fmla="*/ 272 w 741"/>
                <a:gd name="T97" fmla="*/ 605 h 617"/>
                <a:gd name="T98" fmla="*/ 0 w 741"/>
                <a:gd name="T99" fmla="*/ 437 h 617"/>
                <a:gd name="T100" fmla="*/ 417 w 741"/>
                <a:gd name="T10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1" h="617">
                  <a:moveTo>
                    <a:pt x="417" y="0"/>
                  </a:moveTo>
                  <a:lnTo>
                    <a:pt x="708" y="213"/>
                  </a:lnTo>
                  <a:lnTo>
                    <a:pt x="724" y="228"/>
                  </a:lnTo>
                  <a:lnTo>
                    <a:pt x="736" y="247"/>
                  </a:lnTo>
                  <a:lnTo>
                    <a:pt x="741" y="269"/>
                  </a:lnTo>
                  <a:lnTo>
                    <a:pt x="739" y="291"/>
                  </a:lnTo>
                  <a:lnTo>
                    <a:pt x="730" y="312"/>
                  </a:lnTo>
                  <a:lnTo>
                    <a:pt x="723" y="322"/>
                  </a:lnTo>
                  <a:lnTo>
                    <a:pt x="707" y="336"/>
                  </a:lnTo>
                  <a:lnTo>
                    <a:pt x="689" y="343"/>
                  </a:lnTo>
                  <a:lnTo>
                    <a:pt x="668" y="346"/>
                  </a:lnTo>
                  <a:lnTo>
                    <a:pt x="649" y="343"/>
                  </a:lnTo>
                  <a:lnTo>
                    <a:pt x="649" y="343"/>
                  </a:lnTo>
                  <a:lnTo>
                    <a:pt x="667" y="358"/>
                  </a:lnTo>
                  <a:lnTo>
                    <a:pt x="677" y="377"/>
                  </a:lnTo>
                  <a:lnTo>
                    <a:pt x="683" y="399"/>
                  </a:lnTo>
                  <a:lnTo>
                    <a:pt x="680" y="421"/>
                  </a:lnTo>
                  <a:lnTo>
                    <a:pt x="671" y="442"/>
                  </a:lnTo>
                  <a:lnTo>
                    <a:pt x="668" y="446"/>
                  </a:lnTo>
                  <a:lnTo>
                    <a:pt x="664" y="452"/>
                  </a:lnTo>
                  <a:lnTo>
                    <a:pt x="649" y="464"/>
                  </a:lnTo>
                  <a:lnTo>
                    <a:pt x="630" y="472"/>
                  </a:lnTo>
                  <a:lnTo>
                    <a:pt x="611" y="475"/>
                  </a:lnTo>
                  <a:lnTo>
                    <a:pt x="592" y="472"/>
                  </a:lnTo>
                  <a:lnTo>
                    <a:pt x="573" y="464"/>
                  </a:lnTo>
                  <a:lnTo>
                    <a:pt x="530" y="437"/>
                  </a:lnTo>
                  <a:lnTo>
                    <a:pt x="543" y="453"/>
                  </a:lnTo>
                  <a:lnTo>
                    <a:pt x="552" y="471"/>
                  </a:lnTo>
                  <a:lnTo>
                    <a:pt x="555" y="490"/>
                  </a:lnTo>
                  <a:lnTo>
                    <a:pt x="552" y="511"/>
                  </a:lnTo>
                  <a:lnTo>
                    <a:pt x="543" y="530"/>
                  </a:lnTo>
                  <a:lnTo>
                    <a:pt x="540" y="534"/>
                  </a:lnTo>
                  <a:lnTo>
                    <a:pt x="536" y="539"/>
                  </a:lnTo>
                  <a:lnTo>
                    <a:pt x="521" y="552"/>
                  </a:lnTo>
                  <a:lnTo>
                    <a:pt x="502" y="561"/>
                  </a:lnTo>
                  <a:lnTo>
                    <a:pt x="483" y="562"/>
                  </a:lnTo>
                  <a:lnTo>
                    <a:pt x="464" y="559"/>
                  </a:lnTo>
                  <a:lnTo>
                    <a:pt x="445" y="552"/>
                  </a:lnTo>
                  <a:lnTo>
                    <a:pt x="371" y="506"/>
                  </a:lnTo>
                  <a:lnTo>
                    <a:pt x="380" y="524"/>
                  </a:lnTo>
                  <a:lnTo>
                    <a:pt x="383" y="545"/>
                  </a:lnTo>
                  <a:lnTo>
                    <a:pt x="380" y="565"/>
                  </a:lnTo>
                  <a:lnTo>
                    <a:pt x="372" y="584"/>
                  </a:lnTo>
                  <a:lnTo>
                    <a:pt x="364" y="593"/>
                  </a:lnTo>
                  <a:lnTo>
                    <a:pt x="349" y="606"/>
                  </a:lnTo>
                  <a:lnTo>
                    <a:pt x="331" y="614"/>
                  </a:lnTo>
                  <a:lnTo>
                    <a:pt x="311" y="617"/>
                  </a:lnTo>
                  <a:lnTo>
                    <a:pt x="291" y="614"/>
                  </a:lnTo>
                  <a:lnTo>
                    <a:pt x="272" y="605"/>
                  </a:lnTo>
                  <a:lnTo>
                    <a:pt x="0" y="437"/>
                  </a:lnTo>
                  <a:lnTo>
                    <a:pt x="417" y="0"/>
                  </a:lnTo>
                  <a:close/>
                </a:path>
              </a:pathLst>
            </a:custGeom>
            <a:solidFill>
              <a:srgbClr val="BF8848"/>
            </a:solidFill>
            <a:ln w="0">
              <a:solidFill>
                <a:srgbClr val="BF8848"/>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2" name="Freeform 83"/>
            <p:cNvSpPr>
              <a:spLocks/>
            </p:cNvSpPr>
            <p:nvPr/>
          </p:nvSpPr>
          <p:spPr bwMode="auto">
            <a:xfrm>
              <a:off x="5851449" y="4043648"/>
              <a:ext cx="212697" cy="394325"/>
            </a:xfrm>
            <a:custGeom>
              <a:avLst/>
              <a:gdLst>
                <a:gd name="T0" fmla="*/ 99 w 178"/>
                <a:gd name="T1" fmla="*/ 0 h 330"/>
                <a:gd name="T2" fmla="*/ 121 w 178"/>
                <a:gd name="T3" fmla="*/ 2 h 330"/>
                <a:gd name="T4" fmla="*/ 143 w 178"/>
                <a:gd name="T5" fmla="*/ 9 h 330"/>
                <a:gd name="T6" fmla="*/ 159 w 178"/>
                <a:gd name="T7" fmla="*/ 24 h 330"/>
                <a:gd name="T8" fmla="*/ 171 w 178"/>
                <a:gd name="T9" fmla="*/ 42 h 330"/>
                <a:gd name="T10" fmla="*/ 178 w 178"/>
                <a:gd name="T11" fmla="*/ 64 h 330"/>
                <a:gd name="T12" fmla="*/ 177 w 178"/>
                <a:gd name="T13" fmla="*/ 86 h 330"/>
                <a:gd name="T14" fmla="*/ 141 w 178"/>
                <a:gd name="T15" fmla="*/ 274 h 330"/>
                <a:gd name="T16" fmla="*/ 133 w 178"/>
                <a:gd name="T17" fmla="*/ 295 h 330"/>
                <a:gd name="T18" fmla="*/ 119 w 178"/>
                <a:gd name="T19" fmla="*/ 312 h 330"/>
                <a:gd name="T20" fmla="*/ 100 w 178"/>
                <a:gd name="T21" fmla="*/ 324 h 330"/>
                <a:gd name="T22" fmla="*/ 80 w 178"/>
                <a:gd name="T23" fmla="*/ 330 h 330"/>
                <a:gd name="T24" fmla="*/ 56 w 178"/>
                <a:gd name="T25" fmla="*/ 330 h 330"/>
                <a:gd name="T26" fmla="*/ 50 w 178"/>
                <a:gd name="T27" fmla="*/ 327 h 330"/>
                <a:gd name="T28" fmla="*/ 44 w 178"/>
                <a:gd name="T29" fmla="*/ 326 h 330"/>
                <a:gd name="T30" fmla="*/ 28 w 178"/>
                <a:gd name="T31" fmla="*/ 315 h 330"/>
                <a:gd name="T32" fmla="*/ 13 w 178"/>
                <a:gd name="T33" fmla="*/ 302 h 330"/>
                <a:gd name="T34" fmla="*/ 4 w 178"/>
                <a:gd name="T35" fmla="*/ 284 h 330"/>
                <a:gd name="T36" fmla="*/ 0 w 178"/>
                <a:gd name="T37" fmla="*/ 265 h 330"/>
                <a:gd name="T38" fmla="*/ 2 w 178"/>
                <a:gd name="T39" fmla="*/ 245 h 330"/>
                <a:gd name="T40" fmla="*/ 35 w 178"/>
                <a:gd name="T41" fmla="*/ 56 h 330"/>
                <a:gd name="T42" fmla="*/ 44 w 178"/>
                <a:gd name="T43" fmla="*/ 36 h 330"/>
                <a:gd name="T44" fmla="*/ 59 w 178"/>
                <a:gd name="T45" fmla="*/ 18 h 330"/>
                <a:gd name="T46" fmla="*/ 77 w 178"/>
                <a:gd name="T47" fmla="*/ 6 h 330"/>
                <a:gd name="T48" fmla="*/ 99 w 178"/>
                <a:gd name="T4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30">
                  <a:moveTo>
                    <a:pt x="99" y="0"/>
                  </a:moveTo>
                  <a:lnTo>
                    <a:pt x="121" y="2"/>
                  </a:lnTo>
                  <a:lnTo>
                    <a:pt x="143" y="9"/>
                  </a:lnTo>
                  <a:lnTo>
                    <a:pt x="159" y="24"/>
                  </a:lnTo>
                  <a:lnTo>
                    <a:pt x="171" y="42"/>
                  </a:lnTo>
                  <a:lnTo>
                    <a:pt x="178" y="64"/>
                  </a:lnTo>
                  <a:lnTo>
                    <a:pt x="177" y="86"/>
                  </a:lnTo>
                  <a:lnTo>
                    <a:pt x="141" y="274"/>
                  </a:lnTo>
                  <a:lnTo>
                    <a:pt x="133" y="295"/>
                  </a:lnTo>
                  <a:lnTo>
                    <a:pt x="119" y="312"/>
                  </a:lnTo>
                  <a:lnTo>
                    <a:pt x="100" y="324"/>
                  </a:lnTo>
                  <a:lnTo>
                    <a:pt x="80" y="330"/>
                  </a:lnTo>
                  <a:lnTo>
                    <a:pt x="56" y="330"/>
                  </a:lnTo>
                  <a:lnTo>
                    <a:pt x="50" y="327"/>
                  </a:lnTo>
                  <a:lnTo>
                    <a:pt x="44" y="326"/>
                  </a:lnTo>
                  <a:lnTo>
                    <a:pt x="28" y="315"/>
                  </a:lnTo>
                  <a:lnTo>
                    <a:pt x="13" y="302"/>
                  </a:lnTo>
                  <a:lnTo>
                    <a:pt x="4" y="284"/>
                  </a:lnTo>
                  <a:lnTo>
                    <a:pt x="0" y="265"/>
                  </a:lnTo>
                  <a:lnTo>
                    <a:pt x="2" y="245"/>
                  </a:lnTo>
                  <a:lnTo>
                    <a:pt x="35" y="56"/>
                  </a:lnTo>
                  <a:lnTo>
                    <a:pt x="44" y="36"/>
                  </a:lnTo>
                  <a:lnTo>
                    <a:pt x="59" y="18"/>
                  </a:lnTo>
                  <a:lnTo>
                    <a:pt x="77" y="6"/>
                  </a:lnTo>
                  <a:lnTo>
                    <a:pt x="99" y="0"/>
                  </a:lnTo>
                  <a:close/>
                </a:path>
              </a:pathLst>
            </a:custGeom>
            <a:solidFill>
              <a:srgbClr val="4D3713"/>
            </a:solidFill>
            <a:ln w="0">
              <a:solidFill>
                <a:srgbClr val="4D3713"/>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3" name="Freeform 84"/>
            <p:cNvSpPr>
              <a:spLocks/>
            </p:cNvSpPr>
            <p:nvPr/>
          </p:nvSpPr>
          <p:spPr bwMode="auto">
            <a:xfrm>
              <a:off x="6004398" y="4132072"/>
              <a:ext cx="205526" cy="377596"/>
            </a:xfrm>
            <a:custGeom>
              <a:avLst/>
              <a:gdLst>
                <a:gd name="T0" fmla="*/ 94 w 171"/>
                <a:gd name="T1" fmla="*/ 0 h 317"/>
                <a:gd name="T2" fmla="*/ 116 w 171"/>
                <a:gd name="T3" fmla="*/ 0 h 317"/>
                <a:gd name="T4" fmla="*/ 137 w 171"/>
                <a:gd name="T5" fmla="*/ 9 h 317"/>
                <a:gd name="T6" fmla="*/ 154 w 171"/>
                <a:gd name="T7" fmla="*/ 23 h 317"/>
                <a:gd name="T8" fmla="*/ 165 w 171"/>
                <a:gd name="T9" fmla="*/ 40 h 317"/>
                <a:gd name="T10" fmla="*/ 171 w 171"/>
                <a:gd name="T11" fmla="*/ 61 h 317"/>
                <a:gd name="T12" fmla="*/ 171 w 171"/>
                <a:gd name="T13" fmla="*/ 83 h 317"/>
                <a:gd name="T14" fmla="*/ 137 w 171"/>
                <a:gd name="T15" fmla="*/ 262 h 317"/>
                <a:gd name="T16" fmla="*/ 128 w 171"/>
                <a:gd name="T17" fmla="*/ 283 h 317"/>
                <a:gd name="T18" fmla="*/ 115 w 171"/>
                <a:gd name="T19" fmla="*/ 301 h 317"/>
                <a:gd name="T20" fmla="*/ 97 w 171"/>
                <a:gd name="T21" fmla="*/ 311 h 317"/>
                <a:gd name="T22" fmla="*/ 76 w 171"/>
                <a:gd name="T23" fmla="*/ 317 h 317"/>
                <a:gd name="T24" fmla="*/ 54 w 171"/>
                <a:gd name="T25" fmla="*/ 317 h 317"/>
                <a:gd name="T26" fmla="*/ 44 w 171"/>
                <a:gd name="T27" fmla="*/ 312 h 317"/>
                <a:gd name="T28" fmla="*/ 26 w 171"/>
                <a:gd name="T29" fmla="*/ 304 h 317"/>
                <a:gd name="T30" fmla="*/ 13 w 171"/>
                <a:gd name="T31" fmla="*/ 290 h 317"/>
                <a:gd name="T32" fmla="*/ 4 w 171"/>
                <a:gd name="T33" fmla="*/ 273 h 317"/>
                <a:gd name="T34" fmla="*/ 0 w 171"/>
                <a:gd name="T35" fmla="*/ 255 h 317"/>
                <a:gd name="T36" fmla="*/ 1 w 171"/>
                <a:gd name="T37" fmla="*/ 234 h 317"/>
                <a:gd name="T38" fmla="*/ 35 w 171"/>
                <a:gd name="T39" fmla="*/ 55 h 317"/>
                <a:gd name="T40" fmla="*/ 42 w 171"/>
                <a:gd name="T41" fmla="*/ 34 h 317"/>
                <a:gd name="T42" fmla="*/ 57 w 171"/>
                <a:gd name="T43" fmla="*/ 17 h 317"/>
                <a:gd name="T44" fmla="*/ 75 w 171"/>
                <a:gd name="T45" fmla="*/ 6 h 317"/>
                <a:gd name="T46" fmla="*/ 94 w 171"/>
                <a:gd name="T4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317">
                  <a:moveTo>
                    <a:pt x="94" y="0"/>
                  </a:moveTo>
                  <a:lnTo>
                    <a:pt x="116" y="0"/>
                  </a:lnTo>
                  <a:lnTo>
                    <a:pt x="137" y="9"/>
                  </a:lnTo>
                  <a:lnTo>
                    <a:pt x="154" y="23"/>
                  </a:lnTo>
                  <a:lnTo>
                    <a:pt x="165" y="40"/>
                  </a:lnTo>
                  <a:lnTo>
                    <a:pt x="171" y="61"/>
                  </a:lnTo>
                  <a:lnTo>
                    <a:pt x="171" y="83"/>
                  </a:lnTo>
                  <a:lnTo>
                    <a:pt x="137" y="262"/>
                  </a:lnTo>
                  <a:lnTo>
                    <a:pt x="128" y="283"/>
                  </a:lnTo>
                  <a:lnTo>
                    <a:pt x="115" y="301"/>
                  </a:lnTo>
                  <a:lnTo>
                    <a:pt x="97" y="311"/>
                  </a:lnTo>
                  <a:lnTo>
                    <a:pt x="76" y="317"/>
                  </a:lnTo>
                  <a:lnTo>
                    <a:pt x="54" y="317"/>
                  </a:lnTo>
                  <a:lnTo>
                    <a:pt x="44" y="312"/>
                  </a:lnTo>
                  <a:lnTo>
                    <a:pt x="26" y="304"/>
                  </a:lnTo>
                  <a:lnTo>
                    <a:pt x="13" y="290"/>
                  </a:lnTo>
                  <a:lnTo>
                    <a:pt x="4" y="273"/>
                  </a:lnTo>
                  <a:lnTo>
                    <a:pt x="0" y="255"/>
                  </a:lnTo>
                  <a:lnTo>
                    <a:pt x="1" y="234"/>
                  </a:lnTo>
                  <a:lnTo>
                    <a:pt x="35" y="55"/>
                  </a:lnTo>
                  <a:lnTo>
                    <a:pt x="42" y="34"/>
                  </a:lnTo>
                  <a:lnTo>
                    <a:pt x="57" y="17"/>
                  </a:lnTo>
                  <a:lnTo>
                    <a:pt x="75" y="6"/>
                  </a:lnTo>
                  <a:lnTo>
                    <a:pt x="94" y="0"/>
                  </a:lnTo>
                  <a:close/>
                </a:path>
              </a:pathLst>
            </a:custGeom>
            <a:solidFill>
              <a:srgbClr val="4D3713"/>
            </a:solidFill>
            <a:ln w="0">
              <a:solidFill>
                <a:srgbClr val="4D3713"/>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4" name="Freeform 85"/>
            <p:cNvSpPr>
              <a:spLocks/>
            </p:cNvSpPr>
            <p:nvPr/>
          </p:nvSpPr>
          <p:spPr bwMode="auto">
            <a:xfrm>
              <a:off x="6143009" y="4218108"/>
              <a:ext cx="184019" cy="341748"/>
            </a:xfrm>
            <a:custGeom>
              <a:avLst/>
              <a:gdLst>
                <a:gd name="T0" fmla="*/ 85 w 154"/>
                <a:gd name="T1" fmla="*/ 0 h 285"/>
                <a:gd name="T2" fmla="*/ 104 w 154"/>
                <a:gd name="T3" fmla="*/ 0 h 285"/>
                <a:gd name="T4" fmla="*/ 123 w 154"/>
                <a:gd name="T5" fmla="*/ 7 h 285"/>
                <a:gd name="T6" fmla="*/ 138 w 154"/>
                <a:gd name="T7" fmla="*/ 20 h 285"/>
                <a:gd name="T8" fmla="*/ 148 w 154"/>
                <a:gd name="T9" fmla="*/ 35 h 285"/>
                <a:gd name="T10" fmla="*/ 154 w 154"/>
                <a:gd name="T11" fmla="*/ 54 h 285"/>
                <a:gd name="T12" fmla="*/ 153 w 154"/>
                <a:gd name="T13" fmla="*/ 73 h 285"/>
                <a:gd name="T14" fmla="*/ 122 w 154"/>
                <a:gd name="T15" fmla="*/ 237 h 285"/>
                <a:gd name="T16" fmla="*/ 116 w 154"/>
                <a:gd name="T17" fmla="*/ 256 h 285"/>
                <a:gd name="T18" fmla="*/ 103 w 154"/>
                <a:gd name="T19" fmla="*/ 270 h 285"/>
                <a:gd name="T20" fmla="*/ 88 w 154"/>
                <a:gd name="T21" fmla="*/ 281 h 285"/>
                <a:gd name="T22" fmla="*/ 69 w 154"/>
                <a:gd name="T23" fmla="*/ 285 h 285"/>
                <a:gd name="T24" fmla="*/ 48 w 154"/>
                <a:gd name="T25" fmla="*/ 285 h 285"/>
                <a:gd name="T26" fmla="*/ 39 w 154"/>
                <a:gd name="T27" fmla="*/ 282 h 285"/>
                <a:gd name="T28" fmla="*/ 20 w 154"/>
                <a:gd name="T29" fmla="*/ 270 h 285"/>
                <a:gd name="T30" fmla="*/ 7 w 154"/>
                <a:gd name="T31" fmla="*/ 254 h 285"/>
                <a:gd name="T32" fmla="*/ 0 w 154"/>
                <a:gd name="T33" fmla="*/ 234 h 285"/>
                <a:gd name="T34" fmla="*/ 1 w 154"/>
                <a:gd name="T35" fmla="*/ 211 h 285"/>
                <a:gd name="T36" fmla="*/ 30 w 154"/>
                <a:gd name="T37" fmla="*/ 48 h 285"/>
                <a:gd name="T38" fmla="*/ 38 w 154"/>
                <a:gd name="T39" fmla="*/ 30 h 285"/>
                <a:gd name="T40" fmla="*/ 50 w 154"/>
                <a:gd name="T41" fmla="*/ 14 h 285"/>
                <a:gd name="T42" fmla="*/ 66 w 154"/>
                <a:gd name="T43" fmla="*/ 4 h 285"/>
                <a:gd name="T44" fmla="*/ 85 w 154"/>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285">
                  <a:moveTo>
                    <a:pt x="85" y="0"/>
                  </a:moveTo>
                  <a:lnTo>
                    <a:pt x="104" y="0"/>
                  </a:lnTo>
                  <a:lnTo>
                    <a:pt x="123" y="7"/>
                  </a:lnTo>
                  <a:lnTo>
                    <a:pt x="138" y="20"/>
                  </a:lnTo>
                  <a:lnTo>
                    <a:pt x="148" y="35"/>
                  </a:lnTo>
                  <a:lnTo>
                    <a:pt x="154" y="54"/>
                  </a:lnTo>
                  <a:lnTo>
                    <a:pt x="153" y="73"/>
                  </a:lnTo>
                  <a:lnTo>
                    <a:pt x="122" y="237"/>
                  </a:lnTo>
                  <a:lnTo>
                    <a:pt x="116" y="256"/>
                  </a:lnTo>
                  <a:lnTo>
                    <a:pt x="103" y="270"/>
                  </a:lnTo>
                  <a:lnTo>
                    <a:pt x="88" y="281"/>
                  </a:lnTo>
                  <a:lnTo>
                    <a:pt x="69" y="285"/>
                  </a:lnTo>
                  <a:lnTo>
                    <a:pt x="48" y="285"/>
                  </a:lnTo>
                  <a:lnTo>
                    <a:pt x="39" y="282"/>
                  </a:lnTo>
                  <a:lnTo>
                    <a:pt x="20" y="270"/>
                  </a:lnTo>
                  <a:lnTo>
                    <a:pt x="7" y="254"/>
                  </a:lnTo>
                  <a:lnTo>
                    <a:pt x="0" y="234"/>
                  </a:lnTo>
                  <a:lnTo>
                    <a:pt x="1" y="211"/>
                  </a:lnTo>
                  <a:lnTo>
                    <a:pt x="30" y="48"/>
                  </a:lnTo>
                  <a:lnTo>
                    <a:pt x="38" y="30"/>
                  </a:lnTo>
                  <a:lnTo>
                    <a:pt x="50" y="14"/>
                  </a:lnTo>
                  <a:lnTo>
                    <a:pt x="66" y="4"/>
                  </a:lnTo>
                  <a:lnTo>
                    <a:pt x="85" y="0"/>
                  </a:lnTo>
                  <a:close/>
                </a:path>
              </a:pathLst>
            </a:custGeom>
            <a:solidFill>
              <a:srgbClr val="4D3713"/>
            </a:solidFill>
            <a:ln w="0">
              <a:solidFill>
                <a:srgbClr val="4D3713"/>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5" name="Freeform 86"/>
            <p:cNvSpPr>
              <a:spLocks/>
            </p:cNvSpPr>
            <p:nvPr/>
          </p:nvSpPr>
          <p:spPr bwMode="auto">
            <a:xfrm>
              <a:off x="5717617" y="4012580"/>
              <a:ext cx="181628" cy="344137"/>
            </a:xfrm>
            <a:custGeom>
              <a:avLst/>
              <a:gdLst>
                <a:gd name="T0" fmla="*/ 84 w 153"/>
                <a:gd name="T1" fmla="*/ 0 h 287"/>
                <a:gd name="T2" fmla="*/ 105 w 153"/>
                <a:gd name="T3" fmla="*/ 2 h 287"/>
                <a:gd name="T4" fmla="*/ 122 w 153"/>
                <a:gd name="T5" fmla="*/ 8 h 287"/>
                <a:gd name="T6" fmla="*/ 139 w 153"/>
                <a:gd name="T7" fmla="*/ 21 h 287"/>
                <a:gd name="T8" fmla="*/ 149 w 153"/>
                <a:gd name="T9" fmla="*/ 37 h 287"/>
                <a:gd name="T10" fmla="*/ 153 w 153"/>
                <a:gd name="T11" fmla="*/ 55 h 287"/>
                <a:gd name="T12" fmla="*/ 153 w 153"/>
                <a:gd name="T13" fmla="*/ 75 h 287"/>
                <a:gd name="T14" fmla="*/ 122 w 153"/>
                <a:gd name="T15" fmla="*/ 237 h 287"/>
                <a:gd name="T16" fmla="*/ 115 w 153"/>
                <a:gd name="T17" fmla="*/ 256 h 287"/>
                <a:gd name="T18" fmla="*/ 103 w 153"/>
                <a:gd name="T19" fmla="*/ 271 h 287"/>
                <a:gd name="T20" fmla="*/ 87 w 153"/>
                <a:gd name="T21" fmla="*/ 281 h 287"/>
                <a:gd name="T22" fmla="*/ 68 w 153"/>
                <a:gd name="T23" fmla="*/ 287 h 287"/>
                <a:gd name="T24" fmla="*/ 49 w 153"/>
                <a:gd name="T25" fmla="*/ 286 h 287"/>
                <a:gd name="T26" fmla="*/ 38 w 153"/>
                <a:gd name="T27" fmla="*/ 283 h 287"/>
                <a:gd name="T28" fmla="*/ 19 w 153"/>
                <a:gd name="T29" fmla="*/ 271 h 287"/>
                <a:gd name="T30" fmla="*/ 6 w 153"/>
                <a:gd name="T31" fmla="*/ 255 h 287"/>
                <a:gd name="T32" fmla="*/ 0 w 153"/>
                <a:gd name="T33" fmla="*/ 234 h 287"/>
                <a:gd name="T34" fmla="*/ 0 w 153"/>
                <a:gd name="T35" fmla="*/ 212 h 287"/>
                <a:gd name="T36" fmla="*/ 31 w 153"/>
                <a:gd name="T37" fmla="*/ 49 h 287"/>
                <a:gd name="T38" fmla="*/ 38 w 153"/>
                <a:gd name="T39" fmla="*/ 31 h 287"/>
                <a:gd name="T40" fmla="*/ 50 w 153"/>
                <a:gd name="T41" fmla="*/ 17 h 287"/>
                <a:gd name="T42" fmla="*/ 66 w 153"/>
                <a:gd name="T43" fmla="*/ 5 h 287"/>
                <a:gd name="T44" fmla="*/ 84 w 153"/>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87">
                  <a:moveTo>
                    <a:pt x="84" y="0"/>
                  </a:moveTo>
                  <a:lnTo>
                    <a:pt x="105" y="2"/>
                  </a:lnTo>
                  <a:lnTo>
                    <a:pt x="122" y="8"/>
                  </a:lnTo>
                  <a:lnTo>
                    <a:pt x="139" y="21"/>
                  </a:lnTo>
                  <a:lnTo>
                    <a:pt x="149" y="37"/>
                  </a:lnTo>
                  <a:lnTo>
                    <a:pt x="153" y="55"/>
                  </a:lnTo>
                  <a:lnTo>
                    <a:pt x="153" y="75"/>
                  </a:lnTo>
                  <a:lnTo>
                    <a:pt x="122" y="237"/>
                  </a:lnTo>
                  <a:lnTo>
                    <a:pt x="115" y="256"/>
                  </a:lnTo>
                  <a:lnTo>
                    <a:pt x="103" y="271"/>
                  </a:lnTo>
                  <a:lnTo>
                    <a:pt x="87" y="281"/>
                  </a:lnTo>
                  <a:lnTo>
                    <a:pt x="68" y="287"/>
                  </a:lnTo>
                  <a:lnTo>
                    <a:pt x="49" y="286"/>
                  </a:lnTo>
                  <a:lnTo>
                    <a:pt x="38" y="283"/>
                  </a:lnTo>
                  <a:lnTo>
                    <a:pt x="19" y="271"/>
                  </a:lnTo>
                  <a:lnTo>
                    <a:pt x="6" y="255"/>
                  </a:lnTo>
                  <a:lnTo>
                    <a:pt x="0" y="234"/>
                  </a:lnTo>
                  <a:lnTo>
                    <a:pt x="0" y="212"/>
                  </a:lnTo>
                  <a:lnTo>
                    <a:pt x="31" y="49"/>
                  </a:lnTo>
                  <a:lnTo>
                    <a:pt x="38" y="31"/>
                  </a:lnTo>
                  <a:lnTo>
                    <a:pt x="50" y="17"/>
                  </a:lnTo>
                  <a:lnTo>
                    <a:pt x="66" y="5"/>
                  </a:lnTo>
                  <a:lnTo>
                    <a:pt x="84" y="0"/>
                  </a:lnTo>
                  <a:close/>
                </a:path>
              </a:pathLst>
            </a:custGeom>
            <a:solidFill>
              <a:srgbClr val="4D3713"/>
            </a:solidFill>
            <a:ln w="0">
              <a:solidFill>
                <a:srgbClr val="4D3713"/>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6" name="Freeform 87"/>
            <p:cNvSpPr>
              <a:spLocks noEditPoints="1"/>
            </p:cNvSpPr>
            <p:nvPr/>
          </p:nvSpPr>
          <p:spPr bwMode="auto">
            <a:xfrm>
              <a:off x="5459513" y="2798539"/>
              <a:ext cx="272442" cy="265273"/>
            </a:xfrm>
            <a:custGeom>
              <a:avLst/>
              <a:gdLst>
                <a:gd name="T0" fmla="*/ 208 w 228"/>
                <a:gd name="T1" fmla="*/ 179 h 223"/>
                <a:gd name="T2" fmla="*/ 228 w 228"/>
                <a:gd name="T3" fmla="*/ 204 h 223"/>
                <a:gd name="T4" fmla="*/ 203 w 228"/>
                <a:gd name="T5" fmla="*/ 223 h 223"/>
                <a:gd name="T6" fmla="*/ 183 w 228"/>
                <a:gd name="T7" fmla="*/ 198 h 223"/>
                <a:gd name="T8" fmla="*/ 208 w 228"/>
                <a:gd name="T9" fmla="*/ 179 h 223"/>
                <a:gd name="T10" fmla="*/ 165 w 228"/>
                <a:gd name="T11" fmla="*/ 129 h 223"/>
                <a:gd name="T12" fmla="*/ 181 w 228"/>
                <a:gd name="T13" fmla="*/ 146 h 223"/>
                <a:gd name="T14" fmla="*/ 187 w 228"/>
                <a:gd name="T15" fmla="*/ 154 h 223"/>
                <a:gd name="T16" fmla="*/ 162 w 228"/>
                <a:gd name="T17" fmla="*/ 173 h 223"/>
                <a:gd name="T18" fmla="*/ 159 w 228"/>
                <a:gd name="T19" fmla="*/ 168 h 223"/>
                <a:gd name="T20" fmla="*/ 142 w 228"/>
                <a:gd name="T21" fmla="*/ 151 h 223"/>
                <a:gd name="T22" fmla="*/ 165 w 228"/>
                <a:gd name="T23" fmla="*/ 129 h 223"/>
                <a:gd name="T24" fmla="*/ 118 w 228"/>
                <a:gd name="T25" fmla="*/ 83 h 223"/>
                <a:gd name="T26" fmla="*/ 133 w 228"/>
                <a:gd name="T27" fmla="*/ 95 h 223"/>
                <a:gd name="T28" fmla="*/ 143 w 228"/>
                <a:gd name="T29" fmla="*/ 105 h 223"/>
                <a:gd name="T30" fmla="*/ 119 w 228"/>
                <a:gd name="T31" fmla="*/ 127 h 223"/>
                <a:gd name="T32" fmla="*/ 111 w 228"/>
                <a:gd name="T33" fmla="*/ 117 h 223"/>
                <a:gd name="T34" fmla="*/ 97 w 228"/>
                <a:gd name="T35" fmla="*/ 106 h 223"/>
                <a:gd name="T36" fmla="*/ 118 w 228"/>
                <a:gd name="T37" fmla="*/ 83 h 223"/>
                <a:gd name="T38" fmla="*/ 69 w 228"/>
                <a:gd name="T39" fmla="*/ 39 h 223"/>
                <a:gd name="T40" fmla="*/ 78 w 228"/>
                <a:gd name="T41" fmla="*/ 46 h 223"/>
                <a:gd name="T42" fmla="*/ 94 w 228"/>
                <a:gd name="T43" fmla="*/ 61 h 223"/>
                <a:gd name="T44" fmla="*/ 74 w 228"/>
                <a:gd name="T45" fmla="*/ 84 h 223"/>
                <a:gd name="T46" fmla="*/ 56 w 228"/>
                <a:gd name="T47" fmla="*/ 68 h 223"/>
                <a:gd name="T48" fmla="*/ 52 w 228"/>
                <a:gd name="T49" fmla="*/ 65 h 223"/>
                <a:gd name="T50" fmla="*/ 69 w 228"/>
                <a:gd name="T51" fmla="*/ 39 h 223"/>
                <a:gd name="T52" fmla="*/ 18 w 228"/>
                <a:gd name="T53" fmla="*/ 0 h 223"/>
                <a:gd name="T54" fmla="*/ 43 w 228"/>
                <a:gd name="T55" fmla="*/ 20 h 223"/>
                <a:gd name="T56" fmla="*/ 25 w 228"/>
                <a:gd name="T57" fmla="*/ 46 h 223"/>
                <a:gd name="T58" fmla="*/ 0 w 228"/>
                <a:gd name="T59" fmla="*/ 27 h 223"/>
                <a:gd name="T60" fmla="*/ 18 w 228"/>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3">
                  <a:moveTo>
                    <a:pt x="208" y="179"/>
                  </a:moveTo>
                  <a:lnTo>
                    <a:pt x="228" y="204"/>
                  </a:lnTo>
                  <a:lnTo>
                    <a:pt x="203" y="223"/>
                  </a:lnTo>
                  <a:lnTo>
                    <a:pt x="183" y="198"/>
                  </a:lnTo>
                  <a:lnTo>
                    <a:pt x="208" y="179"/>
                  </a:lnTo>
                  <a:close/>
                  <a:moveTo>
                    <a:pt x="165" y="129"/>
                  </a:moveTo>
                  <a:lnTo>
                    <a:pt x="181" y="146"/>
                  </a:lnTo>
                  <a:lnTo>
                    <a:pt x="187" y="154"/>
                  </a:lnTo>
                  <a:lnTo>
                    <a:pt x="162" y="173"/>
                  </a:lnTo>
                  <a:lnTo>
                    <a:pt x="159" y="168"/>
                  </a:lnTo>
                  <a:lnTo>
                    <a:pt x="142" y="151"/>
                  </a:lnTo>
                  <a:lnTo>
                    <a:pt x="165" y="129"/>
                  </a:lnTo>
                  <a:close/>
                  <a:moveTo>
                    <a:pt x="118" y="83"/>
                  </a:moveTo>
                  <a:lnTo>
                    <a:pt x="133" y="95"/>
                  </a:lnTo>
                  <a:lnTo>
                    <a:pt x="143" y="105"/>
                  </a:lnTo>
                  <a:lnTo>
                    <a:pt x="119" y="127"/>
                  </a:lnTo>
                  <a:lnTo>
                    <a:pt x="111" y="117"/>
                  </a:lnTo>
                  <a:lnTo>
                    <a:pt x="97" y="106"/>
                  </a:lnTo>
                  <a:lnTo>
                    <a:pt x="118" y="83"/>
                  </a:lnTo>
                  <a:close/>
                  <a:moveTo>
                    <a:pt x="69" y="39"/>
                  </a:moveTo>
                  <a:lnTo>
                    <a:pt x="78" y="46"/>
                  </a:lnTo>
                  <a:lnTo>
                    <a:pt x="94" y="61"/>
                  </a:lnTo>
                  <a:lnTo>
                    <a:pt x="74" y="84"/>
                  </a:lnTo>
                  <a:lnTo>
                    <a:pt x="56" y="68"/>
                  </a:lnTo>
                  <a:lnTo>
                    <a:pt x="52" y="65"/>
                  </a:lnTo>
                  <a:lnTo>
                    <a:pt x="69" y="39"/>
                  </a:lnTo>
                  <a:close/>
                  <a:moveTo>
                    <a:pt x="18" y="0"/>
                  </a:moveTo>
                  <a:lnTo>
                    <a:pt x="43" y="20"/>
                  </a:lnTo>
                  <a:lnTo>
                    <a:pt x="25" y="46"/>
                  </a:lnTo>
                  <a:lnTo>
                    <a:pt x="0" y="27"/>
                  </a:lnTo>
                  <a:lnTo>
                    <a:pt x="1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7" name="Freeform 88"/>
            <p:cNvSpPr>
              <a:spLocks/>
            </p:cNvSpPr>
            <p:nvPr/>
          </p:nvSpPr>
          <p:spPr bwMode="auto">
            <a:xfrm>
              <a:off x="3898946" y="2583451"/>
              <a:ext cx="1582077" cy="470800"/>
            </a:xfrm>
            <a:custGeom>
              <a:avLst/>
              <a:gdLst>
                <a:gd name="T0" fmla="*/ 801 w 1324"/>
                <a:gd name="T1" fmla="*/ 0 h 394"/>
                <a:gd name="T2" fmla="*/ 935 w 1324"/>
                <a:gd name="T3" fmla="*/ 15 h 394"/>
                <a:gd name="T4" fmla="*/ 987 w 1324"/>
                <a:gd name="T5" fmla="*/ 26 h 394"/>
                <a:gd name="T6" fmla="*/ 1073 w 1324"/>
                <a:gd name="T7" fmla="*/ 51 h 394"/>
                <a:gd name="T8" fmla="*/ 1159 w 1324"/>
                <a:gd name="T9" fmla="*/ 84 h 394"/>
                <a:gd name="T10" fmla="*/ 1241 w 1324"/>
                <a:gd name="T11" fmla="*/ 127 h 394"/>
                <a:gd name="T12" fmla="*/ 1287 w 1324"/>
                <a:gd name="T13" fmla="*/ 154 h 394"/>
                <a:gd name="T14" fmla="*/ 1306 w 1324"/>
                <a:gd name="T15" fmla="*/ 206 h 394"/>
                <a:gd name="T16" fmla="*/ 1263 w 1324"/>
                <a:gd name="T17" fmla="*/ 178 h 394"/>
                <a:gd name="T18" fmla="*/ 1187 w 1324"/>
                <a:gd name="T19" fmla="*/ 134 h 394"/>
                <a:gd name="T20" fmla="*/ 1103 w 1324"/>
                <a:gd name="T21" fmla="*/ 96 h 394"/>
                <a:gd name="T22" fmla="*/ 1016 w 1324"/>
                <a:gd name="T23" fmla="*/ 66 h 394"/>
                <a:gd name="T24" fmla="*/ 935 w 1324"/>
                <a:gd name="T25" fmla="*/ 47 h 394"/>
                <a:gd name="T26" fmla="*/ 847 w 1324"/>
                <a:gd name="T27" fmla="*/ 35 h 394"/>
                <a:gd name="T28" fmla="*/ 757 w 1324"/>
                <a:gd name="T29" fmla="*/ 32 h 394"/>
                <a:gd name="T30" fmla="*/ 668 w 1324"/>
                <a:gd name="T31" fmla="*/ 37 h 394"/>
                <a:gd name="T32" fmla="*/ 580 w 1324"/>
                <a:gd name="T33" fmla="*/ 50 h 394"/>
                <a:gd name="T34" fmla="*/ 543 w 1324"/>
                <a:gd name="T35" fmla="*/ 59 h 394"/>
                <a:gd name="T36" fmla="*/ 458 w 1324"/>
                <a:gd name="T37" fmla="*/ 84 h 394"/>
                <a:gd name="T38" fmla="*/ 374 w 1324"/>
                <a:gd name="T39" fmla="*/ 116 h 394"/>
                <a:gd name="T40" fmla="*/ 256 w 1324"/>
                <a:gd name="T41" fmla="*/ 181 h 394"/>
                <a:gd name="T42" fmla="*/ 224 w 1324"/>
                <a:gd name="T43" fmla="*/ 203 h 394"/>
                <a:gd name="T44" fmla="*/ 152 w 1324"/>
                <a:gd name="T45" fmla="*/ 260 h 394"/>
                <a:gd name="T46" fmla="*/ 85 w 1324"/>
                <a:gd name="T47" fmla="*/ 324 h 394"/>
                <a:gd name="T48" fmla="*/ 25 w 1324"/>
                <a:gd name="T49" fmla="*/ 394 h 394"/>
                <a:gd name="T50" fmla="*/ 29 w 1324"/>
                <a:gd name="T51" fmla="*/ 335 h 394"/>
                <a:gd name="T52" fmla="*/ 94 w 1324"/>
                <a:gd name="T53" fmla="*/ 268 h 394"/>
                <a:gd name="T54" fmla="*/ 163 w 1324"/>
                <a:gd name="T55" fmla="*/ 207 h 394"/>
                <a:gd name="T56" fmla="*/ 205 w 1324"/>
                <a:gd name="T57" fmla="*/ 177 h 394"/>
                <a:gd name="T58" fmla="*/ 281 w 1324"/>
                <a:gd name="T59" fmla="*/ 128 h 394"/>
                <a:gd name="T60" fmla="*/ 402 w 1324"/>
                <a:gd name="T61" fmla="*/ 69 h 394"/>
                <a:gd name="T62" fmla="*/ 486 w 1324"/>
                <a:gd name="T63" fmla="*/ 40 h 394"/>
                <a:gd name="T64" fmla="*/ 573 w 1324"/>
                <a:gd name="T65" fmla="*/ 19 h 394"/>
                <a:gd name="T66" fmla="*/ 624 w 1324"/>
                <a:gd name="T67" fmla="*/ 10 h 394"/>
                <a:gd name="T68" fmla="*/ 713 w 1324"/>
                <a:gd name="T69"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4" h="394">
                  <a:moveTo>
                    <a:pt x="757" y="0"/>
                  </a:moveTo>
                  <a:lnTo>
                    <a:pt x="801" y="0"/>
                  </a:lnTo>
                  <a:lnTo>
                    <a:pt x="847" y="3"/>
                  </a:lnTo>
                  <a:lnTo>
                    <a:pt x="935" y="15"/>
                  </a:lnTo>
                  <a:lnTo>
                    <a:pt x="942" y="16"/>
                  </a:lnTo>
                  <a:lnTo>
                    <a:pt x="987" y="26"/>
                  </a:lnTo>
                  <a:lnTo>
                    <a:pt x="1029" y="37"/>
                  </a:lnTo>
                  <a:lnTo>
                    <a:pt x="1073" y="51"/>
                  </a:lnTo>
                  <a:lnTo>
                    <a:pt x="1116" y="66"/>
                  </a:lnTo>
                  <a:lnTo>
                    <a:pt x="1159" y="84"/>
                  </a:lnTo>
                  <a:lnTo>
                    <a:pt x="1200" y="104"/>
                  </a:lnTo>
                  <a:lnTo>
                    <a:pt x="1241" y="127"/>
                  </a:lnTo>
                  <a:lnTo>
                    <a:pt x="1283" y="152"/>
                  </a:lnTo>
                  <a:lnTo>
                    <a:pt x="1287" y="154"/>
                  </a:lnTo>
                  <a:lnTo>
                    <a:pt x="1324" y="179"/>
                  </a:lnTo>
                  <a:lnTo>
                    <a:pt x="1306" y="206"/>
                  </a:lnTo>
                  <a:lnTo>
                    <a:pt x="1263" y="178"/>
                  </a:lnTo>
                  <a:lnTo>
                    <a:pt x="1263" y="178"/>
                  </a:lnTo>
                  <a:lnTo>
                    <a:pt x="1228" y="156"/>
                  </a:lnTo>
                  <a:lnTo>
                    <a:pt x="1187" y="134"/>
                  </a:lnTo>
                  <a:lnTo>
                    <a:pt x="1146" y="113"/>
                  </a:lnTo>
                  <a:lnTo>
                    <a:pt x="1103" y="96"/>
                  </a:lnTo>
                  <a:lnTo>
                    <a:pt x="1060" y="81"/>
                  </a:lnTo>
                  <a:lnTo>
                    <a:pt x="1016" y="66"/>
                  </a:lnTo>
                  <a:lnTo>
                    <a:pt x="973" y="56"/>
                  </a:lnTo>
                  <a:lnTo>
                    <a:pt x="935" y="47"/>
                  </a:lnTo>
                  <a:lnTo>
                    <a:pt x="935" y="47"/>
                  </a:lnTo>
                  <a:lnTo>
                    <a:pt x="847" y="35"/>
                  </a:lnTo>
                  <a:lnTo>
                    <a:pt x="801" y="32"/>
                  </a:lnTo>
                  <a:lnTo>
                    <a:pt x="757" y="32"/>
                  </a:lnTo>
                  <a:lnTo>
                    <a:pt x="713" y="34"/>
                  </a:lnTo>
                  <a:lnTo>
                    <a:pt x="668" y="37"/>
                  </a:lnTo>
                  <a:lnTo>
                    <a:pt x="624" y="43"/>
                  </a:lnTo>
                  <a:lnTo>
                    <a:pt x="580" y="50"/>
                  </a:lnTo>
                  <a:lnTo>
                    <a:pt x="580" y="50"/>
                  </a:lnTo>
                  <a:lnTo>
                    <a:pt x="543" y="59"/>
                  </a:lnTo>
                  <a:lnTo>
                    <a:pt x="499" y="69"/>
                  </a:lnTo>
                  <a:lnTo>
                    <a:pt x="458" y="84"/>
                  </a:lnTo>
                  <a:lnTo>
                    <a:pt x="415" y="99"/>
                  </a:lnTo>
                  <a:lnTo>
                    <a:pt x="374" y="116"/>
                  </a:lnTo>
                  <a:lnTo>
                    <a:pt x="294" y="157"/>
                  </a:lnTo>
                  <a:lnTo>
                    <a:pt x="256" y="181"/>
                  </a:lnTo>
                  <a:lnTo>
                    <a:pt x="224" y="203"/>
                  </a:lnTo>
                  <a:lnTo>
                    <a:pt x="224" y="203"/>
                  </a:lnTo>
                  <a:lnTo>
                    <a:pt x="187" y="231"/>
                  </a:lnTo>
                  <a:lnTo>
                    <a:pt x="152" y="260"/>
                  </a:lnTo>
                  <a:lnTo>
                    <a:pt x="118" y="291"/>
                  </a:lnTo>
                  <a:lnTo>
                    <a:pt x="85" y="324"/>
                  </a:lnTo>
                  <a:lnTo>
                    <a:pt x="53" y="359"/>
                  </a:lnTo>
                  <a:lnTo>
                    <a:pt x="25" y="394"/>
                  </a:lnTo>
                  <a:lnTo>
                    <a:pt x="0" y="375"/>
                  </a:lnTo>
                  <a:lnTo>
                    <a:pt x="29" y="335"/>
                  </a:lnTo>
                  <a:lnTo>
                    <a:pt x="62" y="300"/>
                  </a:lnTo>
                  <a:lnTo>
                    <a:pt x="94" y="268"/>
                  </a:lnTo>
                  <a:lnTo>
                    <a:pt x="128" y="237"/>
                  </a:lnTo>
                  <a:lnTo>
                    <a:pt x="163" y="207"/>
                  </a:lnTo>
                  <a:lnTo>
                    <a:pt x="200" y="179"/>
                  </a:lnTo>
                  <a:lnTo>
                    <a:pt x="205" y="177"/>
                  </a:lnTo>
                  <a:lnTo>
                    <a:pt x="243" y="152"/>
                  </a:lnTo>
                  <a:lnTo>
                    <a:pt x="281" y="128"/>
                  </a:lnTo>
                  <a:lnTo>
                    <a:pt x="361" y="87"/>
                  </a:lnTo>
                  <a:lnTo>
                    <a:pt x="402" y="69"/>
                  </a:lnTo>
                  <a:lnTo>
                    <a:pt x="445" y="54"/>
                  </a:lnTo>
                  <a:lnTo>
                    <a:pt x="486" y="40"/>
                  </a:lnTo>
                  <a:lnTo>
                    <a:pt x="530" y="29"/>
                  </a:lnTo>
                  <a:lnTo>
                    <a:pt x="573" y="19"/>
                  </a:lnTo>
                  <a:lnTo>
                    <a:pt x="580" y="18"/>
                  </a:lnTo>
                  <a:lnTo>
                    <a:pt x="624" y="10"/>
                  </a:lnTo>
                  <a:lnTo>
                    <a:pt x="668" y="4"/>
                  </a:lnTo>
                  <a:lnTo>
                    <a:pt x="713" y="1"/>
                  </a:lnTo>
                  <a:lnTo>
                    <a:pt x="75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8" name="Freeform 89"/>
            <p:cNvSpPr>
              <a:spLocks/>
            </p:cNvSpPr>
            <p:nvPr/>
          </p:nvSpPr>
          <p:spPr bwMode="auto">
            <a:xfrm>
              <a:off x="3875047" y="2944318"/>
              <a:ext cx="136222" cy="133831"/>
            </a:xfrm>
            <a:custGeom>
              <a:avLst/>
              <a:gdLst>
                <a:gd name="T0" fmla="*/ 28 w 115"/>
                <a:gd name="T1" fmla="*/ 0 h 111"/>
                <a:gd name="T2" fmla="*/ 38 w 115"/>
                <a:gd name="T3" fmla="*/ 75 h 111"/>
                <a:gd name="T4" fmla="*/ 115 w 115"/>
                <a:gd name="T5" fmla="*/ 64 h 111"/>
                <a:gd name="T6" fmla="*/ 87 w 115"/>
                <a:gd name="T7" fmla="*/ 101 h 111"/>
                <a:gd name="T8" fmla="*/ 11 w 115"/>
                <a:gd name="T9" fmla="*/ 111 h 111"/>
                <a:gd name="T10" fmla="*/ 0 w 115"/>
                <a:gd name="T11" fmla="*/ 36 h 111"/>
                <a:gd name="T12" fmla="*/ 28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28" y="0"/>
                  </a:moveTo>
                  <a:lnTo>
                    <a:pt x="38" y="75"/>
                  </a:lnTo>
                  <a:lnTo>
                    <a:pt x="115" y="64"/>
                  </a:lnTo>
                  <a:lnTo>
                    <a:pt x="87" y="101"/>
                  </a:lnTo>
                  <a:lnTo>
                    <a:pt x="11" y="111"/>
                  </a:lnTo>
                  <a:lnTo>
                    <a:pt x="0" y="36"/>
                  </a:lnTo>
                  <a:lnTo>
                    <a:pt x="2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69" name="Freeform 90"/>
            <p:cNvSpPr>
              <a:spLocks noEditPoints="1"/>
            </p:cNvSpPr>
            <p:nvPr/>
          </p:nvSpPr>
          <p:spPr bwMode="auto">
            <a:xfrm>
              <a:off x="3901335" y="4550296"/>
              <a:ext cx="272442" cy="262883"/>
            </a:xfrm>
            <a:custGeom>
              <a:avLst/>
              <a:gdLst>
                <a:gd name="T0" fmla="*/ 202 w 227"/>
                <a:gd name="T1" fmla="*/ 175 h 221"/>
                <a:gd name="T2" fmla="*/ 227 w 227"/>
                <a:gd name="T3" fmla="*/ 196 h 221"/>
                <a:gd name="T4" fmla="*/ 209 w 227"/>
                <a:gd name="T5" fmla="*/ 221 h 221"/>
                <a:gd name="T6" fmla="*/ 184 w 227"/>
                <a:gd name="T7" fmla="*/ 200 h 221"/>
                <a:gd name="T8" fmla="*/ 202 w 227"/>
                <a:gd name="T9" fmla="*/ 175 h 221"/>
                <a:gd name="T10" fmla="*/ 153 w 227"/>
                <a:gd name="T11" fmla="*/ 136 h 221"/>
                <a:gd name="T12" fmla="*/ 171 w 227"/>
                <a:gd name="T13" fmla="*/ 152 h 221"/>
                <a:gd name="T14" fmla="*/ 176 w 227"/>
                <a:gd name="T15" fmla="*/ 156 h 221"/>
                <a:gd name="T16" fmla="*/ 159 w 227"/>
                <a:gd name="T17" fmla="*/ 181 h 221"/>
                <a:gd name="T18" fmla="*/ 149 w 227"/>
                <a:gd name="T19" fmla="*/ 174 h 221"/>
                <a:gd name="T20" fmla="*/ 132 w 227"/>
                <a:gd name="T21" fmla="*/ 159 h 221"/>
                <a:gd name="T22" fmla="*/ 153 w 227"/>
                <a:gd name="T23" fmla="*/ 136 h 221"/>
                <a:gd name="T24" fmla="*/ 107 w 227"/>
                <a:gd name="T25" fmla="*/ 93 h 221"/>
                <a:gd name="T26" fmla="*/ 118 w 227"/>
                <a:gd name="T27" fmla="*/ 105 h 221"/>
                <a:gd name="T28" fmla="*/ 129 w 227"/>
                <a:gd name="T29" fmla="*/ 115 h 221"/>
                <a:gd name="T30" fmla="*/ 109 w 227"/>
                <a:gd name="T31" fmla="*/ 139 h 221"/>
                <a:gd name="T32" fmla="*/ 95 w 227"/>
                <a:gd name="T33" fmla="*/ 127 h 221"/>
                <a:gd name="T34" fmla="*/ 84 w 227"/>
                <a:gd name="T35" fmla="*/ 115 h 221"/>
                <a:gd name="T36" fmla="*/ 107 w 227"/>
                <a:gd name="T37" fmla="*/ 93 h 221"/>
                <a:gd name="T38" fmla="*/ 65 w 227"/>
                <a:gd name="T39" fmla="*/ 49 h 221"/>
                <a:gd name="T40" fmla="*/ 68 w 227"/>
                <a:gd name="T41" fmla="*/ 53 h 221"/>
                <a:gd name="T42" fmla="*/ 85 w 227"/>
                <a:gd name="T43" fmla="*/ 71 h 221"/>
                <a:gd name="T44" fmla="*/ 62 w 227"/>
                <a:gd name="T45" fmla="*/ 93 h 221"/>
                <a:gd name="T46" fmla="*/ 45 w 227"/>
                <a:gd name="T47" fmla="*/ 75 h 221"/>
                <a:gd name="T48" fmla="*/ 40 w 227"/>
                <a:gd name="T49" fmla="*/ 68 h 221"/>
                <a:gd name="T50" fmla="*/ 65 w 227"/>
                <a:gd name="T51" fmla="*/ 49 h 221"/>
                <a:gd name="T52" fmla="*/ 25 w 227"/>
                <a:gd name="T53" fmla="*/ 0 h 221"/>
                <a:gd name="T54" fmla="*/ 44 w 227"/>
                <a:gd name="T55" fmla="*/ 24 h 221"/>
                <a:gd name="T56" fmla="*/ 19 w 227"/>
                <a:gd name="T57" fmla="*/ 43 h 221"/>
                <a:gd name="T58" fmla="*/ 0 w 227"/>
                <a:gd name="T59" fmla="*/ 19 h 221"/>
                <a:gd name="T60" fmla="*/ 25 w 227"/>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21">
                  <a:moveTo>
                    <a:pt x="202" y="175"/>
                  </a:moveTo>
                  <a:lnTo>
                    <a:pt x="227" y="196"/>
                  </a:lnTo>
                  <a:lnTo>
                    <a:pt x="209" y="221"/>
                  </a:lnTo>
                  <a:lnTo>
                    <a:pt x="184" y="200"/>
                  </a:lnTo>
                  <a:lnTo>
                    <a:pt x="202" y="175"/>
                  </a:lnTo>
                  <a:close/>
                  <a:moveTo>
                    <a:pt x="153" y="136"/>
                  </a:moveTo>
                  <a:lnTo>
                    <a:pt x="171" y="152"/>
                  </a:lnTo>
                  <a:lnTo>
                    <a:pt x="176" y="156"/>
                  </a:lnTo>
                  <a:lnTo>
                    <a:pt x="159" y="181"/>
                  </a:lnTo>
                  <a:lnTo>
                    <a:pt x="149" y="174"/>
                  </a:lnTo>
                  <a:lnTo>
                    <a:pt x="132" y="159"/>
                  </a:lnTo>
                  <a:lnTo>
                    <a:pt x="153" y="136"/>
                  </a:lnTo>
                  <a:close/>
                  <a:moveTo>
                    <a:pt x="107" y="93"/>
                  </a:moveTo>
                  <a:lnTo>
                    <a:pt x="118" y="105"/>
                  </a:lnTo>
                  <a:lnTo>
                    <a:pt x="129" y="115"/>
                  </a:lnTo>
                  <a:lnTo>
                    <a:pt x="109" y="139"/>
                  </a:lnTo>
                  <a:lnTo>
                    <a:pt x="95" y="127"/>
                  </a:lnTo>
                  <a:lnTo>
                    <a:pt x="84" y="115"/>
                  </a:lnTo>
                  <a:lnTo>
                    <a:pt x="107" y="93"/>
                  </a:lnTo>
                  <a:close/>
                  <a:moveTo>
                    <a:pt x="65" y="49"/>
                  </a:moveTo>
                  <a:lnTo>
                    <a:pt x="68" y="53"/>
                  </a:lnTo>
                  <a:lnTo>
                    <a:pt x="85" y="71"/>
                  </a:lnTo>
                  <a:lnTo>
                    <a:pt x="62" y="93"/>
                  </a:lnTo>
                  <a:lnTo>
                    <a:pt x="45" y="75"/>
                  </a:lnTo>
                  <a:lnTo>
                    <a:pt x="40" y="68"/>
                  </a:lnTo>
                  <a:lnTo>
                    <a:pt x="65" y="49"/>
                  </a:lnTo>
                  <a:close/>
                  <a:moveTo>
                    <a:pt x="25" y="0"/>
                  </a:moveTo>
                  <a:lnTo>
                    <a:pt x="44" y="24"/>
                  </a:lnTo>
                  <a:lnTo>
                    <a:pt x="19" y="43"/>
                  </a:lnTo>
                  <a:lnTo>
                    <a:pt x="0" y="19"/>
                  </a:lnTo>
                  <a:lnTo>
                    <a:pt x="2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0" name="Freeform 91"/>
            <p:cNvSpPr>
              <a:spLocks/>
            </p:cNvSpPr>
            <p:nvPr/>
          </p:nvSpPr>
          <p:spPr bwMode="auto">
            <a:xfrm>
              <a:off x="4152269" y="4557465"/>
              <a:ext cx="1584467" cy="470800"/>
            </a:xfrm>
            <a:custGeom>
              <a:avLst/>
              <a:gdLst>
                <a:gd name="T0" fmla="*/ 1325 w 1325"/>
                <a:gd name="T1" fmla="*/ 19 h 395"/>
                <a:gd name="T2" fmla="*/ 1262 w 1325"/>
                <a:gd name="T3" fmla="*/ 93 h 395"/>
                <a:gd name="T4" fmla="*/ 1196 w 1325"/>
                <a:gd name="T5" fmla="*/ 158 h 395"/>
                <a:gd name="T6" fmla="*/ 1124 w 1325"/>
                <a:gd name="T7" fmla="*/ 214 h 395"/>
                <a:gd name="T8" fmla="*/ 1043 w 1325"/>
                <a:gd name="T9" fmla="*/ 266 h 395"/>
                <a:gd name="T10" fmla="*/ 922 w 1325"/>
                <a:gd name="T11" fmla="*/ 325 h 395"/>
                <a:gd name="T12" fmla="*/ 838 w 1325"/>
                <a:gd name="T13" fmla="*/ 353 h 395"/>
                <a:gd name="T14" fmla="*/ 751 w 1325"/>
                <a:gd name="T15" fmla="*/ 375 h 395"/>
                <a:gd name="T16" fmla="*/ 701 w 1325"/>
                <a:gd name="T17" fmla="*/ 384 h 395"/>
                <a:gd name="T18" fmla="*/ 611 w 1325"/>
                <a:gd name="T19" fmla="*/ 393 h 395"/>
                <a:gd name="T20" fmla="*/ 523 w 1325"/>
                <a:gd name="T21" fmla="*/ 395 h 395"/>
                <a:gd name="T22" fmla="*/ 389 w 1325"/>
                <a:gd name="T23" fmla="*/ 380 h 395"/>
                <a:gd name="T24" fmla="*/ 294 w 1325"/>
                <a:gd name="T25" fmla="*/ 358 h 395"/>
                <a:gd name="T26" fmla="*/ 208 w 1325"/>
                <a:gd name="T27" fmla="*/ 328 h 395"/>
                <a:gd name="T28" fmla="*/ 124 w 1325"/>
                <a:gd name="T29" fmla="*/ 290 h 395"/>
                <a:gd name="T30" fmla="*/ 41 w 1325"/>
                <a:gd name="T31" fmla="*/ 243 h 395"/>
                <a:gd name="T32" fmla="*/ 0 w 1325"/>
                <a:gd name="T33" fmla="*/ 215 h 395"/>
                <a:gd name="T34" fmla="*/ 60 w 1325"/>
                <a:gd name="T35" fmla="*/ 216 h 395"/>
                <a:gd name="T36" fmla="*/ 96 w 1325"/>
                <a:gd name="T37" fmla="*/ 239 h 395"/>
                <a:gd name="T38" fmla="*/ 178 w 1325"/>
                <a:gd name="T39" fmla="*/ 281 h 395"/>
                <a:gd name="T40" fmla="*/ 264 w 1325"/>
                <a:gd name="T41" fmla="*/ 314 h 395"/>
                <a:gd name="T42" fmla="*/ 392 w 1325"/>
                <a:gd name="T43" fmla="*/ 347 h 395"/>
                <a:gd name="T44" fmla="*/ 523 w 1325"/>
                <a:gd name="T45" fmla="*/ 362 h 395"/>
                <a:gd name="T46" fmla="*/ 611 w 1325"/>
                <a:gd name="T47" fmla="*/ 361 h 395"/>
                <a:gd name="T48" fmla="*/ 701 w 1325"/>
                <a:gd name="T49" fmla="*/ 352 h 395"/>
                <a:gd name="T50" fmla="*/ 744 w 1325"/>
                <a:gd name="T51" fmla="*/ 344 h 395"/>
                <a:gd name="T52" fmla="*/ 825 w 1325"/>
                <a:gd name="T53" fmla="*/ 324 h 395"/>
                <a:gd name="T54" fmla="*/ 909 w 1325"/>
                <a:gd name="T55" fmla="*/ 296 h 395"/>
                <a:gd name="T56" fmla="*/ 1029 w 1325"/>
                <a:gd name="T57" fmla="*/ 237 h 395"/>
                <a:gd name="T58" fmla="*/ 1100 w 1325"/>
                <a:gd name="T59" fmla="*/ 190 h 395"/>
                <a:gd name="T60" fmla="*/ 1172 w 1325"/>
                <a:gd name="T61" fmla="*/ 134 h 395"/>
                <a:gd name="T62" fmla="*/ 1238 w 1325"/>
                <a:gd name="T63" fmla="*/ 69 h 395"/>
                <a:gd name="T64" fmla="*/ 1300 w 1325"/>
                <a:gd name="T6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5" h="395">
                  <a:moveTo>
                    <a:pt x="1300" y="0"/>
                  </a:moveTo>
                  <a:lnTo>
                    <a:pt x="1325" y="19"/>
                  </a:lnTo>
                  <a:lnTo>
                    <a:pt x="1294" y="58"/>
                  </a:lnTo>
                  <a:lnTo>
                    <a:pt x="1262" y="93"/>
                  </a:lnTo>
                  <a:lnTo>
                    <a:pt x="1230" y="125"/>
                  </a:lnTo>
                  <a:lnTo>
                    <a:pt x="1196" y="158"/>
                  </a:lnTo>
                  <a:lnTo>
                    <a:pt x="1160" y="187"/>
                  </a:lnTo>
                  <a:lnTo>
                    <a:pt x="1124" y="214"/>
                  </a:lnTo>
                  <a:lnTo>
                    <a:pt x="1119" y="216"/>
                  </a:lnTo>
                  <a:lnTo>
                    <a:pt x="1043" y="266"/>
                  </a:lnTo>
                  <a:lnTo>
                    <a:pt x="963" y="308"/>
                  </a:lnTo>
                  <a:lnTo>
                    <a:pt x="922" y="325"/>
                  </a:lnTo>
                  <a:lnTo>
                    <a:pt x="879" y="340"/>
                  </a:lnTo>
                  <a:lnTo>
                    <a:pt x="838" y="353"/>
                  </a:lnTo>
                  <a:lnTo>
                    <a:pt x="794" y="365"/>
                  </a:lnTo>
                  <a:lnTo>
                    <a:pt x="751" y="375"/>
                  </a:lnTo>
                  <a:lnTo>
                    <a:pt x="744" y="377"/>
                  </a:lnTo>
                  <a:lnTo>
                    <a:pt x="701" y="384"/>
                  </a:lnTo>
                  <a:lnTo>
                    <a:pt x="657" y="390"/>
                  </a:lnTo>
                  <a:lnTo>
                    <a:pt x="611" y="393"/>
                  </a:lnTo>
                  <a:lnTo>
                    <a:pt x="567" y="395"/>
                  </a:lnTo>
                  <a:lnTo>
                    <a:pt x="523" y="395"/>
                  </a:lnTo>
                  <a:lnTo>
                    <a:pt x="477" y="392"/>
                  </a:lnTo>
                  <a:lnTo>
                    <a:pt x="389" y="380"/>
                  </a:lnTo>
                  <a:lnTo>
                    <a:pt x="383" y="378"/>
                  </a:lnTo>
                  <a:lnTo>
                    <a:pt x="294" y="358"/>
                  </a:lnTo>
                  <a:lnTo>
                    <a:pt x="250" y="343"/>
                  </a:lnTo>
                  <a:lnTo>
                    <a:pt x="208" y="328"/>
                  </a:lnTo>
                  <a:lnTo>
                    <a:pt x="165" y="311"/>
                  </a:lnTo>
                  <a:lnTo>
                    <a:pt x="124" y="290"/>
                  </a:lnTo>
                  <a:lnTo>
                    <a:pt x="82" y="268"/>
                  </a:lnTo>
                  <a:lnTo>
                    <a:pt x="41" y="243"/>
                  </a:lnTo>
                  <a:lnTo>
                    <a:pt x="37" y="240"/>
                  </a:lnTo>
                  <a:lnTo>
                    <a:pt x="0" y="215"/>
                  </a:lnTo>
                  <a:lnTo>
                    <a:pt x="18" y="188"/>
                  </a:lnTo>
                  <a:lnTo>
                    <a:pt x="60" y="216"/>
                  </a:lnTo>
                  <a:lnTo>
                    <a:pt x="60" y="216"/>
                  </a:lnTo>
                  <a:lnTo>
                    <a:pt x="96" y="239"/>
                  </a:lnTo>
                  <a:lnTo>
                    <a:pt x="137" y="261"/>
                  </a:lnTo>
                  <a:lnTo>
                    <a:pt x="178" y="281"/>
                  </a:lnTo>
                  <a:lnTo>
                    <a:pt x="221" y="299"/>
                  </a:lnTo>
                  <a:lnTo>
                    <a:pt x="264" y="314"/>
                  </a:lnTo>
                  <a:lnTo>
                    <a:pt x="308" y="328"/>
                  </a:lnTo>
                  <a:lnTo>
                    <a:pt x="392" y="347"/>
                  </a:lnTo>
                  <a:lnTo>
                    <a:pt x="477" y="359"/>
                  </a:lnTo>
                  <a:lnTo>
                    <a:pt x="523" y="362"/>
                  </a:lnTo>
                  <a:lnTo>
                    <a:pt x="567" y="362"/>
                  </a:lnTo>
                  <a:lnTo>
                    <a:pt x="611" y="361"/>
                  </a:lnTo>
                  <a:lnTo>
                    <a:pt x="657" y="358"/>
                  </a:lnTo>
                  <a:lnTo>
                    <a:pt x="701" y="352"/>
                  </a:lnTo>
                  <a:lnTo>
                    <a:pt x="744" y="344"/>
                  </a:lnTo>
                  <a:lnTo>
                    <a:pt x="744" y="344"/>
                  </a:lnTo>
                  <a:lnTo>
                    <a:pt x="780" y="336"/>
                  </a:lnTo>
                  <a:lnTo>
                    <a:pt x="825" y="324"/>
                  </a:lnTo>
                  <a:lnTo>
                    <a:pt x="866" y="311"/>
                  </a:lnTo>
                  <a:lnTo>
                    <a:pt x="909" y="296"/>
                  </a:lnTo>
                  <a:lnTo>
                    <a:pt x="950" y="278"/>
                  </a:lnTo>
                  <a:lnTo>
                    <a:pt x="1029" y="237"/>
                  </a:lnTo>
                  <a:lnTo>
                    <a:pt x="1100" y="190"/>
                  </a:lnTo>
                  <a:lnTo>
                    <a:pt x="1100" y="190"/>
                  </a:lnTo>
                  <a:lnTo>
                    <a:pt x="1137" y="163"/>
                  </a:lnTo>
                  <a:lnTo>
                    <a:pt x="1172" y="134"/>
                  </a:lnTo>
                  <a:lnTo>
                    <a:pt x="1206" y="102"/>
                  </a:lnTo>
                  <a:lnTo>
                    <a:pt x="1238" y="69"/>
                  </a:lnTo>
                  <a:lnTo>
                    <a:pt x="1271" y="34"/>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1" name="Freeform 92"/>
            <p:cNvSpPr>
              <a:spLocks/>
            </p:cNvSpPr>
            <p:nvPr/>
          </p:nvSpPr>
          <p:spPr bwMode="auto">
            <a:xfrm>
              <a:off x="5622024" y="4533567"/>
              <a:ext cx="136222" cy="133831"/>
            </a:xfrm>
            <a:custGeom>
              <a:avLst/>
              <a:gdLst>
                <a:gd name="T0" fmla="*/ 104 w 114"/>
                <a:gd name="T1" fmla="*/ 0 h 112"/>
                <a:gd name="T2" fmla="*/ 114 w 114"/>
                <a:gd name="T3" fmla="*/ 75 h 112"/>
                <a:gd name="T4" fmla="*/ 87 w 114"/>
                <a:gd name="T5" fmla="*/ 112 h 112"/>
                <a:gd name="T6" fmla="*/ 76 w 114"/>
                <a:gd name="T7" fmla="*/ 35 h 112"/>
                <a:gd name="T8" fmla="*/ 0 w 114"/>
                <a:gd name="T9" fmla="*/ 47 h 112"/>
                <a:gd name="T10" fmla="*/ 28 w 114"/>
                <a:gd name="T11" fmla="*/ 10 h 112"/>
                <a:gd name="T12" fmla="*/ 104 w 11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4" h="112">
                  <a:moveTo>
                    <a:pt x="104" y="0"/>
                  </a:moveTo>
                  <a:lnTo>
                    <a:pt x="114" y="75"/>
                  </a:lnTo>
                  <a:lnTo>
                    <a:pt x="87" y="112"/>
                  </a:lnTo>
                  <a:lnTo>
                    <a:pt x="76" y="35"/>
                  </a:lnTo>
                  <a:lnTo>
                    <a:pt x="0" y="47"/>
                  </a:lnTo>
                  <a:lnTo>
                    <a:pt x="28" y="10"/>
                  </a:lnTo>
                  <a:lnTo>
                    <a:pt x="10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2" name="Freeform 93"/>
            <p:cNvSpPr>
              <a:spLocks noEditPoints="1"/>
            </p:cNvSpPr>
            <p:nvPr/>
          </p:nvSpPr>
          <p:spPr bwMode="auto">
            <a:xfrm>
              <a:off x="6852793" y="2798539"/>
              <a:ext cx="272442" cy="265273"/>
            </a:xfrm>
            <a:custGeom>
              <a:avLst/>
              <a:gdLst>
                <a:gd name="T0" fmla="*/ 19 w 226"/>
                <a:gd name="T1" fmla="*/ 179 h 223"/>
                <a:gd name="T2" fmla="*/ 44 w 226"/>
                <a:gd name="T3" fmla="*/ 198 h 223"/>
                <a:gd name="T4" fmla="*/ 25 w 226"/>
                <a:gd name="T5" fmla="*/ 223 h 223"/>
                <a:gd name="T6" fmla="*/ 0 w 226"/>
                <a:gd name="T7" fmla="*/ 204 h 223"/>
                <a:gd name="T8" fmla="*/ 19 w 226"/>
                <a:gd name="T9" fmla="*/ 179 h 223"/>
                <a:gd name="T10" fmla="*/ 61 w 226"/>
                <a:gd name="T11" fmla="*/ 129 h 223"/>
                <a:gd name="T12" fmla="*/ 85 w 226"/>
                <a:gd name="T13" fmla="*/ 151 h 223"/>
                <a:gd name="T14" fmla="*/ 67 w 226"/>
                <a:gd name="T15" fmla="*/ 168 h 223"/>
                <a:gd name="T16" fmla="*/ 64 w 226"/>
                <a:gd name="T17" fmla="*/ 173 h 223"/>
                <a:gd name="T18" fmla="*/ 39 w 226"/>
                <a:gd name="T19" fmla="*/ 154 h 223"/>
                <a:gd name="T20" fmla="*/ 45 w 226"/>
                <a:gd name="T21" fmla="*/ 146 h 223"/>
                <a:gd name="T22" fmla="*/ 61 w 226"/>
                <a:gd name="T23" fmla="*/ 129 h 223"/>
                <a:gd name="T24" fmla="*/ 109 w 226"/>
                <a:gd name="T25" fmla="*/ 83 h 223"/>
                <a:gd name="T26" fmla="*/ 129 w 226"/>
                <a:gd name="T27" fmla="*/ 106 h 223"/>
                <a:gd name="T28" fmla="*/ 117 w 226"/>
                <a:gd name="T29" fmla="*/ 117 h 223"/>
                <a:gd name="T30" fmla="*/ 107 w 226"/>
                <a:gd name="T31" fmla="*/ 127 h 223"/>
                <a:gd name="T32" fmla="*/ 83 w 226"/>
                <a:gd name="T33" fmla="*/ 105 h 223"/>
                <a:gd name="T34" fmla="*/ 95 w 226"/>
                <a:gd name="T35" fmla="*/ 95 h 223"/>
                <a:gd name="T36" fmla="*/ 109 w 226"/>
                <a:gd name="T37" fmla="*/ 83 h 223"/>
                <a:gd name="T38" fmla="*/ 157 w 226"/>
                <a:gd name="T39" fmla="*/ 39 h 223"/>
                <a:gd name="T40" fmla="*/ 175 w 226"/>
                <a:gd name="T41" fmla="*/ 65 h 223"/>
                <a:gd name="T42" fmla="*/ 170 w 226"/>
                <a:gd name="T43" fmla="*/ 68 h 223"/>
                <a:gd name="T44" fmla="*/ 153 w 226"/>
                <a:gd name="T45" fmla="*/ 84 h 223"/>
                <a:gd name="T46" fmla="*/ 132 w 226"/>
                <a:gd name="T47" fmla="*/ 61 h 223"/>
                <a:gd name="T48" fmla="*/ 148 w 226"/>
                <a:gd name="T49" fmla="*/ 46 h 223"/>
                <a:gd name="T50" fmla="*/ 157 w 226"/>
                <a:gd name="T51" fmla="*/ 39 h 223"/>
                <a:gd name="T52" fmla="*/ 209 w 226"/>
                <a:gd name="T53" fmla="*/ 0 h 223"/>
                <a:gd name="T54" fmla="*/ 226 w 226"/>
                <a:gd name="T55" fmla="*/ 27 h 223"/>
                <a:gd name="T56" fmla="*/ 201 w 226"/>
                <a:gd name="T57" fmla="*/ 46 h 223"/>
                <a:gd name="T58" fmla="*/ 184 w 226"/>
                <a:gd name="T59" fmla="*/ 20 h 223"/>
                <a:gd name="T60" fmla="*/ 209 w 226"/>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3">
                  <a:moveTo>
                    <a:pt x="19" y="179"/>
                  </a:moveTo>
                  <a:lnTo>
                    <a:pt x="44" y="198"/>
                  </a:lnTo>
                  <a:lnTo>
                    <a:pt x="25" y="223"/>
                  </a:lnTo>
                  <a:lnTo>
                    <a:pt x="0" y="204"/>
                  </a:lnTo>
                  <a:lnTo>
                    <a:pt x="19" y="179"/>
                  </a:lnTo>
                  <a:close/>
                  <a:moveTo>
                    <a:pt x="61" y="129"/>
                  </a:moveTo>
                  <a:lnTo>
                    <a:pt x="85" y="151"/>
                  </a:lnTo>
                  <a:lnTo>
                    <a:pt x="67" y="168"/>
                  </a:lnTo>
                  <a:lnTo>
                    <a:pt x="64" y="173"/>
                  </a:lnTo>
                  <a:lnTo>
                    <a:pt x="39" y="154"/>
                  </a:lnTo>
                  <a:lnTo>
                    <a:pt x="45" y="146"/>
                  </a:lnTo>
                  <a:lnTo>
                    <a:pt x="61" y="129"/>
                  </a:lnTo>
                  <a:close/>
                  <a:moveTo>
                    <a:pt x="109" y="83"/>
                  </a:moveTo>
                  <a:lnTo>
                    <a:pt x="129" y="106"/>
                  </a:lnTo>
                  <a:lnTo>
                    <a:pt x="117" y="117"/>
                  </a:lnTo>
                  <a:lnTo>
                    <a:pt x="107" y="127"/>
                  </a:lnTo>
                  <a:lnTo>
                    <a:pt x="83" y="105"/>
                  </a:lnTo>
                  <a:lnTo>
                    <a:pt x="95" y="95"/>
                  </a:lnTo>
                  <a:lnTo>
                    <a:pt x="109" y="83"/>
                  </a:lnTo>
                  <a:close/>
                  <a:moveTo>
                    <a:pt x="157" y="39"/>
                  </a:moveTo>
                  <a:lnTo>
                    <a:pt x="175" y="65"/>
                  </a:lnTo>
                  <a:lnTo>
                    <a:pt x="170" y="68"/>
                  </a:lnTo>
                  <a:lnTo>
                    <a:pt x="153" y="84"/>
                  </a:lnTo>
                  <a:lnTo>
                    <a:pt x="132" y="61"/>
                  </a:lnTo>
                  <a:lnTo>
                    <a:pt x="148" y="46"/>
                  </a:lnTo>
                  <a:lnTo>
                    <a:pt x="157" y="39"/>
                  </a:lnTo>
                  <a:close/>
                  <a:moveTo>
                    <a:pt x="209" y="0"/>
                  </a:moveTo>
                  <a:lnTo>
                    <a:pt x="226" y="27"/>
                  </a:lnTo>
                  <a:lnTo>
                    <a:pt x="201" y="46"/>
                  </a:lnTo>
                  <a:lnTo>
                    <a:pt x="184" y="20"/>
                  </a:lnTo>
                  <a:lnTo>
                    <a:pt x="20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3" name="Freeform 94"/>
            <p:cNvSpPr>
              <a:spLocks/>
            </p:cNvSpPr>
            <p:nvPr/>
          </p:nvSpPr>
          <p:spPr bwMode="auto">
            <a:xfrm>
              <a:off x="7103727" y="2583451"/>
              <a:ext cx="1584467" cy="470800"/>
            </a:xfrm>
            <a:custGeom>
              <a:avLst/>
              <a:gdLst>
                <a:gd name="T0" fmla="*/ 567 w 1325"/>
                <a:gd name="T1" fmla="*/ 0 h 394"/>
                <a:gd name="T2" fmla="*/ 656 w 1325"/>
                <a:gd name="T3" fmla="*/ 4 h 394"/>
                <a:gd name="T4" fmla="*/ 743 w 1325"/>
                <a:gd name="T5" fmla="*/ 18 h 394"/>
                <a:gd name="T6" fmla="*/ 793 w 1325"/>
                <a:gd name="T7" fmla="*/ 29 h 394"/>
                <a:gd name="T8" fmla="*/ 879 w 1325"/>
                <a:gd name="T9" fmla="*/ 54 h 394"/>
                <a:gd name="T10" fmla="*/ 963 w 1325"/>
                <a:gd name="T11" fmla="*/ 87 h 394"/>
                <a:gd name="T12" fmla="*/ 1081 w 1325"/>
                <a:gd name="T13" fmla="*/ 152 h 394"/>
                <a:gd name="T14" fmla="*/ 1123 w 1325"/>
                <a:gd name="T15" fmla="*/ 179 h 394"/>
                <a:gd name="T16" fmla="*/ 1196 w 1325"/>
                <a:gd name="T17" fmla="*/ 237 h 394"/>
                <a:gd name="T18" fmla="*/ 1262 w 1325"/>
                <a:gd name="T19" fmla="*/ 300 h 394"/>
                <a:gd name="T20" fmla="*/ 1325 w 1325"/>
                <a:gd name="T21" fmla="*/ 375 h 394"/>
                <a:gd name="T22" fmla="*/ 1271 w 1325"/>
                <a:gd name="T23" fmla="*/ 359 h 394"/>
                <a:gd name="T24" fmla="*/ 1206 w 1325"/>
                <a:gd name="T25" fmla="*/ 291 h 394"/>
                <a:gd name="T26" fmla="*/ 1137 w 1325"/>
                <a:gd name="T27" fmla="*/ 231 h 394"/>
                <a:gd name="T28" fmla="*/ 1100 w 1325"/>
                <a:gd name="T29" fmla="*/ 203 h 394"/>
                <a:gd name="T30" fmla="*/ 1029 w 1325"/>
                <a:gd name="T31" fmla="*/ 157 h 394"/>
                <a:gd name="T32" fmla="*/ 908 w 1325"/>
                <a:gd name="T33" fmla="*/ 99 h 394"/>
                <a:gd name="T34" fmla="*/ 824 w 1325"/>
                <a:gd name="T35" fmla="*/ 69 h 394"/>
                <a:gd name="T36" fmla="*/ 743 w 1325"/>
                <a:gd name="T37" fmla="*/ 50 h 394"/>
                <a:gd name="T38" fmla="*/ 701 w 1325"/>
                <a:gd name="T39" fmla="*/ 43 h 394"/>
                <a:gd name="T40" fmla="*/ 611 w 1325"/>
                <a:gd name="T41" fmla="*/ 34 h 394"/>
                <a:gd name="T42" fmla="*/ 522 w 1325"/>
                <a:gd name="T43" fmla="*/ 32 h 394"/>
                <a:gd name="T44" fmla="*/ 391 w 1325"/>
                <a:gd name="T45" fmla="*/ 47 h 394"/>
                <a:gd name="T46" fmla="*/ 263 w 1325"/>
                <a:gd name="T47" fmla="*/ 81 h 394"/>
                <a:gd name="T48" fmla="*/ 178 w 1325"/>
                <a:gd name="T49" fmla="*/ 113 h 394"/>
                <a:gd name="T50" fmla="*/ 95 w 1325"/>
                <a:gd name="T51" fmla="*/ 156 h 394"/>
                <a:gd name="T52" fmla="*/ 60 w 1325"/>
                <a:gd name="T53" fmla="*/ 178 h 394"/>
                <a:gd name="T54" fmla="*/ 0 w 1325"/>
                <a:gd name="T55" fmla="*/ 179 h 394"/>
                <a:gd name="T56" fmla="*/ 41 w 1325"/>
                <a:gd name="T57" fmla="*/ 152 h 394"/>
                <a:gd name="T58" fmla="*/ 123 w 1325"/>
                <a:gd name="T59" fmla="*/ 104 h 394"/>
                <a:gd name="T60" fmla="*/ 207 w 1325"/>
                <a:gd name="T61" fmla="*/ 66 h 394"/>
                <a:gd name="T62" fmla="*/ 294 w 1325"/>
                <a:gd name="T63" fmla="*/ 37 h 394"/>
                <a:gd name="T64" fmla="*/ 388 w 1325"/>
                <a:gd name="T65" fmla="*/ 15 h 394"/>
                <a:gd name="T66" fmla="*/ 522 w 1325"/>
                <a:gd name="T6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5" h="394">
                  <a:moveTo>
                    <a:pt x="522" y="0"/>
                  </a:moveTo>
                  <a:lnTo>
                    <a:pt x="567" y="0"/>
                  </a:lnTo>
                  <a:lnTo>
                    <a:pt x="611" y="1"/>
                  </a:lnTo>
                  <a:lnTo>
                    <a:pt x="656" y="4"/>
                  </a:lnTo>
                  <a:lnTo>
                    <a:pt x="701" y="10"/>
                  </a:lnTo>
                  <a:lnTo>
                    <a:pt x="743" y="18"/>
                  </a:lnTo>
                  <a:lnTo>
                    <a:pt x="751" y="19"/>
                  </a:lnTo>
                  <a:lnTo>
                    <a:pt x="793" y="29"/>
                  </a:lnTo>
                  <a:lnTo>
                    <a:pt x="838" y="40"/>
                  </a:lnTo>
                  <a:lnTo>
                    <a:pt x="879" y="54"/>
                  </a:lnTo>
                  <a:lnTo>
                    <a:pt x="922" y="69"/>
                  </a:lnTo>
                  <a:lnTo>
                    <a:pt x="963" y="87"/>
                  </a:lnTo>
                  <a:lnTo>
                    <a:pt x="1042" y="128"/>
                  </a:lnTo>
                  <a:lnTo>
                    <a:pt x="1081" y="152"/>
                  </a:lnTo>
                  <a:lnTo>
                    <a:pt x="1119" y="177"/>
                  </a:lnTo>
                  <a:lnTo>
                    <a:pt x="1123" y="179"/>
                  </a:lnTo>
                  <a:lnTo>
                    <a:pt x="1160" y="207"/>
                  </a:lnTo>
                  <a:lnTo>
                    <a:pt x="1196" y="237"/>
                  </a:lnTo>
                  <a:lnTo>
                    <a:pt x="1229" y="268"/>
                  </a:lnTo>
                  <a:lnTo>
                    <a:pt x="1262" y="300"/>
                  </a:lnTo>
                  <a:lnTo>
                    <a:pt x="1294" y="335"/>
                  </a:lnTo>
                  <a:lnTo>
                    <a:pt x="1325" y="375"/>
                  </a:lnTo>
                  <a:lnTo>
                    <a:pt x="1300" y="394"/>
                  </a:lnTo>
                  <a:lnTo>
                    <a:pt x="1271" y="359"/>
                  </a:lnTo>
                  <a:lnTo>
                    <a:pt x="1238" y="324"/>
                  </a:lnTo>
                  <a:lnTo>
                    <a:pt x="1206" y="291"/>
                  </a:lnTo>
                  <a:lnTo>
                    <a:pt x="1172" y="260"/>
                  </a:lnTo>
                  <a:lnTo>
                    <a:pt x="1137" y="231"/>
                  </a:lnTo>
                  <a:lnTo>
                    <a:pt x="1100" y="203"/>
                  </a:lnTo>
                  <a:lnTo>
                    <a:pt x="1100" y="203"/>
                  </a:lnTo>
                  <a:lnTo>
                    <a:pt x="1067" y="181"/>
                  </a:lnTo>
                  <a:lnTo>
                    <a:pt x="1029" y="157"/>
                  </a:lnTo>
                  <a:lnTo>
                    <a:pt x="950" y="116"/>
                  </a:lnTo>
                  <a:lnTo>
                    <a:pt x="908" y="99"/>
                  </a:lnTo>
                  <a:lnTo>
                    <a:pt x="866" y="84"/>
                  </a:lnTo>
                  <a:lnTo>
                    <a:pt x="824" y="69"/>
                  </a:lnTo>
                  <a:lnTo>
                    <a:pt x="780" y="59"/>
                  </a:lnTo>
                  <a:lnTo>
                    <a:pt x="743" y="50"/>
                  </a:lnTo>
                  <a:lnTo>
                    <a:pt x="743" y="50"/>
                  </a:lnTo>
                  <a:lnTo>
                    <a:pt x="701" y="43"/>
                  </a:lnTo>
                  <a:lnTo>
                    <a:pt x="656" y="37"/>
                  </a:lnTo>
                  <a:lnTo>
                    <a:pt x="611" y="34"/>
                  </a:lnTo>
                  <a:lnTo>
                    <a:pt x="567" y="32"/>
                  </a:lnTo>
                  <a:lnTo>
                    <a:pt x="522" y="32"/>
                  </a:lnTo>
                  <a:lnTo>
                    <a:pt x="477" y="35"/>
                  </a:lnTo>
                  <a:lnTo>
                    <a:pt x="391" y="47"/>
                  </a:lnTo>
                  <a:lnTo>
                    <a:pt x="307" y="66"/>
                  </a:lnTo>
                  <a:lnTo>
                    <a:pt x="263" y="81"/>
                  </a:lnTo>
                  <a:lnTo>
                    <a:pt x="221" y="96"/>
                  </a:lnTo>
                  <a:lnTo>
                    <a:pt x="178" y="113"/>
                  </a:lnTo>
                  <a:lnTo>
                    <a:pt x="137" y="134"/>
                  </a:lnTo>
                  <a:lnTo>
                    <a:pt x="95" y="156"/>
                  </a:lnTo>
                  <a:lnTo>
                    <a:pt x="60" y="178"/>
                  </a:lnTo>
                  <a:lnTo>
                    <a:pt x="60" y="178"/>
                  </a:lnTo>
                  <a:lnTo>
                    <a:pt x="17" y="206"/>
                  </a:lnTo>
                  <a:lnTo>
                    <a:pt x="0" y="179"/>
                  </a:lnTo>
                  <a:lnTo>
                    <a:pt x="36" y="154"/>
                  </a:lnTo>
                  <a:lnTo>
                    <a:pt x="41" y="152"/>
                  </a:lnTo>
                  <a:lnTo>
                    <a:pt x="82" y="127"/>
                  </a:lnTo>
                  <a:lnTo>
                    <a:pt x="123" y="104"/>
                  </a:lnTo>
                  <a:lnTo>
                    <a:pt x="165" y="84"/>
                  </a:lnTo>
                  <a:lnTo>
                    <a:pt x="207" y="66"/>
                  </a:lnTo>
                  <a:lnTo>
                    <a:pt x="250" y="51"/>
                  </a:lnTo>
                  <a:lnTo>
                    <a:pt x="294" y="37"/>
                  </a:lnTo>
                  <a:lnTo>
                    <a:pt x="383" y="16"/>
                  </a:lnTo>
                  <a:lnTo>
                    <a:pt x="388" y="15"/>
                  </a:lnTo>
                  <a:lnTo>
                    <a:pt x="477" y="3"/>
                  </a:lnTo>
                  <a:lnTo>
                    <a:pt x="52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4" name="Freeform 95"/>
            <p:cNvSpPr>
              <a:spLocks/>
            </p:cNvSpPr>
            <p:nvPr/>
          </p:nvSpPr>
          <p:spPr bwMode="auto">
            <a:xfrm>
              <a:off x="8573480" y="2944318"/>
              <a:ext cx="136222" cy="133831"/>
            </a:xfrm>
            <a:custGeom>
              <a:avLst/>
              <a:gdLst>
                <a:gd name="T0" fmla="*/ 87 w 115"/>
                <a:gd name="T1" fmla="*/ 0 h 111"/>
                <a:gd name="T2" fmla="*/ 115 w 115"/>
                <a:gd name="T3" fmla="*/ 36 h 111"/>
                <a:gd name="T4" fmla="*/ 103 w 115"/>
                <a:gd name="T5" fmla="*/ 111 h 111"/>
                <a:gd name="T6" fmla="*/ 28 w 115"/>
                <a:gd name="T7" fmla="*/ 101 h 111"/>
                <a:gd name="T8" fmla="*/ 0 w 115"/>
                <a:gd name="T9" fmla="*/ 64 h 111"/>
                <a:gd name="T10" fmla="*/ 77 w 115"/>
                <a:gd name="T11" fmla="*/ 75 h 111"/>
                <a:gd name="T12" fmla="*/ 87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87" y="0"/>
                  </a:moveTo>
                  <a:lnTo>
                    <a:pt x="115" y="36"/>
                  </a:lnTo>
                  <a:lnTo>
                    <a:pt x="103" y="111"/>
                  </a:lnTo>
                  <a:lnTo>
                    <a:pt x="28" y="101"/>
                  </a:lnTo>
                  <a:lnTo>
                    <a:pt x="0" y="64"/>
                  </a:lnTo>
                  <a:lnTo>
                    <a:pt x="77" y="75"/>
                  </a:lnTo>
                  <a:lnTo>
                    <a:pt x="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5" name="Freeform 96"/>
            <p:cNvSpPr>
              <a:spLocks noEditPoints="1"/>
            </p:cNvSpPr>
            <p:nvPr/>
          </p:nvSpPr>
          <p:spPr bwMode="auto">
            <a:xfrm>
              <a:off x="8410971" y="4550296"/>
              <a:ext cx="272442" cy="262883"/>
            </a:xfrm>
            <a:custGeom>
              <a:avLst/>
              <a:gdLst>
                <a:gd name="T0" fmla="*/ 25 w 228"/>
                <a:gd name="T1" fmla="*/ 175 h 221"/>
                <a:gd name="T2" fmla="*/ 43 w 228"/>
                <a:gd name="T3" fmla="*/ 200 h 221"/>
                <a:gd name="T4" fmla="*/ 18 w 228"/>
                <a:gd name="T5" fmla="*/ 221 h 221"/>
                <a:gd name="T6" fmla="*/ 0 w 228"/>
                <a:gd name="T7" fmla="*/ 196 h 221"/>
                <a:gd name="T8" fmla="*/ 25 w 228"/>
                <a:gd name="T9" fmla="*/ 175 h 221"/>
                <a:gd name="T10" fmla="*/ 74 w 228"/>
                <a:gd name="T11" fmla="*/ 137 h 221"/>
                <a:gd name="T12" fmla="*/ 94 w 228"/>
                <a:gd name="T13" fmla="*/ 161 h 221"/>
                <a:gd name="T14" fmla="*/ 78 w 228"/>
                <a:gd name="T15" fmla="*/ 174 h 221"/>
                <a:gd name="T16" fmla="*/ 68 w 228"/>
                <a:gd name="T17" fmla="*/ 181 h 221"/>
                <a:gd name="T18" fmla="*/ 50 w 228"/>
                <a:gd name="T19" fmla="*/ 156 h 221"/>
                <a:gd name="T20" fmla="*/ 56 w 228"/>
                <a:gd name="T21" fmla="*/ 152 h 221"/>
                <a:gd name="T22" fmla="*/ 74 w 228"/>
                <a:gd name="T23" fmla="*/ 137 h 221"/>
                <a:gd name="T24" fmla="*/ 119 w 228"/>
                <a:gd name="T25" fmla="*/ 94 h 221"/>
                <a:gd name="T26" fmla="*/ 141 w 228"/>
                <a:gd name="T27" fmla="*/ 116 h 221"/>
                <a:gd name="T28" fmla="*/ 132 w 228"/>
                <a:gd name="T29" fmla="*/ 127 h 221"/>
                <a:gd name="T30" fmla="*/ 118 w 228"/>
                <a:gd name="T31" fmla="*/ 139 h 221"/>
                <a:gd name="T32" fmla="*/ 97 w 228"/>
                <a:gd name="T33" fmla="*/ 115 h 221"/>
                <a:gd name="T34" fmla="*/ 110 w 228"/>
                <a:gd name="T35" fmla="*/ 105 h 221"/>
                <a:gd name="T36" fmla="*/ 119 w 228"/>
                <a:gd name="T37" fmla="*/ 94 h 221"/>
                <a:gd name="T38" fmla="*/ 162 w 228"/>
                <a:gd name="T39" fmla="*/ 49 h 221"/>
                <a:gd name="T40" fmla="*/ 187 w 228"/>
                <a:gd name="T41" fmla="*/ 68 h 221"/>
                <a:gd name="T42" fmla="*/ 181 w 228"/>
                <a:gd name="T43" fmla="*/ 75 h 221"/>
                <a:gd name="T44" fmla="*/ 163 w 228"/>
                <a:gd name="T45" fmla="*/ 93 h 221"/>
                <a:gd name="T46" fmla="*/ 141 w 228"/>
                <a:gd name="T47" fmla="*/ 71 h 221"/>
                <a:gd name="T48" fmla="*/ 159 w 228"/>
                <a:gd name="T49" fmla="*/ 53 h 221"/>
                <a:gd name="T50" fmla="*/ 162 w 228"/>
                <a:gd name="T51" fmla="*/ 49 h 221"/>
                <a:gd name="T52" fmla="*/ 203 w 228"/>
                <a:gd name="T53" fmla="*/ 0 h 221"/>
                <a:gd name="T54" fmla="*/ 228 w 228"/>
                <a:gd name="T55" fmla="*/ 19 h 221"/>
                <a:gd name="T56" fmla="*/ 208 w 228"/>
                <a:gd name="T57" fmla="*/ 43 h 221"/>
                <a:gd name="T58" fmla="*/ 183 w 228"/>
                <a:gd name="T59" fmla="*/ 24 h 221"/>
                <a:gd name="T60" fmla="*/ 203 w 228"/>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1">
                  <a:moveTo>
                    <a:pt x="25" y="175"/>
                  </a:moveTo>
                  <a:lnTo>
                    <a:pt x="43" y="200"/>
                  </a:lnTo>
                  <a:lnTo>
                    <a:pt x="18" y="221"/>
                  </a:lnTo>
                  <a:lnTo>
                    <a:pt x="0" y="196"/>
                  </a:lnTo>
                  <a:lnTo>
                    <a:pt x="25" y="175"/>
                  </a:lnTo>
                  <a:close/>
                  <a:moveTo>
                    <a:pt x="74" y="137"/>
                  </a:moveTo>
                  <a:lnTo>
                    <a:pt x="94" y="161"/>
                  </a:lnTo>
                  <a:lnTo>
                    <a:pt x="78" y="174"/>
                  </a:lnTo>
                  <a:lnTo>
                    <a:pt x="68" y="181"/>
                  </a:lnTo>
                  <a:lnTo>
                    <a:pt x="50" y="156"/>
                  </a:lnTo>
                  <a:lnTo>
                    <a:pt x="56" y="152"/>
                  </a:lnTo>
                  <a:lnTo>
                    <a:pt x="74" y="137"/>
                  </a:lnTo>
                  <a:close/>
                  <a:moveTo>
                    <a:pt x="119" y="94"/>
                  </a:moveTo>
                  <a:lnTo>
                    <a:pt x="141" y="116"/>
                  </a:lnTo>
                  <a:lnTo>
                    <a:pt x="132" y="127"/>
                  </a:lnTo>
                  <a:lnTo>
                    <a:pt x="118" y="139"/>
                  </a:lnTo>
                  <a:lnTo>
                    <a:pt x="97" y="115"/>
                  </a:lnTo>
                  <a:lnTo>
                    <a:pt x="110" y="105"/>
                  </a:lnTo>
                  <a:lnTo>
                    <a:pt x="119" y="94"/>
                  </a:lnTo>
                  <a:close/>
                  <a:moveTo>
                    <a:pt x="162" y="49"/>
                  </a:moveTo>
                  <a:lnTo>
                    <a:pt x="187" y="68"/>
                  </a:lnTo>
                  <a:lnTo>
                    <a:pt x="181" y="75"/>
                  </a:lnTo>
                  <a:lnTo>
                    <a:pt x="163" y="93"/>
                  </a:lnTo>
                  <a:lnTo>
                    <a:pt x="141" y="71"/>
                  </a:lnTo>
                  <a:lnTo>
                    <a:pt x="159" y="53"/>
                  </a:lnTo>
                  <a:lnTo>
                    <a:pt x="162" y="49"/>
                  </a:lnTo>
                  <a:close/>
                  <a:moveTo>
                    <a:pt x="203" y="0"/>
                  </a:moveTo>
                  <a:lnTo>
                    <a:pt x="228" y="19"/>
                  </a:lnTo>
                  <a:lnTo>
                    <a:pt x="208" y="43"/>
                  </a:lnTo>
                  <a:lnTo>
                    <a:pt x="183" y="24"/>
                  </a:lnTo>
                  <a:lnTo>
                    <a:pt x="20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6" name="Freeform 97"/>
            <p:cNvSpPr>
              <a:spLocks/>
            </p:cNvSpPr>
            <p:nvPr/>
          </p:nvSpPr>
          <p:spPr bwMode="auto">
            <a:xfrm>
              <a:off x="6850402" y="4557465"/>
              <a:ext cx="1582077" cy="470800"/>
            </a:xfrm>
            <a:custGeom>
              <a:avLst/>
              <a:gdLst>
                <a:gd name="T0" fmla="*/ 53 w 1324"/>
                <a:gd name="T1" fmla="*/ 34 h 395"/>
                <a:gd name="T2" fmla="*/ 117 w 1324"/>
                <a:gd name="T3" fmla="*/ 102 h 395"/>
                <a:gd name="T4" fmla="*/ 187 w 1324"/>
                <a:gd name="T5" fmla="*/ 163 h 395"/>
                <a:gd name="T6" fmla="*/ 223 w 1324"/>
                <a:gd name="T7" fmla="*/ 190 h 395"/>
                <a:gd name="T8" fmla="*/ 374 w 1324"/>
                <a:gd name="T9" fmla="*/ 278 h 395"/>
                <a:gd name="T10" fmla="*/ 458 w 1324"/>
                <a:gd name="T11" fmla="*/ 311 h 395"/>
                <a:gd name="T12" fmla="*/ 543 w 1324"/>
                <a:gd name="T13" fmla="*/ 336 h 395"/>
                <a:gd name="T14" fmla="*/ 580 w 1324"/>
                <a:gd name="T15" fmla="*/ 344 h 395"/>
                <a:gd name="T16" fmla="*/ 668 w 1324"/>
                <a:gd name="T17" fmla="*/ 358 h 395"/>
                <a:gd name="T18" fmla="*/ 757 w 1324"/>
                <a:gd name="T19" fmla="*/ 362 h 395"/>
                <a:gd name="T20" fmla="*/ 846 w 1324"/>
                <a:gd name="T21" fmla="*/ 359 h 395"/>
                <a:gd name="T22" fmla="*/ 935 w 1324"/>
                <a:gd name="T23" fmla="*/ 347 h 395"/>
                <a:gd name="T24" fmla="*/ 1016 w 1324"/>
                <a:gd name="T25" fmla="*/ 328 h 395"/>
                <a:gd name="T26" fmla="*/ 1103 w 1324"/>
                <a:gd name="T27" fmla="*/ 299 h 395"/>
                <a:gd name="T28" fmla="*/ 1187 w 1324"/>
                <a:gd name="T29" fmla="*/ 261 h 395"/>
                <a:gd name="T30" fmla="*/ 1263 w 1324"/>
                <a:gd name="T31" fmla="*/ 216 h 395"/>
                <a:gd name="T32" fmla="*/ 1306 w 1324"/>
                <a:gd name="T33" fmla="*/ 188 h 395"/>
                <a:gd name="T34" fmla="*/ 1287 w 1324"/>
                <a:gd name="T35" fmla="*/ 240 h 395"/>
                <a:gd name="T36" fmla="*/ 1241 w 1324"/>
                <a:gd name="T37" fmla="*/ 268 h 395"/>
                <a:gd name="T38" fmla="*/ 1159 w 1324"/>
                <a:gd name="T39" fmla="*/ 311 h 395"/>
                <a:gd name="T40" fmla="*/ 1073 w 1324"/>
                <a:gd name="T41" fmla="*/ 343 h 395"/>
                <a:gd name="T42" fmla="*/ 986 w 1324"/>
                <a:gd name="T43" fmla="*/ 368 h 395"/>
                <a:gd name="T44" fmla="*/ 935 w 1324"/>
                <a:gd name="T45" fmla="*/ 380 h 395"/>
                <a:gd name="T46" fmla="*/ 801 w 1324"/>
                <a:gd name="T47" fmla="*/ 395 h 395"/>
                <a:gd name="T48" fmla="*/ 712 w 1324"/>
                <a:gd name="T49" fmla="*/ 393 h 395"/>
                <a:gd name="T50" fmla="*/ 624 w 1324"/>
                <a:gd name="T51" fmla="*/ 384 h 395"/>
                <a:gd name="T52" fmla="*/ 572 w 1324"/>
                <a:gd name="T53" fmla="*/ 375 h 395"/>
                <a:gd name="T54" fmla="*/ 486 w 1324"/>
                <a:gd name="T55" fmla="*/ 353 h 395"/>
                <a:gd name="T56" fmla="*/ 402 w 1324"/>
                <a:gd name="T57" fmla="*/ 325 h 395"/>
                <a:gd name="T58" fmla="*/ 281 w 1324"/>
                <a:gd name="T59" fmla="*/ 266 h 395"/>
                <a:gd name="T60" fmla="*/ 200 w 1324"/>
                <a:gd name="T61" fmla="*/ 214 h 395"/>
                <a:gd name="T62" fmla="*/ 128 w 1324"/>
                <a:gd name="T63" fmla="*/ 158 h 395"/>
                <a:gd name="T64" fmla="*/ 61 w 1324"/>
                <a:gd name="T65" fmla="*/ 93 h 395"/>
                <a:gd name="T66" fmla="*/ 0 w 1324"/>
                <a:gd name="T67" fmla="*/ 1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4" h="395">
                  <a:moveTo>
                    <a:pt x="25" y="0"/>
                  </a:moveTo>
                  <a:lnTo>
                    <a:pt x="53" y="34"/>
                  </a:lnTo>
                  <a:lnTo>
                    <a:pt x="85" y="69"/>
                  </a:lnTo>
                  <a:lnTo>
                    <a:pt x="117" y="102"/>
                  </a:lnTo>
                  <a:lnTo>
                    <a:pt x="151" y="134"/>
                  </a:lnTo>
                  <a:lnTo>
                    <a:pt x="187" y="163"/>
                  </a:lnTo>
                  <a:lnTo>
                    <a:pt x="223" y="190"/>
                  </a:lnTo>
                  <a:lnTo>
                    <a:pt x="223" y="190"/>
                  </a:lnTo>
                  <a:lnTo>
                    <a:pt x="294" y="237"/>
                  </a:lnTo>
                  <a:lnTo>
                    <a:pt x="374" y="278"/>
                  </a:lnTo>
                  <a:lnTo>
                    <a:pt x="415" y="296"/>
                  </a:lnTo>
                  <a:lnTo>
                    <a:pt x="458" y="311"/>
                  </a:lnTo>
                  <a:lnTo>
                    <a:pt x="499" y="324"/>
                  </a:lnTo>
                  <a:lnTo>
                    <a:pt x="543" y="336"/>
                  </a:lnTo>
                  <a:lnTo>
                    <a:pt x="580" y="344"/>
                  </a:lnTo>
                  <a:lnTo>
                    <a:pt x="580" y="344"/>
                  </a:lnTo>
                  <a:lnTo>
                    <a:pt x="624" y="352"/>
                  </a:lnTo>
                  <a:lnTo>
                    <a:pt x="668" y="358"/>
                  </a:lnTo>
                  <a:lnTo>
                    <a:pt x="712" y="361"/>
                  </a:lnTo>
                  <a:lnTo>
                    <a:pt x="757" y="362"/>
                  </a:lnTo>
                  <a:lnTo>
                    <a:pt x="801" y="362"/>
                  </a:lnTo>
                  <a:lnTo>
                    <a:pt x="846" y="359"/>
                  </a:lnTo>
                  <a:lnTo>
                    <a:pt x="935" y="347"/>
                  </a:lnTo>
                  <a:lnTo>
                    <a:pt x="935" y="347"/>
                  </a:lnTo>
                  <a:lnTo>
                    <a:pt x="973" y="339"/>
                  </a:lnTo>
                  <a:lnTo>
                    <a:pt x="1016" y="328"/>
                  </a:lnTo>
                  <a:lnTo>
                    <a:pt x="1060" y="314"/>
                  </a:lnTo>
                  <a:lnTo>
                    <a:pt x="1103" y="299"/>
                  </a:lnTo>
                  <a:lnTo>
                    <a:pt x="1145" y="281"/>
                  </a:lnTo>
                  <a:lnTo>
                    <a:pt x="1187" y="261"/>
                  </a:lnTo>
                  <a:lnTo>
                    <a:pt x="1228" y="239"/>
                  </a:lnTo>
                  <a:lnTo>
                    <a:pt x="1263" y="216"/>
                  </a:lnTo>
                  <a:lnTo>
                    <a:pt x="1263" y="216"/>
                  </a:lnTo>
                  <a:lnTo>
                    <a:pt x="1306" y="188"/>
                  </a:lnTo>
                  <a:lnTo>
                    <a:pt x="1324" y="215"/>
                  </a:lnTo>
                  <a:lnTo>
                    <a:pt x="1287" y="240"/>
                  </a:lnTo>
                  <a:lnTo>
                    <a:pt x="1282" y="243"/>
                  </a:lnTo>
                  <a:lnTo>
                    <a:pt x="1241" y="268"/>
                  </a:lnTo>
                  <a:lnTo>
                    <a:pt x="1200" y="290"/>
                  </a:lnTo>
                  <a:lnTo>
                    <a:pt x="1159" y="311"/>
                  </a:lnTo>
                  <a:lnTo>
                    <a:pt x="1116" y="328"/>
                  </a:lnTo>
                  <a:lnTo>
                    <a:pt x="1073" y="343"/>
                  </a:lnTo>
                  <a:lnTo>
                    <a:pt x="1029" y="358"/>
                  </a:lnTo>
                  <a:lnTo>
                    <a:pt x="986" y="368"/>
                  </a:lnTo>
                  <a:lnTo>
                    <a:pt x="942" y="378"/>
                  </a:lnTo>
                  <a:lnTo>
                    <a:pt x="935" y="380"/>
                  </a:lnTo>
                  <a:lnTo>
                    <a:pt x="846" y="392"/>
                  </a:lnTo>
                  <a:lnTo>
                    <a:pt x="801" y="395"/>
                  </a:lnTo>
                  <a:lnTo>
                    <a:pt x="757" y="395"/>
                  </a:lnTo>
                  <a:lnTo>
                    <a:pt x="712" y="393"/>
                  </a:lnTo>
                  <a:lnTo>
                    <a:pt x="668" y="390"/>
                  </a:lnTo>
                  <a:lnTo>
                    <a:pt x="624" y="384"/>
                  </a:lnTo>
                  <a:lnTo>
                    <a:pt x="580" y="377"/>
                  </a:lnTo>
                  <a:lnTo>
                    <a:pt x="572" y="375"/>
                  </a:lnTo>
                  <a:lnTo>
                    <a:pt x="530" y="365"/>
                  </a:lnTo>
                  <a:lnTo>
                    <a:pt x="486" y="353"/>
                  </a:lnTo>
                  <a:lnTo>
                    <a:pt x="444" y="340"/>
                  </a:lnTo>
                  <a:lnTo>
                    <a:pt x="402" y="325"/>
                  </a:lnTo>
                  <a:lnTo>
                    <a:pt x="360" y="308"/>
                  </a:lnTo>
                  <a:lnTo>
                    <a:pt x="281" y="266"/>
                  </a:lnTo>
                  <a:lnTo>
                    <a:pt x="204" y="216"/>
                  </a:lnTo>
                  <a:lnTo>
                    <a:pt x="200" y="214"/>
                  </a:lnTo>
                  <a:lnTo>
                    <a:pt x="163" y="187"/>
                  </a:lnTo>
                  <a:lnTo>
                    <a:pt x="128" y="158"/>
                  </a:lnTo>
                  <a:lnTo>
                    <a:pt x="94" y="125"/>
                  </a:lnTo>
                  <a:lnTo>
                    <a:pt x="61" y="93"/>
                  </a:lnTo>
                  <a:lnTo>
                    <a:pt x="29" y="58"/>
                  </a:lnTo>
                  <a:lnTo>
                    <a:pt x="0" y="19"/>
                  </a:lnTo>
                  <a:lnTo>
                    <a:pt x="2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7" name="Freeform 98"/>
            <p:cNvSpPr>
              <a:spLocks/>
            </p:cNvSpPr>
            <p:nvPr/>
          </p:nvSpPr>
          <p:spPr bwMode="auto">
            <a:xfrm>
              <a:off x="6824115" y="4533567"/>
              <a:ext cx="138611" cy="133831"/>
            </a:xfrm>
            <a:custGeom>
              <a:avLst/>
              <a:gdLst>
                <a:gd name="T0" fmla="*/ 10 w 115"/>
                <a:gd name="T1" fmla="*/ 0 h 112"/>
                <a:gd name="T2" fmla="*/ 87 w 115"/>
                <a:gd name="T3" fmla="*/ 10 h 112"/>
                <a:gd name="T4" fmla="*/ 115 w 115"/>
                <a:gd name="T5" fmla="*/ 47 h 112"/>
                <a:gd name="T6" fmla="*/ 38 w 115"/>
                <a:gd name="T7" fmla="*/ 35 h 112"/>
                <a:gd name="T8" fmla="*/ 28 w 115"/>
                <a:gd name="T9" fmla="*/ 112 h 112"/>
                <a:gd name="T10" fmla="*/ 0 w 115"/>
                <a:gd name="T11" fmla="*/ 75 h 112"/>
                <a:gd name="T12" fmla="*/ 10 w 115"/>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5" h="112">
                  <a:moveTo>
                    <a:pt x="10" y="0"/>
                  </a:moveTo>
                  <a:lnTo>
                    <a:pt x="87" y="10"/>
                  </a:lnTo>
                  <a:lnTo>
                    <a:pt x="115" y="47"/>
                  </a:lnTo>
                  <a:lnTo>
                    <a:pt x="38" y="35"/>
                  </a:lnTo>
                  <a:lnTo>
                    <a:pt x="28" y="112"/>
                  </a:lnTo>
                  <a:lnTo>
                    <a:pt x="0" y="75"/>
                  </a:lnTo>
                  <a:lnTo>
                    <a:pt x="1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914228">
                <a:defRPr/>
              </a:pPr>
              <a:endParaRPr lang="en-US" kern="0">
                <a:solidFill>
                  <a:srgbClr val="EC5038"/>
                </a:solidFill>
                <a:latin typeface="Segoe UI Semilight"/>
              </a:endParaRPr>
            </a:p>
          </p:txBody>
        </p:sp>
        <p:sp>
          <p:nvSpPr>
            <p:cNvPr id="78" name="TextBox 6"/>
            <p:cNvSpPr txBox="1"/>
            <p:nvPr/>
          </p:nvSpPr>
          <p:spPr>
            <a:xfrm>
              <a:off x="43550" y="5328445"/>
              <a:ext cx="3240000" cy="400110"/>
            </a:xfrm>
            <a:prstGeom prst="rect">
              <a:avLst/>
            </a:prstGeom>
            <a:noFill/>
          </p:spPr>
          <p:txBody>
            <a:bodyPr wrap="square" rtlCol="0">
              <a:spAutoFit/>
            </a:bodyPr>
            <a:lstStyle/>
            <a:p>
              <a:pPr algn="r" defTabSz="914228">
                <a:defRPr/>
              </a:pPr>
              <a:r>
                <a:rPr lang="en-US" sz="2000" b="1" kern="0" dirty="0">
                  <a:latin typeface="Segoe UI Semilight"/>
                </a:rPr>
                <a:t>Develop + Test</a:t>
              </a:r>
            </a:p>
          </p:txBody>
        </p:sp>
        <p:sp>
          <p:nvSpPr>
            <p:cNvPr id="79" name="TextBox 47"/>
            <p:cNvSpPr txBox="1"/>
            <p:nvPr/>
          </p:nvSpPr>
          <p:spPr>
            <a:xfrm>
              <a:off x="43550" y="1899446"/>
              <a:ext cx="3240000" cy="400110"/>
            </a:xfrm>
            <a:prstGeom prst="rect">
              <a:avLst/>
            </a:prstGeom>
            <a:noFill/>
          </p:spPr>
          <p:txBody>
            <a:bodyPr wrap="square" rtlCol="0">
              <a:spAutoFit/>
            </a:bodyPr>
            <a:lstStyle/>
            <a:p>
              <a:pPr algn="r" defTabSz="914228">
                <a:defRPr/>
              </a:pPr>
              <a:r>
                <a:rPr lang="en-US" sz="2000" kern="0" dirty="0">
                  <a:solidFill>
                    <a:schemeClr val="accent1"/>
                  </a:solidFill>
                  <a:latin typeface="Segoe UI Semilight"/>
                </a:rPr>
                <a:t>Plan + Track</a:t>
              </a:r>
            </a:p>
          </p:txBody>
        </p:sp>
        <p:sp>
          <p:nvSpPr>
            <p:cNvPr id="80" name="TextBox 48"/>
            <p:cNvSpPr txBox="1"/>
            <p:nvPr/>
          </p:nvSpPr>
          <p:spPr>
            <a:xfrm>
              <a:off x="9015006" y="5328445"/>
              <a:ext cx="3240000" cy="400110"/>
            </a:xfrm>
            <a:prstGeom prst="rect">
              <a:avLst/>
            </a:prstGeom>
            <a:noFill/>
          </p:spPr>
          <p:txBody>
            <a:bodyPr wrap="square" rtlCol="0">
              <a:spAutoFit/>
            </a:bodyPr>
            <a:lstStyle/>
            <a:p>
              <a:pPr defTabSz="914228">
                <a:defRPr/>
              </a:pPr>
              <a:r>
                <a:rPr lang="en-US" sz="2000" kern="0" dirty="0">
                  <a:solidFill>
                    <a:schemeClr val="accent1"/>
                  </a:solidFill>
                  <a:latin typeface="Segoe UI Semilight"/>
                </a:rPr>
                <a:t>Monitor + Learn</a:t>
              </a:r>
            </a:p>
          </p:txBody>
        </p:sp>
        <p:sp>
          <p:nvSpPr>
            <p:cNvPr id="81" name="TextBox 49"/>
            <p:cNvSpPr txBox="1"/>
            <p:nvPr/>
          </p:nvSpPr>
          <p:spPr>
            <a:xfrm>
              <a:off x="9015006" y="1899446"/>
              <a:ext cx="3240000" cy="400110"/>
            </a:xfrm>
            <a:prstGeom prst="rect">
              <a:avLst/>
            </a:prstGeom>
            <a:noFill/>
          </p:spPr>
          <p:txBody>
            <a:bodyPr wrap="square" rtlCol="0">
              <a:spAutoFit/>
            </a:bodyPr>
            <a:lstStyle/>
            <a:p>
              <a:pPr defTabSz="914228">
                <a:defRPr/>
              </a:pPr>
              <a:r>
                <a:rPr lang="en-US" sz="2000" kern="0" dirty="0">
                  <a:solidFill>
                    <a:schemeClr val="accent1"/>
                  </a:solidFill>
                  <a:latin typeface="Segoe UI Semilight"/>
                </a:rPr>
                <a:t>Release</a:t>
              </a:r>
            </a:p>
          </p:txBody>
        </p:sp>
        <p:sp>
          <p:nvSpPr>
            <p:cNvPr id="82" name="TextBox 8"/>
            <p:cNvSpPr txBox="1"/>
            <p:nvPr/>
          </p:nvSpPr>
          <p:spPr>
            <a:xfrm>
              <a:off x="43550" y="3602805"/>
              <a:ext cx="3193200" cy="430887"/>
            </a:xfrm>
            <a:prstGeom prst="rect">
              <a:avLst/>
            </a:prstGeom>
            <a:noFill/>
          </p:spPr>
          <p:txBody>
            <a:bodyPr wrap="square" lIns="0" tIns="0" rIns="0" bIns="0" rtlCol="0">
              <a:spAutoFit/>
            </a:bodyPr>
            <a:lstStyle/>
            <a:p>
              <a:pPr algn="ctr" defTabSz="914228">
                <a:defRPr/>
              </a:pPr>
              <a:r>
                <a:rPr lang="en-US" sz="2800" kern="800" spc="100" dirty="0">
                  <a:solidFill>
                    <a:schemeClr val="accent1"/>
                  </a:solidFill>
                  <a:latin typeface="+mj-lt"/>
                  <a:cs typeface="Segoe UI Semibold" panose="020B0702040204020203" pitchFamily="34" charset="0"/>
                </a:rPr>
                <a:t>Development</a:t>
              </a:r>
            </a:p>
          </p:txBody>
        </p:sp>
        <p:sp>
          <p:nvSpPr>
            <p:cNvPr id="83" name="TextBox 44"/>
            <p:cNvSpPr txBox="1"/>
            <p:nvPr/>
          </p:nvSpPr>
          <p:spPr>
            <a:xfrm>
              <a:off x="9278481" y="3602805"/>
              <a:ext cx="3191972" cy="430887"/>
            </a:xfrm>
            <a:prstGeom prst="rect">
              <a:avLst/>
            </a:prstGeom>
            <a:noFill/>
          </p:spPr>
          <p:txBody>
            <a:bodyPr wrap="square" lIns="0" tIns="0" rIns="0" bIns="0" rtlCol="0">
              <a:spAutoFit/>
            </a:bodyPr>
            <a:lstStyle/>
            <a:p>
              <a:pPr algn="ctr" defTabSz="914228">
                <a:defRPr/>
              </a:pPr>
              <a:r>
                <a:rPr lang="de-DE" sz="2800" kern="800" spc="100" dirty="0">
                  <a:solidFill>
                    <a:schemeClr val="accent1"/>
                  </a:solidFill>
                  <a:latin typeface="+mj-lt"/>
                  <a:cs typeface="Segoe UI Semibold" panose="020B0702040204020203" pitchFamily="34" charset="0"/>
                </a:rPr>
                <a:t>Production</a:t>
              </a:r>
              <a:endParaRPr lang="en-US" sz="2800" kern="800" spc="100" dirty="0">
                <a:solidFill>
                  <a:schemeClr val="accent1"/>
                </a:solidFill>
                <a:latin typeface="+mj-lt"/>
                <a:cs typeface="Segoe UI Semibold" panose="020B0702040204020203" pitchFamily="34" charset="0"/>
              </a:endParaRPr>
            </a:p>
          </p:txBody>
        </p:sp>
      </p:grpSp>
    </p:spTree>
    <p:extLst>
      <p:ext uri="{BB962C8B-B14F-4D97-AF65-F5344CB8AC3E}">
        <p14:creationId xmlns:p14="http://schemas.microsoft.com/office/powerpoint/2010/main" val="24041986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DevOps for mobile apps</a:t>
            </a:r>
            <a:endParaRPr lang="pt-BR" sz="3600" dirty="0"/>
          </a:p>
        </p:txBody>
      </p:sp>
      <p:grpSp>
        <p:nvGrpSpPr>
          <p:cNvPr id="70" name="Group 69"/>
          <p:cNvGrpSpPr/>
          <p:nvPr/>
        </p:nvGrpSpPr>
        <p:grpSpPr>
          <a:xfrm>
            <a:off x="987404" y="1915946"/>
            <a:ext cx="9843464" cy="4292101"/>
            <a:chOff x="460426" y="2501780"/>
            <a:chExt cx="10040846" cy="4378166"/>
          </a:xfrm>
        </p:grpSpPr>
        <p:sp>
          <p:nvSpPr>
            <p:cNvPr id="71" name="TextBox 70"/>
            <p:cNvSpPr txBox="1">
              <a:spLocks/>
            </p:cNvSpPr>
            <p:nvPr/>
          </p:nvSpPr>
          <p:spPr>
            <a:xfrm>
              <a:off x="599863" y="2501780"/>
              <a:ext cx="1619915" cy="193899"/>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1"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Code Repository</a:t>
              </a:r>
            </a:p>
          </p:txBody>
        </p:sp>
        <p:sp>
          <p:nvSpPr>
            <p:cNvPr id="72" name="TextBox 71"/>
            <p:cNvSpPr txBox="1">
              <a:spLocks/>
            </p:cNvSpPr>
            <p:nvPr/>
          </p:nvSpPr>
          <p:spPr>
            <a:xfrm>
              <a:off x="3360361" y="2501780"/>
              <a:ext cx="1619915" cy="193899"/>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1"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Build + Deploy</a:t>
              </a:r>
            </a:p>
          </p:txBody>
        </p:sp>
        <p:sp>
          <p:nvSpPr>
            <p:cNvPr id="73" name="TextBox 72"/>
            <p:cNvSpPr txBox="1">
              <a:spLocks/>
            </p:cNvSpPr>
            <p:nvPr/>
          </p:nvSpPr>
          <p:spPr>
            <a:xfrm>
              <a:off x="6120859" y="2501780"/>
              <a:ext cx="1619915" cy="193899"/>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1"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Automated Testing</a:t>
              </a:r>
            </a:p>
          </p:txBody>
        </p:sp>
        <p:sp>
          <p:nvSpPr>
            <p:cNvPr id="74" name="TextBox 73"/>
            <p:cNvSpPr txBox="1">
              <a:spLocks/>
            </p:cNvSpPr>
            <p:nvPr/>
          </p:nvSpPr>
          <p:spPr>
            <a:xfrm>
              <a:off x="8881357" y="2501780"/>
              <a:ext cx="1619915" cy="193899"/>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1"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User Beta Testing</a:t>
              </a:r>
            </a:p>
          </p:txBody>
        </p:sp>
        <p:grpSp>
          <p:nvGrpSpPr>
            <p:cNvPr id="75" name="Group 74"/>
            <p:cNvGrpSpPr/>
            <p:nvPr/>
          </p:nvGrpSpPr>
          <p:grpSpPr>
            <a:xfrm>
              <a:off x="784428" y="2854334"/>
              <a:ext cx="1250785" cy="1246414"/>
              <a:chOff x="1270896" y="2854334"/>
              <a:chExt cx="1250785" cy="1246414"/>
            </a:xfrm>
          </p:grpSpPr>
          <p:sp>
            <p:nvSpPr>
              <p:cNvPr id="130" name="Oval 129"/>
              <p:cNvSpPr>
                <a:spLocks noChangeAspect="1"/>
              </p:cNvSpPr>
              <p:nvPr/>
            </p:nvSpPr>
            <p:spPr>
              <a:xfrm>
                <a:off x="1270896" y="2854334"/>
                <a:ext cx="1250785" cy="1246414"/>
              </a:xfrm>
              <a:prstGeom prst="ellipse">
                <a:avLst/>
              </a:prstGeom>
              <a:solidFill>
                <a:srgbClr val="5C2D91"/>
              </a:solidFill>
              <a:ln w="28575" cap="flat" cmpd="sng" algn="ctr">
                <a:noFill/>
                <a:prstDash val="solid"/>
              </a:ln>
              <a:effectLst/>
            </p:spPr>
            <p:txBody>
              <a:bodyPr rot="0" spcFirstLastPara="0" vertOverflow="overflow" horzOverflow="overflow" vert="horz" wrap="square" lIns="91390" tIns="91390" rIns="91390" bIns="91390" numCol="1" spcCol="0" rtlCol="0" fromWordArt="0" anchor="b" anchorCtr="0" forceAA="0" compatLnSpc="1">
                <a:prstTxWarp prst="textNoShape">
                  <a:avLst/>
                </a:prstTxWarp>
                <a:noAutofit/>
              </a:bodyPr>
              <a:lstStyle/>
              <a:p>
                <a:pPr marL="0" marR="0" lvl="0" indent="0" algn="r" defTabSz="91422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err="1">
                  <a:ln>
                    <a:noFill/>
                  </a:ln>
                  <a:solidFill>
                    <a:srgbClr val="FFFFFF"/>
                  </a:solidFill>
                  <a:effectLst/>
                  <a:uLnTx/>
                  <a:uFillTx/>
                  <a:ea typeface="ＭＳ Ｐゴシック" charset="0"/>
                </a:endParaRPr>
              </a:p>
            </p:txBody>
          </p:sp>
          <p:grpSp>
            <p:nvGrpSpPr>
              <p:cNvPr id="131" name="Group 130"/>
              <p:cNvGrpSpPr>
                <a:grpSpLocks noChangeAspect="1"/>
              </p:cNvGrpSpPr>
              <p:nvPr/>
            </p:nvGrpSpPr>
            <p:grpSpPr>
              <a:xfrm>
                <a:off x="1491160" y="3244154"/>
                <a:ext cx="848357" cy="466774"/>
                <a:chOff x="1763874" y="2094289"/>
                <a:chExt cx="1313275" cy="725111"/>
              </a:xfrm>
            </p:grpSpPr>
            <p:pic>
              <p:nvPicPr>
                <p:cNvPr id="132" name="Picture 131"/>
                <p:cNvPicPr>
                  <a:picLocks noChangeAspect="1"/>
                </p:cNvPicPr>
                <p:nvPr/>
              </p:nvPicPr>
              <p:blipFill>
                <a:blip r:embed="rId3"/>
                <a:stretch>
                  <a:fillRect/>
                </a:stretch>
              </p:blipFill>
              <p:spPr>
                <a:xfrm>
                  <a:off x="1763874" y="2139625"/>
                  <a:ext cx="455690" cy="634441"/>
                </a:xfrm>
                <a:prstGeom prst="rect">
                  <a:avLst/>
                </a:prstGeom>
              </p:spPr>
            </p:pic>
            <p:pic>
              <p:nvPicPr>
                <p:cNvPr id="133" name="Picture 132"/>
                <p:cNvPicPr>
                  <a:picLocks noChangeAspect="1"/>
                </p:cNvPicPr>
                <p:nvPr/>
              </p:nvPicPr>
              <p:blipFill>
                <a:blip r:embed="rId4"/>
                <a:stretch>
                  <a:fillRect/>
                </a:stretch>
              </p:blipFill>
              <p:spPr>
                <a:xfrm>
                  <a:off x="2349944" y="2094289"/>
                  <a:ext cx="727205" cy="725111"/>
                </a:xfrm>
                <a:prstGeom prst="rect">
                  <a:avLst/>
                </a:prstGeom>
              </p:spPr>
            </p:pic>
          </p:grpSp>
        </p:grpSp>
        <p:cxnSp>
          <p:nvCxnSpPr>
            <p:cNvPr id="76" name="Straight Arrow Connector 75"/>
            <p:cNvCxnSpPr>
              <a:cxnSpLocks noChangeAspect="1"/>
            </p:cNvCxnSpPr>
            <p:nvPr/>
          </p:nvCxnSpPr>
          <p:spPr>
            <a:xfrm flipV="1">
              <a:off x="1409820" y="4202016"/>
              <a:ext cx="0" cy="1374409"/>
            </a:xfrm>
            <a:prstGeom prst="straightConnector1">
              <a:avLst/>
            </a:prstGeom>
            <a:noFill/>
            <a:ln w="31750" cap="sq" cmpd="sng" algn="ctr">
              <a:solidFill>
                <a:srgbClr val="3C3C3C">
                  <a:lumMod val="40000"/>
                  <a:lumOff val="60000"/>
                </a:srgbClr>
              </a:solidFill>
              <a:prstDash val="solid"/>
              <a:miter lim="800000"/>
              <a:headEnd type="none"/>
              <a:tailEnd type="arrow" w="lg" len="sm"/>
            </a:ln>
            <a:effectLst/>
          </p:spPr>
        </p:cxnSp>
        <p:pic>
          <p:nvPicPr>
            <p:cNvPr id="77" name="Picture 76"/>
            <p:cNvPicPr>
              <a:picLocks noChangeAspect="1"/>
            </p:cNvPicPr>
            <p:nvPr/>
          </p:nvPicPr>
          <p:blipFill>
            <a:blip r:embed="rId5">
              <a:duotone>
                <a:prstClr val="black"/>
                <a:srgbClr val="5C2D91">
                  <a:tint val="45000"/>
                  <a:satMod val="400000"/>
                </a:srgbClr>
              </a:duotone>
            </a:blip>
            <a:stretch>
              <a:fillRect/>
            </a:stretch>
          </p:blipFill>
          <p:spPr>
            <a:xfrm>
              <a:off x="1166486" y="4592969"/>
              <a:ext cx="505718" cy="527390"/>
            </a:xfrm>
            <a:prstGeom prst="rect">
              <a:avLst/>
            </a:prstGeom>
          </p:spPr>
        </p:pic>
        <p:grpSp>
          <p:nvGrpSpPr>
            <p:cNvPr id="78" name="Group 77"/>
            <p:cNvGrpSpPr/>
            <p:nvPr/>
          </p:nvGrpSpPr>
          <p:grpSpPr>
            <a:xfrm>
              <a:off x="6305424" y="2854334"/>
              <a:ext cx="1250785" cy="1246414"/>
              <a:chOff x="6255678" y="2854334"/>
              <a:chExt cx="1250785" cy="1246414"/>
            </a:xfrm>
          </p:grpSpPr>
          <p:sp>
            <p:nvSpPr>
              <p:cNvPr id="128" name="Oval 127"/>
              <p:cNvSpPr>
                <a:spLocks noChangeAspect="1"/>
              </p:cNvSpPr>
              <p:nvPr/>
            </p:nvSpPr>
            <p:spPr>
              <a:xfrm>
                <a:off x="6255678" y="2854334"/>
                <a:ext cx="1250785" cy="1246414"/>
              </a:xfrm>
              <a:prstGeom prst="ellipse">
                <a:avLst/>
              </a:prstGeom>
              <a:solidFill>
                <a:srgbClr val="5C2D91"/>
              </a:solidFill>
              <a:ln w="28575" cap="flat" cmpd="sng" algn="ctr">
                <a:noFill/>
                <a:prstDash val="solid"/>
              </a:ln>
              <a:effectLst/>
            </p:spPr>
            <p:txBody>
              <a:bodyPr rot="0" spcFirstLastPara="0" vertOverflow="overflow" horzOverflow="overflow" vert="horz" wrap="square" lIns="91390" tIns="91390" rIns="91390" bIns="91390" numCol="1" spcCol="0" rtlCol="0" fromWordArt="0" anchor="ctr" anchorCtr="0" forceAA="0" compatLnSpc="1">
                <a:prstTxWarp prst="textNoShape">
                  <a:avLst/>
                </a:prstTxWarp>
                <a:noAutofit/>
              </a:bodyP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ea typeface="ＭＳ Ｐゴシック" charset="0"/>
                </a:endParaRPr>
              </a:p>
            </p:txBody>
          </p:sp>
          <p:pic>
            <p:nvPicPr>
              <p:cNvPr id="129" name="Picture 128"/>
              <p:cNvPicPr>
                <a:picLocks noChangeAspect="1"/>
              </p:cNvPicPr>
              <p:nvPr/>
            </p:nvPicPr>
            <p:blipFill>
              <a:blip r:embed="rId6"/>
              <a:stretch>
                <a:fillRect/>
              </a:stretch>
            </p:blipFill>
            <p:spPr>
              <a:xfrm>
                <a:off x="6597546" y="3194575"/>
                <a:ext cx="567049" cy="565932"/>
              </a:xfrm>
              <a:prstGeom prst="rect">
                <a:avLst/>
              </a:prstGeom>
            </p:spPr>
          </p:pic>
        </p:grpSp>
        <p:sp>
          <p:nvSpPr>
            <p:cNvPr id="79" name="AutoShape 30"/>
            <p:cNvSpPr>
              <a:spLocks noChangeAspect="1" noChangeArrowheads="1" noTextEdit="1"/>
            </p:cNvSpPr>
            <p:nvPr/>
          </p:nvSpPr>
          <p:spPr bwMode="auto">
            <a:xfrm>
              <a:off x="4884722" y="4055705"/>
              <a:ext cx="965483" cy="4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80" name="TextBox 79"/>
            <p:cNvSpPr txBox="1">
              <a:spLocks/>
            </p:cNvSpPr>
            <p:nvPr/>
          </p:nvSpPr>
          <p:spPr>
            <a:xfrm>
              <a:off x="6026362" y="4271375"/>
              <a:ext cx="1808908" cy="193034"/>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1"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Xamarin Test Cloud</a:t>
              </a:r>
            </a:p>
          </p:txBody>
        </p:sp>
        <p:sp>
          <p:nvSpPr>
            <p:cNvPr id="81" name="TextBox 80"/>
            <p:cNvSpPr txBox="1">
              <a:spLocks/>
            </p:cNvSpPr>
            <p:nvPr/>
          </p:nvSpPr>
          <p:spPr>
            <a:xfrm>
              <a:off x="8881357" y="4271375"/>
              <a:ext cx="1619915" cy="193899"/>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HockeyApp</a:t>
              </a:r>
            </a:p>
          </p:txBody>
        </p:sp>
        <p:sp>
          <p:nvSpPr>
            <p:cNvPr id="82" name="TextBox 81"/>
            <p:cNvSpPr txBox="1">
              <a:spLocks noChangeAspect="1"/>
            </p:cNvSpPr>
            <p:nvPr/>
          </p:nvSpPr>
          <p:spPr>
            <a:xfrm>
              <a:off x="1774541" y="4759715"/>
              <a:ext cx="863625" cy="193899"/>
            </a:xfrm>
            <a:prstGeom prst="rect">
              <a:avLst/>
            </a:prstGeom>
          </p:spPr>
          <p:txBody>
            <a:bodyPr vert="horz" wrap="square" lIns="0" tIns="0" rIns="0" bIns="0" rtlCol="0" anchor="t">
              <a:spAutoFit/>
            </a:bodyPr>
            <a:lstStyle/>
            <a:p>
              <a:pPr marL="0" marR="0" lvl="0" indent="0" defTabSz="91422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Backlog</a:t>
              </a:r>
            </a:p>
          </p:txBody>
        </p:sp>
        <p:grpSp>
          <p:nvGrpSpPr>
            <p:cNvPr id="83" name="Group 82"/>
            <p:cNvGrpSpPr/>
            <p:nvPr/>
          </p:nvGrpSpPr>
          <p:grpSpPr>
            <a:xfrm>
              <a:off x="460426" y="5642784"/>
              <a:ext cx="1731645" cy="1237162"/>
              <a:chOff x="508051" y="5642784"/>
              <a:chExt cx="1731645" cy="1237162"/>
            </a:xfrm>
          </p:grpSpPr>
          <p:grpSp>
            <p:nvGrpSpPr>
              <p:cNvPr id="109" name="Group 108"/>
              <p:cNvGrpSpPr/>
              <p:nvPr/>
            </p:nvGrpSpPr>
            <p:grpSpPr>
              <a:xfrm>
                <a:off x="1432609" y="5642784"/>
                <a:ext cx="807087" cy="1237162"/>
                <a:chOff x="2111824" y="5642784"/>
                <a:chExt cx="807087" cy="1237162"/>
              </a:xfrm>
            </p:grpSpPr>
            <p:sp>
              <p:nvSpPr>
                <p:cNvPr id="123" name="TextBox 122"/>
                <p:cNvSpPr txBox="1">
                  <a:spLocks/>
                </p:cNvSpPr>
                <p:nvPr/>
              </p:nvSpPr>
              <p:spPr>
                <a:xfrm>
                  <a:off x="2111824" y="6104494"/>
                  <a:ext cx="807087" cy="775452"/>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Visual</a:t>
                  </a:r>
                </a:p>
                <a:p>
                  <a:pPr marL="0" marR="0" lvl="0" indent="0" algn="ctr" defTabSz="914225" eaLnBrk="1" fontAlgn="auto" latinLnBrk="0" hangingPunct="1">
                    <a:lnSpc>
                      <a:spcPct val="90000"/>
                    </a:lnSpc>
                    <a:spcBef>
                      <a:spcPts val="0"/>
                    </a:spcBef>
                    <a:spcAft>
                      <a:spcPts val="0"/>
                    </a:spcAft>
                    <a:buClrTx/>
                    <a:buSzTx/>
                    <a:buFontTx/>
                    <a:buNone/>
                    <a:tabLst/>
                    <a:defRPr/>
                  </a:pPr>
                  <a:r>
                    <a:rPr lang="en-US" sz="1372" kern="0" dirty="0">
                      <a:gradFill>
                        <a:gsLst>
                          <a:gs pos="76852">
                            <a:srgbClr val="3C3C3C"/>
                          </a:gs>
                          <a:gs pos="97000">
                            <a:srgbClr val="3C3C3C"/>
                          </a:gs>
                        </a:gsLst>
                        <a:lin ang="5400000" scaled="0"/>
                      </a:gradFill>
                      <a:latin typeface="Segoe UI Semibold" panose="020B0702040204020203" pitchFamily="34" charset="0"/>
                      <a:ea typeface="Segoe UI" pitchFamily="34" charset="0"/>
                      <a:cs typeface="Segoe UI Semibold" panose="020B0702040204020203" pitchFamily="34" charset="0"/>
                    </a:rPr>
                    <a:t>Studio</a:t>
                  </a:r>
                </a:p>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For</a:t>
                  </a:r>
                </a:p>
                <a:p>
                  <a:pPr marL="0" marR="0" lvl="0" indent="0" algn="ctr" defTabSz="914225" eaLnBrk="1" fontAlgn="auto" latinLnBrk="0" hangingPunct="1">
                    <a:lnSpc>
                      <a:spcPct val="90000"/>
                    </a:lnSpc>
                    <a:spcBef>
                      <a:spcPts val="0"/>
                    </a:spcBef>
                    <a:spcAft>
                      <a:spcPts val="0"/>
                    </a:spcAft>
                    <a:buClrTx/>
                    <a:buSzTx/>
                    <a:buFontTx/>
                    <a:buNone/>
                    <a:tabLst/>
                    <a:defRPr/>
                  </a:pPr>
                  <a:r>
                    <a:rPr lang="en-US" sz="1372" kern="0" dirty="0">
                      <a:gradFill>
                        <a:gsLst>
                          <a:gs pos="76852">
                            <a:srgbClr val="3C3C3C"/>
                          </a:gs>
                          <a:gs pos="97000">
                            <a:srgbClr val="3C3C3C"/>
                          </a:gs>
                        </a:gsLst>
                        <a:lin ang="5400000" scaled="0"/>
                      </a:gradFill>
                      <a:latin typeface="Segoe UI Semibold" panose="020B0702040204020203" pitchFamily="34" charset="0"/>
                      <a:ea typeface="Segoe UI" pitchFamily="34" charset="0"/>
                      <a:cs typeface="Segoe UI Semibold" panose="020B0702040204020203" pitchFamily="34" charset="0"/>
                    </a:rPr>
                    <a:t>Mac</a:t>
                  </a:r>
                  <a:endPar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124" name="Group 123"/>
                <p:cNvGrpSpPr>
                  <a:grpSpLocks noChangeAspect="1"/>
                </p:cNvGrpSpPr>
                <p:nvPr/>
              </p:nvGrpSpPr>
              <p:grpSpPr>
                <a:xfrm>
                  <a:off x="2174251" y="5642784"/>
                  <a:ext cx="682232" cy="392284"/>
                  <a:chOff x="2655690" y="5601595"/>
                  <a:chExt cx="825500" cy="474663"/>
                </a:xfrm>
              </p:grpSpPr>
              <p:sp>
                <p:nvSpPr>
                  <p:cNvPr id="125" name="Rectangle 12"/>
                  <p:cNvSpPr>
                    <a:spLocks noChangeArrowheads="1"/>
                  </p:cNvSpPr>
                  <p:nvPr/>
                </p:nvSpPr>
                <p:spPr bwMode="auto">
                  <a:xfrm>
                    <a:off x="2754115" y="5601595"/>
                    <a:ext cx="639763" cy="43338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26" name="Rectangle 14"/>
                  <p:cNvSpPr>
                    <a:spLocks noChangeArrowheads="1"/>
                  </p:cNvSpPr>
                  <p:nvPr/>
                </p:nvSpPr>
                <p:spPr bwMode="auto">
                  <a:xfrm>
                    <a:off x="2776340" y="5634932"/>
                    <a:ext cx="595313" cy="382588"/>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ctr" anchorCtr="0" compatLnSpc="1">
                    <a:prstTxWarp prst="textNoShape">
                      <a:avLst/>
                    </a:prstTxWarp>
                  </a:bodyPr>
                  <a:lstStyle/>
                  <a:p>
                    <a:pPr marL="0" marR="0" lvl="0" indent="0" algn="ctr" defTabSz="913678"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61111">
                              <a:srgbClr val="FFFFFF"/>
                            </a:gs>
                            <a:gs pos="76852">
                              <a:srgbClr val="FFFFFF"/>
                            </a:gs>
                          </a:gsLst>
                          <a:lin ang="5400000" scaled="0"/>
                        </a:gradFill>
                        <a:effectLst/>
                        <a:uLnTx/>
                        <a:uFillTx/>
                        <a:ea typeface="ＭＳ Ｐゴシック" charset="0"/>
                      </a:rPr>
                      <a:t>iOS</a:t>
                    </a:r>
                  </a:p>
                </p:txBody>
              </p:sp>
              <p:sp>
                <p:nvSpPr>
                  <p:cNvPr id="127" name="Freeform 15"/>
                  <p:cNvSpPr>
                    <a:spLocks/>
                  </p:cNvSpPr>
                  <p:nvPr/>
                </p:nvSpPr>
                <p:spPr bwMode="auto">
                  <a:xfrm>
                    <a:off x="2655690" y="6042920"/>
                    <a:ext cx="825500" cy="33338"/>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grpSp>
          </p:grpSp>
          <p:grpSp>
            <p:nvGrpSpPr>
              <p:cNvPr id="110" name="Group 109"/>
              <p:cNvGrpSpPr/>
              <p:nvPr/>
            </p:nvGrpSpPr>
            <p:grpSpPr>
              <a:xfrm>
                <a:off x="508051" y="5642784"/>
                <a:ext cx="910518" cy="849509"/>
                <a:chOff x="711016" y="5642784"/>
                <a:chExt cx="910518" cy="849509"/>
              </a:xfrm>
            </p:grpSpPr>
            <p:sp>
              <p:nvSpPr>
                <p:cNvPr id="111" name="TextBox 110"/>
                <p:cNvSpPr txBox="1">
                  <a:spLocks/>
                </p:cNvSpPr>
                <p:nvPr/>
              </p:nvSpPr>
              <p:spPr>
                <a:xfrm>
                  <a:off x="983094" y="6104495"/>
                  <a:ext cx="594648" cy="387798"/>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Visual </a:t>
                  </a:r>
                  <a:b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b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Studio</a:t>
                  </a:r>
                </a:p>
              </p:txBody>
            </p:sp>
            <p:grpSp>
              <p:nvGrpSpPr>
                <p:cNvPr id="112" name="Group 111"/>
                <p:cNvGrpSpPr/>
                <p:nvPr/>
              </p:nvGrpSpPr>
              <p:grpSpPr>
                <a:xfrm>
                  <a:off x="711016" y="5642784"/>
                  <a:ext cx="910518" cy="392284"/>
                  <a:chOff x="806466" y="5642784"/>
                  <a:chExt cx="910518" cy="392284"/>
                </a:xfrm>
              </p:grpSpPr>
              <p:grpSp>
                <p:nvGrpSpPr>
                  <p:cNvPr id="113" name="Group 112"/>
                  <p:cNvGrpSpPr>
                    <a:grpSpLocks noChangeAspect="1"/>
                  </p:cNvGrpSpPr>
                  <p:nvPr/>
                </p:nvGrpSpPr>
                <p:grpSpPr>
                  <a:xfrm>
                    <a:off x="806466" y="5847454"/>
                    <a:ext cx="219102" cy="187614"/>
                    <a:chOff x="1336478" y="5846070"/>
                    <a:chExt cx="265113" cy="227013"/>
                  </a:xfrm>
                </p:grpSpPr>
                <p:sp>
                  <p:nvSpPr>
                    <p:cNvPr id="120" name="Freeform 26"/>
                    <p:cNvSpPr>
                      <a:spLocks noEditPoints="1"/>
                    </p:cNvSpPr>
                    <p:nvPr/>
                  </p:nvSpPr>
                  <p:spPr bwMode="auto">
                    <a:xfrm>
                      <a:off x="1336478" y="5846070"/>
                      <a:ext cx="265113" cy="227013"/>
                    </a:xfrm>
                    <a:custGeom>
                      <a:avLst/>
                      <a:gdLst>
                        <a:gd name="T0" fmla="*/ 120 w 144"/>
                        <a:gd name="T1" fmla="*/ 23 h 124"/>
                        <a:gd name="T2" fmla="*/ 103 w 144"/>
                        <a:gd name="T3" fmla="*/ 23 h 124"/>
                        <a:gd name="T4" fmla="*/ 103 w 144"/>
                        <a:gd name="T5" fmla="*/ 4 h 124"/>
                        <a:gd name="T6" fmla="*/ 99 w 144"/>
                        <a:gd name="T7" fmla="*/ 0 h 124"/>
                        <a:gd name="T8" fmla="*/ 4 w 144"/>
                        <a:gd name="T9" fmla="*/ 0 h 124"/>
                        <a:gd name="T10" fmla="*/ 0 w 144"/>
                        <a:gd name="T11" fmla="*/ 4 h 124"/>
                        <a:gd name="T12" fmla="*/ 0 w 144"/>
                        <a:gd name="T13" fmla="*/ 114 h 124"/>
                        <a:gd name="T14" fmla="*/ 4 w 144"/>
                        <a:gd name="T15" fmla="*/ 118 h 124"/>
                        <a:gd name="T16" fmla="*/ 9 w 144"/>
                        <a:gd name="T17" fmla="*/ 118 h 124"/>
                        <a:gd name="T18" fmla="*/ 9 w 144"/>
                        <a:gd name="T19" fmla="*/ 124 h 124"/>
                        <a:gd name="T20" fmla="*/ 95 w 144"/>
                        <a:gd name="T21" fmla="*/ 124 h 124"/>
                        <a:gd name="T22" fmla="*/ 95 w 144"/>
                        <a:gd name="T23" fmla="*/ 118 h 124"/>
                        <a:gd name="T24" fmla="*/ 99 w 144"/>
                        <a:gd name="T25" fmla="*/ 118 h 124"/>
                        <a:gd name="T26" fmla="*/ 103 w 144"/>
                        <a:gd name="T27" fmla="*/ 114 h 124"/>
                        <a:gd name="T28" fmla="*/ 103 w 144"/>
                        <a:gd name="T29" fmla="*/ 92 h 124"/>
                        <a:gd name="T30" fmla="*/ 120 w 144"/>
                        <a:gd name="T31" fmla="*/ 92 h 124"/>
                        <a:gd name="T32" fmla="*/ 144 w 144"/>
                        <a:gd name="T33" fmla="*/ 69 h 124"/>
                        <a:gd name="T34" fmla="*/ 144 w 144"/>
                        <a:gd name="T35" fmla="*/ 47 h 124"/>
                        <a:gd name="T36" fmla="*/ 120 w 144"/>
                        <a:gd name="T37" fmla="*/ 23 h 124"/>
                        <a:gd name="T38" fmla="*/ 132 w 144"/>
                        <a:gd name="T39" fmla="*/ 69 h 124"/>
                        <a:gd name="T40" fmla="*/ 120 w 144"/>
                        <a:gd name="T41" fmla="*/ 81 h 124"/>
                        <a:gd name="T42" fmla="*/ 103 w 144"/>
                        <a:gd name="T43" fmla="*/ 81 h 124"/>
                        <a:gd name="T44" fmla="*/ 103 w 144"/>
                        <a:gd name="T45" fmla="*/ 35 h 124"/>
                        <a:gd name="T46" fmla="*/ 120 w 144"/>
                        <a:gd name="T47" fmla="*/ 35 h 124"/>
                        <a:gd name="T48" fmla="*/ 132 w 144"/>
                        <a:gd name="T49" fmla="*/ 47 h 124"/>
                        <a:gd name="T50" fmla="*/ 132 w 144"/>
                        <a:gd name="T51" fmla="*/ 6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4">
                          <a:moveTo>
                            <a:pt x="120" y="23"/>
                          </a:moveTo>
                          <a:cubicBezTo>
                            <a:pt x="103" y="23"/>
                            <a:pt x="103" y="23"/>
                            <a:pt x="103" y="23"/>
                          </a:cubicBezTo>
                          <a:cubicBezTo>
                            <a:pt x="103" y="4"/>
                            <a:pt x="103" y="4"/>
                            <a:pt x="103" y="4"/>
                          </a:cubicBezTo>
                          <a:cubicBezTo>
                            <a:pt x="103" y="2"/>
                            <a:pt x="101" y="0"/>
                            <a:pt x="99" y="0"/>
                          </a:cubicBezTo>
                          <a:cubicBezTo>
                            <a:pt x="4" y="0"/>
                            <a:pt x="4" y="0"/>
                            <a:pt x="4" y="0"/>
                          </a:cubicBezTo>
                          <a:cubicBezTo>
                            <a:pt x="2" y="0"/>
                            <a:pt x="0" y="2"/>
                            <a:pt x="0" y="4"/>
                          </a:cubicBezTo>
                          <a:cubicBezTo>
                            <a:pt x="0" y="114"/>
                            <a:pt x="0" y="114"/>
                            <a:pt x="0" y="114"/>
                          </a:cubicBezTo>
                          <a:cubicBezTo>
                            <a:pt x="0" y="116"/>
                            <a:pt x="2" y="118"/>
                            <a:pt x="4" y="118"/>
                          </a:cubicBezTo>
                          <a:cubicBezTo>
                            <a:pt x="9" y="118"/>
                            <a:pt x="9" y="118"/>
                            <a:pt x="9" y="118"/>
                          </a:cubicBezTo>
                          <a:cubicBezTo>
                            <a:pt x="9" y="124"/>
                            <a:pt x="9" y="124"/>
                            <a:pt x="9" y="124"/>
                          </a:cubicBezTo>
                          <a:cubicBezTo>
                            <a:pt x="95" y="124"/>
                            <a:pt x="95" y="124"/>
                            <a:pt x="95" y="124"/>
                          </a:cubicBezTo>
                          <a:cubicBezTo>
                            <a:pt x="95" y="118"/>
                            <a:pt x="95" y="118"/>
                            <a:pt x="95" y="118"/>
                          </a:cubicBezTo>
                          <a:cubicBezTo>
                            <a:pt x="99" y="118"/>
                            <a:pt x="99" y="118"/>
                            <a:pt x="99" y="118"/>
                          </a:cubicBezTo>
                          <a:cubicBezTo>
                            <a:pt x="101" y="118"/>
                            <a:pt x="103" y="116"/>
                            <a:pt x="103" y="114"/>
                          </a:cubicBezTo>
                          <a:cubicBezTo>
                            <a:pt x="103" y="92"/>
                            <a:pt x="103" y="92"/>
                            <a:pt x="103" y="92"/>
                          </a:cubicBezTo>
                          <a:cubicBezTo>
                            <a:pt x="120" y="92"/>
                            <a:pt x="120" y="92"/>
                            <a:pt x="120" y="92"/>
                          </a:cubicBezTo>
                          <a:cubicBezTo>
                            <a:pt x="133" y="92"/>
                            <a:pt x="144" y="82"/>
                            <a:pt x="144" y="69"/>
                          </a:cubicBezTo>
                          <a:cubicBezTo>
                            <a:pt x="144" y="47"/>
                            <a:pt x="144" y="47"/>
                            <a:pt x="144" y="47"/>
                          </a:cubicBezTo>
                          <a:cubicBezTo>
                            <a:pt x="144" y="34"/>
                            <a:pt x="133" y="23"/>
                            <a:pt x="120" y="23"/>
                          </a:cubicBezTo>
                          <a:close/>
                          <a:moveTo>
                            <a:pt x="132" y="69"/>
                          </a:moveTo>
                          <a:cubicBezTo>
                            <a:pt x="132" y="75"/>
                            <a:pt x="127" y="81"/>
                            <a:pt x="120" y="81"/>
                          </a:cubicBezTo>
                          <a:cubicBezTo>
                            <a:pt x="103" y="81"/>
                            <a:pt x="103" y="81"/>
                            <a:pt x="103" y="81"/>
                          </a:cubicBezTo>
                          <a:cubicBezTo>
                            <a:pt x="103" y="35"/>
                            <a:pt x="103" y="35"/>
                            <a:pt x="103" y="35"/>
                          </a:cubicBezTo>
                          <a:cubicBezTo>
                            <a:pt x="120" y="35"/>
                            <a:pt x="120" y="35"/>
                            <a:pt x="120" y="35"/>
                          </a:cubicBezTo>
                          <a:cubicBezTo>
                            <a:pt x="127" y="35"/>
                            <a:pt x="132" y="40"/>
                            <a:pt x="132" y="47"/>
                          </a:cubicBezTo>
                          <a:lnTo>
                            <a:pt x="132" y="69"/>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21" name="Freeform 27"/>
                    <p:cNvSpPr>
                      <a:spLocks/>
                    </p:cNvSpPr>
                    <p:nvPr/>
                  </p:nvSpPr>
                  <p:spPr bwMode="auto">
                    <a:xfrm>
                      <a:off x="1355528" y="5928620"/>
                      <a:ext cx="71438" cy="28575"/>
                    </a:xfrm>
                    <a:custGeom>
                      <a:avLst/>
                      <a:gdLst>
                        <a:gd name="T0" fmla="*/ 26 w 39"/>
                        <a:gd name="T1" fmla="*/ 5 h 16"/>
                        <a:gd name="T2" fmla="*/ 7 w 39"/>
                        <a:gd name="T3" fmla="*/ 12 h 16"/>
                        <a:gd name="T4" fmla="*/ 3 w 39"/>
                        <a:gd name="T5" fmla="*/ 6 h 16"/>
                        <a:gd name="T6" fmla="*/ 9 w 39"/>
                        <a:gd name="T7" fmla="*/ 0 h 16"/>
                        <a:gd name="T8" fmla="*/ 8 w 39"/>
                        <a:gd name="T9" fmla="*/ 0 h 16"/>
                        <a:gd name="T10" fmla="*/ 0 w 39"/>
                        <a:gd name="T11" fmla="*/ 8 h 16"/>
                        <a:gd name="T12" fmla="*/ 7 w 39"/>
                        <a:gd name="T13" fmla="*/ 16 h 16"/>
                        <a:gd name="T14" fmla="*/ 39 w 39"/>
                        <a:gd name="T15" fmla="*/ 16 h 16"/>
                        <a:gd name="T16" fmla="*/ 26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26" y="5"/>
                          </a:moveTo>
                          <a:cubicBezTo>
                            <a:pt x="19" y="5"/>
                            <a:pt x="17" y="12"/>
                            <a:pt x="7" y="12"/>
                          </a:cubicBezTo>
                          <a:cubicBezTo>
                            <a:pt x="5" y="12"/>
                            <a:pt x="3" y="9"/>
                            <a:pt x="3" y="6"/>
                          </a:cubicBezTo>
                          <a:cubicBezTo>
                            <a:pt x="3" y="3"/>
                            <a:pt x="6" y="0"/>
                            <a:pt x="9" y="0"/>
                          </a:cubicBezTo>
                          <a:cubicBezTo>
                            <a:pt x="8" y="0"/>
                            <a:pt x="8" y="0"/>
                            <a:pt x="8" y="0"/>
                          </a:cubicBezTo>
                          <a:cubicBezTo>
                            <a:pt x="4" y="0"/>
                            <a:pt x="0" y="4"/>
                            <a:pt x="0" y="8"/>
                          </a:cubicBezTo>
                          <a:cubicBezTo>
                            <a:pt x="0" y="13"/>
                            <a:pt x="3" y="16"/>
                            <a:pt x="7" y="16"/>
                          </a:cubicBezTo>
                          <a:cubicBezTo>
                            <a:pt x="13" y="16"/>
                            <a:pt x="39" y="16"/>
                            <a:pt x="39" y="16"/>
                          </a:cubicBezTo>
                          <a:cubicBezTo>
                            <a:pt x="39" y="16"/>
                            <a:pt x="38" y="5"/>
                            <a:pt x="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22" name="Freeform 28"/>
                    <p:cNvSpPr>
                      <a:spLocks/>
                    </p:cNvSpPr>
                    <p:nvPr/>
                  </p:nvSpPr>
                  <p:spPr bwMode="auto">
                    <a:xfrm>
                      <a:off x="1436490" y="5928620"/>
                      <a:ext cx="71438" cy="28575"/>
                    </a:xfrm>
                    <a:custGeom>
                      <a:avLst/>
                      <a:gdLst>
                        <a:gd name="T0" fmla="*/ 13 w 39"/>
                        <a:gd name="T1" fmla="*/ 5 h 16"/>
                        <a:gd name="T2" fmla="*/ 32 w 39"/>
                        <a:gd name="T3" fmla="*/ 12 h 16"/>
                        <a:gd name="T4" fmla="*/ 35 w 39"/>
                        <a:gd name="T5" fmla="*/ 6 h 16"/>
                        <a:gd name="T6" fmla="*/ 30 w 39"/>
                        <a:gd name="T7" fmla="*/ 0 h 16"/>
                        <a:gd name="T8" fmla="*/ 31 w 39"/>
                        <a:gd name="T9" fmla="*/ 0 h 16"/>
                        <a:gd name="T10" fmla="*/ 39 w 39"/>
                        <a:gd name="T11" fmla="*/ 8 h 16"/>
                        <a:gd name="T12" fmla="*/ 32 w 39"/>
                        <a:gd name="T13" fmla="*/ 16 h 16"/>
                        <a:gd name="T14" fmla="*/ 0 w 39"/>
                        <a:gd name="T15" fmla="*/ 16 h 16"/>
                        <a:gd name="T16" fmla="*/ 13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13" y="5"/>
                          </a:moveTo>
                          <a:cubicBezTo>
                            <a:pt x="20" y="5"/>
                            <a:pt x="22" y="12"/>
                            <a:pt x="32" y="12"/>
                          </a:cubicBezTo>
                          <a:cubicBezTo>
                            <a:pt x="34" y="12"/>
                            <a:pt x="35" y="9"/>
                            <a:pt x="35" y="6"/>
                          </a:cubicBezTo>
                          <a:cubicBezTo>
                            <a:pt x="35" y="3"/>
                            <a:pt x="33" y="0"/>
                            <a:pt x="30" y="0"/>
                          </a:cubicBezTo>
                          <a:cubicBezTo>
                            <a:pt x="31" y="0"/>
                            <a:pt x="31" y="0"/>
                            <a:pt x="31" y="0"/>
                          </a:cubicBezTo>
                          <a:cubicBezTo>
                            <a:pt x="35" y="0"/>
                            <a:pt x="39" y="4"/>
                            <a:pt x="39" y="8"/>
                          </a:cubicBezTo>
                          <a:cubicBezTo>
                            <a:pt x="39" y="13"/>
                            <a:pt x="36" y="16"/>
                            <a:pt x="32" y="16"/>
                          </a:cubicBezTo>
                          <a:cubicBezTo>
                            <a:pt x="26" y="16"/>
                            <a:pt x="0" y="16"/>
                            <a:pt x="0" y="16"/>
                          </a:cubicBezTo>
                          <a:cubicBezTo>
                            <a:pt x="0" y="16"/>
                            <a:pt x="1"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grpSp>
              <p:grpSp>
                <p:nvGrpSpPr>
                  <p:cNvPr id="114" name="Group 113"/>
                  <p:cNvGrpSpPr>
                    <a:grpSpLocks noChangeAspect="1"/>
                  </p:cNvGrpSpPr>
                  <p:nvPr/>
                </p:nvGrpSpPr>
                <p:grpSpPr>
                  <a:xfrm>
                    <a:off x="1034752" y="5642784"/>
                    <a:ext cx="682232" cy="392284"/>
                    <a:chOff x="1649215" y="5601595"/>
                    <a:chExt cx="825500" cy="474663"/>
                  </a:xfrm>
                </p:grpSpPr>
                <p:sp>
                  <p:nvSpPr>
                    <p:cNvPr id="115" name="Rectangle 16"/>
                    <p:cNvSpPr>
                      <a:spLocks noChangeArrowheads="1"/>
                    </p:cNvSpPr>
                    <p:nvPr/>
                  </p:nvSpPr>
                  <p:spPr bwMode="auto">
                    <a:xfrm>
                      <a:off x="1746053" y="5601595"/>
                      <a:ext cx="639763" cy="43338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16" name="Oval 17"/>
                    <p:cNvSpPr>
                      <a:spLocks noChangeArrowheads="1"/>
                    </p:cNvSpPr>
                    <p:nvPr/>
                  </p:nvSpPr>
                  <p:spPr bwMode="auto">
                    <a:xfrm>
                      <a:off x="2060378" y="5611120"/>
                      <a:ext cx="11113" cy="111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17" name="Rectangle 18"/>
                    <p:cNvSpPr>
                      <a:spLocks noChangeArrowheads="1"/>
                    </p:cNvSpPr>
                    <p:nvPr/>
                  </p:nvSpPr>
                  <p:spPr bwMode="auto">
                    <a:xfrm>
                      <a:off x="1768278" y="5634932"/>
                      <a:ext cx="598488" cy="382588"/>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18" name="Freeform 19"/>
                    <p:cNvSpPr>
                      <a:spLocks/>
                    </p:cNvSpPr>
                    <p:nvPr/>
                  </p:nvSpPr>
                  <p:spPr bwMode="auto">
                    <a:xfrm>
                      <a:off x="1649215" y="6042920"/>
                      <a:ext cx="825500" cy="33338"/>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sp>
                  <p:nvSpPr>
                    <p:cNvPr id="119" name="Freeform 69"/>
                    <p:cNvSpPr>
                      <a:spLocks noChangeAspect="1" noEditPoints="1"/>
                    </p:cNvSpPr>
                    <p:nvPr/>
                  </p:nvSpPr>
                  <p:spPr bwMode="auto">
                    <a:xfrm>
                      <a:off x="1959887" y="5716927"/>
                      <a:ext cx="215271" cy="218599"/>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grpSp>
            </p:grpSp>
          </p:grpSp>
        </p:grpSp>
        <p:cxnSp>
          <p:nvCxnSpPr>
            <p:cNvPr id="84" name="Straight Arrow Connector 83"/>
            <p:cNvCxnSpPr>
              <a:cxnSpLocks noChangeAspect="1"/>
            </p:cNvCxnSpPr>
            <p:nvPr/>
          </p:nvCxnSpPr>
          <p:spPr>
            <a:xfrm rot="5400000" flipV="1">
              <a:off x="2790070" y="2869305"/>
              <a:ext cx="0" cy="1249463"/>
            </a:xfrm>
            <a:prstGeom prst="straightConnector1">
              <a:avLst/>
            </a:prstGeom>
            <a:noFill/>
            <a:ln w="31750" cap="sq" cmpd="sng" algn="ctr">
              <a:solidFill>
                <a:srgbClr val="3C3C3C">
                  <a:lumMod val="40000"/>
                  <a:lumOff val="60000"/>
                </a:srgbClr>
              </a:solidFill>
              <a:prstDash val="solid"/>
              <a:miter lim="800000"/>
              <a:headEnd type="none"/>
              <a:tailEnd type="arrow" w="lg" len="sm"/>
            </a:ln>
            <a:effectLst/>
          </p:spPr>
        </p:cxnSp>
        <p:grpSp>
          <p:nvGrpSpPr>
            <p:cNvPr id="85" name="Group 84"/>
            <p:cNvGrpSpPr/>
            <p:nvPr/>
          </p:nvGrpSpPr>
          <p:grpSpPr>
            <a:xfrm>
              <a:off x="3544926" y="2854334"/>
              <a:ext cx="1250785" cy="1246414"/>
              <a:chOff x="3763287" y="2854334"/>
              <a:chExt cx="1250785" cy="1246414"/>
            </a:xfrm>
          </p:grpSpPr>
          <p:sp>
            <p:nvSpPr>
              <p:cNvPr id="107" name="Oval 106"/>
              <p:cNvSpPr>
                <a:spLocks noChangeAspect="1"/>
              </p:cNvSpPr>
              <p:nvPr/>
            </p:nvSpPr>
            <p:spPr>
              <a:xfrm>
                <a:off x="3763287" y="2854334"/>
                <a:ext cx="1250785" cy="1246414"/>
              </a:xfrm>
              <a:prstGeom prst="ellipse">
                <a:avLst/>
              </a:prstGeom>
              <a:solidFill>
                <a:srgbClr val="5C2D91"/>
              </a:solidFill>
              <a:ln w="28575" cap="flat" cmpd="sng" algn="ctr">
                <a:noFill/>
                <a:prstDash val="solid"/>
              </a:ln>
              <a:effectLst/>
            </p:spPr>
            <p:txBody>
              <a:bodyPr rot="0" spcFirstLastPara="0" vertOverflow="overflow" horzOverflow="overflow" vert="horz" wrap="square" lIns="91390" tIns="91390" rIns="91390" bIns="91390" numCol="1" spcCol="0" rtlCol="0" fromWordArt="0" anchor="b" anchorCtr="0" forceAA="0" compatLnSpc="1">
                <a:prstTxWarp prst="textNoShape">
                  <a:avLst/>
                </a:prstTxWarp>
                <a:noAutofit/>
              </a:bodyPr>
              <a:lstStyle/>
              <a:p>
                <a:pPr marL="0" marR="0" lvl="0" indent="0" algn="r" defTabSz="91422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err="1">
                  <a:ln>
                    <a:noFill/>
                  </a:ln>
                  <a:solidFill>
                    <a:srgbClr val="FFFFFF"/>
                  </a:solidFill>
                  <a:effectLst/>
                  <a:uLnTx/>
                  <a:uFillTx/>
                  <a:ea typeface="ＭＳ Ｐゴシック" charset="0"/>
                </a:endParaRPr>
              </a:p>
            </p:txBody>
          </p:sp>
          <p:sp>
            <p:nvSpPr>
              <p:cNvPr id="108" name="Freeform 29"/>
              <p:cNvSpPr>
                <a:spLocks noChangeAspect="1" noEditPoints="1"/>
              </p:cNvSpPr>
              <p:nvPr/>
            </p:nvSpPr>
            <p:spPr bwMode="auto">
              <a:xfrm>
                <a:off x="4133173" y="3216382"/>
                <a:ext cx="511012" cy="522319"/>
              </a:xfrm>
              <a:custGeom>
                <a:avLst/>
                <a:gdLst>
                  <a:gd name="T0" fmla="*/ 87 w 95"/>
                  <a:gd name="T1" fmla="*/ 53 h 95"/>
                  <a:gd name="T2" fmla="*/ 84 w 95"/>
                  <a:gd name="T3" fmla="*/ 45 h 95"/>
                  <a:gd name="T4" fmla="*/ 71 w 95"/>
                  <a:gd name="T5" fmla="*/ 44 h 95"/>
                  <a:gd name="T6" fmla="*/ 63 w 95"/>
                  <a:gd name="T7" fmla="*/ 39 h 95"/>
                  <a:gd name="T8" fmla="*/ 53 w 95"/>
                  <a:gd name="T9" fmla="*/ 48 h 95"/>
                  <a:gd name="T10" fmla="*/ 44 w 95"/>
                  <a:gd name="T11" fmla="*/ 50 h 95"/>
                  <a:gd name="T12" fmla="*/ 43 w 95"/>
                  <a:gd name="T13" fmla="*/ 63 h 95"/>
                  <a:gd name="T14" fmla="*/ 39 w 95"/>
                  <a:gd name="T15" fmla="*/ 71 h 95"/>
                  <a:gd name="T16" fmla="*/ 47 w 95"/>
                  <a:gd name="T17" fmla="*/ 81 h 95"/>
                  <a:gd name="T18" fmla="*/ 50 w 95"/>
                  <a:gd name="T19" fmla="*/ 90 h 95"/>
                  <a:gd name="T20" fmla="*/ 63 w 95"/>
                  <a:gd name="T21" fmla="*/ 91 h 95"/>
                  <a:gd name="T22" fmla="*/ 71 w 95"/>
                  <a:gd name="T23" fmla="*/ 95 h 95"/>
                  <a:gd name="T24" fmla="*/ 81 w 95"/>
                  <a:gd name="T25" fmla="*/ 87 h 95"/>
                  <a:gd name="T26" fmla="*/ 90 w 95"/>
                  <a:gd name="T27" fmla="*/ 84 h 95"/>
                  <a:gd name="T28" fmla="*/ 91 w 95"/>
                  <a:gd name="T29" fmla="*/ 71 h 95"/>
                  <a:gd name="T30" fmla="*/ 95 w 95"/>
                  <a:gd name="T31" fmla="*/ 63 h 95"/>
                  <a:gd name="T32" fmla="*/ 67 w 95"/>
                  <a:gd name="T33" fmla="*/ 83 h 95"/>
                  <a:gd name="T34" fmla="*/ 67 w 95"/>
                  <a:gd name="T35" fmla="*/ 51 h 95"/>
                  <a:gd name="T36" fmla="*/ 67 w 95"/>
                  <a:gd name="T37" fmla="*/ 83 h 95"/>
                  <a:gd name="T38" fmla="*/ 40 w 95"/>
                  <a:gd name="T39" fmla="*/ 7 h 95"/>
                  <a:gd name="T40" fmla="*/ 34 w 95"/>
                  <a:gd name="T41" fmla="*/ 0 h 95"/>
                  <a:gd name="T42" fmla="*/ 22 w 95"/>
                  <a:gd name="T43" fmla="*/ 4 h 95"/>
                  <a:gd name="T44" fmla="*/ 13 w 95"/>
                  <a:gd name="T45" fmla="*/ 3 h 95"/>
                  <a:gd name="T46" fmla="*/ 7 w 95"/>
                  <a:gd name="T47" fmla="*/ 15 h 95"/>
                  <a:gd name="T48" fmla="*/ 0 w 95"/>
                  <a:gd name="T49" fmla="*/ 20 h 95"/>
                  <a:gd name="T50" fmla="*/ 4 w 95"/>
                  <a:gd name="T51" fmla="*/ 33 h 95"/>
                  <a:gd name="T52" fmla="*/ 3 w 95"/>
                  <a:gd name="T53" fmla="*/ 42 h 95"/>
                  <a:gd name="T54" fmla="*/ 14 w 95"/>
                  <a:gd name="T55" fmla="*/ 48 h 95"/>
                  <a:gd name="T56" fmla="*/ 20 w 95"/>
                  <a:gd name="T57" fmla="*/ 55 h 95"/>
                  <a:gd name="T58" fmla="*/ 32 w 95"/>
                  <a:gd name="T59" fmla="*/ 51 h 95"/>
                  <a:gd name="T60" fmla="*/ 41 w 95"/>
                  <a:gd name="T61" fmla="*/ 52 h 95"/>
                  <a:gd name="T62" fmla="*/ 47 w 95"/>
                  <a:gd name="T63" fmla="*/ 40 h 95"/>
                  <a:gd name="T64" fmla="*/ 54 w 95"/>
                  <a:gd name="T65" fmla="*/ 34 h 95"/>
                  <a:gd name="T66" fmla="*/ 50 w 95"/>
                  <a:gd name="T67" fmla="*/ 22 h 95"/>
                  <a:gd name="T68" fmla="*/ 51 w 95"/>
                  <a:gd name="T69" fmla="*/ 13 h 95"/>
                  <a:gd name="T70" fmla="*/ 33 w 95"/>
                  <a:gd name="T71" fmla="*/ 42 h 95"/>
                  <a:gd name="T72" fmla="*/ 21 w 95"/>
                  <a:gd name="T73" fmla="*/ 13 h 95"/>
                  <a:gd name="T74" fmla="*/ 33 w 95"/>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5">
                    <a:moveTo>
                      <a:pt x="91" y="63"/>
                    </a:moveTo>
                    <a:cubicBezTo>
                      <a:pt x="90" y="60"/>
                      <a:pt x="89" y="56"/>
                      <a:pt x="87" y="53"/>
                    </a:cubicBezTo>
                    <a:cubicBezTo>
                      <a:pt x="90" y="50"/>
                      <a:pt x="90" y="50"/>
                      <a:pt x="90" y="50"/>
                    </a:cubicBezTo>
                    <a:cubicBezTo>
                      <a:pt x="84" y="45"/>
                      <a:pt x="84" y="45"/>
                      <a:pt x="84" y="45"/>
                    </a:cubicBezTo>
                    <a:cubicBezTo>
                      <a:pt x="81" y="48"/>
                      <a:pt x="81" y="48"/>
                      <a:pt x="81" y="48"/>
                    </a:cubicBezTo>
                    <a:cubicBezTo>
                      <a:pt x="78" y="46"/>
                      <a:pt x="75" y="44"/>
                      <a:pt x="71" y="44"/>
                    </a:cubicBezTo>
                    <a:cubicBezTo>
                      <a:pt x="71" y="39"/>
                      <a:pt x="71" y="39"/>
                      <a:pt x="71" y="39"/>
                    </a:cubicBezTo>
                    <a:cubicBezTo>
                      <a:pt x="63" y="39"/>
                      <a:pt x="63" y="39"/>
                      <a:pt x="63" y="39"/>
                    </a:cubicBezTo>
                    <a:cubicBezTo>
                      <a:pt x="63" y="44"/>
                      <a:pt x="63" y="44"/>
                      <a:pt x="63" y="44"/>
                    </a:cubicBezTo>
                    <a:cubicBezTo>
                      <a:pt x="59" y="44"/>
                      <a:pt x="56" y="46"/>
                      <a:pt x="53" y="48"/>
                    </a:cubicBezTo>
                    <a:cubicBezTo>
                      <a:pt x="50" y="45"/>
                      <a:pt x="50" y="45"/>
                      <a:pt x="50" y="45"/>
                    </a:cubicBezTo>
                    <a:cubicBezTo>
                      <a:pt x="44" y="50"/>
                      <a:pt x="44" y="50"/>
                      <a:pt x="44" y="50"/>
                    </a:cubicBezTo>
                    <a:cubicBezTo>
                      <a:pt x="47" y="53"/>
                      <a:pt x="47" y="53"/>
                      <a:pt x="47" y="53"/>
                    </a:cubicBezTo>
                    <a:cubicBezTo>
                      <a:pt x="45" y="56"/>
                      <a:pt x="44" y="60"/>
                      <a:pt x="43" y="63"/>
                    </a:cubicBezTo>
                    <a:cubicBezTo>
                      <a:pt x="39" y="63"/>
                      <a:pt x="39" y="63"/>
                      <a:pt x="39" y="63"/>
                    </a:cubicBezTo>
                    <a:cubicBezTo>
                      <a:pt x="39" y="71"/>
                      <a:pt x="39" y="71"/>
                      <a:pt x="39" y="71"/>
                    </a:cubicBezTo>
                    <a:cubicBezTo>
                      <a:pt x="43" y="71"/>
                      <a:pt x="43" y="71"/>
                      <a:pt x="43" y="71"/>
                    </a:cubicBezTo>
                    <a:cubicBezTo>
                      <a:pt x="44" y="75"/>
                      <a:pt x="45" y="78"/>
                      <a:pt x="47" y="81"/>
                    </a:cubicBezTo>
                    <a:cubicBezTo>
                      <a:pt x="44" y="84"/>
                      <a:pt x="44" y="84"/>
                      <a:pt x="44" y="84"/>
                    </a:cubicBezTo>
                    <a:cubicBezTo>
                      <a:pt x="50" y="90"/>
                      <a:pt x="50" y="90"/>
                      <a:pt x="50" y="90"/>
                    </a:cubicBezTo>
                    <a:cubicBezTo>
                      <a:pt x="53" y="87"/>
                      <a:pt x="53" y="87"/>
                      <a:pt x="53" y="87"/>
                    </a:cubicBezTo>
                    <a:cubicBezTo>
                      <a:pt x="56" y="89"/>
                      <a:pt x="59" y="90"/>
                      <a:pt x="63" y="91"/>
                    </a:cubicBezTo>
                    <a:cubicBezTo>
                      <a:pt x="63" y="95"/>
                      <a:pt x="63" y="95"/>
                      <a:pt x="63" y="95"/>
                    </a:cubicBezTo>
                    <a:cubicBezTo>
                      <a:pt x="71" y="95"/>
                      <a:pt x="71" y="95"/>
                      <a:pt x="71" y="95"/>
                    </a:cubicBezTo>
                    <a:cubicBezTo>
                      <a:pt x="71" y="91"/>
                      <a:pt x="71" y="91"/>
                      <a:pt x="71" y="91"/>
                    </a:cubicBezTo>
                    <a:cubicBezTo>
                      <a:pt x="75" y="90"/>
                      <a:pt x="78" y="89"/>
                      <a:pt x="81" y="87"/>
                    </a:cubicBezTo>
                    <a:cubicBezTo>
                      <a:pt x="84" y="90"/>
                      <a:pt x="84" y="90"/>
                      <a:pt x="84" y="90"/>
                    </a:cubicBezTo>
                    <a:cubicBezTo>
                      <a:pt x="90" y="84"/>
                      <a:pt x="90" y="84"/>
                      <a:pt x="90" y="84"/>
                    </a:cubicBezTo>
                    <a:cubicBezTo>
                      <a:pt x="87" y="81"/>
                      <a:pt x="87" y="81"/>
                      <a:pt x="87" y="81"/>
                    </a:cubicBezTo>
                    <a:cubicBezTo>
                      <a:pt x="89" y="78"/>
                      <a:pt x="90" y="75"/>
                      <a:pt x="91" y="71"/>
                    </a:cubicBezTo>
                    <a:cubicBezTo>
                      <a:pt x="95" y="71"/>
                      <a:pt x="95" y="71"/>
                      <a:pt x="95" y="71"/>
                    </a:cubicBezTo>
                    <a:cubicBezTo>
                      <a:pt x="95" y="63"/>
                      <a:pt x="95" y="63"/>
                      <a:pt x="95" y="63"/>
                    </a:cubicBezTo>
                    <a:lnTo>
                      <a:pt x="91" y="63"/>
                    </a:lnTo>
                    <a:close/>
                    <a:moveTo>
                      <a:pt x="67" y="83"/>
                    </a:moveTo>
                    <a:cubicBezTo>
                      <a:pt x="58" y="83"/>
                      <a:pt x="51" y="76"/>
                      <a:pt x="51" y="67"/>
                    </a:cubicBezTo>
                    <a:cubicBezTo>
                      <a:pt x="51" y="59"/>
                      <a:pt x="58" y="51"/>
                      <a:pt x="67" y="51"/>
                    </a:cubicBezTo>
                    <a:cubicBezTo>
                      <a:pt x="76" y="51"/>
                      <a:pt x="83" y="59"/>
                      <a:pt x="83" y="67"/>
                    </a:cubicBezTo>
                    <a:cubicBezTo>
                      <a:pt x="83" y="76"/>
                      <a:pt x="76" y="83"/>
                      <a:pt x="67" y="83"/>
                    </a:cubicBezTo>
                    <a:close/>
                    <a:moveTo>
                      <a:pt x="47" y="15"/>
                    </a:moveTo>
                    <a:cubicBezTo>
                      <a:pt x="45" y="11"/>
                      <a:pt x="43" y="9"/>
                      <a:pt x="40" y="7"/>
                    </a:cubicBezTo>
                    <a:cubicBezTo>
                      <a:pt x="41" y="3"/>
                      <a:pt x="41" y="3"/>
                      <a:pt x="41" y="3"/>
                    </a:cubicBezTo>
                    <a:cubicBezTo>
                      <a:pt x="34" y="0"/>
                      <a:pt x="34" y="0"/>
                      <a:pt x="34" y="0"/>
                    </a:cubicBezTo>
                    <a:cubicBezTo>
                      <a:pt x="32" y="4"/>
                      <a:pt x="32" y="4"/>
                      <a:pt x="32" y="4"/>
                    </a:cubicBezTo>
                    <a:cubicBezTo>
                      <a:pt x="29" y="3"/>
                      <a:pt x="25" y="3"/>
                      <a:pt x="22" y="4"/>
                    </a:cubicBezTo>
                    <a:cubicBezTo>
                      <a:pt x="20" y="0"/>
                      <a:pt x="20" y="0"/>
                      <a:pt x="20" y="0"/>
                    </a:cubicBezTo>
                    <a:cubicBezTo>
                      <a:pt x="13" y="3"/>
                      <a:pt x="13" y="3"/>
                      <a:pt x="13" y="3"/>
                    </a:cubicBezTo>
                    <a:cubicBezTo>
                      <a:pt x="14" y="7"/>
                      <a:pt x="14" y="7"/>
                      <a:pt x="14" y="7"/>
                    </a:cubicBezTo>
                    <a:cubicBezTo>
                      <a:pt x="11" y="9"/>
                      <a:pt x="9" y="12"/>
                      <a:pt x="7" y="15"/>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1" y="46"/>
                      <a:pt x="14" y="48"/>
                    </a:cubicBezTo>
                    <a:cubicBezTo>
                      <a:pt x="13" y="52"/>
                      <a:pt x="13" y="52"/>
                      <a:pt x="13" y="52"/>
                    </a:cubicBezTo>
                    <a:cubicBezTo>
                      <a:pt x="20" y="55"/>
                      <a:pt x="20" y="55"/>
                      <a:pt x="20" y="55"/>
                    </a:cubicBezTo>
                    <a:cubicBezTo>
                      <a:pt x="22" y="51"/>
                      <a:pt x="22" y="51"/>
                      <a:pt x="22" y="51"/>
                    </a:cubicBezTo>
                    <a:cubicBezTo>
                      <a:pt x="25" y="52"/>
                      <a:pt x="29" y="52"/>
                      <a:pt x="32" y="51"/>
                    </a:cubicBezTo>
                    <a:cubicBezTo>
                      <a:pt x="34" y="55"/>
                      <a:pt x="34" y="55"/>
                      <a:pt x="34" y="55"/>
                    </a:cubicBezTo>
                    <a:cubicBezTo>
                      <a:pt x="41" y="52"/>
                      <a:pt x="41" y="52"/>
                      <a:pt x="41" y="52"/>
                    </a:cubicBezTo>
                    <a:cubicBezTo>
                      <a:pt x="40" y="48"/>
                      <a:pt x="40" y="48"/>
                      <a:pt x="40" y="48"/>
                    </a:cubicBezTo>
                    <a:cubicBezTo>
                      <a:pt x="43" y="46"/>
                      <a:pt x="45" y="43"/>
                      <a:pt x="47" y="40"/>
                    </a:cubicBezTo>
                    <a:cubicBezTo>
                      <a:pt x="51" y="42"/>
                      <a:pt x="51" y="42"/>
                      <a:pt x="51" y="42"/>
                    </a:cubicBezTo>
                    <a:cubicBezTo>
                      <a:pt x="54" y="34"/>
                      <a:pt x="54" y="34"/>
                      <a:pt x="54" y="34"/>
                    </a:cubicBezTo>
                    <a:cubicBezTo>
                      <a:pt x="50" y="33"/>
                      <a:pt x="50" y="33"/>
                      <a:pt x="50" y="33"/>
                    </a:cubicBezTo>
                    <a:cubicBezTo>
                      <a:pt x="51" y="29"/>
                      <a:pt x="51" y="26"/>
                      <a:pt x="50" y="22"/>
                    </a:cubicBezTo>
                    <a:cubicBezTo>
                      <a:pt x="54" y="20"/>
                      <a:pt x="54" y="20"/>
                      <a:pt x="54" y="20"/>
                    </a:cubicBezTo>
                    <a:cubicBezTo>
                      <a:pt x="51" y="13"/>
                      <a:pt x="51" y="13"/>
                      <a:pt x="51" y="13"/>
                    </a:cubicBezTo>
                    <a:lnTo>
                      <a:pt x="47" y="15"/>
                    </a:lnTo>
                    <a:close/>
                    <a:moveTo>
                      <a:pt x="33" y="42"/>
                    </a:moveTo>
                    <a:cubicBezTo>
                      <a:pt x="25" y="46"/>
                      <a:pt x="16" y="42"/>
                      <a:pt x="12" y="33"/>
                    </a:cubicBezTo>
                    <a:cubicBezTo>
                      <a:pt x="9" y="25"/>
                      <a:pt x="13" y="16"/>
                      <a:pt x="21" y="13"/>
                    </a:cubicBezTo>
                    <a:cubicBezTo>
                      <a:pt x="29" y="9"/>
                      <a:pt x="38" y="13"/>
                      <a:pt x="42" y="21"/>
                    </a:cubicBezTo>
                    <a:cubicBezTo>
                      <a:pt x="45" y="29"/>
                      <a:pt x="41" y="39"/>
                      <a:pt x="33" y="4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grpSp>
        <p:grpSp>
          <p:nvGrpSpPr>
            <p:cNvPr id="86" name="Group 85"/>
            <p:cNvGrpSpPr/>
            <p:nvPr/>
          </p:nvGrpSpPr>
          <p:grpSpPr>
            <a:xfrm>
              <a:off x="9065922" y="2854334"/>
              <a:ext cx="1250785" cy="1246414"/>
              <a:chOff x="8748069" y="2854334"/>
              <a:chExt cx="1250785" cy="1246414"/>
            </a:xfrm>
          </p:grpSpPr>
          <p:sp>
            <p:nvSpPr>
              <p:cNvPr id="105" name="Oval 104"/>
              <p:cNvSpPr>
                <a:spLocks noChangeAspect="1"/>
              </p:cNvSpPr>
              <p:nvPr/>
            </p:nvSpPr>
            <p:spPr>
              <a:xfrm>
                <a:off x="8748069" y="2854334"/>
                <a:ext cx="1250785" cy="1246414"/>
              </a:xfrm>
              <a:prstGeom prst="ellipse">
                <a:avLst/>
              </a:prstGeom>
              <a:solidFill>
                <a:srgbClr val="5C2D91"/>
              </a:solidFill>
              <a:ln w="28575" cap="flat" cmpd="sng" algn="ctr">
                <a:noFill/>
                <a:prstDash val="solid"/>
              </a:ln>
              <a:effectLst/>
            </p:spPr>
            <p:txBody>
              <a:bodyPr rot="0" spcFirstLastPara="0" vertOverflow="overflow" horzOverflow="overflow" vert="horz" wrap="square" lIns="91390" tIns="91390" rIns="91390" bIns="91390" numCol="1" spcCol="0" rtlCol="0" fromWordArt="0" anchor="b" anchorCtr="0" forceAA="0" compatLnSpc="1">
                <a:prstTxWarp prst="textNoShape">
                  <a:avLst/>
                </a:prstTxWarp>
                <a:noAutofit/>
              </a:bodyPr>
              <a:lstStyle/>
              <a:p>
                <a:pPr marL="0" marR="0" lvl="0" indent="0" algn="r" defTabSz="91422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err="1">
                  <a:ln>
                    <a:noFill/>
                  </a:ln>
                  <a:solidFill>
                    <a:srgbClr val="FFFFFF"/>
                  </a:solidFill>
                  <a:effectLst/>
                  <a:uLnTx/>
                  <a:uFillTx/>
                  <a:ea typeface="ＭＳ Ｐゴシック" charset="0"/>
                </a:endParaRPr>
              </a:p>
            </p:txBody>
          </p:sp>
          <p:sp>
            <p:nvSpPr>
              <p:cNvPr id="106" name="Freeform 5"/>
              <p:cNvSpPr>
                <a:spLocks noChangeAspect="1"/>
              </p:cNvSpPr>
              <p:nvPr/>
            </p:nvSpPr>
            <p:spPr bwMode="auto">
              <a:xfrm>
                <a:off x="9147798" y="3302390"/>
                <a:ext cx="451326" cy="350302"/>
              </a:xfrm>
              <a:custGeom>
                <a:avLst/>
                <a:gdLst>
                  <a:gd name="T0" fmla="*/ 151 w 344"/>
                  <a:gd name="T1" fmla="*/ 267 h 267"/>
                  <a:gd name="T2" fmla="*/ 0 w 344"/>
                  <a:gd name="T3" fmla="*/ 150 h 267"/>
                  <a:gd name="T4" fmla="*/ 12 w 344"/>
                  <a:gd name="T5" fmla="*/ 133 h 267"/>
                  <a:gd name="T6" fmla="*/ 147 w 344"/>
                  <a:gd name="T7" fmla="*/ 237 h 267"/>
                  <a:gd name="T8" fmla="*/ 327 w 344"/>
                  <a:gd name="T9" fmla="*/ 0 h 267"/>
                  <a:gd name="T10" fmla="*/ 344 w 344"/>
                  <a:gd name="T11" fmla="*/ 14 h 267"/>
                  <a:gd name="T12" fmla="*/ 151 w 344"/>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344" h="267">
                    <a:moveTo>
                      <a:pt x="151" y="267"/>
                    </a:moveTo>
                    <a:lnTo>
                      <a:pt x="0" y="150"/>
                    </a:lnTo>
                    <a:lnTo>
                      <a:pt x="12" y="133"/>
                    </a:lnTo>
                    <a:lnTo>
                      <a:pt x="147" y="237"/>
                    </a:lnTo>
                    <a:lnTo>
                      <a:pt x="327" y="0"/>
                    </a:lnTo>
                    <a:lnTo>
                      <a:pt x="344" y="14"/>
                    </a:lnTo>
                    <a:lnTo>
                      <a:pt x="151" y="267"/>
                    </a:lnTo>
                    <a:close/>
                  </a:path>
                </a:pathLst>
              </a:custGeom>
              <a:solidFill>
                <a:srgbClr val="FFFFFF"/>
              </a:solidFill>
              <a:ln w="22225" cap="sq">
                <a:solidFill>
                  <a:srgbClr val="FFFFFF"/>
                </a:solidFill>
                <a:miter lim="800000"/>
              </a:ln>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Calibri" charset="0"/>
                  <a:ea typeface="ＭＳ Ｐゴシック" charset="0"/>
                </a:endParaRPr>
              </a:p>
            </p:txBody>
          </p:sp>
        </p:grpSp>
        <p:cxnSp>
          <p:nvCxnSpPr>
            <p:cNvPr id="87" name="Straight Arrow Connector 86"/>
            <p:cNvCxnSpPr>
              <a:cxnSpLocks noChangeAspect="1"/>
            </p:cNvCxnSpPr>
            <p:nvPr/>
          </p:nvCxnSpPr>
          <p:spPr>
            <a:xfrm rot="5400000" flipV="1">
              <a:off x="5550568" y="2869306"/>
              <a:ext cx="0" cy="1249463"/>
            </a:xfrm>
            <a:prstGeom prst="straightConnector1">
              <a:avLst/>
            </a:prstGeom>
            <a:noFill/>
            <a:ln w="31750" cap="sq" cmpd="sng" algn="ctr">
              <a:solidFill>
                <a:srgbClr val="3C3C3C">
                  <a:lumMod val="40000"/>
                  <a:lumOff val="60000"/>
                </a:srgbClr>
              </a:solidFill>
              <a:prstDash val="solid"/>
              <a:miter lim="800000"/>
              <a:headEnd type="none"/>
              <a:tailEnd type="arrow" w="lg" len="sm"/>
            </a:ln>
            <a:effectLst/>
          </p:spPr>
        </p:cxnSp>
        <p:cxnSp>
          <p:nvCxnSpPr>
            <p:cNvPr id="88" name="Straight Arrow Connector 87"/>
            <p:cNvCxnSpPr>
              <a:cxnSpLocks noChangeAspect="1"/>
            </p:cNvCxnSpPr>
            <p:nvPr/>
          </p:nvCxnSpPr>
          <p:spPr>
            <a:xfrm rot="5400000" flipV="1">
              <a:off x="8311066" y="2869307"/>
              <a:ext cx="0" cy="1249463"/>
            </a:xfrm>
            <a:prstGeom prst="straightConnector1">
              <a:avLst/>
            </a:prstGeom>
            <a:noFill/>
            <a:ln w="31750" cap="sq" cmpd="sng" algn="ctr">
              <a:solidFill>
                <a:srgbClr val="3C3C3C">
                  <a:lumMod val="40000"/>
                  <a:lumOff val="60000"/>
                </a:srgbClr>
              </a:solidFill>
              <a:prstDash val="solid"/>
              <a:miter lim="800000"/>
              <a:headEnd type="none"/>
              <a:tailEnd type="arrow" w="lg" len="sm"/>
            </a:ln>
            <a:effectLst/>
          </p:spPr>
        </p:cxnSp>
        <p:grpSp>
          <p:nvGrpSpPr>
            <p:cNvPr id="89" name="Group 88"/>
            <p:cNvGrpSpPr/>
            <p:nvPr/>
          </p:nvGrpSpPr>
          <p:grpSpPr>
            <a:xfrm>
              <a:off x="3751582" y="3834659"/>
              <a:ext cx="1442457" cy="596710"/>
              <a:chOff x="4032234" y="4057293"/>
              <a:chExt cx="1442457" cy="596710"/>
            </a:xfrm>
          </p:grpSpPr>
          <p:grpSp>
            <p:nvGrpSpPr>
              <p:cNvPr id="93" name="Group 92"/>
              <p:cNvGrpSpPr>
                <a:grpSpLocks noChangeAspect="1"/>
              </p:cNvGrpSpPr>
              <p:nvPr/>
            </p:nvGrpSpPr>
            <p:grpSpPr>
              <a:xfrm>
                <a:off x="4670559" y="4057293"/>
                <a:ext cx="804132" cy="463065"/>
                <a:chOff x="5272222" y="3420184"/>
                <a:chExt cx="973000" cy="560308"/>
              </a:xfrm>
            </p:grpSpPr>
            <p:grpSp>
              <p:nvGrpSpPr>
                <p:cNvPr id="100" name="Group 99"/>
                <p:cNvGrpSpPr/>
                <p:nvPr/>
              </p:nvGrpSpPr>
              <p:grpSpPr>
                <a:xfrm>
                  <a:off x="5389681" y="3420184"/>
                  <a:ext cx="753956" cy="512690"/>
                  <a:chOff x="5389681" y="3420184"/>
                  <a:chExt cx="753956" cy="512690"/>
                </a:xfrm>
              </p:grpSpPr>
              <p:sp>
                <p:nvSpPr>
                  <p:cNvPr id="102" name="Rectangle 39"/>
                  <p:cNvSpPr>
                    <a:spLocks noChangeArrowheads="1"/>
                  </p:cNvSpPr>
                  <p:nvPr/>
                </p:nvSpPr>
                <p:spPr bwMode="auto">
                  <a:xfrm>
                    <a:off x="5389681" y="3420184"/>
                    <a:ext cx="753956" cy="512690"/>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103" name="Oval 40"/>
                  <p:cNvSpPr>
                    <a:spLocks noChangeArrowheads="1"/>
                  </p:cNvSpPr>
                  <p:nvPr/>
                </p:nvSpPr>
                <p:spPr bwMode="auto">
                  <a:xfrm>
                    <a:off x="5759516" y="3431294"/>
                    <a:ext cx="12698" cy="12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104" name="Rectangle 41"/>
                  <p:cNvSpPr>
                    <a:spLocks noChangeArrowheads="1"/>
                  </p:cNvSpPr>
                  <p:nvPr/>
                </p:nvSpPr>
                <p:spPr bwMode="auto">
                  <a:xfrm>
                    <a:off x="5415077" y="3459865"/>
                    <a:ext cx="703163" cy="450786"/>
                  </a:xfrm>
                  <a:prstGeom prst="rect">
                    <a:avLst/>
                  </a:prstGeom>
                  <a:solidFill>
                    <a:srgbClr val="5C2D91">
                      <a:lumMod val="75000"/>
                    </a:srgbClr>
                  </a:solidFill>
                  <a:ln>
                    <a:noFill/>
                  </a:ln>
                </p:spPr>
                <p:txBody>
                  <a:bodyPr vert="horz" wrap="square" lIns="89630" tIns="44814" rIns="89630" bIns="44814" numCol="1" anchor="ctr" anchorCtr="0" compatLnSpc="1">
                    <a:prstTxWarp prst="textNoShape">
                      <a:avLst/>
                    </a:prstTxWarp>
                  </a:bodyPr>
                  <a:lstStyle/>
                  <a:p>
                    <a:pPr marL="0" marR="0" lvl="0" indent="0" algn="ctr" defTabSz="913678"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61111">
                              <a:srgbClr val="FFFFFF"/>
                            </a:gs>
                            <a:gs pos="76852">
                              <a:srgbClr val="FFFFFF"/>
                            </a:gs>
                          </a:gsLst>
                          <a:lin ang="5400000" scaled="0"/>
                        </a:gradFill>
                        <a:effectLst/>
                        <a:uLnTx/>
                        <a:uFillTx/>
                        <a:ea typeface="ＭＳ Ｐゴシック" charset="0"/>
                      </a:rPr>
                      <a:t>iOS</a:t>
                    </a:r>
                  </a:p>
                </p:txBody>
              </p:sp>
            </p:grpSp>
            <p:sp>
              <p:nvSpPr>
                <p:cNvPr id="101" name="Freeform 42"/>
                <p:cNvSpPr>
                  <a:spLocks/>
                </p:cNvSpPr>
                <p:nvPr/>
              </p:nvSpPr>
              <p:spPr bwMode="auto">
                <a:xfrm>
                  <a:off x="5272222" y="3940810"/>
                  <a:ext cx="973000" cy="39682"/>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grpSp>
          <p:grpSp>
            <p:nvGrpSpPr>
              <p:cNvPr id="94" name="Group 93"/>
              <p:cNvGrpSpPr>
                <a:grpSpLocks noChangeAspect="1"/>
              </p:cNvGrpSpPr>
              <p:nvPr/>
            </p:nvGrpSpPr>
            <p:grpSpPr>
              <a:xfrm>
                <a:off x="4032234" y="4190940"/>
                <a:ext cx="805444" cy="463063"/>
                <a:chOff x="4633760" y="3553831"/>
                <a:chExt cx="974587" cy="560306"/>
              </a:xfrm>
            </p:grpSpPr>
            <p:sp>
              <p:nvSpPr>
                <p:cNvPr id="95" name="Rectangle 43"/>
                <p:cNvSpPr>
                  <a:spLocks noChangeArrowheads="1"/>
                </p:cNvSpPr>
                <p:nvPr/>
              </p:nvSpPr>
              <p:spPr bwMode="auto">
                <a:xfrm>
                  <a:off x="4749633" y="3553831"/>
                  <a:ext cx="753956" cy="512690"/>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96" name="Oval 44"/>
                <p:cNvSpPr>
                  <a:spLocks noChangeArrowheads="1"/>
                </p:cNvSpPr>
                <p:nvPr/>
              </p:nvSpPr>
              <p:spPr bwMode="auto">
                <a:xfrm>
                  <a:off x="5119467" y="3564942"/>
                  <a:ext cx="12698" cy="12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97" name="Rectangle 45"/>
                <p:cNvSpPr>
                  <a:spLocks noChangeArrowheads="1"/>
                </p:cNvSpPr>
                <p:nvPr/>
              </p:nvSpPr>
              <p:spPr bwMode="auto">
                <a:xfrm>
                  <a:off x="4775029" y="3593513"/>
                  <a:ext cx="704750" cy="450786"/>
                </a:xfrm>
                <a:prstGeom prst="rect">
                  <a:avLst/>
                </a:prstGeom>
                <a:solidFill>
                  <a:srgbClr val="5C2D9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98" name="Freeform 46"/>
                <p:cNvSpPr>
                  <a:spLocks/>
                </p:cNvSpPr>
                <p:nvPr/>
              </p:nvSpPr>
              <p:spPr bwMode="auto">
                <a:xfrm>
                  <a:off x="4633760" y="4074455"/>
                  <a:ext cx="974587" cy="39682"/>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3678"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a typeface="ＭＳ Ｐゴシック" charset="0"/>
                  </a:endParaRPr>
                </a:p>
              </p:txBody>
            </p:sp>
            <p:sp>
              <p:nvSpPr>
                <p:cNvPr id="99" name="Freeform 67"/>
                <p:cNvSpPr>
                  <a:spLocks noChangeAspect="1" noEditPoints="1"/>
                </p:cNvSpPr>
                <p:nvPr/>
              </p:nvSpPr>
              <p:spPr bwMode="auto">
                <a:xfrm>
                  <a:off x="5019769" y="3701987"/>
                  <a:ext cx="215271" cy="218599"/>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Calibri" charset="0"/>
                    <a:ea typeface="ＭＳ Ｐゴシック" charset="0"/>
                  </a:endParaRPr>
                </a:p>
              </p:txBody>
            </p:sp>
          </p:grpSp>
        </p:grpSp>
        <p:sp>
          <p:nvSpPr>
            <p:cNvPr id="90" name="Freeform 5"/>
            <p:cNvSpPr>
              <a:spLocks/>
            </p:cNvSpPr>
            <p:nvPr/>
          </p:nvSpPr>
          <p:spPr bwMode="auto">
            <a:xfrm rot="10800000">
              <a:off x="2246716" y="4649924"/>
              <a:ext cx="7450437" cy="1153378"/>
            </a:xfrm>
            <a:custGeom>
              <a:avLst/>
              <a:gdLst>
                <a:gd name="T0" fmla="*/ 0 w 2884"/>
                <a:gd name="T1" fmla="*/ 540 h 540"/>
                <a:gd name="T2" fmla="*/ 0 w 2884"/>
                <a:gd name="T3" fmla="*/ 0 h 540"/>
                <a:gd name="T4" fmla="*/ 2884 w 2884"/>
                <a:gd name="T5" fmla="*/ 0 h 540"/>
              </a:gdLst>
              <a:ahLst/>
              <a:cxnLst>
                <a:cxn ang="0">
                  <a:pos x="T0" y="T1"/>
                </a:cxn>
                <a:cxn ang="0">
                  <a:pos x="T2" y="T3"/>
                </a:cxn>
                <a:cxn ang="0">
                  <a:pos x="T4" y="T5"/>
                </a:cxn>
              </a:cxnLst>
              <a:rect l="0" t="0" r="r" b="b"/>
              <a:pathLst>
                <a:path w="2884" h="540">
                  <a:moveTo>
                    <a:pt x="0" y="540"/>
                  </a:moveTo>
                  <a:lnTo>
                    <a:pt x="0" y="0"/>
                  </a:lnTo>
                  <a:lnTo>
                    <a:pt x="2884" y="0"/>
                  </a:lnTo>
                </a:path>
              </a:pathLst>
            </a:custGeom>
            <a:noFill/>
            <a:ln w="31750" cap="sq" cmpd="sng" algn="ctr">
              <a:solidFill>
                <a:srgbClr val="3C3C3C">
                  <a:lumMod val="40000"/>
                  <a:lumOff val="60000"/>
                </a:srgbClr>
              </a:solidFill>
              <a:prstDash val="solid"/>
              <a:miter lim="800000"/>
              <a:headEnd type="none"/>
              <a:tailEnd type="arrow" w="lg" len="sm"/>
            </a:ln>
            <a:effectLst/>
            <a:extLst/>
          </p:spPr>
          <p:txBody>
            <a:bodyPr vert="horz" wrap="square" lIns="89642" tIns="44821" rIns="89642" bIns="44821" numCol="1" anchor="t" anchorCtr="0" compatLnSpc="1">
              <a:prstTxWarp prst="textNoShape">
                <a:avLst/>
              </a:prstTxWarp>
            </a:bodyPr>
            <a:lstStyle/>
            <a:p>
              <a:pPr marL="0" marR="0" lvl="0" indent="0" defTabSz="609543"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pic>
          <p:nvPicPr>
            <p:cNvPr id="91" name="Picture 90"/>
            <p:cNvPicPr>
              <a:picLocks noChangeAspect="1"/>
            </p:cNvPicPr>
            <p:nvPr/>
          </p:nvPicPr>
          <p:blipFill>
            <a:blip r:embed="rId7"/>
            <a:stretch>
              <a:fillRect/>
            </a:stretch>
          </p:blipFill>
          <p:spPr>
            <a:xfrm>
              <a:off x="5245543" y="4967112"/>
              <a:ext cx="1452783" cy="1057362"/>
            </a:xfrm>
            <a:prstGeom prst="rect">
              <a:avLst/>
            </a:prstGeom>
            <a:ln w="12700">
              <a:solidFill>
                <a:srgbClr val="3C3C3C">
                  <a:lumMod val="20000"/>
                  <a:lumOff val="80000"/>
                </a:srgbClr>
              </a:solidFill>
            </a:ln>
          </p:spPr>
        </p:pic>
        <p:sp>
          <p:nvSpPr>
            <p:cNvPr id="92" name="TextBox 91"/>
            <p:cNvSpPr txBox="1">
              <a:spLocks/>
            </p:cNvSpPr>
            <p:nvPr/>
          </p:nvSpPr>
          <p:spPr>
            <a:xfrm>
              <a:off x="5384085" y="6104495"/>
              <a:ext cx="1175698" cy="193899"/>
            </a:xfrm>
            <a:prstGeom prst="rect">
              <a:avLst/>
            </a:prstGeom>
          </p:spPr>
          <p:txBody>
            <a:bodyPr vert="horz" wrap="square" lIns="0" tIns="0" rIns="0" bIns="0" rtlCol="0" anchor="t">
              <a:spAutoFit/>
            </a:bodyPr>
            <a:lstStyle/>
            <a:p>
              <a:pPr marL="0" marR="0" lvl="0" indent="0" algn="ctr" defTabSz="91422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76852">
                        <a:srgbClr val="3C3C3C"/>
                      </a:gs>
                      <a:gs pos="97000">
                        <a:srgbClr val="3C3C3C"/>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HockeyApp</a:t>
              </a:r>
            </a:p>
          </p:txBody>
        </p:sp>
      </p:grpSp>
    </p:spTree>
    <p:extLst>
      <p:ext uri="{BB962C8B-B14F-4D97-AF65-F5344CB8AC3E}">
        <p14:creationId xmlns:p14="http://schemas.microsoft.com/office/powerpoint/2010/main" val="32152392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Build and Deploy – Visual Studio Team Services</a:t>
            </a:r>
            <a:endParaRPr lang="pt-BR" sz="2800" dirty="0"/>
          </a:p>
        </p:txBody>
      </p:sp>
      <p:sp>
        <p:nvSpPr>
          <p:cNvPr id="3" name="Text Placeholder 2"/>
          <p:cNvSpPr>
            <a:spLocks noGrp="1"/>
          </p:cNvSpPr>
          <p:nvPr>
            <p:ph type="body" sz="quarter" idx="10"/>
          </p:nvPr>
        </p:nvSpPr>
        <p:spPr>
          <a:xfrm>
            <a:off x="240509" y="1544397"/>
            <a:ext cx="11152188" cy="2478627"/>
          </a:xfrm>
        </p:spPr>
        <p:txBody>
          <a:bodyPr/>
          <a:lstStyle/>
          <a:p>
            <a:pPr marL="457200" indent="-457200">
              <a:buFont typeface="Arial" panose="020B0604020202020204" pitchFamily="34" charset="0"/>
              <a:buChar char="•"/>
            </a:pPr>
            <a:r>
              <a:rPr lang="en-US" sz="2800" dirty="0">
                <a:latin typeface="+mj-lt"/>
              </a:rPr>
              <a:t>Simplify the creation of powerful build deployment pipelines with the deployment tasks</a:t>
            </a:r>
          </a:p>
          <a:p>
            <a:pPr marL="457200" indent="-457200">
              <a:buFont typeface="Arial" panose="020B0604020202020204" pitchFamily="34" charset="0"/>
              <a:buChar char="•"/>
            </a:pPr>
            <a:r>
              <a:rPr lang="en-US" sz="2800" dirty="0">
                <a:latin typeface="+mj-lt"/>
              </a:rPr>
              <a:t>Dozens of tasks exist for build and deployment options across a wide </a:t>
            </a:r>
            <a:br>
              <a:rPr lang="en-US" sz="2800" dirty="0">
                <a:latin typeface="+mj-lt"/>
              </a:rPr>
            </a:br>
            <a:r>
              <a:rPr lang="en-US" sz="2800" dirty="0">
                <a:latin typeface="+mj-lt"/>
              </a:rPr>
              <a:t>variety of Microsoft, non-Microsoft and OSS technologies</a:t>
            </a:r>
          </a:p>
          <a:p>
            <a:pPr marL="457200" indent="-457200">
              <a:buFont typeface="Arial" panose="020B0604020202020204" pitchFamily="34" charset="0"/>
              <a:buChar char="•"/>
            </a:pPr>
            <a:r>
              <a:rPr lang="en-US" sz="2800" dirty="0">
                <a:latin typeface="+mj-lt"/>
              </a:rPr>
              <a:t>Build steps are easily extensible and an ecosystem of third-party steps are available from the Visual Studio Team Services store</a:t>
            </a:r>
          </a:p>
        </p:txBody>
      </p:sp>
    </p:spTree>
    <p:extLst>
      <p:ext uri="{BB962C8B-B14F-4D97-AF65-F5344CB8AC3E}">
        <p14:creationId xmlns:p14="http://schemas.microsoft.com/office/powerpoint/2010/main" val="41963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Build and Deploy – Visual Studio Team Services</a:t>
            </a:r>
            <a:endParaRPr lang="pt-BR" sz="2800" dirty="0"/>
          </a:p>
        </p:txBody>
      </p:sp>
      <p:pic>
        <p:nvPicPr>
          <p:cNvPr id="7" name="Picture 6"/>
          <p:cNvPicPr>
            <a:picLocks noChangeAspect="1"/>
          </p:cNvPicPr>
          <p:nvPr/>
        </p:nvPicPr>
        <p:blipFill>
          <a:blip r:embed="rId3"/>
          <a:stretch>
            <a:fillRect/>
          </a:stretch>
        </p:blipFill>
        <p:spPr>
          <a:xfrm>
            <a:off x="2146300" y="1404937"/>
            <a:ext cx="7767068" cy="4708993"/>
          </a:xfrm>
          <a:prstGeom prst="rect">
            <a:avLst/>
          </a:prstGeom>
        </p:spPr>
      </p:pic>
    </p:spTree>
    <p:extLst>
      <p:ext uri="{BB962C8B-B14F-4D97-AF65-F5344CB8AC3E}">
        <p14:creationId xmlns:p14="http://schemas.microsoft.com/office/powerpoint/2010/main" val="11971301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Testing</a:t>
            </a:r>
            <a:endParaRPr lang="pt-BR" sz="2800" dirty="0"/>
          </a:p>
        </p:txBody>
      </p:sp>
      <p:sp>
        <p:nvSpPr>
          <p:cNvPr id="3" name="Text Placeholder 2"/>
          <p:cNvSpPr>
            <a:spLocks noGrp="1"/>
          </p:cNvSpPr>
          <p:nvPr>
            <p:ph type="body" sz="quarter" idx="10"/>
          </p:nvPr>
        </p:nvSpPr>
        <p:spPr>
          <a:xfrm>
            <a:off x="240509" y="1544397"/>
            <a:ext cx="11152188" cy="2347309"/>
          </a:xfrm>
        </p:spPr>
        <p:txBody>
          <a:bodyPr/>
          <a:lstStyle/>
          <a:p>
            <a:pPr marL="457200" indent="-457200">
              <a:buFont typeface="Arial" panose="020B0604020202020204" pitchFamily="34" charset="0"/>
              <a:buChar char="•"/>
            </a:pPr>
            <a:r>
              <a:rPr lang="en-US" sz="2800" dirty="0">
                <a:latin typeface="+mj-lt"/>
              </a:rPr>
              <a:t>Mobile developers face a myriad of challenges</a:t>
            </a:r>
          </a:p>
          <a:p>
            <a:pPr marL="796578" lvl="1" indent="-457200">
              <a:buFont typeface="Arial" panose="020B0604020202020204" pitchFamily="34" charset="0"/>
              <a:buChar char="•"/>
            </a:pPr>
            <a:r>
              <a:rPr lang="en-US" sz="2400" dirty="0">
                <a:latin typeface="+mj-lt"/>
              </a:rPr>
              <a:t>Device fragmentation</a:t>
            </a:r>
          </a:p>
          <a:p>
            <a:pPr marL="796578" lvl="1" indent="-457200">
              <a:buFont typeface="Arial" panose="020B0604020202020204" pitchFamily="34" charset="0"/>
              <a:buChar char="•"/>
            </a:pPr>
            <a:r>
              <a:rPr lang="en-US" sz="2400" dirty="0">
                <a:latin typeface="+mj-lt"/>
              </a:rPr>
              <a:t>Apps are complex</a:t>
            </a:r>
          </a:p>
          <a:p>
            <a:pPr marL="796578" lvl="1" indent="-457200">
              <a:buFont typeface="Arial" panose="020B0604020202020204" pitchFamily="34" charset="0"/>
              <a:buChar char="•"/>
            </a:pPr>
            <a:r>
              <a:rPr lang="en-US" sz="2400" dirty="0">
                <a:latin typeface="+mj-lt"/>
              </a:rPr>
              <a:t>Manual testing is slow and error-prone</a:t>
            </a:r>
          </a:p>
          <a:p>
            <a:pPr marL="796578" lvl="1" indent="-457200">
              <a:buFont typeface="Arial" panose="020B0604020202020204" pitchFamily="34" charset="0"/>
              <a:buChar char="•"/>
            </a:pPr>
            <a:r>
              <a:rPr lang="en-US" sz="2400" dirty="0">
                <a:latin typeface="+mj-lt"/>
              </a:rPr>
              <a:t>Users use apps in unexpected ways</a:t>
            </a:r>
          </a:p>
        </p:txBody>
      </p:sp>
    </p:spTree>
    <p:extLst>
      <p:ext uri="{BB962C8B-B14F-4D97-AF65-F5344CB8AC3E}">
        <p14:creationId xmlns:p14="http://schemas.microsoft.com/office/powerpoint/2010/main" val="6156390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de-DE" sz="3600" b="1" dirty="0"/>
              <a:t>Automated Testing – Xamarin Test Cloud</a:t>
            </a:r>
            <a:endParaRPr lang="pt-BR" sz="3600" b="1" dirty="0"/>
          </a:p>
        </p:txBody>
      </p:sp>
      <p:sp>
        <p:nvSpPr>
          <p:cNvPr id="3" name="Text Placeholder 2"/>
          <p:cNvSpPr>
            <a:spLocks noGrp="1"/>
          </p:cNvSpPr>
          <p:nvPr>
            <p:ph type="body" sz="quarter" idx="10"/>
          </p:nvPr>
        </p:nvSpPr>
        <p:spPr>
          <a:xfrm>
            <a:off x="240509" y="1544397"/>
            <a:ext cx="11152188" cy="3094180"/>
          </a:xfrm>
        </p:spPr>
        <p:txBody>
          <a:bodyPr/>
          <a:lstStyle/>
          <a:p>
            <a:pPr marL="457200" indent="-457200">
              <a:buFont typeface="Arial" panose="020B0604020202020204" pitchFamily="34" charset="0"/>
              <a:buChar char="•"/>
            </a:pPr>
            <a:r>
              <a:rPr lang="en-US" sz="2800" dirty="0">
                <a:latin typeface="+mj-lt"/>
              </a:rPr>
              <a:t>Diverse library of real devices</a:t>
            </a:r>
          </a:p>
          <a:p>
            <a:pPr marL="457200" indent="-457200">
              <a:buFont typeface="Arial" panose="020B0604020202020204" pitchFamily="34" charset="0"/>
              <a:buChar char="•"/>
            </a:pPr>
            <a:r>
              <a:rPr lang="en-US" sz="2800" dirty="0">
                <a:latin typeface="+mj-lt"/>
              </a:rPr>
              <a:t>Simulate real user interactions</a:t>
            </a:r>
          </a:p>
          <a:p>
            <a:pPr marL="457200" indent="-457200">
              <a:buFont typeface="Arial" panose="020B0604020202020204" pitchFamily="34" charset="0"/>
              <a:buChar char="•"/>
            </a:pPr>
            <a:r>
              <a:rPr lang="en-US" sz="2800" dirty="0">
                <a:latin typeface="+mj-lt"/>
              </a:rPr>
              <a:t>Test continuously</a:t>
            </a:r>
          </a:p>
          <a:p>
            <a:pPr marL="457200" indent="-457200">
              <a:buFont typeface="Arial" panose="020B0604020202020204" pitchFamily="34" charset="0"/>
              <a:buChar char="•"/>
            </a:pPr>
            <a:r>
              <a:rPr lang="en-US" sz="2800" dirty="0">
                <a:latin typeface="+mj-lt"/>
              </a:rPr>
              <a:t>Analyze app performance</a:t>
            </a:r>
          </a:p>
          <a:p>
            <a:pPr marL="457200" indent="-457200">
              <a:buFont typeface="Arial" panose="020B0604020202020204" pitchFamily="34" charset="0"/>
              <a:buChar char="•"/>
            </a:pPr>
            <a:r>
              <a:rPr lang="en-US" sz="2800" dirty="0">
                <a:latin typeface="+mj-lt"/>
              </a:rPr>
              <a:t>Use the tools you know</a:t>
            </a:r>
          </a:p>
          <a:p>
            <a:pPr marL="457200" indent="-457200">
              <a:buFont typeface="Arial" panose="020B0604020202020204" pitchFamily="34" charset="0"/>
              <a:buChar char="•"/>
            </a:pPr>
            <a:r>
              <a:rPr lang="en-US" sz="2800" dirty="0">
                <a:latin typeface="+mj-lt"/>
              </a:rPr>
              <a:t>Test native device functionality</a:t>
            </a:r>
          </a:p>
        </p:txBody>
      </p:sp>
      <p:pic>
        <p:nvPicPr>
          <p:cNvPr id="4" name="Picture 3"/>
          <p:cNvPicPr>
            <a:picLocks noChangeAspect="1"/>
          </p:cNvPicPr>
          <p:nvPr/>
        </p:nvPicPr>
        <p:blipFill rotWithShape="1">
          <a:blip r:embed="rId3"/>
          <a:srcRect r="7766"/>
          <a:stretch/>
        </p:blipFill>
        <p:spPr>
          <a:xfrm>
            <a:off x="7100254" y="1266625"/>
            <a:ext cx="4810096" cy="5404451"/>
          </a:xfrm>
          <a:prstGeom prst="rect">
            <a:avLst/>
          </a:prstGeom>
        </p:spPr>
      </p:pic>
    </p:spTree>
    <p:extLst>
      <p:ext uri="{BB962C8B-B14F-4D97-AF65-F5344CB8AC3E}">
        <p14:creationId xmlns:p14="http://schemas.microsoft.com/office/powerpoint/2010/main" val="6182735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User Beta Testing </a:t>
            </a:r>
            <a:r>
              <a:rPr lang="de-DE" sz="3600" b="1" dirty="0"/>
              <a:t>– Hockey App</a:t>
            </a:r>
            <a:endParaRPr lang="pt-BR" sz="3600" b="1" dirty="0"/>
          </a:p>
        </p:txBody>
      </p:sp>
      <p:sp>
        <p:nvSpPr>
          <p:cNvPr id="3" name="Text Placeholder 2"/>
          <p:cNvSpPr>
            <a:spLocks noGrp="1"/>
          </p:cNvSpPr>
          <p:nvPr>
            <p:ph type="body" sz="quarter" idx="10"/>
          </p:nvPr>
        </p:nvSpPr>
        <p:spPr>
          <a:xfrm>
            <a:off x="240509" y="1544397"/>
            <a:ext cx="11152188" cy="2544286"/>
          </a:xfrm>
        </p:spPr>
        <p:txBody>
          <a:bodyPr/>
          <a:lstStyle/>
          <a:p>
            <a:pPr marL="457200" indent="-457200">
              <a:buFont typeface="Arial" panose="020B0604020202020204" pitchFamily="34" charset="0"/>
              <a:buChar char="•"/>
            </a:pPr>
            <a:r>
              <a:rPr lang="en-US" sz="2800" dirty="0">
                <a:latin typeface="+mj-lt"/>
              </a:rPr>
              <a:t>Distribute your app</a:t>
            </a:r>
          </a:p>
          <a:p>
            <a:pPr marL="457200" indent="-457200">
              <a:buFont typeface="Arial" panose="020B0604020202020204" pitchFamily="34" charset="0"/>
              <a:buChar char="•"/>
            </a:pPr>
            <a:r>
              <a:rPr lang="en-US" sz="2800" dirty="0">
                <a:latin typeface="+mj-lt"/>
              </a:rPr>
              <a:t>Collect crash reports</a:t>
            </a:r>
          </a:p>
          <a:p>
            <a:pPr marL="457200" indent="-457200">
              <a:buFont typeface="Arial" panose="020B0604020202020204" pitchFamily="34" charset="0"/>
              <a:buChar char="•"/>
            </a:pPr>
            <a:r>
              <a:rPr lang="en-US" sz="2800" dirty="0">
                <a:latin typeface="+mj-lt"/>
              </a:rPr>
              <a:t>Gather user feedback</a:t>
            </a:r>
          </a:p>
          <a:p>
            <a:pPr marL="457200" indent="-457200">
              <a:buFont typeface="Arial" panose="020B0604020202020204" pitchFamily="34" charset="0"/>
              <a:buChar char="•"/>
            </a:pPr>
            <a:r>
              <a:rPr lang="en-US" sz="2800" dirty="0">
                <a:latin typeface="+mj-lt"/>
              </a:rPr>
              <a:t>Understand app adoption</a:t>
            </a:r>
          </a:p>
          <a:p>
            <a:pPr marL="457200" indent="-457200">
              <a:buFont typeface="Arial" panose="020B0604020202020204" pitchFamily="34" charset="0"/>
              <a:buChar char="•"/>
            </a:pPr>
            <a:r>
              <a:rPr lang="en-US" sz="2800" dirty="0">
                <a:latin typeface="+mj-lt"/>
              </a:rPr>
              <a:t>Track app usage</a:t>
            </a:r>
          </a:p>
        </p:txBody>
      </p:sp>
      <p:pic>
        <p:nvPicPr>
          <p:cNvPr id="5" name="Picture 4"/>
          <p:cNvPicPr>
            <a:picLocks noChangeAspect="1"/>
          </p:cNvPicPr>
          <p:nvPr/>
        </p:nvPicPr>
        <p:blipFill>
          <a:blip r:embed="rId3"/>
          <a:stretch>
            <a:fillRect/>
          </a:stretch>
        </p:blipFill>
        <p:spPr>
          <a:xfrm>
            <a:off x="7002317" y="1243455"/>
            <a:ext cx="4843849" cy="5442207"/>
          </a:xfrm>
          <a:prstGeom prst="rect">
            <a:avLst/>
          </a:prstGeom>
        </p:spPr>
      </p:pic>
    </p:spTree>
    <p:extLst>
      <p:ext uri="{BB962C8B-B14F-4D97-AF65-F5344CB8AC3E}">
        <p14:creationId xmlns:p14="http://schemas.microsoft.com/office/powerpoint/2010/main" val="32403975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74" y="312651"/>
            <a:ext cx="11646957" cy="498598"/>
          </a:xfrm>
        </p:spPr>
        <p:txBody>
          <a:bodyPr/>
          <a:lstStyle/>
          <a:p>
            <a:r>
              <a:rPr lang="en-US" sz="3600" b="1" dirty="0"/>
              <a:t>Continuous Delivery to Stores – Visual Studio Team Services</a:t>
            </a:r>
            <a:endParaRPr lang="pt-BR" sz="2800" dirty="0"/>
          </a:p>
        </p:txBody>
      </p:sp>
      <p:sp>
        <p:nvSpPr>
          <p:cNvPr id="4" name="Text Placeholder 2"/>
          <p:cNvSpPr>
            <a:spLocks noGrp="1"/>
          </p:cNvSpPr>
          <p:nvPr>
            <p:ph type="body" sz="quarter" idx="10"/>
          </p:nvPr>
        </p:nvSpPr>
        <p:spPr>
          <a:xfrm>
            <a:off x="240509" y="1544397"/>
            <a:ext cx="11152188" cy="1395254"/>
          </a:xfrm>
        </p:spPr>
        <p:txBody>
          <a:bodyPr/>
          <a:lstStyle/>
          <a:p>
            <a:r>
              <a:rPr lang="en-US" sz="2800" dirty="0">
                <a:latin typeface="+mj-lt"/>
              </a:rPr>
              <a:t>Visual Studio Marketplace Extensions </a:t>
            </a:r>
          </a:p>
          <a:p>
            <a:pPr marL="457200" indent="-457200">
              <a:buFont typeface="Arial" panose="020B0604020202020204" pitchFamily="34" charset="0"/>
              <a:buChar char="•"/>
            </a:pPr>
            <a:r>
              <a:rPr lang="en-US" sz="2800" dirty="0">
                <a:latin typeface="+mj-lt"/>
              </a:rPr>
              <a:t>Tasks for publishing </a:t>
            </a:r>
            <a:r>
              <a:rPr lang="en-US" sz="2800">
                <a:latin typeface="+mj-lt"/>
              </a:rPr>
              <a:t>app t</a:t>
            </a:r>
            <a:r>
              <a:rPr lang="en-US" sz="2800" dirty="0">
                <a:latin typeface="+mj-lt"/>
              </a:rPr>
              <a:t>o</a:t>
            </a:r>
            <a:r>
              <a:rPr lang="en-US" sz="2800">
                <a:latin typeface="+mj-lt"/>
              </a:rPr>
              <a:t>:</a:t>
            </a:r>
            <a:endParaRPr lang="en-US" sz="2800" dirty="0">
              <a:latin typeface="+mj-lt"/>
            </a:endParaRPr>
          </a:p>
          <a:p>
            <a:pPr marL="796578" lvl="1" indent="-457200">
              <a:buFont typeface="Arial" panose="020B0604020202020204" pitchFamily="34" charset="0"/>
              <a:buChar char="•"/>
            </a:pPr>
            <a:r>
              <a:rPr lang="en-US" sz="2400" dirty="0">
                <a:latin typeface="+mj-lt"/>
              </a:rPr>
              <a:t>Google Play, Apple Store and Windows Store</a:t>
            </a:r>
          </a:p>
        </p:txBody>
      </p:sp>
      <p:pic>
        <p:nvPicPr>
          <p:cNvPr id="6" name="Picture 5"/>
          <p:cNvPicPr>
            <a:picLocks noChangeAspect="1"/>
          </p:cNvPicPr>
          <p:nvPr/>
        </p:nvPicPr>
        <p:blipFill>
          <a:blip r:embed="rId3"/>
          <a:stretch>
            <a:fillRect/>
          </a:stretch>
        </p:blipFill>
        <p:spPr>
          <a:xfrm>
            <a:off x="2930761" y="3163143"/>
            <a:ext cx="6602781" cy="2915135"/>
          </a:xfrm>
          <a:prstGeom prst="rect">
            <a:avLst/>
          </a:prstGeom>
        </p:spPr>
      </p:pic>
    </p:spTree>
    <p:extLst>
      <p:ext uri="{BB962C8B-B14F-4D97-AF65-F5344CB8AC3E}">
        <p14:creationId xmlns:p14="http://schemas.microsoft.com/office/powerpoint/2010/main" val="3643921391"/>
      </p:ext>
    </p:extLst>
  </p:cSld>
  <p:clrMapOvr>
    <a:masterClrMapping/>
  </p:clrMapOvr>
  <p:transition>
    <p:fade/>
  </p:transition>
</p:sld>
</file>

<file path=ppt/theme/theme1.xml><?xml version="1.0" encoding="utf-8"?>
<a:theme xmlns:a="http://schemas.openxmlformats.org/drawingml/2006/main" name="3-30045_Customer_Service_&amp;_Support_16x9">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1400" dirty="0">
            <a:gradFill>
              <a:gsLst>
                <a:gs pos="0">
                  <a:schemeClr val="tx1"/>
                </a:gs>
                <a:gs pos="100000">
                  <a:schemeClr val="tx1"/>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0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3-30045_Customer_Service_&amp;_Support_16x9">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1400" dirty="0">
            <a:gradFill>
              <a:gsLst>
                <a:gs pos="0">
                  <a:schemeClr val="tx1"/>
                </a:gs>
                <a:gs pos="100000">
                  <a:schemeClr val="tx1"/>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0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3-30045_Customer_Service_&amp;_Support_16x9">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1400" dirty="0">
            <a:gradFill>
              <a:gsLst>
                <a:gs pos="0">
                  <a:schemeClr val="tx1"/>
                </a:gs>
                <a:gs pos="100000">
                  <a:schemeClr val="tx1"/>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0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3_3-30045_Customer_Service_&amp;_Support_16x9">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1400" dirty="0">
            <a:gradFill>
              <a:gsLst>
                <a:gs pos="0">
                  <a:schemeClr val="tx1"/>
                </a:gs>
                <a:gs pos="100000">
                  <a:schemeClr val="tx1"/>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000" dirty="0"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4_3-30045_Customer_Service_&amp;_Support_16x9">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1400" dirty="0">
            <a:gradFill>
              <a:gsLst>
                <a:gs pos="0">
                  <a:schemeClr val="tx1"/>
                </a:gs>
                <a:gs pos="100000">
                  <a:schemeClr val="tx1"/>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0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GPS MPN Metro blue 16x9">
  <a:themeElements>
    <a:clrScheme name="MPN/GPS Blue">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100"/>
      </a:accent6>
      <a:hlink>
        <a:srgbClr val="002050"/>
      </a:hlink>
      <a:folHlink>
        <a:srgbClr val="0072C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E07F370591F244838A911DA2D4BFE6" ma:contentTypeVersion="6" ma:contentTypeDescription="Create a new document." ma:contentTypeScope="" ma:versionID="344f465f562e3d0e60e378457d0360e7">
  <xsd:schema xmlns:xsd="http://www.w3.org/2001/XMLSchema" xmlns:xs="http://www.w3.org/2001/XMLSchema" xmlns:p="http://schemas.microsoft.com/office/2006/metadata/properties" xmlns:ns2="d988dbc6-65c6-475a-94ce-0813a2e68dd0" xmlns:ns3="55a350e5-a437-4c30-9d75-1152f3ec09ab" targetNamespace="http://schemas.microsoft.com/office/2006/metadata/properties" ma:root="true" ma:fieldsID="fc697cbbeac7565eadebd47d3150c54b" ns2:_="" ns3:_="">
    <xsd:import namespace="d988dbc6-65c6-475a-94ce-0813a2e68dd0"/>
    <xsd:import namespace="55a350e5-a437-4c30-9d75-1152f3ec09a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88dbc6-65c6-475a-94ce-0813a2e68dd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5a350e5-a437-4c30-9d75-1152f3ec09a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d988dbc6-65c6-475a-94ce-0813a2e68dd0"/>
    <ds:schemaRef ds:uri="http://purl.org/dc/terms/"/>
    <ds:schemaRef ds:uri="55a350e5-a437-4c30-9d75-1152f3ec09ab"/>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1EDD17C6-6FCD-4872-B435-794C6BF9CFF3}"/>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CSS_General_Template_16x9_v05</Template>
  <TotalTime>3884</TotalTime>
  <Words>1543</Words>
  <Application>Microsoft Office PowerPoint</Application>
  <PresentationFormat>Custom</PresentationFormat>
  <Paragraphs>110</Paragraphs>
  <Slides>9</Slides>
  <Notes>9</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9</vt:i4>
      </vt:variant>
    </vt:vector>
  </HeadingPairs>
  <TitlesOfParts>
    <vt:vector size="25" baseType="lpstr">
      <vt:lpstr>ＭＳ Ｐゴシック</vt:lpstr>
      <vt:lpstr>Arial</vt:lpstr>
      <vt:lpstr>Calibri</vt:lpstr>
      <vt:lpstr>Consolas</vt:lpstr>
      <vt:lpstr>Segoe UI</vt:lpstr>
      <vt:lpstr>Segoe UI Light</vt:lpstr>
      <vt:lpstr>Segoe UI Semibold</vt:lpstr>
      <vt:lpstr>Segoe UI Semilight</vt:lpstr>
      <vt:lpstr>Wingdings</vt:lpstr>
      <vt:lpstr>3-30045_Customer_Service_&amp;_Support_16x9</vt:lpstr>
      <vt:lpstr>Accent Color Transition Slides</vt:lpstr>
      <vt:lpstr>1_3-30045_Customer_Service_&amp;_Support_16x9</vt:lpstr>
      <vt:lpstr>2_3-30045_Customer_Service_&amp;_Support_16x9</vt:lpstr>
      <vt:lpstr>3_3-30045_Customer_Service_&amp;_Support_16x9</vt:lpstr>
      <vt:lpstr>4_3-30045_Customer_Service_&amp;_Support_16x9</vt:lpstr>
      <vt:lpstr>GPS MPN Metro blue 16x9</vt:lpstr>
      <vt:lpstr>DevOps for Xamarin</vt:lpstr>
      <vt:lpstr>DevOps</vt:lpstr>
      <vt:lpstr>DevOps for mobile apps</vt:lpstr>
      <vt:lpstr>Build and Deploy – Visual Studio Team Services</vt:lpstr>
      <vt:lpstr>Build and Deploy – Visual Studio Team Services</vt:lpstr>
      <vt:lpstr>Testing</vt:lpstr>
      <vt:lpstr>Automated Testing – Xamarin Test Cloud</vt:lpstr>
      <vt:lpstr>User Beta Testing – Hockey App</vt:lpstr>
      <vt:lpstr>Continuous Delivery to Stores – Visual Studio Team Services</vt:lpstr>
    </vt:vector>
  </TitlesOfParts>
  <Manager>&lt;Content Manager Name Here&gt;</Manager>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Partner Services</dc:title>
  <dc:subject>Customer Service &amp; Support</dc:subject>
  <dc:creator>eassis@microsoft.com</dc:creator>
  <cp:keywords>Customer Service &amp; Support</cp:keywords>
  <cp:lastModifiedBy>Fernando Filiputti</cp:lastModifiedBy>
  <cp:revision>479</cp:revision>
  <dcterms:created xsi:type="dcterms:W3CDTF">2012-07-23T22:22:57Z</dcterms:created>
  <dcterms:modified xsi:type="dcterms:W3CDTF">2017-02-14T17:50:36Z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0x0101000CE07F370591F244838A911DA2D4BFE6</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9b86acc0-146f-4c17-adda-877c1f119ab8</vt:lpwstr>
  </property>
  <property fmtid="{D5CDD505-2E9C-101B-9397-08002B2CF9AE}" pid="7" name="DocVizMetadataToken">
    <vt:lpwstr>600x337x1</vt:lpwstr>
  </property>
  <property fmtid="{D5CDD505-2E9C-101B-9397-08002B2CF9AE}" pid="8" name="DocVizPreviewMetadata_Count">
    <vt:i4>21</vt:i4>
  </property>
  <property fmtid="{D5CDD505-2E9C-101B-9397-08002B2CF9AE}" pid="9" name="DocVizPreviewMetadata_0">
    <vt:lpwstr>300x168x1</vt:lpwstr>
  </property>
</Properties>
</file>