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5"/>
    <p:sldMasterId id="214748368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Proxima Nova"/>
      <p:regular r:id="rId28"/>
      <p:bold r:id="rId29"/>
      <p:italic r:id="rId30"/>
      <p:boldItalic r:id="rId31"/>
    </p:embeddedFont>
    <p:embeddedFont>
      <p:font typeface="Roboto"/>
      <p:regular r:id="rId32"/>
      <p:bold r:id="rId33"/>
      <p:italic r:id="rId34"/>
      <p:boldItalic r:id="rId35"/>
    </p:embeddedFont>
    <p:embeddedFont>
      <p:font typeface="Arimo"/>
      <p:regular r:id="rId36"/>
      <p:bold r:id="rId37"/>
      <p:italic r:id="rId38"/>
      <p:boldItalic r:id="rId39"/>
    </p:embeddedFont>
    <p:embeddedFont>
      <p:font typeface="Fira Sans Extra Condensed Medium"/>
      <p:regular r:id="rId40"/>
      <p:bold r:id="rId41"/>
      <p:italic r:id="rId42"/>
      <p:boldItalic r:id="rId43"/>
    </p:embeddedFont>
    <p:embeddedFont>
      <p:font typeface="Proxima Nova Semibold"/>
      <p:regular r:id="rId44"/>
      <p:bold r:id="rId45"/>
      <p:boldItalic r:id="rId46"/>
    </p:embeddedFont>
    <p:embeddedFont>
      <p:font typeface="Space Grotesk"/>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D728B9-F9EB-4CF7-8471-870016A188E8}">
  <a:tblStyle styleId="{F7D728B9-F9EB-4CF7-8471-870016A188E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ExtraCondensedMedium-regular.fntdata"/><Relationship Id="rId20" Type="http://schemas.openxmlformats.org/officeDocument/2006/relationships/slide" Target="slides/slide13.xml"/><Relationship Id="rId42" Type="http://schemas.openxmlformats.org/officeDocument/2006/relationships/font" Target="fonts/FiraSansExtraCondensedMedium-italic.fntdata"/><Relationship Id="rId41" Type="http://schemas.openxmlformats.org/officeDocument/2006/relationships/font" Target="fonts/FiraSansExtraCondensedMedium-bold.fntdata"/><Relationship Id="rId22" Type="http://schemas.openxmlformats.org/officeDocument/2006/relationships/slide" Target="slides/slide15.xml"/><Relationship Id="rId44" Type="http://schemas.openxmlformats.org/officeDocument/2006/relationships/font" Target="fonts/ProximaNovaSemibold-regular.fntdata"/><Relationship Id="rId21" Type="http://schemas.openxmlformats.org/officeDocument/2006/relationships/slide" Target="slides/slide14.xml"/><Relationship Id="rId43" Type="http://schemas.openxmlformats.org/officeDocument/2006/relationships/font" Target="fonts/FiraSansExtraCondensedMedium-boldItalic.fntdata"/><Relationship Id="rId24" Type="http://schemas.openxmlformats.org/officeDocument/2006/relationships/slide" Target="slides/slide17.xml"/><Relationship Id="rId46" Type="http://schemas.openxmlformats.org/officeDocument/2006/relationships/font" Target="fonts/ProximaNovaSemibold-boldItalic.fntdata"/><Relationship Id="rId23" Type="http://schemas.openxmlformats.org/officeDocument/2006/relationships/slide" Target="slides/slide16.xml"/><Relationship Id="rId45" Type="http://schemas.openxmlformats.org/officeDocument/2006/relationships/font" Target="fonts/ProximaNovaSemibold-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48" Type="http://schemas.openxmlformats.org/officeDocument/2006/relationships/font" Target="fonts/SpaceGrotesk-bold.fntdata"/><Relationship Id="rId25" Type="http://schemas.openxmlformats.org/officeDocument/2006/relationships/slide" Target="slides/slide18.xml"/><Relationship Id="rId47" Type="http://schemas.openxmlformats.org/officeDocument/2006/relationships/font" Target="fonts/SpaceGrotesk-regular.fntdata"/><Relationship Id="rId28" Type="http://schemas.openxmlformats.org/officeDocument/2006/relationships/font" Target="fonts/ProximaNova-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ProximaNova-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4.xml"/><Relationship Id="rId33" Type="http://schemas.openxmlformats.org/officeDocument/2006/relationships/font" Target="fonts/Roboto-bold.fntdata"/><Relationship Id="rId10" Type="http://schemas.openxmlformats.org/officeDocument/2006/relationships/slide" Target="slides/slide3.xml"/><Relationship Id="rId32" Type="http://schemas.openxmlformats.org/officeDocument/2006/relationships/font" Target="fonts/Roboto-regular.fntdata"/><Relationship Id="rId13" Type="http://schemas.openxmlformats.org/officeDocument/2006/relationships/slide" Target="slides/slide6.xml"/><Relationship Id="rId35" Type="http://schemas.openxmlformats.org/officeDocument/2006/relationships/font" Target="fonts/Roboto-boldItalic.fntdata"/><Relationship Id="rId12" Type="http://schemas.openxmlformats.org/officeDocument/2006/relationships/slide" Target="slides/slide5.xml"/><Relationship Id="rId34" Type="http://schemas.openxmlformats.org/officeDocument/2006/relationships/font" Target="fonts/Roboto-italic.fntdata"/><Relationship Id="rId15" Type="http://schemas.openxmlformats.org/officeDocument/2006/relationships/slide" Target="slides/slide8.xml"/><Relationship Id="rId37" Type="http://schemas.openxmlformats.org/officeDocument/2006/relationships/font" Target="fonts/Arimo-bold.fntdata"/><Relationship Id="rId14" Type="http://schemas.openxmlformats.org/officeDocument/2006/relationships/slide" Target="slides/slide7.xml"/><Relationship Id="rId36" Type="http://schemas.openxmlformats.org/officeDocument/2006/relationships/font" Target="fonts/Arimo-regular.fntdata"/><Relationship Id="rId17" Type="http://schemas.openxmlformats.org/officeDocument/2006/relationships/slide" Target="slides/slide10.xml"/><Relationship Id="rId39" Type="http://schemas.openxmlformats.org/officeDocument/2006/relationships/font" Target="fonts/Arimo-boldItalic.fntdata"/><Relationship Id="rId16" Type="http://schemas.openxmlformats.org/officeDocument/2006/relationships/slide" Target="slides/slide9.xml"/><Relationship Id="rId38" Type="http://schemas.openxmlformats.org/officeDocument/2006/relationships/font" Target="fonts/Arimo-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0" name="Shape 1330"/>
        <p:cNvGrpSpPr/>
        <p:nvPr/>
      </p:nvGrpSpPr>
      <p:grpSpPr>
        <a:xfrm>
          <a:off x="0" y="0"/>
          <a:ext cx="0" cy="0"/>
          <a:chOff x="0" y="0"/>
          <a:chExt cx="0" cy="0"/>
        </a:xfrm>
      </p:grpSpPr>
      <p:sp>
        <p:nvSpPr>
          <p:cNvPr id="1331" name="Google Shape;13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32" name="Google Shape;13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g2b54ab48e7e_0_15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1" name="Google Shape;1421;g2b54ab48e7e_0_15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4" name="Shape 1424"/>
        <p:cNvGrpSpPr/>
        <p:nvPr/>
      </p:nvGrpSpPr>
      <p:grpSpPr>
        <a:xfrm>
          <a:off x="0" y="0"/>
          <a:ext cx="0" cy="0"/>
          <a:chOff x="0" y="0"/>
          <a:chExt cx="0" cy="0"/>
        </a:xfrm>
      </p:grpSpPr>
      <p:sp>
        <p:nvSpPr>
          <p:cNvPr id="1425" name="Google Shape;1425;g2b54ab48e7e_0_15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6" name="Google Shape;1426;g2b54ab48e7e_0_15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40404"/>
                </a:solidFill>
                <a:latin typeface="Arimo"/>
                <a:ea typeface="Arimo"/>
                <a:cs typeface="Arimo"/>
                <a:sym typeface="Arimo"/>
              </a:rPr>
              <a:t>Before we show the model performance, we decided to use F1 Score metric as our tool for select </a:t>
            </a:r>
            <a:r>
              <a:rPr lang="en">
                <a:solidFill>
                  <a:srgbClr val="040404"/>
                </a:solidFill>
                <a:latin typeface="Arimo"/>
                <a:ea typeface="Arimo"/>
                <a:cs typeface="Arimo"/>
                <a:sym typeface="Arimo"/>
              </a:rPr>
              <a:t>the best </a:t>
            </a:r>
            <a:r>
              <a:rPr lang="en">
                <a:solidFill>
                  <a:srgbClr val="040404"/>
                </a:solidFill>
                <a:latin typeface="Arimo"/>
                <a:ea typeface="Arimo"/>
                <a:cs typeface="Arimo"/>
                <a:sym typeface="Arimo"/>
              </a:rPr>
              <a:t>model because of 2 reasons.</a:t>
            </a:r>
            <a:endParaRPr>
              <a:solidFill>
                <a:srgbClr val="040404"/>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lang="en">
                <a:solidFill>
                  <a:srgbClr val="040404"/>
                </a:solidFill>
                <a:latin typeface="Arimo"/>
                <a:ea typeface="Arimo"/>
                <a:cs typeface="Arimo"/>
                <a:sym typeface="Arimo"/>
              </a:rPr>
              <a:t>Firstly, Imbalance.</a:t>
            </a:r>
            <a:endParaRPr>
              <a:solidFill>
                <a:srgbClr val="040404"/>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lang="en">
                <a:solidFill>
                  <a:srgbClr val="040404"/>
                </a:solidFill>
                <a:latin typeface="Arimo"/>
                <a:ea typeface="Arimo"/>
                <a:cs typeface="Arimo"/>
                <a:sym typeface="Arimo"/>
              </a:rPr>
              <a:t>Secondly, the Recall and Precision.</a:t>
            </a:r>
            <a:endParaRPr>
              <a:solidFill>
                <a:srgbClr val="040404"/>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t/>
            </a:r>
            <a:endParaRPr b="1">
              <a:solidFill>
                <a:srgbClr val="040404"/>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a:solidFill>
                  <a:srgbClr val="040404"/>
                </a:solidFill>
                <a:latin typeface="Arimo"/>
                <a:ea typeface="Arimo"/>
                <a:cs typeface="Arimo"/>
                <a:sym typeface="Arimo"/>
              </a:rPr>
              <a:t>Precision</a:t>
            </a:r>
            <a:r>
              <a:rPr lang="en">
                <a:solidFill>
                  <a:srgbClr val="040404"/>
                </a:solidFill>
                <a:latin typeface="Arimo"/>
                <a:ea typeface="Arimo"/>
                <a:cs typeface="Arimo"/>
                <a:sym typeface="Arimo"/>
              </a:rPr>
              <a:t>: This measures the accuracy of the positive predictions made by the model. It is the ratio of true positive predictions to the sum of true positives and false positives. In simpler terms, it answers the question, "Of all the items predicted as positive, how many were actually positive?"</a:t>
            </a:r>
            <a:endParaRPr>
              <a:solidFill>
                <a:srgbClr val="040404"/>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lang="en">
                <a:solidFill>
                  <a:srgbClr val="040404"/>
                </a:solidFill>
                <a:latin typeface="Arimo"/>
                <a:ea typeface="Arimo"/>
                <a:cs typeface="Arimo"/>
                <a:sym typeface="Arimo"/>
              </a:rPr>
              <a:t>Precision = True Positives/True Positives + False Positives</a:t>
            </a:r>
            <a:endParaRPr>
              <a:solidFill>
                <a:srgbClr val="040404"/>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t/>
            </a:r>
            <a:endParaRPr>
              <a:solidFill>
                <a:srgbClr val="040404"/>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a:solidFill>
                  <a:srgbClr val="040404"/>
                </a:solidFill>
                <a:latin typeface="Arimo"/>
                <a:ea typeface="Arimo"/>
                <a:cs typeface="Arimo"/>
                <a:sym typeface="Arimo"/>
              </a:rPr>
              <a:t>Recall (or Sensitivity)</a:t>
            </a:r>
            <a:r>
              <a:rPr lang="en">
                <a:solidFill>
                  <a:srgbClr val="040404"/>
                </a:solidFill>
                <a:latin typeface="Arimo"/>
                <a:ea typeface="Arimo"/>
                <a:cs typeface="Arimo"/>
                <a:sym typeface="Arimo"/>
              </a:rPr>
              <a:t>: This measures the ability of the model to capture all the relevant instances of the positive class. It is the ratio of true positive predictions to the sum of true positives and false negatives. In simpler terms, it answers the question, "Of all the actual positive instances, how many did the model correctly predict?"</a:t>
            </a:r>
            <a:endParaRPr>
              <a:solidFill>
                <a:srgbClr val="040404"/>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lang="en">
                <a:solidFill>
                  <a:srgbClr val="040404"/>
                </a:solidFill>
                <a:latin typeface="Arimo"/>
                <a:ea typeface="Arimo"/>
                <a:cs typeface="Arimo"/>
                <a:sym typeface="Arimo"/>
              </a:rPr>
              <a:t>Recall = True Positives/True Positives + False Negatives</a:t>
            </a:r>
            <a:endParaRPr>
              <a:solidFill>
                <a:srgbClr val="040404"/>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lang="en">
                <a:solidFill>
                  <a:srgbClr val="040404"/>
                </a:solidFill>
                <a:latin typeface="Arimo"/>
                <a:ea typeface="Arimo"/>
                <a:cs typeface="Arimo"/>
                <a:sym typeface="Arimo"/>
              </a:rPr>
              <a:t> </a:t>
            </a:r>
            <a:endParaRPr>
              <a:solidFill>
                <a:srgbClr val="040404"/>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b="1" lang="en">
                <a:solidFill>
                  <a:srgbClr val="040404"/>
                </a:solidFill>
                <a:latin typeface="Arimo"/>
                <a:ea typeface="Arimo"/>
                <a:cs typeface="Arimo"/>
                <a:sym typeface="Arimo"/>
              </a:rPr>
              <a:t>The F1 score</a:t>
            </a:r>
            <a:r>
              <a:rPr lang="en">
                <a:solidFill>
                  <a:srgbClr val="040404"/>
                </a:solidFill>
                <a:latin typeface="Arimo"/>
                <a:ea typeface="Arimo"/>
                <a:cs typeface="Arimo"/>
                <a:sym typeface="Arimo"/>
              </a:rPr>
              <a:t> is the harmonic mean of precision and recall and is calculated using the formula:</a:t>
            </a:r>
            <a:endParaRPr>
              <a:solidFill>
                <a:srgbClr val="040404"/>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lang="en">
                <a:solidFill>
                  <a:srgbClr val="040404"/>
                </a:solidFill>
                <a:latin typeface="Arimo"/>
                <a:ea typeface="Arimo"/>
                <a:cs typeface="Arimo"/>
                <a:sym typeface="Arimo"/>
              </a:rPr>
              <a:t>F1 = 2 × (Precision × Recall / Precision + Recall)</a:t>
            </a:r>
            <a:endParaRPr>
              <a:solidFill>
                <a:srgbClr val="040404"/>
              </a:solidFill>
              <a:latin typeface="Arimo"/>
              <a:ea typeface="Arimo"/>
              <a:cs typeface="Arimo"/>
              <a:sym typeface="Arimo"/>
            </a:endParaRPr>
          </a:p>
          <a:p>
            <a:pPr indent="0" lvl="0" marL="0" rtl="0" algn="l">
              <a:spcBef>
                <a:spcPts val="0"/>
              </a:spcBef>
              <a:spcAft>
                <a:spcPts val="0"/>
              </a:spcAft>
              <a:buNone/>
            </a:pPr>
            <a:r>
              <a:t/>
            </a:r>
            <a:endParaRPr>
              <a:solidFill>
                <a:srgbClr val="040404"/>
              </a:solidFill>
              <a:latin typeface="Arimo"/>
              <a:ea typeface="Arimo"/>
              <a:cs typeface="Arimo"/>
              <a:sym typeface="Arim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g2b3bac6d2d4_0_2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3" name="Google Shape;1433;g2b3bac6d2d4_0_2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performance for each model with the only scaling input.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top 3 models performance are SVM, KNN, and Random Forest. They have F1-scores around 0.99.</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g2b5bbbdbcc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9" name="Google Shape;1439;g2b5bbbdbcc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rgbClr val="040404"/>
                </a:solidFill>
                <a:latin typeface="Arimo"/>
                <a:ea typeface="Arimo"/>
                <a:cs typeface="Arimo"/>
                <a:sym typeface="Arimo"/>
              </a:rPr>
              <a:t>As our assumption, we did </a:t>
            </a:r>
            <a:r>
              <a:rPr lang="en" sz="900">
                <a:solidFill>
                  <a:srgbClr val="040404"/>
                </a:solidFill>
                <a:latin typeface="Arimo"/>
                <a:ea typeface="Arimo"/>
                <a:cs typeface="Arimo"/>
                <a:sym typeface="Arimo"/>
              </a:rPr>
              <a:t>experiment</a:t>
            </a:r>
            <a:r>
              <a:rPr lang="en" sz="900">
                <a:solidFill>
                  <a:srgbClr val="040404"/>
                </a:solidFill>
                <a:latin typeface="Arimo"/>
                <a:ea typeface="Arimo"/>
                <a:cs typeface="Arimo"/>
                <a:sym typeface="Arimo"/>
              </a:rPr>
              <a:t> </a:t>
            </a:r>
            <a:r>
              <a:rPr lang="en" sz="900">
                <a:solidFill>
                  <a:srgbClr val="040404"/>
                </a:solidFill>
                <a:latin typeface="Arimo"/>
                <a:ea typeface="Arimo"/>
                <a:cs typeface="Arimo"/>
                <a:sym typeface="Arimo"/>
              </a:rPr>
              <a:t>about</a:t>
            </a:r>
            <a:r>
              <a:rPr lang="en" sz="900">
                <a:solidFill>
                  <a:srgbClr val="040404"/>
                </a:solidFill>
                <a:latin typeface="Arimo"/>
                <a:ea typeface="Arimo"/>
                <a:cs typeface="Arimo"/>
                <a:sym typeface="Arimo"/>
              </a:rPr>
              <a:t> applying PCA to reduce multicollinearity of features.</a:t>
            </a:r>
            <a:endParaRPr sz="900">
              <a:solidFill>
                <a:srgbClr val="040404"/>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t/>
            </a:r>
            <a:endParaRPr sz="900">
              <a:solidFill>
                <a:srgbClr val="040404"/>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lang="en" sz="900">
                <a:solidFill>
                  <a:srgbClr val="040404"/>
                </a:solidFill>
                <a:latin typeface="Arimo"/>
                <a:ea typeface="Arimo"/>
                <a:cs typeface="Arimo"/>
                <a:sym typeface="Arimo"/>
              </a:rPr>
              <a:t>Our retained the variance is 93%.</a:t>
            </a:r>
            <a:endParaRPr sz="900">
              <a:solidFill>
                <a:srgbClr val="040404"/>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lang="en" sz="900">
                <a:solidFill>
                  <a:srgbClr val="040404"/>
                </a:solidFill>
                <a:latin typeface="Arimo"/>
                <a:ea typeface="Arimo"/>
                <a:cs typeface="Arimo"/>
                <a:sym typeface="Arimo"/>
              </a:rPr>
              <a:t>We get this number from trying to pass the warning of the QDA library.</a:t>
            </a:r>
            <a:endParaRPr sz="900">
              <a:solidFill>
                <a:srgbClr val="040404"/>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t/>
            </a:r>
            <a:endParaRPr sz="900">
              <a:solidFill>
                <a:srgbClr val="040404"/>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lang="en" sz="900">
                <a:solidFill>
                  <a:srgbClr val="040404"/>
                </a:solidFill>
                <a:latin typeface="Arimo"/>
                <a:ea typeface="Arimo"/>
                <a:cs typeface="Arimo"/>
                <a:sym typeface="Arimo"/>
              </a:rPr>
              <a:t>The result show that the QDA could rift up the score significantly, which is about 6%.</a:t>
            </a:r>
            <a:endParaRPr sz="900">
              <a:solidFill>
                <a:srgbClr val="040404"/>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t/>
            </a:r>
            <a:endParaRPr sz="900">
              <a:solidFill>
                <a:srgbClr val="040404"/>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t/>
            </a:r>
            <a:endParaRPr sz="900">
              <a:solidFill>
                <a:srgbClr val="040404"/>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lang="en" sz="900">
                <a:solidFill>
                  <a:srgbClr val="040404"/>
                </a:solidFill>
                <a:latin typeface="Arimo"/>
                <a:ea typeface="Arimo"/>
                <a:cs typeface="Arimo"/>
                <a:sym typeface="Arimo"/>
              </a:rPr>
              <a:t>1. The model probably is robust to variations. 2. Even after transformation, PCA still captured the most important features of the data which is similar to the original. 3. PCA is able to reduce dimension without significant loss of original information. </a:t>
            </a:r>
            <a:endParaRPr sz="900">
              <a:solidFill>
                <a:srgbClr val="040404"/>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lang="en" sz="900">
                <a:solidFill>
                  <a:srgbClr val="040404"/>
                </a:solidFill>
                <a:latin typeface="Arimo"/>
                <a:ea typeface="Arimo"/>
                <a:cs typeface="Arimo"/>
                <a:sym typeface="Arimo"/>
              </a:rPr>
              <a:t>I would remove the 100%, because it is still giving the warning. We can just keep the 93% which removes the warning.</a:t>
            </a:r>
            <a:endParaRPr sz="900">
              <a:solidFill>
                <a:srgbClr val="040404"/>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lang="en" sz="900">
                <a:solidFill>
                  <a:srgbClr val="040404"/>
                </a:solidFill>
                <a:latin typeface="Arimo"/>
                <a:ea typeface="Arimo"/>
                <a:cs typeface="Arimo"/>
                <a:sym typeface="Arimo"/>
              </a:rPr>
              <a:t>Because at 94%, it is still giving us the colinear warning</a:t>
            </a:r>
            <a:endParaRPr sz="900">
              <a:solidFill>
                <a:srgbClr val="040404"/>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t/>
            </a:r>
            <a:endParaRPr sz="900">
              <a:solidFill>
                <a:srgbClr val="040404"/>
              </a:solidFill>
              <a:latin typeface="Arimo"/>
              <a:ea typeface="Arimo"/>
              <a:cs typeface="Arimo"/>
              <a:sym typeface="Arimo"/>
            </a:endParaRPr>
          </a:p>
          <a:p>
            <a:pPr indent="0" lvl="0" marL="0" rtl="0" algn="l">
              <a:lnSpc>
                <a:spcPct val="115000"/>
              </a:lnSpc>
              <a:spcBef>
                <a:spcPts val="0"/>
              </a:spcBef>
              <a:spcAft>
                <a:spcPts val="0"/>
              </a:spcAft>
              <a:buClr>
                <a:schemeClr val="dk1"/>
              </a:buClr>
              <a:buSzPts val="1100"/>
              <a:buFont typeface="Arial"/>
              <a:buNone/>
            </a:pPr>
            <a:r>
              <a:t/>
            </a:r>
            <a:endParaRPr sz="900">
              <a:solidFill>
                <a:srgbClr val="040404"/>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lang="en"/>
              <a:t>Collinearity in statistical models occurs when predictor variables are highly correlated, leading to unstable coefficient estimates, difficulties in interpretation, increased standard errors, and a higher risk of overfitting. To mitigate these issues, solutions include removing collinear variables, applying regularization (Ridge or Lasso), or using Principal Component Analysis (PCA) for dimensionality reduction. Addressing collinearity is essential for reliable and interpretable modeling.</a:t>
            </a:r>
            <a:endParaRPr sz="1200">
              <a:solidFill>
                <a:schemeClr val="lt1"/>
              </a:solidFill>
              <a:highlight>
                <a:schemeClr val="dk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900">
              <a:solidFill>
                <a:srgbClr val="040404"/>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t/>
            </a:r>
            <a:endParaRPr sz="900">
              <a:solidFill>
                <a:srgbClr val="040404"/>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t/>
            </a:r>
            <a:endParaRPr sz="900">
              <a:solidFill>
                <a:srgbClr val="040404"/>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t/>
            </a:r>
            <a:endParaRPr sz="900">
              <a:solidFill>
                <a:srgbClr val="040404"/>
              </a:solidFill>
              <a:latin typeface="Arimo"/>
              <a:ea typeface="Arimo"/>
              <a:cs typeface="Arimo"/>
              <a:sym typeface="Arimo"/>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8" name="Shape 1448"/>
        <p:cNvGrpSpPr/>
        <p:nvPr/>
      </p:nvGrpSpPr>
      <p:grpSpPr>
        <a:xfrm>
          <a:off x="0" y="0"/>
          <a:ext cx="0" cy="0"/>
          <a:chOff x="0" y="0"/>
          <a:chExt cx="0" cy="0"/>
        </a:xfrm>
      </p:grpSpPr>
      <p:sp>
        <p:nvSpPr>
          <p:cNvPr id="1449" name="Google Shape;1449;g2b5bbbdbcc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0" name="Google Shape;1450;g2b5bbbdbcc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slide shows about the best of each model type after doing experiment of tuning Hyperparameters and Data preprocessing</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Even though the performance of QDA increase remarkably, it still cannot win the top 3 model, which are SVM, KNN and Random Forest.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for parameters of those model can be seen in the table.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7" name="Shape 1457"/>
        <p:cNvGrpSpPr/>
        <p:nvPr/>
      </p:nvGrpSpPr>
      <p:grpSpPr>
        <a:xfrm>
          <a:off x="0" y="0"/>
          <a:ext cx="0" cy="0"/>
          <a:chOff x="0" y="0"/>
          <a:chExt cx="0" cy="0"/>
        </a:xfrm>
      </p:grpSpPr>
      <p:sp>
        <p:nvSpPr>
          <p:cNvPr id="1458" name="Google Shape;1458;g2b5bbbdbcc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9" name="Google Shape;1459;g2b5bbbdbcc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g2b54ab48e7e_0_15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5" name="Google Shape;1465;g2b54ab48e7e_0_15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4" name="Shape 1474"/>
        <p:cNvGrpSpPr/>
        <p:nvPr/>
      </p:nvGrpSpPr>
      <p:grpSpPr>
        <a:xfrm>
          <a:off x="0" y="0"/>
          <a:ext cx="0" cy="0"/>
          <a:chOff x="0" y="0"/>
          <a:chExt cx="0" cy="0"/>
        </a:xfrm>
      </p:grpSpPr>
      <p:sp>
        <p:nvSpPr>
          <p:cNvPr id="1475" name="Google Shape;1475;g2b3bac6d2d4_0_2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6" name="Google Shape;1476;g2b3bac6d2d4_0_2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2" name="Shape 1552"/>
        <p:cNvGrpSpPr/>
        <p:nvPr/>
      </p:nvGrpSpPr>
      <p:grpSpPr>
        <a:xfrm>
          <a:off x="0" y="0"/>
          <a:ext cx="0" cy="0"/>
          <a:chOff x="0" y="0"/>
          <a:chExt cx="0" cy="0"/>
        </a:xfrm>
      </p:grpSpPr>
      <p:sp>
        <p:nvSpPr>
          <p:cNvPr id="1553" name="Google Shape;1553;g2b3bac6d2d4_0_2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4" name="Google Shape;1554;g2b3bac6d2d4_0_2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2b54ab48e7e_0_16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2b54ab48e7e_0_16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2b3bac6d2d4_0_2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2b3bac6d2d4_0_2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3" name="Shape 1563"/>
        <p:cNvGrpSpPr/>
        <p:nvPr/>
      </p:nvGrpSpPr>
      <p:grpSpPr>
        <a:xfrm>
          <a:off x="0" y="0"/>
          <a:ext cx="0" cy="0"/>
          <a:chOff x="0" y="0"/>
          <a:chExt cx="0" cy="0"/>
        </a:xfrm>
      </p:grpSpPr>
      <p:sp>
        <p:nvSpPr>
          <p:cNvPr id="1564" name="Google Shape;1564;g2b54ab48e7e_0_15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5" name="Google Shape;1565;g2b54ab48e7e_0_15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g2b3bac6d2d4_0_2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4" name="Google Shape;1344;g2b3bac6d2d4_0_2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g2b3bac6d2d4_0_2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1" name="Google Shape;1351;g2b3bac6d2d4_0_2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g2673f947e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7" name="Google Shape;1357;g2673f947e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g2673f947e9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3" name="Google Shape;1363;g2673f947e9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g2b5bbbdbcc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9" name="Google Shape;1369;g2b5bbbdbcc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3" name="Shape 1373"/>
        <p:cNvGrpSpPr/>
        <p:nvPr/>
      </p:nvGrpSpPr>
      <p:grpSpPr>
        <a:xfrm>
          <a:off x="0" y="0"/>
          <a:ext cx="0" cy="0"/>
          <a:chOff x="0" y="0"/>
          <a:chExt cx="0" cy="0"/>
        </a:xfrm>
      </p:grpSpPr>
      <p:sp>
        <p:nvSpPr>
          <p:cNvPr id="1374" name="Google Shape;1374;g2b3bac6d2d4_0_2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5" name="Google Shape;1375;g2b3bac6d2d4_0_2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g2b3bac6d2d4_0_2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8" name="Google Shape;1408;g2b3bac6d2d4_0_2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home" TargetMode="External"/><Relationship Id="rId4" Type="http://schemas.openxmlformats.org/officeDocument/2006/relationships/hyperlink" Target="https://www.freepik.com/home" TargetMode="External"/><Relationship Id="rId5" Type="http://schemas.openxmlformats.org/officeDocument/2006/relationships/hyperlink" Target="https://stories.freepik.com/"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204763" y="-776960"/>
            <a:ext cx="9660416" cy="6208215"/>
            <a:chOff x="-200001" y="-453110"/>
            <a:chExt cx="9660416" cy="6208215"/>
          </a:xfrm>
        </p:grpSpPr>
        <p:sp>
          <p:nvSpPr>
            <p:cNvPr id="10" name="Google Shape;10;p2"/>
            <p:cNvSpPr/>
            <p:nvPr/>
          </p:nvSpPr>
          <p:spPr>
            <a:xfrm>
              <a:off x="-200001" y="-453110"/>
              <a:ext cx="9660416" cy="5604368"/>
            </a:xfrm>
            <a:custGeom>
              <a:rect b="b" l="l" r="r" t="t"/>
              <a:pathLst>
                <a:path extrusionOk="0" h="68244" w="116352">
                  <a:moveTo>
                    <a:pt x="9155" y="5594"/>
                  </a:moveTo>
                  <a:cubicBezTo>
                    <a:pt x="9527" y="5594"/>
                    <a:pt x="9896" y="5619"/>
                    <a:pt x="10240" y="5676"/>
                  </a:cubicBezTo>
                  <a:cubicBezTo>
                    <a:pt x="10348" y="5690"/>
                    <a:pt x="10305" y="5835"/>
                    <a:pt x="10218" y="5842"/>
                  </a:cubicBezTo>
                  <a:lnTo>
                    <a:pt x="10218" y="5849"/>
                  </a:lnTo>
                  <a:cubicBezTo>
                    <a:pt x="9763" y="5877"/>
                    <a:pt x="9310" y="5892"/>
                    <a:pt x="8857" y="5892"/>
                  </a:cubicBezTo>
                  <a:cubicBezTo>
                    <a:pt x="8497" y="5892"/>
                    <a:pt x="8137" y="5883"/>
                    <a:pt x="7776" y="5864"/>
                  </a:cubicBezTo>
                  <a:cubicBezTo>
                    <a:pt x="7689" y="5864"/>
                    <a:pt x="7660" y="5719"/>
                    <a:pt x="7754" y="5705"/>
                  </a:cubicBezTo>
                  <a:cubicBezTo>
                    <a:pt x="8194" y="5636"/>
                    <a:pt x="8676" y="5594"/>
                    <a:pt x="9155" y="5594"/>
                  </a:cubicBezTo>
                  <a:close/>
                  <a:moveTo>
                    <a:pt x="72548" y="5842"/>
                  </a:moveTo>
                  <a:cubicBezTo>
                    <a:pt x="72820" y="5842"/>
                    <a:pt x="73092" y="5846"/>
                    <a:pt x="73362" y="5856"/>
                  </a:cubicBezTo>
                  <a:cubicBezTo>
                    <a:pt x="73470" y="5856"/>
                    <a:pt x="73470" y="6015"/>
                    <a:pt x="73362" y="6015"/>
                  </a:cubicBezTo>
                  <a:cubicBezTo>
                    <a:pt x="73092" y="6026"/>
                    <a:pt x="72820" y="6030"/>
                    <a:pt x="72548" y="6030"/>
                  </a:cubicBezTo>
                  <a:cubicBezTo>
                    <a:pt x="71854" y="6030"/>
                    <a:pt x="71157" y="6004"/>
                    <a:pt x="70471" y="5994"/>
                  </a:cubicBezTo>
                  <a:cubicBezTo>
                    <a:pt x="70392" y="5994"/>
                    <a:pt x="70392" y="5878"/>
                    <a:pt x="70471" y="5878"/>
                  </a:cubicBezTo>
                  <a:cubicBezTo>
                    <a:pt x="71157" y="5868"/>
                    <a:pt x="71854" y="5842"/>
                    <a:pt x="72548" y="5842"/>
                  </a:cubicBezTo>
                  <a:close/>
                  <a:moveTo>
                    <a:pt x="10486" y="6182"/>
                  </a:moveTo>
                  <a:cubicBezTo>
                    <a:pt x="10637" y="6182"/>
                    <a:pt x="10637" y="6406"/>
                    <a:pt x="10486" y="6406"/>
                  </a:cubicBezTo>
                  <a:lnTo>
                    <a:pt x="10493" y="6406"/>
                  </a:lnTo>
                  <a:cubicBezTo>
                    <a:pt x="10338" y="6406"/>
                    <a:pt x="10183" y="6406"/>
                    <a:pt x="10027" y="6406"/>
                  </a:cubicBezTo>
                  <a:cubicBezTo>
                    <a:pt x="9638" y="6406"/>
                    <a:pt x="9247" y="6403"/>
                    <a:pt x="8860" y="6377"/>
                  </a:cubicBezTo>
                  <a:cubicBezTo>
                    <a:pt x="8773" y="6355"/>
                    <a:pt x="8773" y="6225"/>
                    <a:pt x="8860" y="6203"/>
                  </a:cubicBezTo>
                  <a:cubicBezTo>
                    <a:pt x="9402" y="6182"/>
                    <a:pt x="9944" y="6182"/>
                    <a:pt x="10486" y="6182"/>
                  </a:cubicBezTo>
                  <a:close/>
                  <a:moveTo>
                    <a:pt x="73448" y="6406"/>
                  </a:moveTo>
                  <a:cubicBezTo>
                    <a:pt x="73542" y="6406"/>
                    <a:pt x="73542" y="6550"/>
                    <a:pt x="73448" y="6550"/>
                  </a:cubicBezTo>
                  <a:cubicBezTo>
                    <a:pt x="72964" y="6550"/>
                    <a:pt x="72487" y="6543"/>
                    <a:pt x="72003" y="6536"/>
                  </a:cubicBezTo>
                  <a:cubicBezTo>
                    <a:pt x="71924" y="6536"/>
                    <a:pt x="71924" y="6420"/>
                    <a:pt x="72003" y="6420"/>
                  </a:cubicBezTo>
                  <a:cubicBezTo>
                    <a:pt x="72487" y="6413"/>
                    <a:pt x="72964" y="6406"/>
                    <a:pt x="73448" y="6406"/>
                  </a:cubicBezTo>
                  <a:close/>
                  <a:moveTo>
                    <a:pt x="97229" y="14394"/>
                  </a:moveTo>
                  <a:cubicBezTo>
                    <a:pt x="97309" y="14394"/>
                    <a:pt x="97389" y="14395"/>
                    <a:pt x="97469" y="14398"/>
                  </a:cubicBezTo>
                  <a:cubicBezTo>
                    <a:pt x="97628" y="14398"/>
                    <a:pt x="97628" y="14629"/>
                    <a:pt x="97469" y="14629"/>
                  </a:cubicBezTo>
                  <a:cubicBezTo>
                    <a:pt x="97374" y="14634"/>
                    <a:pt x="97280" y="14636"/>
                    <a:pt x="97185" y="14636"/>
                  </a:cubicBezTo>
                  <a:cubicBezTo>
                    <a:pt x="96860" y="14636"/>
                    <a:pt x="96534" y="14613"/>
                    <a:pt x="96204" y="14608"/>
                  </a:cubicBezTo>
                  <a:lnTo>
                    <a:pt x="96211" y="14608"/>
                  </a:lnTo>
                  <a:cubicBezTo>
                    <a:pt x="96089" y="14608"/>
                    <a:pt x="96089" y="14427"/>
                    <a:pt x="96204" y="14427"/>
                  </a:cubicBezTo>
                  <a:cubicBezTo>
                    <a:pt x="96549" y="14415"/>
                    <a:pt x="96889" y="14394"/>
                    <a:pt x="97229" y="14394"/>
                  </a:cubicBezTo>
                  <a:close/>
                  <a:moveTo>
                    <a:pt x="97330" y="14902"/>
                  </a:moveTo>
                  <a:cubicBezTo>
                    <a:pt x="97421" y="14902"/>
                    <a:pt x="97473" y="15039"/>
                    <a:pt x="97382" y="15106"/>
                  </a:cubicBezTo>
                  <a:cubicBezTo>
                    <a:pt x="96975" y="15414"/>
                    <a:pt x="96469" y="15560"/>
                    <a:pt x="95962" y="15560"/>
                  </a:cubicBezTo>
                  <a:cubicBezTo>
                    <a:pt x="95614" y="15560"/>
                    <a:pt x="95265" y="15491"/>
                    <a:pt x="94947" y="15359"/>
                  </a:cubicBezTo>
                  <a:cubicBezTo>
                    <a:pt x="94856" y="15320"/>
                    <a:pt x="94882" y="15188"/>
                    <a:pt x="94961" y="15188"/>
                  </a:cubicBezTo>
                  <a:cubicBezTo>
                    <a:pt x="94970" y="15188"/>
                    <a:pt x="94980" y="15189"/>
                    <a:pt x="94990" y="15193"/>
                  </a:cubicBezTo>
                  <a:cubicBezTo>
                    <a:pt x="95283" y="15300"/>
                    <a:pt x="95569" y="15351"/>
                    <a:pt x="95849" y="15351"/>
                  </a:cubicBezTo>
                  <a:cubicBezTo>
                    <a:pt x="96340" y="15351"/>
                    <a:pt x="96813" y="15195"/>
                    <a:pt x="97274" y="14918"/>
                  </a:cubicBezTo>
                  <a:cubicBezTo>
                    <a:pt x="97293" y="14907"/>
                    <a:pt x="97312" y="14902"/>
                    <a:pt x="97330" y="14902"/>
                  </a:cubicBezTo>
                  <a:close/>
                  <a:moveTo>
                    <a:pt x="50505" y="23590"/>
                  </a:moveTo>
                  <a:cubicBezTo>
                    <a:pt x="51018" y="23597"/>
                    <a:pt x="51524" y="23713"/>
                    <a:pt x="51986" y="23937"/>
                  </a:cubicBezTo>
                  <a:cubicBezTo>
                    <a:pt x="52061" y="23968"/>
                    <a:pt x="52018" y="24068"/>
                    <a:pt x="51949" y="24068"/>
                  </a:cubicBezTo>
                  <a:cubicBezTo>
                    <a:pt x="51938" y="24068"/>
                    <a:pt x="51926" y="24066"/>
                    <a:pt x="51914" y="24059"/>
                  </a:cubicBezTo>
                  <a:cubicBezTo>
                    <a:pt x="51473" y="23843"/>
                    <a:pt x="50996" y="23720"/>
                    <a:pt x="50505" y="23691"/>
                  </a:cubicBezTo>
                  <a:cubicBezTo>
                    <a:pt x="50440" y="23684"/>
                    <a:pt x="50440" y="23590"/>
                    <a:pt x="50505" y="23590"/>
                  </a:cubicBezTo>
                  <a:close/>
                  <a:moveTo>
                    <a:pt x="50148" y="23997"/>
                  </a:moveTo>
                  <a:cubicBezTo>
                    <a:pt x="50653" y="23997"/>
                    <a:pt x="51156" y="24080"/>
                    <a:pt x="51618" y="24262"/>
                  </a:cubicBezTo>
                  <a:cubicBezTo>
                    <a:pt x="51711" y="24302"/>
                    <a:pt x="51688" y="24439"/>
                    <a:pt x="51594" y="24439"/>
                  </a:cubicBezTo>
                  <a:cubicBezTo>
                    <a:pt x="51586" y="24439"/>
                    <a:pt x="51577" y="24438"/>
                    <a:pt x="51567" y="24435"/>
                  </a:cubicBezTo>
                  <a:cubicBezTo>
                    <a:pt x="50988" y="24271"/>
                    <a:pt x="50435" y="24177"/>
                    <a:pt x="49873" y="24177"/>
                  </a:cubicBezTo>
                  <a:cubicBezTo>
                    <a:pt x="49494" y="24177"/>
                    <a:pt x="49111" y="24219"/>
                    <a:pt x="48713" y="24312"/>
                  </a:cubicBezTo>
                  <a:cubicBezTo>
                    <a:pt x="48708" y="24313"/>
                    <a:pt x="48704" y="24314"/>
                    <a:pt x="48700" y="24314"/>
                  </a:cubicBezTo>
                  <a:cubicBezTo>
                    <a:pt x="48651" y="24314"/>
                    <a:pt x="48631" y="24239"/>
                    <a:pt x="48684" y="24226"/>
                  </a:cubicBezTo>
                  <a:cubicBezTo>
                    <a:pt x="49147" y="24078"/>
                    <a:pt x="49649" y="23997"/>
                    <a:pt x="50148" y="23997"/>
                  </a:cubicBezTo>
                  <a:close/>
                  <a:moveTo>
                    <a:pt x="18429" y="36394"/>
                  </a:moveTo>
                  <a:cubicBezTo>
                    <a:pt x="18431" y="36394"/>
                    <a:pt x="18433" y="36394"/>
                    <a:pt x="18435" y="36395"/>
                  </a:cubicBezTo>
                  <a:cubicBezTo>
                    <a:pt x="18844" y="36444"/>
                    <a:pt x="19258" y="36466"/>
                    <a:pt x="19670" y="36466"/>
                  </a:cubicBezTo>
                  <a:cubicBezTo>
                    <a:pt x="19861" y="36466"/>
                    <a:pt x="20051" y="36462"/>
                    <a:pt x="20241" y="36453"/>
                  </a:cubicBezTo>
                  <a:cubicBezTo>
                    <a:pt x="20244" y="36452"/>
                    <a:pt x="20246" y="36452"/>
                    <a:pt x="20248" y="36452"/>
                  </a:cubicBezTo>
                  <a:cubicBezTo>
                    <a:pt x="20371" y="36452"/>
                    <a:pt x="20369" y="36641"/>
                    <a:pt x="20241" y="36648"/>
                  </a:cubicBezTo>
                  <a:lnTo>
                    <a:pt x="20248" y="36655"/>
                  </a:lnTo>
                  <a:cubicBezTo>
                    <a:pt x="20128" y="36661"/>
                    <a:pt x="20007" y="36663"/>
                    <a:pt x="19887" y="36663"/>
                  </a:cubicBezTo>
                  <a:cubicBezTo>
                    <a:pt x="19394" y="36663"/>
                    <a:pt x="18902" y="36615"/>
                    <a:pt x="18420" y="36510"/>
                  </a:cubicBezTo>
                  <a:cubicBezTo>
                    <a:pt x="18364" y="36496"/>
                    <a:pt x="18376" y="36394"/>
                    <a:pt x="18429" y="36394"/>
                  </a:cubicBezTo>
                  <a:close/>
                  <a:moveTo>
                    <a:pt x="16794" y="36350"/>
                  </a:moveTo>
                  <a:cubicBezTo>
                    <a:pt x="16803" y="36350"/>
                    <a:pt x="16813" y="36353"/>
                    <a:pt x="16823" y="36359"/>
                  </a:cubicBezTo>
                  <a:cubicBezTo>
                    <a:pt x="17690" y="36778"/>
                    <a:pt x="18644" y="37002"/>
                    <a:pt x="19612" y="37002"/>
                  </a:cubicBezTo>
                  <a:cubicBezTo>
                    <a:pt x="19699" y="37016"/>
                    <a:pt x="19699" y="37139"/>
                    <a:pt x="19612" y="37146"/>
                  </a:cubicBezTo>
                  <a:lnTo>
                    <a:pt x="19612" y="37153"/>
                  </a:lnTo>
                  <a:cubicBezTo>
                    <a:pt x="18622" y="37146"/>
                    <a:pt x="17647" y="36908"/>
                    <a:pt x="16773" y="36445"/>
                  </a:cubicBezTo>
                  <a:cubicBezTo>
                    <a:pt x="16718" y="36421"/>
                    <a:pt x="16745" y="36350"/>
                    <a:pt x="16794" y="36350"/>
                  </a:cubicBezTo>
                  <a:close/>
                  <a:moveTo>
                    <a:pt x="110664" y="37300"/>
                  </a:moveTo>
                  <a:cubicBezTo>
                    <a:pt x="110697" y="37300"/>
                    <a:pt x="110729" y="37323"/>
                    <a:pt x="110729" y="37370"/>
                  </a:cubicBezTo>
                  <a:cubicBezTo>
                    <a:pt x="110743" y="37703"/>
                    <a:pt x="110751" y="38035"/>
                    <a:pt x="110758" y="38360"/>
                  </a:cubicBezTo>
                  <a:cubicBezTo>
                    <a:pt x="110758" y="38422"/>
                    <a:pt x="110713" y="38452"/>
                    <a:pt x="110668" y="38452"/>
                  </a:cubicBezTo>
                  <a:cubicBezTo>
                    <a:pt x="110622" y="38452"/>
                    <a:pt x="110577" y="38422"/>
                    <a:pt x="110577" y="38360"/>
                  </a:cubicBezTo>
                  <a:lnTo>
                    <a:pt x="110570" y="38360"/>
                  </a:lnTo>
                  <a:cubicBezTo>
                    <a:pt x="110577" y="38035"/>
                    <a:pt x="110585" y="37703"/>
                    <a:pt x="110599" y="37370"/>
                  </a:cubicBezTo>
                  <a:cubicBezTo>
                    <a:pt x="110599" y="37323"/>
                    <a:pt x="110631" y="37300"/>
                    <a:pt x="110664" y="37300"/>
                  </a:cubicBezTo>
                  <a:close/>
                  <a:moveTo>
                    <a:pt x="110804" y="36295"/>
                  </a:moveTo>
                  <a:cubicBezTo>
                    <a:pt x="110832" y="36295"/>
                    <a:pt x="110859" y="36310"/>
                    <a:pt x="110874" y="36344"/>
                  </a:cubicBezTo>
                  <a:cubicBezTo>
                    <a:pt x="111061" y="36973"/>
                    <a:pt x="111257" y="37797"/>
                    <a:pt x="111170" y="38454"/>
                  </a:cubicBezTo>
                  <a:cubicBezTo>
                    <a:pt x="111166" y="38504"/>
                    <a:pt x="111119" y="38537"/>
                    <a:pt x="111075" y="38537"/>
                  </a:cubicBezTo>
                  <a:cubicBezTo>
                    <a:pt x="111043" y="38537"/>
                    <a:pt x="111013" y="38519"/>
                    <a:pt x="111004" y="38476"/>
                  </a:cubicBezTo>
                  <a:cubicBezTo>
                    <a:pt x="110946" y="38180"/>
                    <a:pt x="110946" y="37869"/>
                    <a:pt x="110917" y="37565"/>
                  </a:cubicBezTo>
                  <a:lnTo>
                    <a:pt x="110910" y="37565"/>
                  </a:lnTo>
                  <a:cubicBezTo>
                    <a:pt x="110874" y="37168"/>
                    <a:pt x="110794" y="36778"/>
                    <a:pt x="110729" y="36387"/>
                  </a:cubicBezTo>
                  <a:cubicBezTo>
                    <a:pt x="110720" y="36331"/>
                    <a:pt x="110762" y="36295"/>
                    <a:pt x="110804" y="36295"/>
                  </a:cubicBezTo>
                  <a:close/>
                  <a:moveTo>
                    <a:pt x="64328" y="47171"/>
                  </a:moveTo>
                  <a:cubicBezTo>
                    <a:pt x="64492" y="47171"/>
                    <a:pt x="64652" y="47188"/>
                    <a:pt x="64806" y="47227"/>
                  </a:cubicBezTo>
                  <a:cubicBezTo>
                    <a:pt x="64917" y="47241"/>
                    <a:pt x="64901" y="47408"/>
                    <a:pt x="64791" y="47408"/>
                  </a:cubicBezTo>
                  <a:cubicBezTo>
                    <a:pt x="64786" y="47408"/>
                    <a:pt x="64782" y="47408"/>
                    <a:pt x="64777" y="47408"/>
                  </a:cubicBezTo>
                  <a:lnTo>
                    <a:pt x="64777" y="47400"/>
                  </a:lnTo>
                  <a:cubicBezTo>
                    <a:pt x="64473" y="47422"/>
                    <a:pt x="64177" y="47393"/>
                    <a:pt x="63874" y="47436"/>
                  </a:cubicBezTo>
                  <a:cubicBezTo>
                    <a:pt x="63570" y="47473"/>
                    <a:pt x="63274" y="47552"/>
                    <a:pt x="62992" y="47660"/>
                  </a:cubicBezTo>
                  <a:cubicBezTo>
                    <a:pt x="62982" y="47664"/>
                    <a:pt x="62972" y="47666"/>
                    <a:pt x="62962" y="47666"/>
                  </a:cubicBezTo>
                  <a:cubicBezTo>
                    <a:pt x="62877" y="47666"/>
                    <a:pt x="62850" y="47526"/>
                    <a:pt x="62941" y="47487"/>
                  </a:cubicBezTo>
                  <a:cubicBezTo>
                    <a:pt x="63355" y="47315"/>
                    <a:pt x="63853" y="47171"/>
                    <a:pt x="64328" y="47171"/>
                  </a:cubicBezTo>
                  <a:close/>
                  <a:moveTo>
                    <a:pt x="23954" y="47295"/>
                  </a:moveTo>
                  <a:cubicBezTo>
                    <a:pt x="23962" y="47295"/>
                    <a:pt x="23969" y="47297"/>
                    <a:pt x="23977" y="47299"/>
                  </a:cubicBezTo>
                  <a:cubicBezTo>
                    <a:pt x="24432" y="47465"/>
                    <a:pt x="24837" y="47762"/>
                    <a:pt x="25126" y="48159"/>
                  </a:cubicBezTo>
                  <a:cubicBezTo>
                    <a:pt x="25187" y="48241"/>
                    <a:pt x="25105" y="48326"/>
                    <a:pt x="25020" y="48326"/>
                  </a:cubicBezTo>
                  <a:cubicBezTo>
                    <a:pt x="24985" y="48326"/>
                    <a:pt x="24949" y="48311"/>
                    <a:pt x="24924" y="48275"/>
                  </a:cubicBezTo>
                  <a:cubicBezTo>
                    <a:pt x="24671" y="47906"/>
                    <a:pt x="24324" y="47624"/>
                    <a:pt x="23912" y="47451"/>
                  </a:cubicBezTo>
                  <a:cubicBezTo>
                    <a:pt x="23833" y="47418"/>
                    <a:pt x="23880" y="47295"/>
                    <a:pt x="23954" y="47295"/>
                  </a:cubicBezTo>
                  <a:close/>
                  <a:moveTo>
                    <a:pt x="64054" y="47819"/>
                  </a:moveTo>
                  <a:cubicBezTo>
                    <a:pt x="64184" y="47834"/>
                    <a:pt x="64184" y="48022"/>
                    <a:pt x="64054" y="48036"/>
                  </a:cubicBezTo>
                  <a:cubicBezTo>
                    <a:pt x="63259" y="48043"/>
                    <a:pt x="62472" y="48217"/>
                    <a:pt x="61742" y="48542"/>
                  </a:cubicBezTo>
                  <a:cubicBezTo>
                    <a:pt x="61733" y="48546"/>
                    <a:pt x="61724" y="48547"/>
                    <a:pt x="61716" y="48547"/>
                  </a:cubicBezTo>
                  <a:cubicBezTo>
                    <a:pt x="61656" y="48547"/>
                    <a:pt x="61613" y="48464"/>
                    <a:pt x="61677" y="48426"/>
                  </a:cubicBezTo>
                  <a:cubicBezTo>
                    <a:pt x="62414" y="48051"/>
                    <a:pt x="63223" y="47841"/>
                    <a:pt x="64054" y="47819"/>
                  </a:cubicBezTo>
                  <a:close/>
                  <a:moveTo>
                    <a:pt x="22417" y="47334"/>
                  </a:moveTo>
                  <a:cubicBezTo>
                    <a:pt x="22422" y="47334"/>
                    <a:pt x="22426" y="47334"/>
                    <a:pt x="22431" y="47335"/>
                  </a:cubicBezTo>
                  <a:cubicBezTo>
                    <a:pt x="23341" y="47566"/>
                    <a:pt x="24216" y="47949"/>
                    <a:pt x="24996" y="48477"/>
                  </a:cubicBezTo>
                  <a:cubicBezTo>
                    <a:pt x="25093" y="48537"/>
                    <a:pt x="25033" y="48684"/>
                    <a:pt x="24943" y="48684"/>
                  </a:cubicBezTo>
                  <a:cubicBezTo>
                    <a:pt x="24925" y="48684"/>
                    <a:pt x="24907" y="48678"/>
                    <a:pt x="24888" y="48665"/>
                  </a:cubicBezTo>
                  <a:cubicBezTo>
                    <a:pt x="24114" y="48159"/>
                    <a:pt x="23276" y="47740"/>
                    <a:pt x="22402" y="47436"/>
                  </a:cubicBezTo>
                  <a:cubicBezTo>
                    <a:pt x="22341" y="47416"/>
                    <a:pt x="22362" y="47334"/>
                    <a:pt x="22417" y="47334"/>
                  </a:cubicBezTo>
                  <a:close/>
                  <a:moveTo>
                    <a:pt x="86296" y="48823"/>
                  </a:moveTo>
                  <a:cubicBezTo>
                    <a:pt x="86296" y="48823"/>
                    <a:pt x="86297" y="48823"/>
                    <a:pt x="86297" y="48824"/>
                  </a:cubicBezTo>
                  <a:cubicBezTo>
                    <a:pt x="86301" y="48827"/>
                    <a:pt x="86305" y="48831"/>
                    <a:pt x="86310" y="48833"/>
                  </a:cubicBezTo>
                  <a:lnTo>
                    <a:pt x="86310" y="48833"/>
                  </a:lnTo>
                  <a:cubicBezTo>
                    <a:pt x="86305" y="48830"/>
                    <a:pt x="86300" y="48826"/>
                    <a:pt x="86296" y="48823"/>
                  </a:cubicBezTo>
                  <a:close/>
                  <a:moveTo>
                    <a:pt x="84017" y="47852"/>
                  </a:moveTo>
                  <a:cubicBezTo>
                    <a:pt x="84025" y="47852"/>
                    <a:pt x="84034" y="47853"/>
                    <a:pt x="84042" y="47856"/>
                  </a:cubicBezTo>
                  <a:cubicBezTo>
                    <a:pt x="84825" y="48019"/>
                    <a:pt x="85650" y="48337"/>
                    <a:pt x="86296" y="48823"/>
                  </a:cubicBezTo>
                  <a:lnTo>
                    <a:pt x="86296" y="48823"/>
                  </a:lnTo>
                  <a:cubicBezTo>
                    <a:pt x="86152" y="48679"/>
                    <a:pt x="85993" y="48549"/>
                    <a:pt x="85827" y="48434"/>
                  </a:cubicBezTo>
                  <a:cubicBezTo>
                    <a:pt x="85654" y="48325"/>
                    <a:pt x="85466" y="48231"/>
                    <a:pt x="85271" y="48159"/>
                  </a:cubicBezTo>
                  <a:cubicBezTo>
                    <a:pt x="85203" y="48139"/>
                    <a:pt x="85231" y="48042"/>
                    <a:pt x="85294" y="48042"/>
                  </a:cubicBezTo>
                  <a:cubicBezTo>
                    <a:pt x="85298" y="48042"/>
                    <a:pt x="85302" y="48043"/>
                    <a:pt x="85307" y="48043"/>
                  </a:cubicBezTo>
                  <a:lnTo>
                    <a:pt x="85300" y="48043"/>
                  </a:lnTo>
                  <a:cubicBezTo>
                    <a:pt x="85704" y="48130"/>
                    <a:pt x="86167" y="48354"/>
                    <a:pt x="86441" y="48679"/>
                  </a:cubicBezTo>
                  <a:cubicBezTo>
                    <a:pt x="86509" y="48753"/>
                    <a:pt x="86440" y="48849"/>
                    <a:pt x="86362" y="48849"/>
                  </a:cubicBezTo>
                  <a:cubicBezTo>
                    <a:pt x="86344" y="48849"/>
                    <a:pt x="86327" y="48844"/>
                    <a:pt x="86310" y="48833"/>
                  </a:cubicBezTo>
                  <a:lnTo>
                    <a:pt x="86310" y="48833"/>
                  </a:lnTo>
                  <a:cubicBezTo>
                    <a:pt x="86315" y="48837"/>
                    <a:pt x="86320" y="48841"/>
                    <a:pt x="86326" y="48846"/>
                  </a:cubicBezTo>
                  <a:cubicBezTo>
                    <a:pt x="86423" y="48919"/>
                    <a:pt x="86366" y="49064"/>
                    <a:pt x="86268" y="49064"/>
                  </a:cubicBezTo>
                  <a:cubicBezTo>
                    <a:pt x="86250" y="49064"/>
                    <a:pt x="86230" y="49059"/>
                    <a:pt x="86210" y="49048"/>
                  </a:cubicBezTo>
                  <a:cubicBezTo>
                    <a:pt x="85480" y="48629"/>
                    <a:pt x="84801" y="48275"/>
                    <a:pt x="83999" y="48007"/>
                  </a:cubicBezTo>
                  <a:cubicBezTo>
                    <a:pt x="83906" y="47981"/>
                    <a:pt x="83935" y="47852"/>
                    <a:pt x="84017" y="47852"/>
                  </a:cubicBezTo>
                  <a:close/>
                  <a:moveTo>
                    <a:pt x="6368" y="49519"/>
                  </a:moveTo>
                  <a:cubicBezTo>
                    <a:pt x="6459" y="49519"/>
                    <a:pt x="6548" y="49525"/>
                    <a:pt x="6634" y="49539"/>
                  </a:cubicBezTo>
                  <a:cubicBezTo>
                    <a:pt x="6735" y="49568"/>
                    <a:pt x="6735" y="49713"/>
                    <a:pt x="6634" y="49749"/>
                  </a:cubicBezTo>
                  <a:lnTo>
                    <a:pt x="6634" y="49756"/>
                  </a:lnTo>
                  <a:cubicBezTo>
                    <a:pt x="6374" y="49792"/>
                    <a:pt x="6106" y="49785"/>
                    <a:pt x="5846" y="49836"/>
                  </a:cubicBezTo>
                  <a:cubicBezTo>
                    <a:pt x="5586" y="49901"/>
                    <a:pt x="5341" y="49995"/>
                    <a:pt x="5095" y="50103"/>
                  </a:cubicBezTo>
                  <a:cubicBezTo>
                    <a:pt x="5083" y="50108"/>
                    <a:pt x="5072" y="50110"/>
                    <a:pt x="5062" y="50110"/>
                  </a:cubicBezTo>
                  <a:cubicBezTo>
                    <a:pt x="4985" y="50110"/>
                    <a:pt x="4960" y="49981"/>
                    <a:pt x="5030" y="49937"/>
                  </a:cubicBezTo>
                  <a:cubicBezTo>
                    <a:pt x="5387" y="49695"/>
                    <a:pt x="5901" y="49519"/>
                    <a:pt x="6368" y="49519"/>
                  </a:cubicBezTo>
                  <a:close/>
                  <a:moveTo>
                    <a:pt x="109146" y="49929"/>
                  </a:moveTo>
                  <a:cubicBezTo>
                    <a:pt x="109155" y="49929"/>
                    <a:pt x="109165" y="49932"/>
                    <a:pt x="109175" y="49937"/>
                  </a:cubicBezTo>
                  <a:cubicBezTo>
                    <a:pt x="109486" y="50067"/>
                    <a:pt x="109790" y="50226"/>
                    <a:pt x="110093" y="50363"/>
                  </a:cubicBezTo>
                  <a:cubicBezTo>
                    <a:pt x="110198" y="50413"/>
                    <a:pt x="110134" y="50557"/>
                    <a:pt x="110041" y="50557"/>
                  </a:cubicBezTo>
                  <a:cubicBezTo>
                    <a:pt x="110025" y="50557"/>
                    <a:pt x="110009" y="50553"/>
                    <a:pt x="109992" y="50544"/>
                  </a:cubicBezTo>
                  <a:lnTo>
                    <a:pt x="109985" y="50544"/>
                  </a:lnTo>
                  <a:cubicBezTo>
                    <a:pt x="109696" y="50378"/>
                    <a:pt x="109392" y="50226"/>
                    <a:pt x="109110" y="50052"/>
                  </a:cubicBezTo>
                  <a:cubicBezTo>
                    <a:pt x="109042" y="50015"/>
                    <a:pt x="109086" y="49929"/>
                    <a:pt x="109146" y="49929"/>
                  </a:cubicBezTo>
                  <a:close/>
                  <a:moveTo>
                    <a:pt x="108417" y="50240"/>
                  </a:moveTo>
                  <a:cubicBezTo>
                    <a:pt x="108915" y="50247"/>
                    <a:pt x="109472" y="50385"/>
                    <a:pt x="109876" y="50695"/>
                  </a:cubicBezTo>
                  <a:lnTo>
                    <a:pt x="109869" y="50695"/>
                  </a:lnTo>
                  <a:cubicBezTo>
                    <a:pt x="109962" y="50757"/>
                    <a:pt x="109906" y="50888"/>
                    <a:pt x="109816" y="50888"/>
                  </a:cubicBezTo>
                  <a:cubicBezTo>
                    <a:pt x="109801" y="50888"/>
                    <a:pt x="109785" y="50884"/>
                    <a:pt x="109768" y="50876"/>
                  </a:cubicBezTo>
                  <a:cubicBezTo>
                    <a:pt x="109508" y="50746"/>
                    <a:pt x="109255" y="50602"/>
                    <a:pt x="108966" y="50522"/>
                  </a:cubicBezTo>
                  <a:cubicBezTo>
                    <a:pt x="108895" y="50504"/>
                    <a:pt x="108528" y="50425"/>
                    <a:pt x="108249" y="50425"/>
                  </a:cubicBezTo>
                  <a:cubicBezTo>
                    <a:pt x="108072" y="50425"/>
                    <a:pt x="107931" y="50457"/>
                    <a:pt x="107925" y="50558"/>
                  </a:cubicBezTo>
                  <a:cubicBezTo>
                    <a:pt x="107925" y="50594"/>
                    <a:pt x="107896" y="50615"/>
                    <a:pt x="107868" y="50615"/>
                  </a:cubicBezTo>
                  <a:cubicBezTo>
                    <a:pt x="107845" y="50615"/>
                    <a:pt x="107823" y="50602"/>
                    <a:pt x="107817" y="50573"/>
                  </a:cubicBezTo>
                  <a:cubicBezTo>
                    <a:pt x="107716" y="50240"/>
                    <a:pt x="108214" y="50240"/>
                    <a:pt x="108417" y="50240"/>
                  </a:cubicBezTo>
                  <a:close/>
                  <a:moveTo>
                    <a:pt x="6605" y="50096"/>
                  </a:moveTo>
                  <a:cubicBezTo>
                    <a:pt x="6692" y="50103"/>
                    <a:pt x="6706" y="50226"/>
                    <a:pt x="6620" y="50255"/>
                  </a:cubicBezTo>
                  <a:lnTo>
                    <a:pt x="6627" y="50255"/>
                  </a:lnTo>
                  <a:cubicBezTo>
                    <a:pt x="6193" y="50399"/>
                    <a:pt x="5774" y="50493"/>
                    <a:pt x="5377" y="50710"/>
                  </a:cubicBezTo>
                  <a:cubicBezTo>
                    <a:pt x="4994" y="50941"/>
                    <a:pt x="4647" y="51223"/>
                    <a:pt x="4343" y="51555"/>
                  </a:cubicBezTo>
                  <a:cubicBezTo>
                    <a:pt x="4332" y="51568"/>
                    <a:pt x="4319" y="51574"/>
                    <a:pt x="4305" y="51574"/>
                  </a:cubicBezTo>
                  <a:cubicBezTo>
                    <a:pt x="4264" y="51574"/>
                    <a:pt x="4224" y="51526"/>
                    <a:pt x="4257" y="51483"/>
                  </a:cubicBezTo>
                  <a:cubicBezTo>
                    <a:pt x="4748" y="50746"/>
                    <a:pt x="5687" y="50096"/>
                    <a:pt x="6605" y="50096"/>
                  </a:cubicBezTo>
                  <a:close/>
                  <a:moveTo>
                    <a:pt x="40582" y="54338"/>
                  </a:moveTo>
                  <a:cubicBezTo>
                    <a:pt x="40633" y="54338"/>
                    <a:pt x="40685" y="54377"/>
                    <a:pt x="40677" y="54446"/>
                  </a:cubicBezTo>
                  <a:cubicBezTo>
                    <a:pt x="40670" y="54800"/>
                    <a:pt x="40345" y="55154"/>
                    <a:pt x="40027" y="55270"/>
                  </a:cubicBezTo>
                  <a:cubicBezTo>
                    <a:pt x="40019" y="55272"/>
                    <a:pt x="40013" y="55273"/>
                    <a:pt x="40006" y="55273"/>
                  </a:cubicBezTo>
                  <a:cubicBezTo>
                    <a:pt x="39949" y="55273"/>
                    <a:pt x="39931" y="55194"/>
                    <a:pt x="39976" y="55161"/>
                  </a:cubicBezTo>
                  <a:cubicBezTo>
                    <a:pt x="40114" y="55075"/>
                    <a:pt x="40236" y="54966"/>
                    <a:pt x="40323" y="54829"/>
                  </a:cubicBezTo>
                  <a:cubicBezTo>
                    <a:pt x="40395" y="54699"/>
                    <a:pt x="40453" y="54562"/>
                    <a:pt x="40497" y="54417"/>
                  </a:cubicBezTo>
                  <a:cubicBezTo>
                    <a:pt x="40503" y="54363"/>
                    <a:pt x="40542" y="54338"/>
                    <a:pt x="40582" y="54338"/>
                  </a:cubicBezTo>
                  <a:close/>
                  <a:moveTo>
                    <a:pt x="40904" y="54968"/>
                  </a:moveTo>
                  <a:cubicBezTo>
                    <a:pt x="40965" y="54968"/>
                    <a:pt x="41034" y="55024"/>
                    <a:pt x="41010" y="55096"/>
                  </a:cubicBezTo>
                  <a:cubicBezTo>
                    <a:pt x="40806" y="55727"/>
                    <a:pt x="40170" y="56135"/>
                    <a:pt x="39519" y="56135"/>
                  </a:cubicBezTo>
                  <a:cubicBezTo>
                    <a:pt x="39476" y="56135"/>
                    <a:pt x="39434" y="56133"/>
                    <a:pt x="39391" y="56130"/>
                  </a:cubicBezTo>
                  <a:cubicBezTo>
                    <a:pt x="39311" y="56122"/>
                    <a:pt x="39311" y="56007"/>
                    <a:pt x="39391" y="56007"/>
                  </a:cubicBezTo>
                  <a:cubicBezTo>
                    <a:pt x="39402" y="56007"/>
                    <a:pt x="39414" y="56007"/>
                    <a:pt x="39425" y="56007"/>
                  </a:cubicBezTo>
                  <a:cubicBezTo>
                    <a:pt x="40074" y="56007"/>
                    <a:pt x="40580" y="55606"/>
                    <a:pt x="40829" y="55017"/>
                  </a:cubicBezTo>
                  <a:cubicBezTo>
                    <a:pt x="40844" y="54983"/>
                    <a:pt x="40873" y="54968"/>
                    <a:pt x="40904" y="54968"/>
                  </a:cubicBezTo>
                  <a:close/>
                  <a:moveTo>
                    <a:pt x="104763" y="56392"/>
                  </a:moveTo>
                  <a:cubicBezTo>
                    <a:pt x="104779" y="56392"/>
                    <a:pt x="104796" y="56398"/>
                    <a:pt x="104811" y="56411"/>
                  </a:cubicBezTo>
                  <a:cubicBezTo>
                    <a:pt x="105058" y="56632"/>
                    <a:pt x="105379" y="56754"/>
                    <a:pt x="105706" y="56754"/>
                  </a:cubicBezTo>
                  <a:cubicBezTo>
                    <a:pt x="105733" y="56754"/>
                    <a:pt x="105759" y="56753"/>
                    <a:pt x="105786" y="56751"/>
                  </a:cubicBezTo>
                  <a:cubicBezTo>
                    <a:pt x="105789" y="56751"/>
                    <a:pt x="105791" y="56751"/>
                    <a:pt x="105793" y="56751"/>
                  </a:cubicBezTo>
                  <a:cubicBezTo>
                    <a:pt x="105931" y="56751"/>
                    <a:pt x="105928" y="56968"/>
                    <a:pt x="105786" y="56968"/>
                  </a:cubicBezTo>
                  <a:cubicBezTo>
                    <a:pt x="105382" y="56968"/>
                    <a:pt x="104991" y="56802"/>
                    <a:pt x="104710" y="56505"/>
                  </a:cubicBezTo>
                  <a:cubicBezTo>
                    <a:pt x="104665" y="56455"/>
                    <a:pt x="104710" y="56392"/>
                    <a:pt x="104763" y="56392"/>
                  </a:cubicBezTo>
                  <a:close/>
                  <a:moveTo>
                    <a:pt x="103947" y="56369"/>
                  </a:moveTo>
                  <a:cubicBezTo>
                    <a:pt x="103974" y="56369"/>
                    <a:pt x="104000" y="56384"/>
                    <a:pt x="104009" y="56419"/>
                  </a:cubicBezTo>
                  <a:cubicBezTo>
                    <a:pt x="104175" y="56939"/>
                    <a:pt x="104630" y="57214"/>
                    <a:pt x="105158" y="57235"/>
                  </a:cubicBezTo>
                  <a:cubicBezTo>
                    <a:pt x="105244" y="57235"/>
                    <a:pt x="105266" y="57380"/>
                    <a:pt x="105179" y="57394"/>
                  </a:cubicBezTo>
                  <a:lnTo>
                    <a:pt x="105172" y="57394"/>
                  </a:lnTo>
                  <a:cubicBezTo>
                    <a:pt x="105127" y="57400"/>
                    <a:pt x="105082" y="57403"/>
                    <a:pt x="105038" y="57403"/>
                  </a:cubicBezTo>
                  <a:cubicBezTo>
                    <a:pt x="104501" y="57403"/>
                    <a:pt x="103999" y="56975"/>
                    <a:pt x="103878" y="56455"/>
                  </a:cubicBezTo>
                  <a:cubicBezTo>
                    <a:pt x="103865" y="56403"/>
                    <a:pt x="103907" y="56369"/>
                    <a:pt x="103947" y="56369"/>
                  </a:cubicBezTo>
                  <a:close/>
                  <a:moveTo>
                    <a:pt x="76041" y="57023"/>
                  </a:moveTo>
                  <a:cubicBezTo>
                    <a:pt x="76059" y="57023"/>
                    <a:pt x="76076" y="57030"/>
                    <a:pt x="76086" y="57047"/>
                  </a:cubicBezTo>
                  <a:cubicBezTo>
                    <a:pt x="76253" y="57415"/>
                    <a:pt x="76586" y="57578"/>
                    <a:pt x="76967" y="57578"/>
                  </a:cubicBezTo>
                  <a:cubicBezTo>
                    <a:pt x="76998" y="57578"/>
                    <a:pt x="77030" y="57577"/>
                    <a:pt x="77062" y="57575"/>
                  </a:cubicBezTo>
                  <a:cubicBezTo>
                    <a:pt x="77068" y="57574"/>
                    <a:pt x="77074" y="57573"/>
                    <a:pt x="77080" y="57573"/>
                  </a:cubicBezTo>
                  <a:cubicBezTo>
                    <a:pt x="77180" y="57573"/>
                    <a:pt x="77199" y="57735"/>
                    <a:pt x="77083" y="57756"/>
                  </a:cubicBezTo>
                  <a:cubicBezTo>
                    <a:pt x="77029" y="57767"/>
                    <a:pt x="76975" y="57772"/>
                    <a:pt x="76921" y="57772"/>
                  </a:cubicBezTo>
                  <a:cubicBezTo>
                    <a:pt x="76512" y="57772"/>
                    <a:pt x="76120" y="57473"/>
                    <a:pt x="75992" y="57083"/>
                  </a:cubicBezTo>
                  <a:lnTo>
                    <a:pt x="75985" y="57083"/>
                  </a:lnTo>
                  <a:cubicBezTo>
                    <a:pt x="75971" y="57050"/>
                    <a:pt x="76007" y="57023"/>
                    <a:pt x="76041" y="57023"/>
                  </a:cubicBezTo>
                  <a:close/>
                  <a:moveTo>
                    <a:pt x="75419" y="56566"/>
                  </a:moveTo>
                  <a:cubicBezTo>
                    <a:pt x="75438" y="56566"/>
                    <a:pt x="75458" y="56577"/>
                    <a:pt x="75465" y="56599"/>
                  </a:cubicBezTo>
                  <a:cubicBezTo>
                    <a:pt x="75515" y="56917"/>
                    <a:pt x="75653" y="57206"/>
                    <a:pt x="75862" y="57452"/>
                  </a:cubicBezTo>
                  <a:cubicBezTo>
                    <a:pt x="76064" y="57690"/>
                    <a:pt x="76317" y="57806"/>
                    <a:pt x="76570" y="57972"/>
                  </a:cubicBezTo>
                  <a:cubicBezTo>
                    <a:pt x="76626" y="58028"/>
                    <a:pt x="76594" y="58124"/>
                    <a:pt x="76514" y="58124"/>
                  </a:cubicBezTo>
                  <a:cubicBezTo>
                    <a:pt x="76511" y="58124"/>
                    <a:pt x="76508" y="58124"/>
                    <a:pt x="76505" y="58124"/>
                  </a:cubicBezTo>
                  <a:cubicBezTo>
                    <a:pt x="75833" y="58023"/>
                    <a:pt x="75407" y="57228"/>
                    <a:pt x="75371" y="56614"/>
                  </a:cubicBezTo>
                  <a:cubicBezTo>
                    <a:pt x="75371" y="56582"/>
                    <a:pt x="75395" y="56566"/>
                    <a:pt x="75419" y="56566"/>
                  </a:cubicBezTo>
                  <a:close/>
                  <a:moveTo>
                    <a:pt x="46245" y="62630"/>
                  </a:moveTo>
                  <a:cubicBezTo>
                    <a:pt x="46257" y="62630"/>
                    <a:pt x="46269" y="62635"/>
                    <a:pt x="46278" y="62648"/>
                  </a:cubicBezTo>
                  <a:cubicBezTo>
                    <a:pt x="46574" y="63117"/>
                    <a:pt x="47065" y="63414"/>
                    <a:pt x="47614" y="63464"/>
                  </a:cubicBezTo>
                  <a:cubicBezTo>
                    <a:pt x="47721" y="63478"/>
                    <a:pt x="47730" y="63638"/>
                    <a:pt x="47622" y="63638"/>
                  </a:cubicBezTo>
                  <a:cubicBezTo>
                    <a:pt x="47619" y="63638"/>
                    <a:pt x="47617" y="63638"/>
                    <a:pt x="47614" y="63638"/>
                  </a:cubicBezTo>
                  <a:cubicBezTo>
                    <a:pt x="47007" y="63602"/>
                    <a:pt x="46465" y="63240"/>
                    <a:pt x="46198" y="62698"/>
                  </a:cubicBezTo>
                  <a:cubicBezTo>
                    <a:pt x="46183" y="62662"/>
                    <a:pt x="46215" y="62630"/>
                    <a:pt x="46245" y="62630"/>
                  </a:cubicBezTo>
                  <a:close/>
                  <a:moveTo>
                    <a:pt x="44858" y="61908"/>
                  </a:moveTo>
                  <a:cubicBezTo>
                    <a:pt x="44874" y="61908"/>
                    <a:pt x="44891" y="61918"/>
                    <a:pt x="44897" y="61940"/>
                  </a:cubicBezTo>
                  <a:cubicBezTo>
                    <a:pt x="45042" y="62395"/>
                    <a:pt x="45302" y="62807"/>
                    <a:pt x="45656" y="63125"/>
                  </a:cubicBezTo>
                  <a:cubicBezTo>
                    <a:pt x="46039" y="63457"/>
                    <a:pt x="46451" y="63573"/>
                    <a:pt x="46913" y="63732"/>
                  </a:cubicBezTo>
                  <a:cubicBezTo>
                    <a:pt x="47029" y="63752"/>
                    <a:pt x="47017" y="63914"/>
                    <a:pt x="46912" y="63914"/>
                  </a:cubicBezTo>
                  <a:cubicBezTo>
                    <a:pt x="46905" y="63914"/>
                    <a:pt x="46899" y="63914"/>
                    <a:pt x="46892" y="63912"/>
                  </a:cubicBezTo>
                  <a:lnTo>
                    <a:pt x="46892" y="63920"/>
                  </a:lnTo>
                  <a:cubicBezTo>
                    <a:pt x="46888" y="63920"/>
                    <a:pt x="46885" y="63920"/>
                    <a:pt x="46881" y="63920"/>
                  </a:cubicBezTo>
                  <a:cubicBezTo>
                    <a:pt x="45881" y="63920"/>
                    <a:pt x="44962" y="62890"/>
                    <a:pt x="44825" y="61954"/>
                  </a:cubicBezTo>
                  <a:cubicBezTo>
                    <a:pt x="44817" y="61925"/>
                    <a:pt x="44837" y="61908"/>
                    <a:pt x="44858" y="61908"/>
                  </a:cubicBezTo>
                  <a:close/>
                  <a:moveTo>
                    <a:pt x="15962" y="64514"/>
                  </a:moveTo>
                  <a:cubicBezTo>
                    <a:pt x="16041" y="64514"/>
                    <a:pt x="16119" y="64596"/>
                    <a:pt x="16064" y="64678"/>
                  </a:cubicBezTo>
                  <a:cubicBezTo>
                    <a:pt x="15542" y="65474"/>
                    <a:pt x="14522" y="65894"/>
                    <a:pt x="13580" y="65894"/>
                  </a:cubicBezTo>
                  <a:cubicBezTo>
                    <a:pt x="13452" y="65894"/>
                    <a:pt x="13326" y="65886"/>
                    <a:pt x="13203" y="65871"/>
                  </a:cubicBezTo>
                  <a:cubicBezTo>
                    <a:pt x="13109" y="65863"/>
                    <a:pt x="13102" y="65726"/>
                    <a:pt x="13203" y="65726"/>
                  </a:cubicBezTo>
                  <a:cubicBezTo>
                    <a:pt x="13220" y="65726"/>
                    <a:pt x="13236" y="65726"/>
                    <a:pt x="13253" y="65726"/>
                  </a:cubicBezTo>
                  <a:cubicBezTo>
                    <a:pt x="14333" y="65726"/>
                    <a:pt x="15122" y="65267"/>
                    <a:pt x="15891" y="64541"/>
                  </a:cubicBezTo>
                  <a:cubicBezTo>
                    <a:pt x="15912" y="64522"/>
                    <a:pt x="15937" y="64514"/>
                    <a:pt x="15962" y="64514"/>
                  </a:cubicBezTo>
                  <a:close/>
                  <a:moveTo>
                    <a:pt x="17426" y="61564"/>
                  </a:moveTo>
                  <a:cubicBezTo>
                    <a:pt x="17463" y="61564"/>
                    <a:pt x="17500" y="61584"/>
                    <a:pt x="17517" y="61629"/>
                  </a:cubicBezTo>
                  <a:cubicBezTo>
                    <a:pt x="17791" y="62698"/>
                    <a:pt x="17726" y="63862"/>
                    <a:pt x="17119" y="64801"/>
                  </a:cubicBezTo>
                  <a:cubicBezTo>
                    <a:pt x="16585" y="65632"/>
                    <a:pt x="15717" y="66189"/>
                    <a:pt x="14720" y="66217"/>
                  </a:cubicBezTo>
                  <a:cubicBezTo>
                    <a:pt x="14641" y="66217"/>
                    <a:pt x="14626" y="66095"/>
                    <a:pt x="14699" y="66080"/>
                  </a:cubicBezTo>
                  <a:cubicBezTo>
                    <a:pt x="16794" y="65733"/>
                    <a:pt x="17806" y="63638"/>
                    <a:pt x="17322" y="61687"/>
                  </a:cubicBezTo>
                  <a:cubicBezTo>
                    <a:pt x="17309" y="61612"/>
                    <a:pt x="17368" y="61564"/>
                    <a:pt x="17426" y="61564"/>
                  </a:cubicBezTo>
                  <a:close/>
                  <a:moveTo>
                    <a:pt x="97733" y="66494"/>
                  </a:moveTo>
                  <a:cubicBezTo>
                    <a:pt x="97747" y="66494"/>
                    <a:pt x="97762" y="66500"/>
                    <a:pt x="97772" y="66514"/>
                  </a:cubicBezTo>
                  <a:cubicBezTo>
                    <a:pt x="98105" y="66926"/>
                    <a:pt x="98531" y="67135"/>
                    <a:pt x="99044" y="67236"/>
                  </a:cubicBezTo>
                  <a:cubicBezTo>
                    <a:pt x="99162" y="67250"/>
                    <a:pt x="99140" y="67418"/>
                    <a:pt x="99035" y="67418"/>
                  </a:cubicBezTo>
                  <a:cubicBezTo>
                    <a:pt x="99031" y="67418"/>
                    <a:pt x="99027" y="67418"/>
                    <a:pt x="99022" y="67417"/>
                  </a:cubicBezTo>
                  <a:lnTo>
                    <a:pt x="99015" y="67424"/>
                  </a:lnTo>
                  <a:cubicBezTo>
                    <a:pt x="98466" y="67359"/>
                    <a:pt x="97975" y="67056"/>
                    <a:pt x="97671" y="66593"/>
                  </a:cubicBezTo>
                  <a:cubicBezTo>
                    <a:pt x="97638" y="66550"/>
                    <a:pt x="97688" y="66494"/>
                    <a:pt x="97733" y="66494"/>
                  </a:cubicBezTo>
                  <a:close/>
                  <a:moveTo>
                    <a:pt x="97210" y="66065"/>
                  </a:moveTo>
                  <a:cubicBezTo>
                    <a:pt x="97224" y="66065"/>
                    <a:pt x="97238" y="66074"/>
                    <a:pt x="97238" y="66095"/>
                  </a:cubicBezTo>
                  <a:cubicBezTo>
                    <a:pt x="97194" y="66709"/>
                    <a:pt x="97584" y="67164"/>
                    <a:pt x="98134" y="67374"/>
                  </a:cubicBezTo>
                  <a:cubicBezTo>
                    <a:pt x="98214" y="67400"/>
                    <a:pt x="98189" y="67521"/>
                    <a:pt x="98110" y="67521"/>
                  </a:cubicBezTo>
                  <a:cubicBezTo>
                    <a:pt x="98104" y="67521"/>
                    <a:pt x="98097" y="67520"/>
                    <a:pt x="98090" y="67518"/>
                  </a:cubicBezTo>
                  <a:cubicBezTo>
                    <a:pt x="97469" y="67381"/>
                    <a:pt x="97093" y="66694"/>
                    <a:pt x="97172" y="66095"/>
                  </a:cubicBezTo>
                  <a:cubicBezTo>
                    <a:pt x="97176" y="66076"/>
                    <a:pt x="97194" y="66065"/>
                    <a:pt x="97210" y="66065"/>
                  </a:cubicBezTo>
                  <a:close/>
                  <a:moveTo>
                    <a:pt x="49718" y="0"/>
                  </a:moveTo>
                  <a:cubicBezTo>
                    <a:pt x="42919" y="0"/>
                    <a:pt x="36119" y="18"/>
                    <a:pt x="29317" y="68"/>
                  </a:cubicBezTo>
                  <a:cubicBezTo>
                    <a:pt x="25690" y="90"/>
                    <a:pt x="22055" y="126"/>
                    <a:pt x="18427" y="177"/>
                  </a:cubicBezTo>
                  <a:cubicBezTo>
                    <a:pt x="14850" y="220"/>
                    <a:pt x="11266" y="184"/>
                    <a:pt x="7696" y="365"/>
                  </a:cubicBezTo>
                  <a:cubicBezTo>
                    <a:pt x="6374" y="430"/>
                    <a:pt x="4994" y="581"/>
                    <a:pt x="3787" y="1152"/>
                  </a:cubicBezTo>
                  <a:cubicBezTo>
                    <a:pt x="2378" y="1810"/>
                    <a:pt x="1539" y="3002"/>
                    <a:pt x="1229" y="4505"/>
                  </a:cubicBezTo>
                  <a:cubicBezTo>
                    <a:pt x="882" y="6153"/>
                    <a:pt x="969" y="7916"/>
                    <a:pt x="911" y="9585"/>
                  </a:cubicBezTo>
                  <a:cubicBezTo>
                    <a:pt x="860" y="11356"/>
                    <a:pt x="802" y="13126"/>
                    <a:pt x="752" y="14897"/>
                  </a:cubicBezTo>
                  <a:cubicBezTo>
                    <a:pt x="521" y="22210"/>
                    <a:pt x="195" y="29530"/>
                    <a:pt x="109" y="36843"/>
                  </a:cubicBezTo>
                  <a:cubicBezTo>
                    <a:pt x="65" y="40290"/>
                    <a:pt x="0" y="43751"/>
                    <a:pt x="210" y="47191"/>
                  </a:cubicBezTo>
                  <a:cubicBezTo>
                    <a:pt x="412" y="50428"/>
                    <a:pt x="954" y="53694"/>
                    <a:pt x="2479" y="56592"/>
                  </a:cubicBezTo>
                  <a:cubicBezTo>
                    <a:pt x="2732" y="55552"/>
                    <a:pt x="3021" y="54518"/>
                    <a:pt x="3483" y="53557"/>
                  </a:cubicBezTo>
                  <a:cubicBezTo>
                    <a:pt x="3989" y="52495"/>
                    <a:pt x="4741" y="51483"/>
                    <a:pt x="5803" y="50934"/>
                  </a:cubicBezTo>
                  <a:cubicBezTo>
                    <a:pt x="6429" y="50610"/>
                    <a:pt x="7143" y="50429"/>
                    <a:pt x="7857" y="50429"/>
                  </a:cubicBezTo>
                  <a:cubicBezTo>
                    <a:pt x="8148" y="50429"/>
                    <a:pt x="8438" y="50459"/>
                    <a:pt x="8722" y="50522"/>
                  </a:cubicBezTo>
                  <a:cubicBezTo>
                    <a:pt x="9669" y="50739"/>
                    <a:pt x="10442" y="51360"/>
                    <a:pt x="10782" y="52278"/>
                  </a:cubicBezTo>
                  <a:cubicBezTo>
                    <a:pt x="11288" y="53622"/>
                    <a:pt x="10861" y="55255"/>
                    <a:pt x="10608" y="56614"/>
                  </a:cubicBezTo>
                  <a:cubicBezTo>
                    <a:pt x="10334" y="58124"/>
                    <a:pt x="9900" y="59620"/>
                    <a:pt x="9676" y="61130"/>
                  </a:cubicBezTo>
                  <a:cubicBezTo>
                    <a:pt x="9452" y="62633"/>
                    <a:pt x="9481" y="64288"/>
                    <a:pt x="10536" y="65495"/>
                  </a:cubicBezTo>
                  <a:cubicBezTo>
                    <a:pt x="11370" y="66443"/>
                    <a:pt x="12521" y="66880"/>
                    <a:pt x="13686" y="66880"/>
                  </a:cubicBezTo>
                  <a:cubicBezTo>
                    <a:pt x="15076" y="66880"/>
                    <a:pt x="16486" y="66258"/>
                    <a:pt x="17394" y="65141"/>
                  </a:cubicBezTo>
                  <a:cubicBezTo>
                    <a:pt x="18276" y="64057"/>
                    <a:pt x="18449" y="62706"/>
                    <a:pt x="18073" y="61383"/>
                  </a:cubicBezTo>
                  <a:cubicBezTo>
                    <a:pt x="17669" y="59988"/>
                    <a:pt x="16838" y="58767"/>
                    <a:pt x="16274" y="57438"/>
                  </a:cubicBezTo>
                  <a:cubicBezTo>
                    <a:pt x="15291" y="55132"/>
                    <a:pt x="15313" y="52307"/>
                    <a:pt x="16881" y="50255"/>
                  </a:cubicBezTo>
                  <a:cubicBezTo>
                    <a:pt x="17893" y="48936"/>
                    <a:pt x="19565" y="48098"/>
                    <a:pt x="21228" y="48098"/>
                  </a:cubicBezTo>
                  <a:cubicBezTo>
                    <a:pt x="21834" y="48098"/>
                    <a:pt x="22438" y="48209"/>
                    <a:pt x="23009" y="48448"/>
                  </a:cubicBezTo>
                  <a:cubicBezTo>
                    <a:pt x="24324" y="48997"/>
                    <a:pt x="25213" y="50168"/>
                    <a:pt x="26427" y="50883"/>
                  </a:cubicBezTo>
                  <a:cubicBezTo>
                    <a:pt x="26961" y="51203"/>
                    <a:pt x="27579" y="51442"/>
                    <a:pt x="28201" y="51442"/>
                  </a:cubicBezTo>
                  <a:cubicBezTo>
                    <a:pt x="28396" y="51442"/>
                    <a:pt x="28590" y="51419"/>
                    <a:pt x="28783" y="51368"/>
                  </a:cubicBezTo>
                  <a:cubicBezTo>
                    <a:pt x="29375" y="51209"/>
                    <a:pt x="29874" y="50811"/>
                    <a:pt x="30358" y="50464"/>
                  </a:cubicBezTo>
                  <a:cubicBezTo>
                    <a:pt x="30806" y="50146"/>
                    <a:pt x="31261" y="49821"/>
                    <a:pt x="31818" y="49713"/>
                  </a:cubicBezTo>
                  <a:cubicBezTo>
                    <a:pt x="31938" y="49688"/>
                    <a:pt x="32055" y="49677"/>
                    <a:pt x="32169" y="49677"/>
                  </a:cubicBezTo>
                  <a:cubicBezTo>
                    <a:pt x="32587" y="49677"/>
                    <a:pt x="32975" y="49824"/>
                    <a:pt x="33371" y="49995"/>
                  </a:cubicBezTo>
                  <a:cubicBezTo>
                    <a:pt x="33707" y="50140"/>
                    <a:pt x="34037" y="50286"/>
                    <a:pt x="34400" y="50286"/>
                  </a:cubicBezTo>
                  <a:cubicBezTo>
                    <a:pt x="34451" y="50286"/>
                    <a:pt x="34503" y="50283"/>
                    <a:pt x="34556" y="50276"/>
                  </a:cubicBezTo>
                  <a:cubicBezTo>
                    <a:pt x="34874" y="50226"/>
                    <a:pt x="35178" y="50117"/>
                    <a:pt x="35460" y="49958"/>
                  </a:cubicBezTo>
                  <a:cubicBezTo>
                    <a:pt x="35922" y="49734"/>
                    <a:pt x="36385" y="49438"/>
                    <a:pt x="36912" y="49373"/>
                  </a:cubicBezTo>
                  <a:cubicBezTo>
                    <a:pt x="36979" y="49365"/>
                    <a:pt x="37045" y="49360"/>
                    <a:pt x="37108" y="49360"/>
                  </a:cubicBezTo>
                  <a:cubicBezTo>
                    <a:pt x="38012" y="49360"/>
                    <a:pt x="38521" y="50200"/>
                    <a:pt x="38582" y="51064"/>
                  </a:cubicBezTo>
                  <a:cubicBezTo>
                    <a:pt x="38675" y="52451"/>
                    <a:pt x="37505" y="53665"/>
                    <a:pt x="37830" y="55053"/>
                  </a:cubicBezTo>
                  <a:cubicBezTo>
                    <a:pt x="38052" y="55996"/>
                    <a:pt x="38869" y="56494"/>
                    <a:pt x="39698" y="56494"/>
                  </a:cubicBezTo>
                  <a:cubicBezTo>
                    <a:pt x="40322" y="56494"/>
                    <a:pt x="40954" y="56211"/>
                    <a:pt x="41342" y="55624"/>
                  </a:cubicBezTo>
                  <a:cubicBezTo>
                    <a:pt x="42108" y="54468"/>
                    <a:pt x="41291" y="53073"/>
                    <a:pt x="40959" y="51909"/>
                  </a:cubicBezTo>
                  <a:cubicBezTo>
                    <a:pt x="40684" y="50956"/>
                    <a:pt x="40706" y="49872"/>
                    <a:pt x="41595" y="49243"/>
                  </a:cubicBezTo>
                  <a:cubicBezTo>
                    <a:pt x="41991" y="48963"/>
                    <a:pt x="42465" y="48830"/>
                    <a:pt x="42940" y="48830"/>
                  </a:cubicBezTo>
                  <a:cubicBezTo>
                    <a:pt x="43471" y="48830"/>
                    <a:pt x="44004" y="48996"/>
                    <a:pt x="44435" y="49308"/>
                  </a:cubicBezTo>
                  <a:cubicBezTo>
                    <a:pt x="46863" y="51064"/>
                    <a:pt x="45642" y="54670"/>
                    <a:pt x="45143" y="57033"/>
                  </a:cubicBezTo>
                  <a:cubicBezTo>
                    <a:pt x="44970" y="57857"/>
                    <a:pt x="44796" y="58680"/>
                    <a:pt x="44623" y="59512"/>
                  </a:cubicBezTo>
                  <a:cubicBezTo>
                    <a:pt x="44507" y="60010"/>
                    <a:pt x="44420" y="60523"/>
                    <a:pt x="44363" y="61036"/>
                  </a:cubicBezTo>
                  <a:cubicBezTo>
                    <a:pt x="44341" y="61318"/>
                    <a:pt x="44334" y="61600"/>
                    <a:pt x="44348" y="61875"/>
                  </a:cubicBezTo>
                  <a:cubicBezTo>
                    <a:pt x="44442" y="63204"/>
                    <a:pt x="45280" y="64230"/>
                    <a:pt x="46559" y="64606"/>
                  </a:cubicBezTo>
                  <a:cubicBezTo>
                    <a:pt x="46873" y="64697"/>
                    <a:pt x="47196" y="64743"/>
                    <a:pt x="47516" y="64743"/>
                  </a:cubicBezTo>
                  <a:cubicBezTo>
                    <a:pt x="48319" y="64743"/>
                    <a:pt x="49102" y="64451"/>
                    <a:pt x="49659" y="63826"/>
                  </a:cubicBezTo>
                  <a:cubicBezTo>
                    <a:pt x="50556" y="62828"/>
                    <a:pt x="50678" y="61390"/>
                    <a:pt x="50490" y="60111"/>
                  </a:cubicBezTo>
                  <a:cubicBezTo>
                    <a:pt x="50288" y="58724"/>
                    <a:pt x="49681" y="57459"/>
                    <a:pt x="49139" y="56180"/>
                  </a:cubicBezTo>
                  <a:cubicBezTo>
                    <a:pt x="48604" y="54923"/>
                    <a:pt x="48012" y="53463"/>
                    <a:pt x="48185" y="52061"/>
                  </a:cubicBezTo>
                  <a:cubicBezTo>
                    <a:pt x="48269" y="51352"/>
                    <a:pt x="48738" y="50384"/>
                    <a:pt x="49532" y="50384"/>
                  </a:cubicBezTo>
                  <a:cubicBezTo>
                    <a:pt x="49627" y="50384"/>
                    <a:pt x="49728" y="50398"/>
                    <a:pt x="49833" y="50428"/>
                  </a:cubicBezTo>
                  <a:cubicBezTo>
                    <a:pt x="50664" y="50667"/>
                    <a:pt x="50830" y="51685"/>
                    <a:pt x="51278" y="52292"/>
                  </a:cubicBezTo>
                  <a:cubicBezTo>
                    <a:pt x="51495" y="52583"/>
                    <a:pt x="51709" y="52698"/>
                    <a:pt x="51916" y="52698"/>
                  </a:cubicBezTo>
                  <a:cubicBezTo>
                    <a:pt x="52518" y="52698"/>
                    <a:pt x="53065" y="51734"/>
                    <a:pt x="53468" y="51310"/>
                  </a:cubicBezTo>
                  <a:cubicBezTo>
                    <a:pt x="53766" y="50983"/>
                    <a:pt x="54134" y="50775"/>
                    <a:pt x="54579" y="50775"/>
                  </a:cubicBezTo>
                  <a:cubicBezTo>
                    <a:pt x="54587" y="50775"/>
                    <a:pt x="54595" y="50775"/>
                    <a:pt x="54602" y="50775"/>
                  </a:cubicBezTo>
                  <a:cubicBezTo>
                    <a:pt x="55282" y="50789"/>
                    <a:pt x="55881" y="51187"/>
                    <a:pt x="56553" y="51245"/>
                  </a:cubicBezTo>
                  <a:cubicBezTo>
                    <a:pt x="56641" y="51252"/>
                    <a:pt x="56728" y="51256"/>
                    <a:pt x="56814" y="51256"/>
                  </a:cubicBezTo>
                  <a:cubicBezTo>
                    <a:pt x="57956" y="51256"/>
                    <a:pt x="59010" y="50616"/>
                    <a:pt x="59957" y="50045"/>
                  </a:cubicBezTo>
                  <a:cubicBezTo>
                    <a:pt x="60961" y="49438"/>
                    <a:pt x="61988" y="48766"/>
                    <a:pt x="63151" y="48520"/>
                  </a:cubicBezTo>
                  <a:cubicBezTo>
                    <a:pt x="63478" y="48451"/>
                    <a:pt x="63809" y="48422"/>
                    <a:pt x="64143" y="48422"/>
                  </a:cubicBezTo>
                  <a:cubicBezTo>
                    <a:pt x="66003" y="48422"/>
                    <a:pt x="67960" y="49326"/>
                    <a:pt x="69796" y="49326"/>
                  </a:cubicBezTo>
                  <a:cubicBezTo>
                    <a:pt x="70603" y="49326"/>
                    <a:pt x="71385" y="49152"/>
                    <a:pt x="72126" y="48650"/>
                  </a:cubicBezTo>
                  <a:cubicBezTo>
                    <a:pt x="72155" y="48636"/>
                    <a:pt x="72177" y="48622"/>
                    <a:pt x="72206" y="48622"/>
                  </a:cubicBezTo>
                  <a:cubicBezTo>
                    <a:pt x="72227" y="48585"/>
                    <a:pt x="72249" y="48556"/>
                    <a:pt x="72271" y="48528"/>
                  </a:cubicBezTo>
                  <a:cubicBezTo>
                    <a:pt x="72625" y="48043"/>
                    <a:pt x="73174" y="47747"/>
                    <a:pt x="73774" y="47711"/>
                  </a:cubicBezTo>
                  <a:cubicBezTo>
                    <a:pt x="73786" y="47711"/>
                    <a:pt x="73799" y="47711"/>
                    <a:pt x="73812" y="47711"/>
                  </a:cubicBezTo>
                  <a:cubicBezTo>
                    <a:pt x="74585" y="47711"/>
                    <a:pt x="75290" y="48141"/>
                    <a:pt x="75645" y="48831"/>
                  </a:cubicBezTo>
                  <a:cubicBezTo>
                    <a:pt x="76072" y="49684"/>
                    <a:pt x="76007" y="50811"/>
                    <a:pt x="75891" y="51722"/>
                  </a:cubicBezTo>
                  <a:cubicBezTo>
                    <a:pt x="75674" y="53348"/>
                    <a:pt x="74554" y="55248"/>
                    <a:pt x="75031" y="56896"/>
                  </a:cubicBezTo>
                  <a:cubicBezTo>
                    <a:pt x="75118" y="57192"/>
                    <a:pt x="75255" y="57474"/>
                    <a:pt x="75436" y="57719"/>
                  </a:cubicBezTo>
                  <a:cubicBezTo>
                    <a:pt x="75789" y="58211"/>
                    <a:pt x="76308" y="58485"/>
                    <a:pt x="76835" y="58485"/>
                  </a:cubicBezTo>
                  <a:cubicBezTo>
                    <a:pt x="77215" y="58485"/>
                    <a:pt x="77599" y="58343"/>
                    <a:pt x="77929" y="58037"/>
                  </a:cubicBezTo>
                  <a:cubicBezTo>
                    <a:pt x="78630" y="57387"/>
                    <a:pt x="78861" y="56383"/>
                    <a:pt x="78716" y="55465"/>
                  </a:cubicBezTo>
                  <a:cubicBezTo>
                    <a:pt x="78427" y="53543"/>
                    <a:pt x="76664" y="51555"/>
                    <a:pt x="77423" y="49554"/>
                  </a:cubicBezTo>
                  <a:cubicBezTo>
                    <a:pt x="77676" y="48903"/>
                    <a:pt x="78225" y="48304"/>
                    <a:pt x="78940" y="48217"/>
                  </a:cubicBezTo>
                  <a:cubicBezTo>
                    <a:pt x="79002" y="48208"/>
                    <a:pt x="79065" y="48204"/>
                    <a:pt x="79128" y="48204"/>
                  </a:cubicBezTo>
                  <a:cubicBezTo>
                    <a:pt x="79711" y="48204"/>
                    <a:pt x="80314" y="48559"/>
                    <a:pt x="80523" y="49120"/>
                  </a:cubicBezTo>
                  <a:cubicBezTo>
                    <a:pt x="80653" y="49474"/>
                    <a:pt x="80581" y="49836"/>
                    <a:pt x="80451" y="50175"/>
                  </a:cubicBezTo>
                  <a:cubicBezTo>
                    <a:pt x="80285" y="50609"/>
                    <a:pt x="79923" y="51143"/>
                    <a:pt x="80176" y="51613"/>
                  </a:cubicBezTo>
                  <a:cubicBezTo>
                    <a:pt x="80334" y="51907"/>
                    <a:pt x="80627" y="52041"/>
                    <a:pt x="80927" y="52041"/>
                  </a:cubicBezTo>
                  <a:cubicBezTo>
                    <a:pt x="81188" y="52041"/>
                    <a:pt x="81455" y="51939"/>
                    <a:pt x="81643" y="51751"/>
                  </a:cubicBezTo>
                  <a:cubicBezTo>
                    <a:pt x="82084" y="51317"/>
                    <a:pt x="82062" y="50746"/>
                    <a:pt x="82004" y="50182"/>
                  </a:cubicBezTo>
                  <a:cubicBezTo>
                    <a:pt x="81968" y="49929"/>
                    <a:pt x="81976" y="49677"/>
                    <a:pt x="82019" y="49431"/>
                  </a:cubicBezTo>
                  <a:cubicBezTo>
                    <a:pt x="82113" y="48961"/>
                    <a:pt x="82387" y="48593"/>
                    <a:pt x="82973" y="48470"/>
                  </a:cubicBezTo>
                  <a:cubicBezTo>
                    <a:pt x="83090" y="48444"/>
                    <a:pt x="83206" y="48433"/>
                    <a:pt x="83318" y="48433"/>
                  </a:cubicBezTo>
                  <a:cubicBezTo>
                    <a:pt x="84008" y="48433"/>
                    <a:pt x="84606" y="48871"/>
                    <a:pt x="85141" y="49294"/>
                  </a:cubicBezTo>
                  <a:cubicBezTo>
                    <a:pt x="85969" y="49952"/>
                    <a:pt x="86935" y="50610"/>
                    <a:pt x="88033" y="50610"/>
                  </a:cubicBezTo>
                  <a:cubicBezTo>
                    <a:pt x="88057" y="50610"/>
                    <a:pt x="88080" y="50609"/>
                    <a:pt x="88103" y="50609"/>
                  </a:cubicBezTo>
                  <a:cubicBezTo>
                    <a:pt x="89049" y="50588"/>
                    <a:pt x="89721" y="49730"/>
                    <a:pt x="90646" y="49730"/>
                  </a:cubicBezTo>
                  <a:cubicBezTo>
                    <a:pt x="90682" y="49730"/>
                    <a:pt x="90719" y="49732"/>
                    <a:pt x="90756" y="49734"/>
                  </a:cubicBezTo>
                  <a:cubicBezTo>
                    <a:pt x="91232" y="49763"/>
                    <a:pt x="91652" y="50009"/>
                    <a:pt x="92063" y="50233"/>
                  </a:cubicBezTo>
                  <a:cubicBezTo>
                    <a:pt x="92548" y="50508"/>
                    <a:pt x="93061" y="50753"/>
                    <a:pt x="93617" y="50840"/>
                  </a:cubicBezTo>
                  <a:cubicBezTo>
                    <a:pt x="93739" y="50862"/>
                    <a:pt x="93856" y="50871"/>
                    <a:pt x="93967" y="50871"/>
                  </a:cubicBezTo>
                  <a:cubicBezTo>
                    <a:pt x="94456" y="50871"/>
                    <a:pt x="94862" y="50685"/>
                    <a:pt x="95344" y="50479"/>
                  </a:cubicBezTo>
                  <a:cubicBezTo>
                    <a:pt x="95587" y="50366"/>
                    <a:pt x="95853" y="50306"/>
                    <a:pt x="96119" y="50306"/>
                  </a:cubicBezTo>
                  <a:cubicBezTo>
                    <a:pt x="96193" y="50306"/>
                    <a:pt x="96268" y="50310"/>
                    <a:pt x="96341" y="50320"/>
                  </a:cubicBezTo>
                  <a:cubicBezTo>
                    <a:pt x="98314" y="50551"/>
                    <a:pt x="98777" y="52957"/>
                    <a:pt x="98820" y="54576"/>
                  </a:cubicBezTo>
                  <a:cubicBezTo>
                    <a:pt x="98863" y="56628"/>
                    <a:pt x="98278" y="58637"/>
                    <a:pt x="97714" y="60588"/>
                  </a:cubicBezTo>
                  <a:cubicBezTo>
                    <a:pt x="97418" y="61622"/>
                    <a:pt x="97115" y="62655"/>
                    <a:pt x="96898" y="63710"/>
                  </a:cubicBezTo>
                  <a:cubicBezTo>
                    <a:pt x="96775" y="64281"/>
                    <a:pt x="96681" y="64859"/>
                    <a:pt x="96623" y="65437"/>
                  </a:cubicBezTo>
                  <a:cubicBezTo>
                    <a:pt x="96573" y="65957"/>
                    <a:pt x="96537" y="66550"/>
                    <a:pt x="96826" y="67020"/>
                  </a:cubicBezTo>
                  <a:cubicBezTo>
                    <a:pt x="97144" y="67540"/>
                    <a:pt x="97823" y="67836"/>
                    <a:pt x="98379" y="68024"/>
                  </a:cubicBezTo>
                  <a:cubicBezTo>
                    <a:pt x="98759" y="68157"/>
                    <a:pt x="99160" y="68243"/>
                    <a:pt x="99560" y="68243"/>
                  </a:cubicBezTo>
                  <a:cubicBezTo>
                    <a:pt x="99723" y="68243"/>
                    <a:pt x="99887" y="68229"/>
                    <a:pt x="100049" y="68197"/>
                  </a:cubicBezTo>
                  <a:cubicBezTo>
                    <a:pt x="100995" y="68017"/>
                    <a:pt x="101725" y="67294"/>
                    <a:pt x="102144" y="66463"/>
                  </a:cubicBezTo>
                  <a:cubicBezTo>
                    <a:pt x="103206" y="64360"/>
                    <a:pt x="102267" y="61896"/>
                    <a:pt x="101696" y="59793"/>
                  </a:cubicBezTo>
                  <a:cubicBezTo>
                    <a:pt x="101385" y="58615"/>
                    <a:pt x="101067" y="57445"/>
                    <a:pt x="100749" y="56267"/>
                  </a:cubicBezTo>
                  <a:cubicBezTo>
                    <a:pt x="100475" y="55270"/>
                    <a:pt x="100164" y="54222"/>
                    <a:pt x="100258" y="53174"/>
                  </a:cubicBezTo>
                  <a:cubicBezTo>
                    <a:pt x="100330" y="52365"/>
                    <a:pt x="100656" y="51628"/>
                    <a:pt x="101328" y="51143"/>
                  </a:cubicBezTo>
                  <a:cubicBezTo>
                    <a:pt x="101706" y="50865"/>
                    <a:pt x="102187" y="50674"/>
                    <a:pt x="102663" y="50674"/>
                  </a:cubicBezTo>
                  <a:cubicBezTo>
                    <a:pt x="102842" y="50674"/>
                    <a:pt x="103020" y="50701"/>
                    <a:pt x="103192" y="50761"/>
                  </a:cubicBezTo>
                  <a:cubicBezTo>
                    <a:pt x="105027" y="51396"/>
                    <a:pt x="104103" y="53723"/>
                    <a:pt x="103705" y="54966"/>
                  </a:cubicBezTo>
                  <a:cubicBezTo>
                    <a:pt x="103358" y="56065"/>
                    <a:pt x="103373" y="57430"/>
                    <a:pt x="104637" y="57900"/>
                  </a:cubicBezTo>
                  <a:cubicBezTo>
                    <a:pt x="104833" y="57971"/>
                    <a:pt x="105025" y="58004"/>
                    <a:pt x="105209" y="58004"/>
                  </a:cubicBezTo>
                  <a:cubicBezTo>
                    <a:pt x="106150" y="58004"/>
                    <a:pt x="106887" y="57148"/>
                    <a:pt x="106971" y="56180"/>
                  </a:cubicBezTo>
                  <a:cubicBezTo>
                    <a:pt x="107116" y="54590"/>
                    <a:pt x="105931" y="51989"/>
                    <a:pt x="107947" y="51086"/>
                  </a:cubicBezTo>
                  <a:cubicBezTo>
                    <a:pt x="108138" y="51000"/>
                    <a:pt x="108319" y="50965"/>
                    <a:pt x="108493" y="50965"/>
                  </a:cubicBezTo>
                  <a:cubicBezTo>
                    <a:pt x="109117" y="50965"/>
                    <a:pt x="109657" y="51416"/>
                    <a:pt x="110267" y="51642"/>
                  </a:cubicBezTo>
                  <a:cubicBezTo>
                    <a:pt x="110476" y="51718"/>
                    <a:pt x="110691" y="51754"/>
                    <a:pt x="110904" y="51754"/>
                  </a:cubicBezTo>
                  <a:cubicBezTo>
                    <a:pt x="111626" y="51754"/>
                    <a:pt x="112325" y="51346"/>
                    <a:pt x="112687" y="50710"/>
                  </a:cubicBezTo>
                  <a:cubicBezTo>
                    <a:pt x="112651" y="49084"/>
                    <a:pt x="112637" y="47458"/>
                    <a:pt x="112658" y="45832"/>
                  </a:cubicBezTo>
                  <a:cubicBezTo>
                    <a:pt x="112731" y="38635"/>
                    <a:pt x="113338" y="31452"/>
                    <a:pt x="114472" y="24341"/>
                  </a:cubicBezTo>
                  <a:cubicBezTo>
                    <a:pt x="115043" y="20772"/>
                    <a:pt x="115744" y="17216"/>
                    <a:pt x="116098" y="13618"/>
                  </a:cubicBezTo>
                  <a:cubicBezTo>
                    <a:pt x="116286" y="11825"/>
                    <a:pt x="116351" y="10026"/>
                    <a:pt x="116301" y="8219"/>
                  </a:cubicBezTo>
                  <a:cubicBezTo>
                    <a:pt x="116279" y="7323"/>
                    <a:pt x="116207" y="6427"/>
                    <a:pt x="116098" y="5531"/>
                  </a:cubicBezTo>
                  <a:cubicBezTo>
                    <a:pt x="115990" y="4715"/>
                    <a:pt x="115918" y="3768"/>
                    <a:pt x="115462" y="3053"/>
                  </a:cubicBezTo>
                  <a:cubicBezTo>
                    <a:pt x="114595" y="1701"/>
                    <a:pt x="112449" y="1738"/>
                    <a:pt x="111040" y="1564"/>
                  </a:cubicBezTo>
                  <a:cubicBezTo>
                    <a:pt x="109226" y="1347"/>
                    <a:pt x="107412" y="1152"/>
                    <a:pt x="105591" y="993"/>
                  </a:cubicBezTo>
                  <a:cubicBezTo>
                    <a:pt x="102029" y="682"/>
                    <a:pt x="98459" y="480"/>
                    <a:pt x="94882" y="343"/>
                  </a:cubicBezTo>
                  <a:cubicBezTo>
                    <a:pt x="87641" y="68"/>
                    <a:pt x="80386" y="68"/>
                    <a:pt x="73138" y="47"/>
                  </a:cubicBezTo>
                  <a:cubicBezTo>
                    <a:pt x="65331" y="23"/>
                    <a:pt x="57525" y="0"/>
                    <a:pt x="497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151122" y="6693"/>
              <a:ext cx="8885686" cy="5748411"/>
              <a:chOff x="4562925" y="2021475"/>
              <a:chExt cx="2675525" cy="1749950"/>
            </a:xfrm>
          </p:grpSpPr>
          <p:sp>
            <p:nvSpPr>
              <p:cNvPr id="12" name="Google Shape;12;p2"/>
              <p:cNvSpPr/>
              <p:nvPr/>
            </p:nvSpPr>
            <p:spPr>
              <a:xfrm>
                <a:off x="7224800" y="2788775"/>
                <a:ext cx="13650" cy="56175"/>
              </a:xfrm>
              <a:custGeom>
                <a:rect b="b" l="l" r="r" t="t"/>
                <a:pathLst>
                  <a:path extrusionOk="0" h="2247" w="546">
                    <a:moveTo>
                      <a:pt x="94" y="1"/>
                    </a:moveTo>
                    <a:cubicBezTo>
                      <a:pt x="47" y="1"/>
                      <a:pt x="0" y="39"/>
                      <a:pt x="18" y="96"/>
                    </a:cubicBezTo>
                    <a:cubicBezTo>
                      <a:pt x="90" y="487"/>
                      <a:pt x="170" y="877"/>
                      <a:pt x="206" y="1274"/>
                    </a:cubicBezTo>
                    <a:cubicBezTo>
                      <a:pt x="242" y="1578"/>
                      <a:pt x="235" y="1889"/>
                      <a:pt x="300" y="2185"/>
                    </a:cubicBezTo>
                    <a:cubicBezTo>
                      <a:pt x="309" y="2228"/>
                      <a:pt x="338" y="2246"/>
                      <a:pt x="369" y="2246"/>
                    </a:cubicBezTo>
                    <a:cubicBezTo>
                      <a:pt x="411" y="2246"/>
                      <a:pt x="458" y="2213"/>
                      <a:pt x="466" y="2163"/>
                    </a:cubicBezTo>
                    <a:cubicBezTo>
                      <a:pt x="545" y="1506"/>
                      <a:pt x="357" y="682"/>
                      <a:pt x="170" y="53"/>
                    </a:cubicBezTo>
                    <a:cubicBezTo>
                      <a:pt x="155" y="16"/>
                      <a:pt x="125" y="1"/>
                      <a:pt x="9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221625" y="2813975"/>
                <a:ext cx="4525" cy="28850"/>
              </a:xfrm>
              <a:custGeom>
                <a:rect b="b" l="l" r="r" t="t"/>
                <a:pathLst>
                  <a:path extrusionOk="0" h="1154" w="181">
                    <a:moveTo>
                      <a:pt x="91" y="1"/>
                    </a:moveTo>
                    <a:cubicBezTo>
                      <a:pt x="56" y="1"/>
                      <a:pt x="22" y="24"/>
                      <a:pt x="22" y="71"/>
                    </a:cubicBezTo>
                    <a:cubicBezTo>
                      <a:pt x="15" y="404"/>
                      <a:pt x="8" y="736"/>
                      <a:pt x="0" y="1061"/>
                    </a:cubicBezTo>
                    <a:cubicBezTo>
                      <a:pt x="0" y="1123"/>
                      <a:pt x="45" y="1153"/>
                      <a:pt x="91" y="1153"/>
                    </a:cubicBezTo>
                    <a:cubicBezTo>
                      <a:pt x="136" y="1153"/>
                      <a:pt x="181" y="1123"/>
                      <a:pt x="181" y="1061"/>
                    </a:cubicBezTo>
                    <a:cubicBezTo>
                      <a:pt x="174" y="736"/>
                      <a:pt x="166" y="404"/>
                      <a:pt x="159" y="71"/>
                    </a:cubicBezTo>
                    <a:cubicBezTo>
                      <a:pt x="159" y="24"/>
                      <a:pt x="125" y="1"/>
                      <a:pt x="9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119725" y="3351400"/>
                <a:ext cx="86375" cy="86425"/>
              </a:xfrm>
              <a:custGeom>
                <a:rect b="b" l="l" r="r" t="t"/>
                <a:pathLst>
                  <a:path extrusionOk="0" h="3457" w="3455">
                    <a:moveTo>
                      <a:pt x="774" y="0"/>
                    </a:moveTo>
                    <a:cubicBezTo>
                      <a:pt x="1" y="470"/>
                      <a:pt x="232" y="2002"/>
                      <a:pt x="644" y="2616"/>
                    </a:cubicBezTo>
                    <a:cubicBezTo>
                      <a:pt x="926" y="3045"/>
                      <a:pt x="1508" y="3456"/>
                      <a:pt x="2060" y="3456"/>
                    </a:cubicBezTo>
                    <a:cubicBezTo>
                      <a:pt x="2299" y="3456"/>
                      <a:pt x="2532" y="3379"/>
                      <a:pt x="2732" y="3194"/>
                    </a:cubicBezTo>
                    <a:cubicBezTo>
                      <a:pt x="3455" y="2515"/>
                      <a:pt x="2147" y="1864"/>
                      <a:pt x="1858" y="1315"/>
                    </a:cubicBezTo>
                    <a:cubicBezTo>
                      <a:pt x="1721" y="1062"/>
                      <a:pt x="1735" y="846"/>
                      <a:pt x="1800" y="571"/>
                    </a:cubicBezTo>
                    <a:cubicBezTo>
                      <a:pt x="1921" y="63"/>
                      <a:pt x="1623" y="12"/>
                      <a:pt x="1281" y="12"/>
                    </a:cubicBezTo>
                    <a:cubicBezTo>
                      <a:pt x="1196" y="12"/>
                      <a:pt x="1107" y="15"/>
                      <a:pt x="1022" y="15"/>
                    </a:cubicBezTo>
                    <a:cubicBezTo>
                      <a:pt x="939" y="15"/>
                      <a:pt x="860" y="12"/>
                      <a:pt x="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183175" y="3129775"/>
                <a:ext cx="29000" cy="15675"/>
              </a:xfrm>
              <a:custGeom>
                <a:rect b="b" l="l" r="r" t="t"/>
                <a:pathLst>
                  <a:path extrusionOk="0" h="627" w="1160">
                    <a:moveTo>
                      <a:pt x="108" y="1"/>
                    </a:moveTo>
                    <a:cubicBezTo>
                      <a:pt x="43" y="1"/>
                      <a:pt x="1" y="83"/>
                      <a:pt x="64" y="121"/>
                    </a:cubicBezTo>
                    <a:cubicBezTo>
                      <a:pt x="353" y="295"/>
                      <a:pt x="657" y="447"/>
                      <a:pt x="946" y="613"/>
                    </a:cubicBezTo>
                    <a:cubicBezTo>
                      <a:pt x="963" y="622"/>
                      <a:pt x="981" y="626"/>
                      <a:pt x="997" y="626"/>
                    </a:cubicBezTo>
                    <a:cubicBezTo>
                      <a:pt x="1095" y="626"/>
                      <a:pt x="1159" y="482"/>
                      <a:pt x="1054" y="432"/>
                    </a:cubicBezTo>
                    <a:cubicBezTo>
                      <a:pt x="743" y="288"/>
                      <a:pt x="447" y="136"/>
                      <a:pt x="136" y="6"/>
                    </a:cubicBezTo>
                    <a:cubicBezTo>
                      <a:pt x="127" y="2"/>
                      <a:pt x="117" y="1"/>
                      <a:pt x="108"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136175" y="3467725"/>
                <a:ext cx="49150" cy="44650"/>
              </a:xfrm>
              <a:custGeom>
                <a:rect b="b" l="l" r="r" t="t"/>
                <a:pathLst>
                  <a:path extrusionOk="0" h="1786" w="1966">
                    <a:moveTo>
                      <a:pt x="810" y="1"/>
                    </a:moveTo>
                    <a:cubicBezTo>
                      <a:pt x="362" y="160"/>
                      <a:pt x="0" y="630"/>
                      <a:pt x="145" y="1128"/>
                    </a:cubicBezTo>
                    <a:cubicBezTo>
                      <a:pt x="253" y="1507"/>
                      <a:pt x="611" y="1785"/>
                      <a:pt x="994" y="1785"/>
                    </a:cubicBezTo>
                    <a:cubicBezTo>
                      <a:pt x="1072" y="1785"/>
                      <a:pt x="1151" y="1774"/>
                      <a:pt x="1229" y="1750"/>
                    </a:cubicBezTo>
                    <a:cubicBezTo>
                      <a:pt x="1727" y="1598"/>
                      <a:pt x="1966" y="1020"/>
                      <a:pt x="1720" y="550"/>
                    </a:cubicBezTo>
                    <a:cubicBezTo>
                      <a:pt x="1525" y="232"/>
                      <a:pt x="1185" y="23"/>
                      <a:pt x="8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150075" y="3137500"/>
                <a:ext cx="56050" cy="16150"/>
              </a:xfrm>
              <a:custGeom>
                <a:rect b="b" l="l" r="r" t="t"/>
                <a:pathLst>
                  <a:path extrusionOk="0" h="646" w="2242">
                    <a:moveTo>
                      <a:pt x="694" y="0"/>
                    </a:moveTo>
                    <a:cubicBezTo>
                      <a:pt x="492" y="0"/>
                      <a:pt x="1" y="7"/>
                      <a:pt x="95" y="333"/>
                    </a:cubicBezTo>
                    <a:cubicBezTo>
                      <a:pt x="104" y="362"/>
                      <a:pt x="128" y="375"/>
                      <a:pt x="152" y="375"/>
                    </a:cubicBezTo>
                    <a:cubicBezTo>
                      <a:pt x="181" y="375"/>
                      <a:pt x="210" y="354"/>
                      <a:pt x="210" y="318"/>
                    </a:cubicBezTo>
                    <a:cubicBezTo>
                      <a:pt x="216" y="215"/>
                      <a:pt x="362" y="182"/>
                      <a:pt x="543" y="182"/>
                    </a:cubicBezTo>
                    <a:cubicBezTo>
                      <a:pt x="818" y="182"/>
                      <a:pt x="1174" y="257"/>
                      <a:pt x="1244" y="275"/>
                    </a:cubicBezTo>
                    <a:cubicBezTo>
                      <a:pt x="1540" y="354"/>
                      <a:pt x="1786" y="499"/>
                      <a:pt x="2053" y="636"/>
                    </a:cubicBezTo>
                    <a:cubicBezTo>
                      <a:pt x="2067" y="643"/>
                      <a:pt x="2082" y="646"/>
                      <a:pt x="2095" y="646"/>
                    </a:cubicBezTo>
                    <a:cubicBezTo>
                      <a:pt x="2183" y="646"/>
                      <a:pt x="2242" y="518"/>
                      <a:pt x="2154" y="455"/>
                    </a:cubicBezTo>
                    <a:cubicBezTo>
                      <a:pt x="1757" y="145"/>
                      <a:pt x="1200" y="7"/>
                      <a:pt x="694"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073825" y="3291300"/>
                <a:ext cx="31475" cy="14400"/>
              </a:xfrm>
              <a:custGeom>
                <a:rect b="b" l="l" r="r" t="t"/>
                <a:pathLst>
                  <a:path extrusionOk="0" h="576" w="1259">
                    <a:moveTo>
                      <a:pt x="98" y="0"/>
                    </a:moveTo>
                    <a:cubicBezTo>
                      <a:pt x="45" y="0"/>
                      <a:pt x="0" y="63"/>
                      <a:pt x="45" y="113"/>
                    </a:cubicBezTo>
                    <a:cubicBezTo>
                      <a:pt x="326" y="410"/>
                      <a:pt x="717" y="576"/>
                      <a:pt x="1121" y="576"/>
                    </a:cubicBezTo>
                    <a:cubicBezTo>
                      <a:pt x="1256" y="576"/>
                      <a:pt x="1258" y="359"/>
                      <a:pt x="1128" y="359"/>
                    </a:cubicBezTo>
                    <a:cubicBezTo>
                      <a:pt x="1126" y="359"/>
                      <a:pt x="1123" y="359"/>
                      <a:pt x="1121" y="359"/>
                    </a:cubicBezTo>
                    <a:cubicBezTo>
                      <a:pt x="1094" y="361"/>
                      <a:pt x="1067" y="362"/>
                      <a:pt x="1040" y="362"/>
                    </a:cubicBezTo>
                    <a:cubicBezTo>
                      <a:pt x="708" y="362"/>
                      <a:pt x="393" y="240"/>
                      <a:pt x="146" y="19"/>
                    </a:cubicBezTo>
                    <a:cubicBezTo>
                      <a:pt x="131" y="6"/>
                      <a:pt x="114" y="0"/>
                      <a:pt x="9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053725" y="3290700"/>
                <a:ext cx="35125" cy="25900"/>
              </a:xfrm>
              <a:custGeom>
                <a:rect b="b" l="l" r="r" t="t"/>
                <a:pathLst>
                  <a:path extrusionOk="0" h="1036" w="1405">
                    <a:moveTo>
                      <a:pt x="84" y="1"/>
                    </a:moveTo>
                    <a:cubicBezTo>
                      <a:pt x="43" y="1"/>
                      <a:pt x="0" y="35"/>
                      <a:pt x="17" y="87"/>
                    </a:cubicBezTo>
                    <a:cubicBezTo>
                      <a:pt x="138" y="607"/>
                      <a:pt x="640" y="1035"/>
                      <a:pt x="1177" y="1035"/>
                    </a:cubicBezTo>
                    <a:cubicBezTo>
                      <a:pt x="1221" y="1035"/>
                      <a:pt x="1266" y="1032"/>
                      <a:pt x="1311" y="1026"/>
                    </a:cubicBezTo>
                    <a:cubicBezTo>
                      <a:pt x="1405" y="1012"/>
                      <a:pt x="1383" y="867"/>
                      <a:pt x="1289" y="867"/>
                    </a:cubicBezTo>
                    <a:cubicBezTo>
                      <a:pt x="762" y="846"/>
                      <a:pt x="314" y="571"/>
                      <a:pt x="148" y="51"/>
                    </a:cubicBezTo>
                    <a:cubicBezTo>
                      <a:pt x="139" y="16"/>
                      <a:pt x="112" y="1"/>
                      <a:pt x="8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6950625" y="3696150"/>
                <a:ext cx="53675" cy="61175"/>
              </a:xfrm>
              <a:custGeom>
                <a:rect b="b" l="l" r="r" t="t"/>
                <a:pathLst>
                  <a:path extrusionOk="0" h="2447" w="2147">
                    <a:moveTo>
                      <a:pt x="1398" y="1"/>
                    </a:moveTo>
                    <a:cubicBezTo>
                      <a:pt x="1387" y="1"/>
                      <a:pt x="1376" y="2"/>
                      <a:pt x="1367" y="5"/>
                    </a:cubicBezTo>
                    <a:cubicBezTo>
                      <a:pt x="1150" y="85"/>
                      <a:pt x="1099" y="352"/>
                      <a:pt x="1099" y="525"/>
                    </a:cubicBezTo>
                    <a:cubicBezTo>
                      <a:pt x="1099" y="663"/>
                      <a:pt x="1063" y="800"/>
                      <a:pt x="998" y="923"/>
                    </a:cubicBezTo>
                    <a:cubicBezTo>
                      <a:pt x="810" y="1241"/>
                      <a:pt x="449" y="1385"/>
                      <a:pt x="203" y="1653"/>
                    </a:cubicBezTo>
                    <a:cubicBezTo>
                      <a:pt x="8" y="1790"/>
                      <a:pt x="1" y="1949"/>
                      <a:pt x="174" y="2137"/>
                    </a:cubicBezTo>
                    <a:cubicBezTo>
                      <a:pt x="168" y="2346"/>
                      <a:pt x="231" y="2446"/>
                      <a:pt x="364" y="2446"/>
                    </a:cubicBezTo>
                    <a:cubicBezTo>
                      <a:pt x="391" y="2446"/>
                      <a:pt x="422" y="2442"/>
                      <a:pt x="456" y="2433"/>
                    </a:cubicBezTo>
                    <a:cubicBezTo>
                      <a:pt x="483" y="2439"/>
                      <a:pt x="510" y="2442"/>
                      <a:pt x="537" y="2442"/>
                    </a:cubicBezTo>
                    <a:cubicBezTo>
                      <a:pt x="697" y="2442"/>
                      <a:pt x="856" y="2342"/>
                      <a:pt x="998" y="2274"/>
                    </a:cubicBezTo>
                    <a:cubicBezTo>
                      <a:pt x="1237" y="2158"/>
                      <a:pt x="1453" y="2014"/>
                      <a:pt x="1656" y="1841"/>
                    </a:cubicBezTo>
                    <a:cubicBezTo>
                      <a:pt x="2147" y="1349"/>
                      <a:pt x="1887" y="670"/>
                      <a:pt x="1677" y="121"/>
                    </a:cubicBezTo>
                    <a:cubicBezTo>
                      <a:pt x="1583" y="58"/>
                      <a:pt x="1473" y="1"/>
                      <a:pt x="13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851100" y="3622375"/>
                <a:ext cx="101175" cy="95300"/>
              </a:xfrm>
              <a:custGeom>
                <a:rect b="b" l="l" r="r" t="t"/>
                <a:pathLst>
                  <a:path extrusionOk="0" h="3812" w="4047">
                    <a:moveTo>
                      <a:pt x="2704" y="757"/>
                    </a:moveTo>
                    <a:cubicBezTo>
                      <a:pt x="2713" y="757"/>
                      <a:pt x="2723" y="760"/>
                      <a:pt x="2732" y="766"/>
                    </a:cubicBezTo>
                    <a:cubicBezTo>
                      <a:pt x="3136" y="1005"/>
                      <a:pt x="3541" y="1583"/>
                      <a:pt x="3425" y="2082"/>
                    </a:cubicBezTo>
                    <a:cubicBezTo>
                      <a:pt x="3415" y="2114"/>
                      <a:pt x="3386" y="2130"/>
                      <a:pt x="3357" y="2130"/>
                    </a:cubicBezTo>
                    <a:cubicBezTo>
                      <a:pt x="3328" y="2130"/>
                      <a:pt x="3299" y="2114"/>
                      <a:pt x="3288" y="2082"/>
                    </a:cubicBezTo>
                    <a:cubicBezTo>
                      <a:pt x="3223" y="1850"/>
                      <a:pt x="3216" y="1619"/>
                      <a:pt x="3107" y="1395"/>
                    </a:cubicBezTo>
                    <a:cubicBezTo>
                      <a:pt x="2999" y="1186"/>
                      <a:pt x="2847" y="998"/>
                      <a:pt x="2667" y="846"/>
                    </a:cubicBezTo>
                    <a:cubicBezTo>
                      <a:pt x="2625" y="816"/>
                      <a:pt x="2662" y="757"/>
                      <a:pt x="2704" y="757"/>
                    </a:cubicBezTo>
                    <a:close/>
                    <a:moveTo>
                      <a:pt x="2719" y="1376"/>
                    </a:moveTo>
                    <a:cubicBezTo>
                      <a:pt x="2739" y="1376"/>
                      <a:pt x="2759" y="1387"/>
                      <a:pt x="2768" y="1410"/>
                    </a:cubicBezTo>
                    <a:cubicBezTo>
                      <a:pt x="2869" y="1677"/>
                      <a:pt x="2970" y="1944"/>
                      <a:pt x="3071" y="2212"/>
                    </a:cubicBezTo>
                    <a:cubicBezTo>
                      <a:pt x="3093" y="2264"/>
                      <a:pt x="3049" y="2301"/>
                      <a:pt x="3004" y="2301"/>
                    </a:cubicBezTo>
                    <a:cubicBezTo>
                      <a:pt x="2975" y="2301"/>
                      <a:pt x="2945" y="2285"/>
                      <a:pt x="2934" y="2248"/>
                    </a:cubicBezTo>
                    <a:cubicBezTo>
                      <a:pt x="2847" y="1981"/>
                      <a:pt x="2761" y="1706"/>
                      <a:pt x="2674" y="1439"/>
                    </a:cubicBezTo>
                    <a:cubicBezTo>
                      <a:pt x="2661" y="1400"/>
                      <a:pt x="2689" y="1376"/>
                      <a:pt x="2719" y="1376"/>
                    </a:cubicBezTo>
                    <a:close/>
                    <a:moveTo>
                      <a:pt x="1272" y="1"/>
                    </a:moveTo>
                    <a:cubicBezTo>
                      <a:pt x="419" y="456"/>
                      <a:pt x="0" y="1590"/>
                      <a:pt x="174" y="2515"/>
                    </a:cubicBezTo>
                    <a:cubicBezTo>
                      <a:pt x="338" y="3355"/>
                      <a:pt x="1068" y="3812"/>
                      <a:pt x="1847" y="3812"/>
                    </a:cubicBezTo>
                    <a:cubicBezTo>
                      <a:pt x="2060" y="3812"/>
                      <a:pt x="2276" y="3777"/>
                      <a:pt x="2486" y="3708"/>
                    </a:cubicBezTo>
                    <a:cubicBezTo>
                      <a:pt x="3483" y="3382"/>
                      <a:pt x="4047" y="2327"/>
                      <a:pt x="3765" y="1316"/>
                    </a:cubicBezTo>
                    <a:cubicBezTo>
                      <a:pt x="3523" y="459"/>
                      <a:pt x="2778" y="22"/>
                      <a:pt x="1969" y="22"/>
                    </a:cubicBezTo>
                    <a:cubicBezTo>
                      <a:pt x="1788" y="22"/>
                      <a:pt x="1605" y="44"/>
                      <a:pt x="1424" y="87"/>
                    </a:cubicBezTo>
                    <a:cubicBezTo>
                      <a:pt x="1414" y="89"/>
                      <a:pt x="1404" y="90"/>
                      <a:pt x="1395" y="90"/>
                    </a:cubicBezTo>
                    <a:cubicBezTo>
                      <a:pt x="1339" y="90"/>
                      <a:pt x="1284" y="56"/>
                      <a:pt x="12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6916725" y="3641300"/>
                <a:ext cx="22900" cy="34350"/>
              </a:xfrm>
              <a:custGeom>
                <a:rect b="b" l="l" r="r" t="t"/>
                <a:pathLst>
                  <a:path extrusionOk="0" h="1374" w="916">
                    <a:moveTo>
                      <a:pt x="79" y="0"/>
                    </a:moveTo>
                    <a:cubicBezTo>
                      <a:pt x="37" y="0"/>
                      <a:pt x="0" y="59"/>
                      <a:pt x="42" y="89"/>
                    </a:cubicBezTo>
                    <a:cubicBezTo>
                      <a:pt x="222" y="241"/>
                      <a:pt x="374" y="429"/>
                      <a:pt x="482" y="638"/>
                    </a:cubicBezTo>
                    <a:cubicBezTo>
                      <a:pt x="591" y="862"/>
                      <a:pt x="598" y="1093"/>
                      <a:pt x="663" y="1325"/>
                    </a:cubicBezTo>
                    <a:cubicBezTo>
                      <a:pt x="674" y="1357"/>
                      <a:pt x="703" y="1373"/>
                      <a:pt x="732" y="1373"/>
                    </a:cubicBezTo>
                    <a:cubicBezTo>
                      <a:pt x="761" y="1373"/>
                      <a:pt x="790" y="1357"/>
                      <a:pt x="800" y="1325"/>
                    </a:cubicBezTo>
                    <a:cubicBezTo>
                      <a:pt x="916" y="826"/>
                      <a:pt x="511" y="248"/>
                      <a:pt x="107" y="9"/>
                    </a:cubicBezTo>
                    <a:cubicBezTo>
                      <a:pt x="98" y="3"/>
                      <a:pt x="88" y="0"/>
                      <a:pt x="79"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917600" y="3656775"/>
                <a:ext cx="10850" cy="23175"/>
              </a:xfrm>
              <a:custGeom>
                <a:rect b="b" l="l" r="r" t="t"/>
                <a:pathLst>
                  <a:path extrusionOk="0" h="927" w="434">
                    <a:moveTo>
                      <a:pt x="59" y="0"/>
                    </a:moveTo>
                    <a:cubicBezTo>
                      <a:pt x="29" y="0"/>
                      <a:pt x="1" y="24"/>
                      <a:pt x="14" y="63"/>
                    </a:cubicBezTo>
                    <a:cubicBezTo>
                      <a:pt x="101" y="337"/>
                      <a:pt x="187" y="605"/>
                      <a:pt x="274" y="879"/>
                    </a:cubicBezTo>
                    <a:cubicBezTo>
                      <a:pt x="285" y="912"/>
                      <a:pt x="313" y="926"/>
                      <a:pt x="341" y="926"/>
                    </a:cubicBezTo>
                    <a:cubicBezTo>
                      <a:pt x="387" y="926"/>
                      <a:pt x="434" y="889"/>
                      <a:pt x="411" y="836"/>
                    </a:cubicBezTo>
                    <a:cubicBezTo>
                      <a:pt x="310" y="568"/>
                      <a:pt x="209" y="301"/>
                      <a:pt x="108" y="34"/>
                    </a:cubicBezTo>
                    <a:cubicBezTo>
                      <a:pt x="99" y="11"/>
                      <a:pt x="79" y="0"/>
                      <a:pt x="59"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898150" y="3543900"/>
                <a:ext cx="37875" cy="23075"/>
              </a:xfrm>
              <a:custGeom>
                <a:rect b="b" l="l" r="r" t="t"/>
                <a:pathLst>
                  <a:path extrusionOk="0" h="923" w="1515">
                    <a:moveTo>
                      <a:pt x="93" y="1"/>
                    </a:moveTo>
                    <a:cubicBezTo>
                      <a:pt x="47" y="1"/>
                      <a:pt x="0" y="53"/>
                      <a:pt x="33" y="97"/>
                    </a:cubicBezTo>
                    <a:cubicBezTo>
                      <a:pt x="337" y="560"/>
                      <a:pt x="828" y="863"/>
                      <a:pt x="1377" y="921"/>
                    </a:cubicBezTo>
                    <a:cubicBezTo>
                      <a:pt x="1384" y="922"/>
                      <a:pt x="1391" y="923"/>
                      <a:pt x="1397" y="923"/>
                    </a:cubicBezTo>
                    <a:cubicBezTo>
                      <a:pt x="1502" y="923"/>
                      <a:pt x="1515" y="761"/>
                      <a:pt x="1399" y="740"/>
                    </a:cubicBezTo>
                    <a:cubicBezTo>
                      <a:pt x="893" y="646"/>
                      <a:pt x="467" y="430"/>
                      <a:pt x="134" y="18"/>
                    </a:cubicBezTo>
                    <a:cubicBezTo>
                      <a:pt x="122" y="6"/>
                      <a:pt x="108" y="1"/>
                      <a:pt x="93"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859400" y="2241350"/>
                <a:ext cx="38500" cy="6075"/>
              </a:xfrm>
              <a:custGeom>
                <a:rect b="b" l="l" r="r" t="t"/>
                <a:pathLst>
                  <a:path extrusionOk="0" h="243" w="1540">
                    <a:moveTo>
                      <a:pt x="1147" y="0"/>
                    </a:moveTo>
                    <a:cubicBezTo>
                      <a:pt x="806" y="0"/>
                      <a:pt x="462" y="21"/>
                      <a:pt x="123" y="33"/>
                    </a:cubicBezTo>
                    <a:cubicBezTo>
                      <a:pt x="1" y="33"/>
                      <a:pt x="1" y="214"/>
                      <a:pt x="123" y="214"/>
                    </a:cubicBezTo>
                    <a:cubicBezTo>
                      <a:pt x="448" y="219"/>
                      <a:pt x="777" y="242"/>
                      <a:pt x="1103" y="242"/>
                    </a:cubicBezTo>
                    <a:cubicBezTo>
                      <a:pt x="1198" y="242"/>
                      <a:pt x="1293" y="240"/>
                      <a:pt x="1388" y="235"/>
                    </a:cubicBezTo>
                    <a:cubicBezTo>
                      <a:pt x="1540" y="235"/>
                      <a:pt x="1540" y="4"/>
                      <a:pt x="1388" y="4"/>
                    </a:cubicBezTo>
                    <a:cubicBezTo>
                      <a:pt x="1308" y="1"/>
                      <a:pt x="1228" y="0"/>
                      <a:pt x="1147"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884500" y="3533100"/>
                <a:ext cx="28050" cy="36425"/>
              </a:xfrm>
              <a:custGeom>
                <a:rect b="b" l="l" r="r" t="t"/>
                <a:pathLst>
                  <a:path extrusionOk="0" h="1457" w="1122">
                    <a:moveTo>
                      <a:pt x="121" y="1"/>
                    </a:moveTo>
                    <a:cubicBezTo>
                      <a:pt x="104" y="1"/>
                      <a:pt x="84" y="12"/>
                      <a:pt x="80" y="31"/>
                    </a:cubicBezTo>
                    <a:cubicBezTo>
                      <a:pt x="1" y="638"/>
                      <a:pt x="377" y="1324"/>
                      <a:pt x="998" y="1454"/>
                    </a:cubicBezTo>
                    <a:cubicBezTo>
                      <a:pt x="1005" y="1456"/>
                      <a:pt x="1012" y="1457"/>
                      <a:pt x="1018" y="1457"/>
                    </a:cubicBezTo>
                    <a:cubicBezTo>
                      <a:pt x="1097" y="1457"/>
                      <a:pt x="1122" y="1336"/>
                      <a:pt x="1042" y="1310"/>
                    </a:cubicBezTo>
                    <a:cubicBezTo>
                      <a:pt x="492" y="1100"/>
                      <a:pt x="102" y="645"/>
                      <a:pt x="146" y="31"/>
                    </a:cubicBezTo>
                    <a:cubicBezTo>
                      <a:pt x="149" y="10"/>
                      <a:pt x="136" y="1"/>
                      <a:pt x="12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828375" y="3182125"/>
                <a:ext cx="55400" cy="51075"/>
              </a:xfrm>
              <a:custGeom>
                <a:rect b="b" l="l" r="r" t="t"/>
                <a:pathLst>
                  <a:path extrusionOk="0" h="2043" w="2216">
                    <a:moveTo>
                      <a:pt x="1010" y="0"/>
                    </a:moveTo>
                    <a:cubicBezTo>
                      <a:pt x="656" y="260"/>
                      <a:pt x="288" y="557"/>
                      <a:pt x="165" y="997"/>
                    </a:cubicBezTo>
                    <a:cubicBezTo>
                      <a:pt x="0" y="1559"/>
                      <a:pt x="310" y="2042"/>
                      <a:pt x="878" y="2042"/>
                    </a:cubicBezTo>
                    <a:cubicBezTo>
                      <a:pt x="909" y="2042"/>
                      <a:pt x="941" y="2041"/>
                      <a:pt x="974" y="2038"/>
                    </a:cubicBezTo>
                    <a:cubicBezTo>
                      <a:pt x="1509" y="1995"/>
                      <a:pt x="2065" y="1575"/>
                      <a:pt x="2138" y="1033"/>
                    </a:cubicBezTo>
                    <a:cubicBezTo>
                      <a:pt x="2216" y="499"/>
                      <a:pt x="1800" y="41"/>
                      <a:pt x="1283" y="41"/>
                    </a:cubicBezTo>
                    <a:cubicBezTo>
                      <a:pt x="1227" y="41"/>
                      <a:pt x="1170" y="47"/>
                      <a:pt x="1111" y="58"/>
                    </a:cubicBezTo>
                    <a:cubicBezTo>
                      <a:pt x="1106" y="59"/>
                      <a:pt x="1100" y="59"/>
                      <a:pt x="1095" y="59"/>
                    </a:cubicBezTo>
                    <a:cubicBezTo>
                      <a:pt x="1058" y="59"/>
                      <a:pt x="1023" y="38"/>
                      <a:pt x="10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6828575" y="2254025"/>
                <a:ext cx="65450" cy="16500"/>
              </a:xfrm>
              <a:custGeom>
                <a:rect b="b" l="l" r="r" t="t"/>
                <a:pathLst>
                  <a:path extrusionOk="0" h="660" w="2618">
                    <a:moveTo>
                      <a:pt x="2475" y="1"/>
                    </a:moveTo>
                    <a:cubicBezTo>
                      <a:pt x="2457" y="1"/>
                      <a:pt x="2438" y="6"/>
                      <a:pt x="2419" y="17"/>
                    </a:cubicBezTo>
                    <a:cubicBezTo>
                      <a:pt x="1958" y="294"/>
                      <a:pt x="1485" y="450"/>
                      <a:pt x="994" y="450"/>
                    </a:cubicBezTo>
                    <a:cubicBezTo>
                      <a:pt x="714" y="450"/>
                      <a:pt x="428" y="399"/>
                      <a:pt x="135" y="292"/>
                    </a:cubicBezTo>
                    <a:cubicBezTo>
                      <a:pt x="125" y="288"/>
                      <a:pt x="115" y="287"/>
                      <a:pt x="106" y="287"/>
                    </a:cubicBezTo>
                    <a:cubicBezTo>
                      <a:pt x="27" y="287"/>
                      <a:pt x="0" y="419"/>
                      <a:pt x="85" y="458"/>
                    </a:cubicBezTo>
                    <a:cubicBezTo>
                      <a:pt x="405" y="590"/>
                      <a:pt x="756" y="659"/>
                      <a:pt x="1106" y="659"/>
                    </a:cubicBezTo>
                    <a:cubicBezTo>
                      <a:pt x="1614" y="659"/>
                      <a:pt x="2120" y="513"/>
                      <a:pt x="2527" y="205"/>
                    </a:cubicBezTo>
                    <a:cubicBezTo>
                      <a:pt x="2618" y="138"/>
                      <a:pt x="2566" y="1"/>
                      <a:pt x="2475"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800675" y="3252025"/>
                <a:ext cx="24050" cy="21525"/>
              </a:xfrm>
              <a:custGeom>
                <a:rect b="b" l="l" r="r" t="t"/>
                <a:pathLst>
                  <a:path extrusionOk="0" h="861" w="962">
                    <a:moveTo>
                      <a:pt x="471" y="1"/>
                    </a:moveTo>
                    <a:lnTo>
                      <a:pt x="471" y="1"/>
                    </a:lnTo>
                    <a:cubicBezTo>
                      <a:pt x="449" y="22"/>
                      <a:pt x="427" y="37"/>
                      <a:pt x="391" y="44"/>
                    </a:cubicBezTo>
                    <a:cubicBezTo>
                      <a:pt x="167" y="80"/>
                      <a:pt x="1" y="275"/>
                      <a:pt x="8" y="499"/>
                    </a:cubicBezTo>
                    <a:cubicBezTo>
                      <a:pt x="15" y="731"/>
                      <a:pt x="211" y="861"/>
                      <a:pt x="420" y="861"/>
                    </a:cubicBezTo>
                    <a:cubicBezTo>
                      <a:pt x="423" y="861"/>
                      <a:pt x="425" y="861"/>
                      <a:pt x="428" y="861"/>
                    </a:cubicBezTo>
                    <a:cubicBezTo>
                      <a:pt x="962" y="861"/>
                      <a:pt x="938" y="123"/>
                      <a:pt x="4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6587250" y="3082550"/>
                <a:ext cx="32550" cy="20175"/>
              </a:xfrm>
              <a:custGeom>
                <a:rect b="b" l="l" r="r" t="t"/>
                <a:pathLst>
                  <a:path extrusionOk="0" h="807" w="1302">
                    <a:moveTo>
                      <a:pt x="85" y="0"/>
                    </a:moveTo>
                    <a:cubicBezTo>
                      <a:pt x="22" y="0"/>
                      <a:pt x="1" y="97"/>
                      <a:pt x="69" y="117"/>
                    </a:cubicBezTo>
                    <a:cubicBezTo>
                      <a:pt x="264" y="189"/>
                      <a:pt x="445" y="276"/>
                      <a:pt x="625" y="392"/>
                    </a:cubicBezTo>
                    <a:cubicBezTo>
                      <a:pt x="791" y="507"/>
                      <a:pt x="943" y="637"/>
                      <a:pt x="1095" y="782"/>
                    </a:cubicBezTo>
                    <a:cubicBezTo>
                      <a:pt x="1115" y="799"/>
                      <a:pt x="1137" y="807"/>
                      <a:pt x="1159" y="807"/>
                    </a:cubicBezTo>
                    <a:cubicBezTo>
                      <a:pt x="1235" y="807"/>
                      <a:pt x="1302" y="711"/>
                      <a:pt x="1239" y="637"/>
                    </a:cubicBezTo>
                    <a:cubicBezTo>
                      <a:pt x="965" y="312"/>
                      <a:pt x="502" y="88"/>
                      <a:pt x="98" y="1"/>
                    </a:cubicBezTo>
                    <a:cubicBezTo>
                      <a:pt x="93" y="1"/>
                      <a:pt x="89" y="0"/>
                      <a:pt x="85"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6554675" y="3077800"/>
                <a:ext cx="63100" cy="30325"/>
              </a:xfrm>
              <a:custGeom>
                <a:rect b="b" l="l" r="r" t="t"/>
                <a:pathLst>
                  <a:path extrusionOk="0" h="1213" w="2524">
                    <a:moveTo>
                      <a:pt x="118" y="0"/>
                    </a:moveTo>
                    <a:cubicBezTo>
                      <a:pt x="29" y="0"/>
                      <a:pt x="0" y="136"/>
                      <a:pt x="100" y="163"/>
                    </a:cubicBezTo>
                    <a:cubicBezTo>
                      <a:pt x="895" y="423"/>
                      <a:pt x="1589" y="784"/>
                      <a:pt x="2311" y="1196"/>
                    </a:cubicBezTo>
                    <a:cubicBezTo>
                      <a:pt x="2332" y="1207"/>
                      <a:pt x="2352" y="1213"/>
                      <a:pt x="2371" y="1213"/>
                    </a:cubicBezTo>
                    <a:cubicBezTo>
                      <a:pt x="2468" y="1213"/>
                      <a:pt x="2524" y="1072"/>
                      <a:pt x="2427" y="994"/>
                    </a:cubicBezTo>
                    <a:cubicBezTo>
                      <a:pt x="1776" y="495"/>
                      <a:pt x="938" y="170"/>
                      <a:pt x="143" y="4"/>
                    </a:cubicBezTo>
                    <a:cubicBezTo>
                      <a:pt x="134" y="1"/>
                      <a:pt x="126" y="0"/>
                      <a:pt x="11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6499175" y="3210900"/>
                <a:ext cx="36875" cy="33250"/>
              </a:xfrm>
              <a:custGeom>
                <a:rect b="b" l="l" r="r" t="t"/>
                <a:pathLst>
                  <a:path extrusionOk="0" h="1330" w="1475">
                    <a:moveTo>
                      <a:pt x="506" y="1"/>
                    </a:moveTo>
                    <a:cubicBezTo>
                      <a:pt x="454" y="1"/>
                      <a:pt x="404" y="3"/>
                      <a:pt x="354" y="5"/>
                    </a:cubicBezTo>
                    <a:cubicBezTo>
                      <a:pt x="109" y="200"/>
                      <a:pt x="0" y="518"/>
                      <a:pt x="65" y="822"/>
                    </a:cubicBezTo>
                    <a:cubicBezTo>
                      <a:pt x="162" y="1125"/>
                      <a:pt x="442" y="1330"/>
                      <a:pt x="753" y="1330"/>
                    </a:cubicBezTo>
                    <a:cubicBezTo>
                      <a:pt x="791" y="1330"/>
                      <a:pt x="829" y="1327"/>
                      <a:pt x="867" y="1320"/>
                    </a:cubicBezTo>
                    <a:cubicBezTo>
                      <a:pt x="1265" y="1263"/>
                      <a:pt x="1474" y="836"/>
                      <a:pt x="1373" y="468"/>
                    </a:cubicBezTo>
                    <a:cubicBezTo>
                      <a:pt x="1253" y="83"/>
                      <a:pt x="863" y="1"/>
                      <a:pt x="5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400350" y="3356450"/>
                <a:ext cx="98850" cy="112150"/>
              </a:xfrm>
              <a:custGeom>
                <a:rect b="b" l="l" r="r" t="t"/>
                <a:pathLst>
                  <a:path extrusionOk="0" h="4486" w="3954">
                    <a:moveTo>
                      <a:pt x="3063" y="1981"/>
                    </a:moveTo>
                    <a:cubicBezTo>
                      <a:pt x="3072" y="1981"/>
                      <a:pt x="3080" y="1985"/>
                      <a:pt x="3086" y="1995"/>
                    </a:cubicBezTo>
                    <a:cubicBezTo>
                      <a:pt x="3455" y="2407"/>
                      <a:pt x="3556" y="2992"/>
                      <a:pt x="3346" y="3512"/>
                    </a:cubicBezTo>
                    <a:cubicBezTo>
                      <a:pt x="3334" y="3539"/>
                      <a:pt x="3311" y="3550"/>
                      <a:pt x="3286" y="3550"/>
                    </a:cubicBezTo>
                    <a:cubicBezTo>
                      <a:pt x="3237" y="3550"/>
                      <a:pt x="3182" y="3505"/>
                      <a:pt x="3202" y="3447"/>
                    </a:cubicBezTo>
                    <a:cubicBezTo>
                      <a:pt x="3375" y="2956"/>
                      <a:pt x="3346" y="2465"/>
                      <a:pt x="3028" y="2038"/>
                    </a:cubicBezTo>
                    <a:cubicBezTo>
                      <a:pt x="3012" y="2012"/>
                      <a:pt x="3039" y="1981"/>
                      <a:pt x="3063" y="1981"/>
                    </a:cubicBezTo>
                    <a:close/>
                    <a:moveTo>
                      <a:pt x="2949" y="2616"/>
                    </a:moveTo>
                    <a:cubicBezTo>
                      <a:pt x="2971" y="2616"/>
                      <a:pt x="2993" y="2627"/>
                      <a:pt x="2999" y="2652"/>
                    </a:cubicBezTo>
                    <a:cubicBezTo>
                      <a:pt x="3050" y="2927"/>
                      <a:pt x="3072" y="3274"/>
                      <a:pt x="2934" y="3527"/>
                    </a:cubicBezTo>
                    <a:cubicBezTo>
                      <a:pt x="2917" y="3556"/>
                      <a:pt x="2893" y="3568"/>
                      <a:pt x="2869" y="3568"/>
                    </a:cubicBezTo>
                    <a:cubicBezTo>
                      <a:pt x="2821" y="3568"/>
                      <a:pt x="2773" y="3520"/>
                      <a:pt x="2783" y="3462"/>
                    </a:cubicBezTo>
                    <a:cubicBezTo>
                      <a:pt x="2804" y="3332"/>
                      <a:pt x="2855" y="3209"/>
                      <a:pt x="2877" y="3072"/>
                    </a:cubicBezTo>
                    <a:cubicBezTo>
                      <a:pt x="2898" y="2942"/>
                      <a:pt x="2898" y="2804"/>
                      <a:pt x="2891" y="2667"/>
                    </a:cubicBezTo>
                    <a:cubicBezTo>
                      <a:pt x="2891" y="2634"/>
                      <a:pt x="2921" y="2616"/>
                      <a:pt x="2949" y="2616"/>
                    </a:cubicBezTo>
                    <a:close/>
                    <a:moveTo>
                      <a:pt x="1330" y="0"/>
                    </a:moveTo>
                    <a:cubicBezTo>
                      <a:pt x="1316" y="51"/>
                      <a:pt x="1272" y="87"/>
                      <a:pt x="1222" y="94"/>
                    </a:cubicBezTo>
                    <a:cubicBezTo>
                      <a:pt x="514" y="152"/>
                      <a:pt x="0" y="817"/>
                      <a:pt x="311" y="1518"/>
                    </a:cubicBezTo>
                    <a:cubicBezTo>
                      <a:pt x="485" y="1887"/>
                      <a:pt x="875" y="2038"/>
                      <a:pt x="954" y="2450"/>
                    </a:cubicBezTo>
                    <a:cubicBezTo>
                      <a:pt x="1048" y="2956"/>
                      <a:pt x="904" y="3382"/>
                      <a:pt x="1243" y="3852"/>
                    </a:cubicBezTo>
                    <a:cubicBezTo>
                      <a:pt x="1520" y="4229"/>
                      <a:pt x="1975" y="4486"/>
                      <a:pt x="2442" y="4486"/>
                    </a:cubicBezTo>
                    <a:cubicBezTo>
                      <a:pt x="2548" y="4486"/>
                      <a:pt x="2655" y="4473"/>
                      <a:pt x="2761" y="4445"/>
                    </a:cubicBezTo>
                    <a:cubicBezTo>
                      <a:pt x="3332" y="4286"/>
                      <a:pt x="3773" y="3816"/>
                      <a:pt x="3874" y="3223"/>
                    </a:cubicBezTo>
                    <a:cubicBezTo>
                      <a:pt x="3953" y="2652"/>
                      <a:pt x="3700" y="2067"/>
                      <a:pt x="3390" y="1590"/>
                    </a:cubicBezTo>
                    <a:lnTo>
                      <a:pt x="3397" y="1590"/>
                    </a:lnTo>
                    <a:cubicBezTo>
                      <a:pt x="2898" y="831"/>
                      <a:pt x="2161" y="333"/>
                      <a:pt x="13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75650" y="3405975"/>
                <a:ext cx="13600" cy="39250"/>
              </a:xfrm>
              <a:custGeom>
                <a:rect b="b" l="l" r="r" t="t"/>
                <a:pathLst>
                  <a:path extrusionOk="0" h="1570" w="544">
                    <a:moveTo>
                      <a:pt x="54" y="0"/>
                    </a:moveTo>
                    <a:cubicBezTo>
                      <a:pt x="27" y="0"/>
                      <a:pt x="0" y="31"/>
                      <a:pt x="16" y="57"/>
                    </a:cubicBezTo>
                    <a:cubicBezTo>
                      <a:pt x="334" y="484"/>
                      <a:pt x="363" y="975"/>
                      <a:pt x="190" y="1466"/>
                    </a:cubicBezTo>
                    <a:cubicBezTo>
                      <a:pt x="170" y="1524"/>
                      <a:pt x="228" y="1569"/>
                      <a:pt x="280" y="1569"/>
                    </a:cubicBezTo>
                    <a:cubicBezTo>
                      <a:pt x="305" y="1569"/>
                      <a:pt x="329" y="1558"/>
                      <a:pt x="341" y="1531"/>
                    </a:cubicBezTo>
                    <a:cubicBezTo>
                      <a:pt x="544" y="1011"/>
                      <a:pt x="443" y="426"/>
                      <a:pt x="81" y="14"/>
                    </a:cubicBezTo>
                    <a:cubicBezTo>
                      <a:pt x="74" y="4"/>
                      <a:pt x="64" y="0"/>
                      <a:pt x="54"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469475" y="3421700"/>
                <a:ext cx="7675" cy="23900"/>
              </a:xfrm>
              <a:custGeom>
                <a:rect b="b" l="l" r="r" t="t"/>
                <a:pathLst>
                  <a:path extrusionOk="0" h="956" w="307">
                    <a:moveTo>
                      <a:pt x="180" y="0"/>
                    </a:moveTo>
                    <a:cubicBezTo>
                      <a:pt x="151" y="0"/>
                      <a:pt x="123" y="21"/>
                      <a:pt x="119" y="57"/>
                    </a:cubicBezTo>
                    <a:cubicBezTo>
                      <a:pt x="133" y="194"/>
                      <a:pt x="126" y="324"/>
                      <a:pt x="112" y="462"/>
                    </a:cubicBezTo>
                    <a:cubicBezTo>
                      <a:pt x="90" y="592"/>
                      <a:pt x="39" y="715"/>
                      <a:pt x="10" y="845"/>
                    </a:cubicBezTo>
                    <a:cubicBezTo>
                      <a:pt x="1" y="906"/>
                      <a:pt x="51" y="955"/>
                      <a:pt x="100" y="955"/>
                    </a:cubicBezTo>
                    <a:cubicBezTo>
                      <a:pt x="126" y="955"/>
                      <a:pt x="152" y="942"/>
                      <a:pt x="169" y="910"/>
                    </a:cubicBezTo>
                    <a:cubicBezTo>
                      <a:pt x="307" y="657"/>
                      <a:pt x="285" y="310"/>
                      <a:pt x="234" y="42"/>
                    </a:cubicBezTo>
                    <a:cubicBezTo>
                      <a:pt x="225" y="14"/>
                      <a:pt x="202" y="0"/>
                      <a:pt x="180"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426550" y="3500975"/>
                <a:ext cx="44825" cy="33450"/>
              </a:xfrm>
              <a:custGeom>
                <a:rect b="b" l="l" r="r" t="t"/>
                <a:pathLst>
                  <a:path extrusionOk="0" h="1338" w="1793">
                    <a:moveTo>
                      <a:pt x="600" y="0"/>
                    </a:moveTo>
                    <a:lnTo>
                      <a:pt x="600" y="0"/>
                    </a:lnTo>
                    <a:cubicBezTo>
                      <a:pt x="232" y="145"/>
                      <a:pt x="0" y="586"/>
                      <a:pt x="224" y="954"/>
                    </a:cubicBezTo>
                    <a:cubicBezTo>
                      <a:pt x="384" y="1196"/>
                      <a:pt x="649" y="1337"/>
                      <a:pt x="926" y="1337"/>
                    </a:cubicBezTo>
                    <a:cubicBezTo>
                      <a:pt x="988" y="1337"/>
                      <a:pt x="1051" y="1330"/>
                      <a:pt x="1113" y="1316"/>
                    </a:cubicBezTo>
                    <a:cubicBezTo>
                      <a:pt x="1474" y="1222"/>
                      <a:pt x="1792" y="803"/>
                      <a:pt x="1677" y="427"/>
                    </a:cubicBezTo>
                    <a:cubicBezTo>
                      <a:pt x="1601" y="185"/>
                      <a:pt x="1347" y="25"/>
                      <a:pt x="1102" y="25"/>
                    </a:cubicBezTo>
                    <a:cubicBezTo>
                      <a:pt x="996" y="25"/>
                      <a:pt x="890" y="55"/>
                      <a:pt x="802" y="123"/>
                    </a:cubicBezTo>
                    <a:cubicBezTo>
                      <a:pt x="776" y="143"/>
                      <a:pt x="748" y="151"/>
                      <a:pt x="721" y="151"/>
                    </a:cubicBezTo>
                    <a:cubicBezTo>
                      <a:pt x="638" y="151"/>
                      <a:pt x="567" y="72"/>
                      <a:pt x="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356450" y="3307000"/>
                <a:ext cx="30625" cy="18675"/>
              </a:xfrm>
              <a:custGeom>
                <a:rect b="b" l="l" r="r" t="t"/>
                <a:pathLst>
                  <a:path extrusionOk="0" h="747" w="1225">
                    <a:moveTo>
                      <a:pt x="73" y="1"/>
                    </a:moveTo>
                    <a:cubicBezTo>
                      <a:pt x="40" y="1"/>
                      <a:pt x="0" y="29"/>
                      <a:pt x="15" y="63"/>
                    </a:cubicBezTo>
                    <a:cubicBezTo>
                      <a:pt x="148" y="450"/>
                      <a:pt x="530" y="747"/>
                      <a:pt x="939" y="747"/>
                    </a:cubicBezTo>
                    <a:cubicBezTo>
                      <a:pt x="996" y="747"/>
                      <a:pt x="1055" y="741"/>
                      <a:pt x="1113" y="728"/>
                    </a:cubicBezTo>
                    <a:cubicBezTo>
                      <a:pt x="1225" y="714"/>
                      <a:pt x="1209" y="547"/>
                      <a:pt x="1098" y="547"/>
                    </a:cubicBezTo>
                    <a:cubicBezTo>
                      <a:pt x="1094" y="547"/>
                      <a:pt x="1089" y="547"/>
                      <a:pt x="1084" y="548"/>
                    </a:cubicBezTo>
                    <a:cubicBezTo>
                      <a:pt x="1046" y="551"/>
                      <a:pt x="1008" y="553"/>
                      <a:pt x="971" y="553"/>
                    </a:cubicBezTo>
                    <a:cubicBezTo>
                      <a:pt x="598" y="553"/>
                      <a:pt x="273" y="388"/>
                      <a:pt x="109" y="20"/>
                    </a:cubicBezTo>
                    <a:cubicBezTo>
                      <a:pt x="102" y="7"/>
                      <a:pt x="88" y="1"/>
                      <a:pt x="73"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341275" y="3295625"/>
                <a:ext cx="31575" cy="39000"/>
              </a:xfrm>
              <a:custGeom>
                <a:rect b="b" l="l" r="r" t="t"/>
                <a:pathLst>
                  <a:path extrusionOk="0" h="1560" w="1263">
                    <a:moveTo>
                      <a:pt x="51" y="1"/>
                    </a:moveTo>
                    <a:cubicBezTo>
                      <a:pt x="27" y="1"/>
                      <a:pt x="0" y="17"/>
                      <a:pt x="0" y="49"/>
                    </a:cubicBezTo>
                    <a:cubicBezTo>
                      <a:pt x="37" y="656"/>
                      <a:pt x="470" y="1458"/>
                      <a:pt x="1135" y="1559"/>
                    </a:cubicBezTo>
                    <a:cubicBezTo>
                      <a:pt x="1138" y="1559"/>
                      <a:pt x="1141" y="1559"/>
                      <a:pt x="1144" y="1559"/>
                    </a:cubicBezTo>
                    <a:cubicBezTo>
                      <a:pt x="1225" y="1559"/>
                      <a:pt x="1263" y="1463"/>
                      <a:pt x="1200" y="1407"/>
                    </a:cubicBezTo>
                    <a:cubicBezTo>
                      <a:pt x="954" y="1241"/>
                      <a:pt x="694" y="1125"/>
                      <a:pt x="492" y="887"/>
                    </a:cubicBezTo>
                    <a:cubicBezTo>
                      <a:pt x="290" y="641"/>
                      <a:pt x="152" y="352"/>
                      <a:pt x="94" y="34"/>
                    </a:cubicBezTo>
                    <a:cubicBezTo>
                      <a:pt x="91" y="12"/>
                      <a:pt x="72" y="1"/>
                      <a:pt x="5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6255275" y="2041625"/>
                <a:ext cx="40500" cy="3650"/>
              </a:xfrm>
              <a:custGeom>
                <a:rect b="b" l="l" r="r" t="t"/>
                <a:pathLst>
                  <a:path extrusionOk="0" h="146" w="1620">
                    <a:moveTo>
                      <a:pt x="1525" y="1"/>
                    </a:moveTo>
                    <a:cubicBezTo>
                      <a:pt x="1041" y="1"/>
                      <a:pt x="564" y="8"/>
                      <a:pt x="80" y="15"/>
                    </a:cubicBezTo>
                    <a:cubicBezTo>
                      <a:pt x="1" y="15"/>
                      <a:pt x="1" y="131"/>
                      <a:pt x="80" y="131"/>
                    </a:cubicBezTo>
                    <a:cubicBezTo>
                      <a:pt x="564" y="138"/>
                      <a:pt x="1041" y="145"/>
                      <a:pt x="1525" y="145"/>
                    </a:cubicBezTo>
                    <a:cubicBezTo>
                      <a:pt x="1619" y="145"/>
                      <a:pt x="1619" y="1"/>
                      <a:pt x="1525"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6216975" y="2027475"/>
                <a:ext cx="77000" cy="4775"/>
              </a:xfrm>
              <a:custGeom>
                <a:rect b="b" l="l" r="r" t="t"/>
                <a:pathLst>
                  <a:path extrusionOk="0" h="191" w="3080">
                    <a:moveTo>
                      <a:pt x="2137" y="0"/>
                    </a:moveTo>
                    <a:cubicBezTo>
                      <a:pt x="1449" y="0"/>
                      <a:pt x="759" y="29"/>
                      <a:pt x="80" y="39"/>
                    </a:cubicBezTo>
                    <a:cubicBezTo>
                      <a:pt x="1" y="39"/>
                      <a:pt x="1" y="155"/>
                      <a:pt x="80" y="155"/>
                    </a:cubicBezTo>
                    <a:cubicBezTo>
                      <a:pt x="766" y="165"/>
                      <a:pt x="1463" y="191"/>
                      <a:pt x="2157" y="191"/>
                    </a:cubicBezTo>
                    <a:cubicBezTo>
                      <a:pt x="2429" y="191"/>
                      <a:pt x="2701" y="187"/>
                      <a:pt x="2971" y="176"/>
                    </a:cubicBezTo>
                    <a:cubicBezTo>
                      <a:pt x="3079" y="176"/>
                      <a:pt x="3079" y="17"/>
                      <a:pt x="2971" y="17"/>
                    </a:cubicBezTo>
                    <a:cubicBezTo>
                      <a:pt x="2694" y="5"/>
                      <a:pt x="2415" y="0"/>
                      <a:pt x="2137"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6198375" y="3150875"/>
                <a:ext cx="32000" cy="26575"/>
              </a:xfrm>
              <a:custGeom>
                <a:rect b="b" l="l" r="r" t="t"/>
                <a:pathLst>
                  <a:path extrusionOk="0" h="1063" w="1280">
                    <a:moveTo>
                      <a:pt x="890" y="1"/>
                    </a:moveTo>
                    <a:cubicBezTo>
                      <a:pt x="814" y="1"/>
                      <a:pt x="736" y="28"/>
                      <a:pt x="665" y="87"/>
                    </a:cubicBezTo>
                    <a:cubicBezTo>
                      <a:pt x="658" y="94"/>
                      <a:pt x="651" y="101"/>
                      <a:pt x="644" y="101"/>
                    </a:cubicBezTo>
                    <a:cubicBezTo>
                      <a:pt x="636" y="108"/>
                      <a:pt x="629" y="123"/>
                      <a:pt x="615" y="130"/>
                    </a:cubicBezTo>
                    <a:cubicBezTo>
                      <a:pt x="597" y="151"/>
                      <a:pt x="572" y="162"/>
                      <a:pt x="546" y="162"/>
                    </a:cubicBezTo>
                    <a:cubicBezTo>
                      <a:pt x="519" y="162"/>
                      <a:pt x="492" y="149"/>
                      <a:pt x="477" y="123"/>
                    </a:cubicBezTo>
                    <a:cubicBezTo>
                      <a:pt x="196" y="195"/>
                      <a:pt x="0" y="513"/>
                      <a:pt x="167" y="795"/>
                    </a:cubicBezTo>
                    <a:cubicBezTo>
                      <a:pt x="267" y="966"/>
                      <a:pt x="451" y="1063"/>
                      <a:pt x="639" y="1063"/>
                    </a:cubicBezTo>
                    <a:cubicBezTo>
                      <a:pt x="722" y="1063"/>
                      <a:pt x="805" y="1044"/>
                      <a:pt x="882" y="1004"/>
                    </a:cubicBezTo>
                    <a:cubicBezTo>
                      <a:pt x="1135" y="889"/>
                      <a:pt x="1280" y="614"/>
                      <a:pt x="1243" y="332"/>
                    </a:cubicBezTo>
                    <a:cubicBezTo>
                      <a:pt x="1209" y="129"/>
                      <a:pt x="1055" y="1"/>
                      <a:pt x="8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028475" y="3060575"/>
                <a:ext cx="51650" cy="12450"/>
              </a:xfrm>
              <a:custGeom>
                <a:rect b="b" l="l" r="r" t="t"/>
                <a:pathLst>
                  <a:path extrusionOk="0" h="498" w="2066">
                    <a:moveTo>
                      <a:pt x="1474" y="1"/>
                    </a:moveTo>
                    <a:cubicBezTo>
                      <a:pt x="1002" y="1"/>
                      <a:pt x="504" y="145"/>
                      <a:pt x="90" y="317"/>
                    </a:cubicBezTo>
                    <a:cubicBezTo>
                      <a:pt x="0" y="355"/>
                      <a:pt x="25" y="497"/>
                      <a:pt x="108" y="497"/>
                    </a:cubicBezTo>
                    <a:cubicBezTo>
                      <a:pt x="118" y="497"/>
                      <a:pt x="129" y="495"/>
                      <a:pt x="141" y="490"/>
                    </a:cubicBezTo>
                    <a:cubicBezTo>
                      <a:pt x="430" y="382"/>
                      <a:pt x="719" y="310"/>
                      <a:pt x="1023" y="266"/>
                    </a:cubicBezTo>
                    <a:cubicBezTo>
                      <a:pt x="1156" y="247"/>
                      <a:pt x="1288" y="243"/>
                      <a:pt x="1420" y="243"/>
                    </a:cubicBezTo>
                    <a:cubicBezTo>
                      <a:pt x="1504" y="243"/>
                      <a:pt x="1587" y="245"/>
                      <a:pt x="1671" y="245"/>
                    </a:cubicBezTo>
                    <a:cubicBezTo>
                      <a:pt x="1755" y="245"/>
                      <a:pt x="1840" y="243"/>
                      <a:pt x="1926" y="237"/>
                    </a:cubicBezTo>
                    <a:cubicBezTo>
                      <a:pt x="1931" y="238"/>
                      <a:pt x="1935" y="238"/>
                      <a:pt x="1940" y="238"/>
                    </a:cubicBezTo>
                    <a:cubicBezTo>
                      <a:pt x="2050" y="238"/>
                      <a:pt x="2066" y="71"/>
                      <a:pt x="1948" y="57"/>
                    </a:cubicBezTo>
                    <a:cubicBezTo>
                      <a:pt x="1796" y="18"/>
                      <a:pt x="1637" y="1"/>
                      <a:pt x="147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997525" y="3076975"/>
                <a:ext cx="64300" cy="18225"/>
              </a:xfrm>
              <a:custGeom>
                <a:rect b="b" l="l" r="r" t="t"/>
                <a:pathLst>
                  <a:path extrusionOk="0" h="729" w="2572">
                    <a:moveTo>
                      <a:pt x="2441" y="0"/>
                    </a:moveTo>
                    <a:cubicBezTo>
                      <a:pt x="1610" y="22"/>
                      <a:pt x="801" y="232"/>
                      <a:pt x="64" y="615"/>
                    </a:cubicBezTo>
                    <a:cubicBezTo>
                      <a:pt x="0" y="646"/>
                      <a:pt x="43" y="728"/>
                      <a:pt x="103" y="728"/>
                    </a:cubicBezTo>
                    <a:cubicBezTo>
                      <a:pt x="111" y="728"/>
                      <a:pt x="120" y="727"/>
                      <a:pt x="129" y="723"/>
                    </a:cubicBezTo>
                    <a:cubicBezTo>
                      <a:pt x="859" y="398"/>
                      <a:pt x="1646" y="232"/>
                      <a:pt x="2441" y="217"/>
                    </a:cubicBezTo>
                    <a:cubicBezTo>
                      <a:pt x="2571" y="203"/>
                      <a:pt x="2571" y="15"/>
                      <a:pt x="244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773825" y="3232525"/>
                <a:ext cx="34725" cy="30800"/>
              </a:xfrm>
              <a:custGeom>
                <a:rect b="b" l="l" r="r" t="t"/>
                <a:pathLst>
                  <a:path extrusionOk="0" h="1232" w="1389">
                    <a:moveTo>
                      <a:pt x="290" y="0"/>
                    </a:moveTo>
                    <a:cubicBezTo>
                      <a:pt x="80" y="210"/>
                      <a:pt x="1" y="528"/>
                      <a:pt x="95" y="810"/>
                    </a:cubicBezTo>
                    <a:cubicBezTo>
                      <a:pt x="187" y="1059"/>
                      <a:pt x="466" y="1231"/>
                      <a:pt x="738" y="1231"/>
                    </a:cubicBezTo>
                    <a:cubicBezTo>
                      <a:pt x="828" y="1231"/>
                      <a:pt x="917" y="1212"/>
                      <a:pt x="998" y="1171"/>
                    </a:cubicBezTo>
                    <a:cubicBezTo>
                      <a:pt x="1309" y="983"/>
                      <a:pt x="1388" y="571"/>
                      <a:pt x="1171" y="282"/>
                    </a:cubicBezTo>
                    <a:cubicBezTo>
                      <a:pt x="969" y="44"/>
                      <a:pt x="600" y="44"/>
                      <a:pt x="2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747625" y="3272975"/>
                <a:ext cx="18275" cy="17225"/>
              </a:xfrm>
              <a:custGeom>
                <a:rect b="b" l="l" r="r" t="t"/>
                <a:pathLst>
                  <a:path extrusionOk="0" h="689" w="731">
                    <a:moveTo>
                      <a:pt x="239" y="1"/>
                    </a:moveTo>
                    <a:cubicBezTo>
                      <a:pt x="1" y="160"/>
                      <a:pt x="8" y="666"/>
                      <a:pt x="348" y="687"/>
                    </a:cubicBezTo>
                    <a:cubicBezTo>
                      <a:pt x="355" y="688"/>
                      <a:pt x="362" y="688"/>
                      <a:pt x="369" y="688"/>
                    </a:cubicBezTo>
                    <a:cubicBezTo>
                      <a:pt x="540" y="688"/>
                      <a:pt x="674" y="522"/>
                      <a:pt x="709" y="369"/>
                    </a:cubicBezTo>
                    <a:cubicBezTo>
                      <a:pt x="731" y="297"/>
                      <a:pt x="716" y="210"/>
                      <a:pt x="658" y="153"/>
                    </a:cubicBezTo>
                    <a:cubicBezTo>
                      <a:pt x="572" y="102"/>
                      <a:pt x="398" y="88"/>
                      <a:pt x="304" y="59"/>
                    </a:cubicBezTo>
                    <a:cubicBezTo>
                      <a:pt x="275" y="51"/>
                      <a:pt x="246" y="30"/>
                      <a:pt x="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372775" y="3380050"/>
                <a:ext cx="138400" cy="142800"/>
              </a:xfrm>
              <a:custGeom>
                <a:rect b="b" l="l" r="r" t="t"/>
                <a:pathLst>
                  <a:path extrusionOk="0" h="5712" w="5536">
                    <a:moveTo>
                      <a:pt x="1418" y="3826"/>
                    </a:moveTo>
                    <a:cubicBezTo>
                      <a:pt x="1445" y="3826"/>
                      <a:pt x="1471" y="3841"/>
                      <a:pt x="1474" y="3876"/>
                    </a:cubicBezTo>
                    <a:cubicBezTo>
                      <a:pt x="1515" y="4172"/>
                      <a:pt x="1774" y="4393"/>
                      <a:pt x="2072" y="4393"/>
                    </a:cubicBezTo>
                    <a:cubicBezTo>
                      <a:pt x="2094" y="4393"/>
                      <a:pt x="2117" y="4392"/>
                      <a:pt x="2139" y="4389"/>
                    </a:cubicBezTo>
                    <a:cubicBezTo>
                      <a:pt x="2146" y="4388"/>
                      <a:pt x="2152" y="4388"/>
                      <a:pt x="2158" y="4388"/>
                    </a:cubicBezTo>
                    <a:cubicBezTo>
                      <a:pt x="2283" y="4388"/>
                      <a:pt x="2270" y="4600"/>
                      <a:pt x="2139" y="4621"/>
                    </a:cubicBezTo>
                    <a:cubicBezTo>
                      <a:pt x="2118" y="4622"/>
                      <a:pt x="2096" y="4623"/>
                      <a:pt x="2075" y="4623"/>
                    </a:cubicBezTo>
                    <a:cubicBezTo>
                      <a:pt x="1670" y="4623"/>
                      <a:pt x="1337" y="4303"/>
                      <a:pt x="1344" y="3891"/>
                    </a:cubicBezTo>
                    <a:cubicBezTo>
                      <a:pt x="1344" y="3850"/>
                      <a:pt x="1383" y="3826"/>
                      <a:pt x="1418" y="3826"/>
                    </a:cubicBezTo>
                    <a:close/>
                    <a:moveTo>
                      <a:pt x="910" y="3592"/>
                    </a:moveTo>
                    <a:cubicBezTo>
                      <a:pt x="943" y="3592"/>
                      <a:pt x="978" y="3621"/>
                      <a:pt x="969" y="3660"/>
                    </a:cubicBezTo>
                    <a:cubicBezTo>
                      <a:pt x="889" y="3913"/>
                      <a:pt x="903" y="4180"/>
                      <a:pt x="1026" y="4418"/>
                    </a:cubicBezTo>
                    <a:cubicBezTo>
                      <a:pt x="1149" y="4664"/>
                      <a:pt x="1330" y="4772"/>
                      <a:pt x="1554" y="4902"/>
                    </a:cubicBezTo>
                    <a:cubicBezTo>
                      <a:pt x="1630" y="4944"/>
                      <a:pt x="1607" y="5084"/>
                      <a:pt x="1517" y="5084"/>
                    </a:cubicBezTo>
                    <a:cubicBezTo>
                      <a:pt x="1512" y="5084"/>
                      <a:pt x="1508" y="5084"/>
                      <a:pt x="1503" y="5083"/>
                    </a:cubicBezTo>
                    <a:cubicBezTo>
                      <a:pt x="867" y="5004"/>
                      <a:pt x="564" y="4129"/>
                      <a:pt x="867" y="3616"/>
                    </a:cubicBezTo>
                    <a:cubicBezTo>
                      <a:pt x="877" y="3599"/>
                      <a:pt x="893" y="3592"/>
                      <a:pt x="910" y="3592"/>
                    </a:cubicBezTo>
                    <a:close/>
                    <a:moveTo>
                      <a:pt x="4495" y="0"/>
                    </a:moveTo>
                    <a:cubicBezTo>
                      <a:pt x="4349" y="0"/>
                      <a:pt x="4185" y="42"/>
                      <a:pt x="4090" y="148"/>
                    </a:cubicBezTo>
                    <a:cubicBezTo>
                      <a:pt x="4025" y="220"/>
                      <a:pt x="3996" y="307"/>
                      <a:pt x="3989" y="401"/>
                    </a:cubicBezTo>
                    <a:cubicBezTo>
                      <a:pt x="3967" y="588"/>
                      <a:pt x="4018" y="798"/>
                      <a:pt x="3996" y="964"/>
                    </a:cubicBezTo>
                    <a:cubicBezTo>
                      <a:pt x="3823" y="2381"/>
                      <a:pt x="1792" y="1998"/>
                      <a:pt x="961" y="2677"/>
                    </a:cubicBezTo>
                    <a:cubicBezTo>
                      <a:pt x="398" y="3139"/>
                      <a:pt x="0" y="3970"/>
                      <a:pt x="217" y="4700"/>
                    </a:cubicBezTo>
                    <a:cubicBezTo>
                      <a:pt x="441" y="5473"/>
                      <a:pt x="1344" y="5618"/>
                      <a:pt x="2031" y="5712"/>
                    </a:cubicBezTo>
                    <a:cubicBezTo>
                      <a:pt x="2558" y="5553"/>
                      <a:pt x="3057" y="5387"/>
                      <a:pt x="3527" y="5069"/>
                    </a:cubicBezTo>
                    <a:cubicBezTo>
                      <a:pt x="4849" y="4165"/>
                      <a:pt x="5536" y="2597"/>
                      <a:pt x="5312" y="1015"/>
                    </a:cubicBezTo>
                    <a:cubicBezTo>
                      <a:pt x="5239" y="610"/>
                      <a:pt x="5066" y="104"/>
                      <a:pt x="4618" y="10"/>
                    </a:cubicBezTo>
                    <a:cubicBezTo>
                      <a:pt x="4580" y="4"/>
                      <a:pt x="4539" y="0"/>
                      <a:pt x="4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455450" y="3239950"/>
                <a:ext cx="18900" cy="23375"/>
              </a:xfrm>
              <a:custGeom>
                <a:rect b="b" l="l" r="r" t="t"/>
                <a:pathLst>
                  <a:path extrusionOk="0" h="935" w="756">
                    <a:moveTo>
                      <a:pt x="651" y="0"/>
                    </a:moveTo>
                    <a:cubicBezTo>
                      <a:pt x="610" y="0"/>
                      <a:pt x="569" y="25"/>
                      <a:pt x="559" y="79"/>
                    </a:cubicBezTo>
                    <a:cubicBezTo>
                      <a:pt x="523" y="224"/>
                      <a:pt x="465" y="368"/>
                      <a:pt x="393" y="498"/>
                    </a:cubicBezTo>
                    <a:cubicBezTo>
                      <a:pt x="299" y="628"/>
                      <a:pt x="184" y="737"/>
                      <a:pt x="46" y="823"/>
                    </a:cubicBezTo>
                    <a:cubicBezTo>
                      <a:pt x="1" y="856"/>
                      <a:pt x="19" y="935"/>
                      <a:pt x="71" y="935"/>
                    </a:cubicBezTo>
                    <a:cubicBezTo>
                      <a:pt x="77" y="935"/>
                      <a:pt x="83" y="934"/>
                      <a:pt x="90" y="932"/>
                    </a:cubicBezTo>
                    <a:cubicBezTo>
                      <a:pt x="415" y="816"/>
                      <a:pt x="740" y="462"/>
                      <a:pt x="747" y="108"/>
                    </a:cubicBezTo>
                    <a:cubicBezTo>
                      <a:pt x="755" y="39"/>
                      <a:pt x="703" y="0"/>
                      <a:pt x="65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5406200" y="3559500"/>
                <a:ext cx="61975" cy="55100"/>
              </a:xfrm>
              <a:custGeom>
                <a:rect b="b" l="l" r="r" t="t"/>
                <a:pathLst>
                  <a:path extrusionOk="0" h="2204" w="2479">
                    <a:moveTo>
                      <a:pt x="766" y="1"/>
                    </a:moveTo>
                    <a:cubicBezTo>
                      <a:pt x="325" y="333"/>
                      <a:pt x="0" y="839"/>
                      <a:pt x="137" y="1410"/>
                    </a:cubicBezTo>
                    <a:cubicBezTo>
                      <a:pt x="245" y="1861"/>
                      <a:pt x="637" y="2204"/>
                      <a:pt x="1055" y="2204"/>
                    </a:cubicBezTo>
                    <a:cubicBezTo>
                      <a:pt x="1225" y="2204"/>
                      <a:pt x="1400" y="2147"/>
                      <a:pt x="1561" y="2017"/>
                    </a:cubicBezTo>
                    <a:cubicBezTo>
                      <a:pt x="2479" y="1265"/>
                      <a:pt x="1178" y="629"/>
                      <a:pt x="7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439975" y="3255800"/>
                <a:ext cx="43125" cy="29225"/>
              </a:xfrm>
              <a:custGeom>
                <a:rect b="b" l="l" r="r" t="t"/>
                <a:pathLst>
                  <a:path extrusionOk="0" h="1169" w="1725">
                    <a:moveTo>
                      <a:pt x="1599" y="0"/>
                    </a:moveTo>
                    <a:cubicBezTo>
                      <a:pt x="1569" y="0"/>
                      <a:pt x="1540" y="15"/>
                      <a:pt x="1525" y="52"/>
                    </a:cubicBezTo>
                    <a:cubicBezTo>
                      <a:pt x="1277" y="634"/>
                      <a:pt x="770" y="1035"/>
                      <a:pt x="122" y="1035"/>
                    </a:cubicBezTo>
                    <a:cubicBezTo>
                      <a:pt x="110" y="1035"/>
                      <a:pt x="99" y="1035"/>
                      <a:pt x="87" y="1035"/>
                    </a:cubicBezTo>
                    <a:cubicBezTo>
                      <a:pt x="0" y="1035"/>
                      <a:pt x="8" y="1158"/>
                      <a:pt x="87" y="1165"/>
                    </a:cubicBezTo>
                    <a:cubicBezTo>
                      <a:pt x="125" y="1168"/>
                      <a:pt x="163" y="1169"/>
                      <a:pt x="201" y="1169"/>
                    </a:cubicBezTo>
                    <a:cubicBezTo>
                      <a:pt x="856" y="1169"/>
                      <a:pt x="1494" y="760"/>
                      <a:pt x="1706" y="124"/>
                    </a:cubicBezTo>
                    <a:cubicBezTo>
                      <a:pt x="1725" y="57"/>
                      <a:pt x="1659" y="0"/>
                      <a:pt x="1599"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5381250" y="3307825"/>
                <a:ext cx="25325" cy="21450"/>
              </a:xfrm>
              <a:custGeom>
                <a:rect b="b" l="l" r="r" t="t"/>
                <a:pathLst>
                  <a:path extrusionOk="0" h="858" w="1013">
                    <a:moveTo>
                      <a:pt x="479" y="1"/>
                    </a:moveTo>
                    <a:cubicBezTo>
                      <a:pt x="469" y="1"/>
                      <a:pt x="459" y="1"/>
                      <a:pt x="449" y="2"/>
                    </a:cubicBezTo>
                    <a:cubicBezTo>
                      <a:pt x="442" y="23"/>
                      <a:pt x="420" y="45"/>
                      <a:pt x="391" y="59"/>
                    </a:cubicBezTo>
                    <a:cubicBezTo>
                      <a:pt x="0" y="241"/>
                      <a:pt x="93" y="857"/>
                      <a:pt x="512" y="857"/>
                    </a:cubicBezTo>
                    <a:cubicBezTo>
                      <a:pt x="542" y="857"/>
                      <a:pt x="574" y="854"/>
                      <a:pt x="608" y="847"/>
                    </a:cubicBezTo>
                    <a:cubicBezTo>
                      <a:pt x="817" y="804"/>
                      <a:pt x="1013" y="616"/>
                      <a:pt x="962" y="385"/>
                    </a:cubicBezTo>
                    <a:cubicBezTo>
                      <a:pt x="907" y="156"/>
                      <a:pt x="705" y="1"/>
                      <a:pt x="4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189750" y="3277525"/>
                <a:ext cx="25875" cy="21950"/>
              </a:xfrm>
              <a:custGeom>
                <a:rect b="b" l="l" r="r" t="t"/>
                <a:pathLst>
                  <a:path extrusionOk="0" h="878" w="1035">
                    <a:moveTo>
                      <a:pt x="461" y="1"/>
                    </a:moveTo>
                    <a:cubicBezTo>
                      <a:pt x="333" y="1"/>
                      <a:pt x="241" y="70"/>
                      <a:pt x="124" y="144"/>
                    </a:cubicBezTo>
                    <a:cubicBezTo>
                      <a:pt x="117" y="151"/>
                      <a:pt x="102" y="159"/>
                      <a:pt x="80" y="159"/>
                    </a:cubicBezTo>
                    <a:cubicBezTo>
                      <a:pt x="8" y="296"/>
                      <a:pt x="1" y="455"/>
                      <a:pt x="52" y="599"/>
                    </a:cubicBezTo>
                    <a:cubicBezTo>
                      <a:pt x="113" y="784"/>
                      <a:pt x="273" y="878"/>
                      <a:pt x="448" y="878"/>
                    </a:cubicBezTo>
                    <a:cubicBezTo>
                      <a:pt x="520" y="878"/>
                      <a:pt x="595" y="862"/>
                      <a:pt x="666" y="831"/>
                    </a:cubicBezTo>
                    <a:cubicBezTo>
                      <a:pt x="904" y="722"/>
                      <a:pt x="1034" y="462"/>
                      <a:pt x="883" y="224"/>
                    </a:cubicBezTo>
                    <a:cubicBezTo>
                      <a:pt x="796" y="108"/>
                      <a:pt x="673" y="28"/>
                      <a:pt x="528" y="7"/>
                    </a:cubicBezTo>
                    <a:cubicBezTo>
                      <a:pt x="505" y="3"/>
                      <a:pt x="482" y="1"/>
                      <a:pt x="4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133025" y="3211375"/>
                <a:ext cx="67950" cy="49025"/>
              </a:xfrm>
              <a:custGeom>
                <a:rect b="b" l="l" r="r" t="t"/>
                <a:pathLst>
                  <a:path extrusionOk="0" h="1961" w="2718">
                    <a:moveTo>
                      <a:pt x="550" y="1"/>
                    </a:moveTo>
                    <a:cubicBezTo>
                      <a:pt x="167" y="275"/>
                      <a:pt x="1" y="752"/>
                      <a:pt x="117" y="1200"/>
                    </a:cubicBezTo>
                    <a:cubicBezTo>
                      <a:pt x="256" y="1694"/>
                      <a:pt x="736" y="1960"/>
                      <a:pt x="1223" y="1960"/>
                    </a:cubicBezTo>
                    <a:cubicBezTo>
                      <a:pt x="1242" y="1960"/>
                      <a:pt x="1261" y="1960"/>
                      <a:pt x="1280" y="1959"/>
                    </a:cubicBezTo>
                    <a:cubicBezTo>
                      <a:pt x="1952" y="1930"/>
                      <a:pt x="2718" y="1164"/>
                      <a:pt x="2147" y="521"/>
                    </a:cubicBezTo>
                    <a:cubicBezTo>
                      <a:pt x="1764" y="87"/>
                      <a:pt x="1092" y="22"/>
                      <a:pt x="5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5053025" y="3063875"/>
                <a:ext cx="33875" cy="25775"/>
              </a:xfrm>
              <a:custGeom>
                <a:rect b="b" l="l" r="r" t="t"/>
                <a:pathLst>
                  <a:path extrusionOk="0" h="1031" w="1355">
                    <a:moveTo>
                      <a:pt x="121" y="0"/>
                    </a:moveTo>
                    <a:cubicBezTo>
                      <a:pt x="47" y="0"/>
                      <a:pt x="0" y="123"/>
                      <a:pt x="79" y="156"/>
                    </a:cubicBezTo>
                    <a:cubicBezTo>
                      <a:pt x="491" y="329"/>
                      <a:pt x="838" y="611"/>
                      <a:pt x="1091" y="980"/>
                    </a:cubicBezTo>
                    <a:cubicBezTo>
                      <a:pt x="1116" y="1016"/>
                      <a:pt x="1152" y="1031"/>
                      <a:pt x="1187" y="1031"/>
                    </a:cubicBezTo>
                    <a:cubicBezTo>
                      <a:pt x="1272" y="1031"/>
                      <a:pt x="1354" y="946"/>
                      <a:pt x="1293" y="864"/>
                    </a:cubicBezTo>
                    <a:cubicBezTo>
                      <a:pt x="1004" y="467"/>
                      <a:pt x="599" y="170"/>
                      <a:pt x="144" y="4"/>
                    </a:cubicBezTo>
                    <a:cubicBezTo>
                      <a:pt x="136" y="2"/>
                      <a:pt x="129" y="0"/>
                      <a:pt x="12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5015725" y="3064825"/>
                <a:ext cx="68950" cy="33800"/>
              </a:xfrm>
              <a:custGeom>
                <a:rect b="b" l="l" r="r" t="t"/>
                <a:pathLst>
                  <a:path extrusionOk="0" h="1352" w="2758">
                    <a:moveTo>
                      <a:pt x="76" y="1"/>
                    </a:moveTo>
                    <a:cubicBezTo>
                      <a:pt x="21" y="1"/>
                      <a:pt x="0" y="83"/>
                      <a:pt x="61" y="103"/>
                    </a:cubicBezTo>
                    <a:cubicBezTo>
                      <a:pt x="935" y="407"/>
                      <a:pt x="1773" y="826"/>
                      <a:pt x="2547" y="1332"/>
                    </a:cubicBezTo>
                    <a:cubicBezTo>
                      <a:pt x="2566" y="1345"/>
                      <a:pt x="2586" y="1351"/>
                      <a:pt x="2604" y="1351"/>
                    </a:cubicBezTo>
                    <a:cubicBezTo>
                      <a:pt x="2695" y="1351"/>
                      <a:pt x="2757" y="1210"/>
                      <a:pt x="2655" y="1144"/>
                    </a:cubicBezTo>
                    <a:cubicBezTo>
                      <a:pt x="1875" y="616"/>
                      <a:pt x="1000" y="233"/>
                      <a:pt x="90" y="2"/>
                    </a:cubicBezTo>
                    <a:cubicBezTo>
                      <a:pt x="85" y="1"/>
                      <a:pt x="81" y="1"/>
                      <a:pt x="7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916300" y="2791525"/>
                <a:ext cx="50200" cy="6575"/>
              </a:xfrm>
              <a:custGeom>
                <a:rect b="b" l="l" r="r" t="t"/>
                <a:pathLst>
                  <a:path extrusionOk="0" h="263" w="2008">
                    <a:moveTo>
                      <a:pt x="71" y="1"/>
                    </a:moveTo>
                    <a:cubicBezTo>
                      <a:pt x="12" y="1"/>
                      <a:pt x="1" y="95"/>
                      <a:pt x="63" y="109"/>
                    </a:cubicBezTo>
                    <a:cubicBezTo>
                      <a:pt x="540" y="214"/>
                      <a:pt x="1030" y="262"/>
                      <a:pt x="1523" y="262"/>
                    </a:cubicBezTo>
                    <a:cubicBezTo>
                      <a:pt x="1643" y="262"/>
                      <a:pt x="1764" y="260"/>
                      <a:pt x="1884" y="254"/>
                    </a:cubicBezTo>
                    <a:cubicBezTo>
                      <a:pt x="2005" y="247"/>
                      <a:pt x="2007" y="51"/>
                      <a:pt x="1891" y="51"/>
                    </a:cubicBezTo>
                    <a:cubicBezTo>
                      <a:pt x="1889" y="51"/>
                      <a:pt x="1887" y="51"/>
                      <a:pt x="1884" y="52"/>
                    </a:cubicBezTo>
                    <a:cubicBezTo>
                      <a:pt x="1687" y="63"/>
                      <a:pt x="1490" y="69"/>
                      <a:pt x="1293" y="69"/>
                    </a:cubicBezTo>
                    <a:cubicBezTo>
                      <a:pt x="887" y="69"/>
                      <a:pt x="482" y="45"/>
                      <a:pt x="78" y="1"/>
                    </a:cubicBezTo>
                    <a:cubicBezTo>
                      <a:pt x="76" y="1"/>
                      <a:pt x="73" y="1"/>
                      <a:pt x="7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875075" y="2790325"/>
                <a:ext cx="74625" cy="19850"/>
              </a:xfrm>
              <a:custGeom>
                <a:rect b="b" l="l" r="r" t="t"/>
                <a:pathLst>
                  <a:path extrusionOk="0" h="794" w="2985">
                    <a:moveTo>
                      <a:pt x="86" y="0"/>
                    </a:moveTo>
                    <a:cubicBezTo>
                      <a:pt x="37" y="0"/>
                      <a:pt x="1" y="74"/>
                      <a:pt x="58" y="100"/>
                    </a:cubicBezTo>
                    <a:cubicBezTo>
                      <a:pt x="919" y="548"/>
                      <a:pt x="1880" y="793"/>
                      <a:pt x="2855" y="793"/>
                    </a:cubicBezTo>
                    <a:cubicBezTo>
                      <a:pt x="2869" y="793"/>
                      <a:pt x="2883" y="793"/>
                      <a:pt x="2897" y="793"/>
                    </a:cubicBezTo>
                    <a:cubicBezTo>
                      <a:pt x="2984" y="786"/>
                      <a:pt x="2984" y="663"/>
                      <a:pt x="2897" y="656"/>
                    </a:cubicBezTo>
                    <a:cubicBezTo>
                      <a:pt x="1929" y="649"/>
                      <a:pt x="975" y="432"/>
                      <a:pt x="108" y="6"/>
                    </a:cubicBezTo>
                    <a:cubicBezTo>
                      <a:pt x="101" y="2"/>
                      <a:pt x="93" y="0"/>
                      <a:pt x="86"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822900" y="3420775"/>
                <a:ext cx="79450" cy="116175"/>
              </a:xfrm>
              <a:custGeom>
                <a:rect b="b" l="l" r="r" t="t"/>
                <a:pathLst>
                  <a:path extrusionOk="0" h="4647" w="3178">
                    <a:moveTo>
                      <a:pt x="2798" y="0"/>
                    </a:moveTo>
                    <a:cubicBezTo>
                      <a:pt x="2740" y="0"/>
                      <a:pt x="2681" y="48"/>
                      <a:pt x="2694" y="123"/>
                    </a:cubicBezTo>
                    <a:cubicBezTo>
                      <a:pt x="3178" y="2074"/>
                      <a:pt x="2166" y="4170"/>
                      <a:pt x="78" y="4516"/>
                    </a:cubicBezTo>
                    <a:cubicBezTo>
                      <a:pt x="1" y="4530"/>
                      <a:pt x="19" y="4647"/>
                      <a:pt x="93" y="4647"/>
                    </a:cubicBezTo>
                    <a:cubicBezTo>
                      <a:pt x="95" y="4647"/>
                      <a:pt x="97" y="4647"/>
                      <a:pt x="99" y="4646"/>
                    </a:cubicBezTo>
                    <a:cubicBezTo>
                      <a:pt x="1089" y="4618"/>
                      <a:pt x="1949" y="4061"/>
                      <a:pt x="2491" y="3230"/>
                    </a:cubicBezTo>
                    <a:cubicBezTo>
                      <a:pt x="3098" y="2291"/>
                      <a:pt x="3171" y="1127"/>
                      <a:pt x="2889" y="65"/>
                    </a:cubicBezTo>
                    <a:cubicBezTo>
                      <a:pt x="2872" y="20"/>
                      <a:pt x="2835" y="0"/>
                      <a:pt x="279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777500" y="3736075"/>
                <a:ext cx="39600" cy="35350"/>
              </a:xfrm>
              <a:custGeom>
                <a:rect b="b" l="l" r="r" t="t"/>
                <a:pathLst>
                  <a:path extrusionOk="0" h="1414" w="1584">
                    <a:moveTo>
                      <a:pt x="824" y="1"/>
                    </a:moveTo>
                    <a:cubicBezTo>
                      <a:pt x="586" y="1"/>
                      <a:pt x="350" y="124"/>
                      <a:pt x="188" y="309"/>
                    </a:cubicBezTo>
                    <a:cubicBezTo>
                      <a:pt x="174" y="323"/>
                      <a:pt x="152" y="337"/>
                      <a:pt x="123" y="337"/>
                    </a:cubicBezTo>
                    <a:cubicBezTo>
                      <a:pt x="1" y="612"/>
                      <a:pt x="37" y="937"/>
                      <a:pt x="232" y="1176"/>
                    </a:cubicBezTo>
                    <a:cubicBezTo>
                      <a:pt x="369" y="1332"/>
                      <a:pt x="583" y="1414"/>
                      <a:pt x="795" y="1414"/>
                    </a:cubicBezTo>
                    <a:cubicBezTo>
                      <a:pt x="986" y="1414"/>
                      <a:pt x="1175" y="1348"/>
                      <a:pt x="1308" y="1212"/>
                    </a:cubicBezTo>
                    <a:cubicBezTo>
                      <a:pt x="1583" y="916"/>
                      <a:pt x="1547" y="366"/>
                      <a:pt x="1215" y="128"/>
                    </a:cubicBezTo>
                    <a:cubicBezTo>
                      <a:pt x="1092" y="39"/>
                      <a:pt x="958" y="1"/>
                      <a:pt x="8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4784725" y="3494400"/>
                <a:ext cx="75450" cy="34575"/>
              </a:xfrm>
              <a:custGeom>
                <a:rect b="b" l="l" r="r" t="t"/>
                <a:pathLst>
                  <a:path extrusionOk="0" h="1383" w="3018">
                    <a:moveTo>
                      <a:pt x="2868" y="1"/>
                    </a:moveTo>
                    <a:cubicBezTo>
                      <a:pt x="2842" y="1"/>
                      <a:pt x="2814" y="10"/>
                      <a:pt x="2790" y="32"/>
                    </a:cubicBezTo>
                    <a:cubicBezTo>
                      <a:pt x="2027" y="746"/>
                      <a:pt x="1243" y="1211"/>
                      <a:pt x="175" y="1211"/>
                    </a:cubicBezTo>
                    <a:cubicBezTo>
                      <a:pt x="151" y="1211"/>
                      <a:pt x="126" y="1211"/>
                      <a:pt x="102" y="1210"/>
                    </a:cubicBezTo>
                    <a:cubicBezTo>
                      <a:pt x="1" y="1210"/>
                      <a:pt x="8" y="1347"/>
                      <a:pt x="102" y="1362"/>
                    </a:cubicBezTo>
                    <a:cubicBezTo>
                      <a:pt x="220" y="1376"/>
                      <a:pt x="340" y="1383"/>
                      <a:pt x="462" y="1383"/>
                    </a:cubicBezTo>
                    <a:cubicBezTo>
                      <a:pt x="1409" y="1383"/>
                      <a:pt x="2438" y="963"/>
                      <a:pt x="2963" y="162"/>
                    </a:cubicBezTo>
                    <a:cubicBezTo>
                      <a:pt x="3017" y="82"/>
                      <a:pt x="2947" y="1"/>
                      <a:pt x="2868"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4676525" y="2036200"/>
                <a:ext cx="46625" cy="5650"/>
              </a:xfrm>
              <a:custGeom>
                <a:rect b="b" l="l" r="r" t="t"/>
                <a:pathLst>
                  <a:path extrusionOk="0" h="226" w="1865">
                    <a:moveTo>
                      <a:pt x="1176" y="0"/>
                    </a:moveTo>
                    <a:cubicBezTo>
                      <a:pt x="813" y="0"/>
                      <a:pt x="450" y="3"/>
                      <a:pt x="94" y="23"/>
                    </a:cubicBezTo>
                    <a:cubicBezTo>
                      <a:pt x="0" y="51"/>
                      <a:pt x="0" y="174"/>
                      <a:pt x="94" y="203"/>
                    </a:cubicBezTo>
                    <a:cubicBezTo>
                      <a:pt x="455" y="223"/>
                      <a:pt x="817" y="226"/>
                      <a:pt x="1178" y="226"/>
                    </a:cubicBezTo>
                    <a:cubicBezTo>
                      <a:pt x="1359" y="226"/>
                      <a:pt x="1539" y="225"/>
                      <a:pt x="1720" y="225"/>
                    </a:cubicBezTo>
                    <a:cubicBezTo>
                      <a:pt x="1864" y="225"/>
                      <a:pt x="1864" y="1"/>
                      <a:pt x="1720" y="1"/>
                    </a:cubicBezTo>
                    <a:cubicBezTo>
                      <a:pt x="1539" y="1"/>
                      <a:pt x="1358" y="0"/>
                      <a:pt x="1176"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4677950" y="3600525"/>
                <a:ext cx="94700" cy="116050"/>
              </a:xfrm>
              <a:custGeom>
                <a:rect b="b" l="l" r="r" t="t"/>
                <a:pathLst>
                  <a:path extrusionOk="0" h="4642" w="3788">
                    <a:moveTo>
                      <a:pt x="1096" y="3073"/>
                    </a:moveTo>
                    <a:cubicBezTo>
                      <a:pt x="1111" y="3073"/>
                      <a:pt x="1126" y="3081"/>
                      <a:pt x="1135" y="3100"/>
                    </a:cubicBezTo>
                    <a:lnTo>
                      <a:pt x="1135" y="3093"/>
                    </a:lnTo>
                    <a:cubicBezTo>
                      <a:pt x="1273" y="3389"/>
                      <a:pt x="1511" y="3613"/>
                      <a:pt x="1836" y="3635"/>
                    </a:cubicBezTo>
                    <a:cubicBezTo>
                      <a:pt x="1966" y="3649"/>
                      <a:pt x="1947" y="3825"/>
                      <a:pt x="1834" y="3825"/>
                    </a:cubicBezTo>
                    <a:cubicBezTo>
                      <a:pt x="1828" y="3825"/>
                      <a:pt x="1821" y="3824"/>
                      <a:pt x="1815" y="3823"/>
                    </a:cubicBezTo>
                    <a:cubicBezTo>
                      <a:pt x="1453" y="3779"/>
                      <a:pt x="1106" y="3505"/>
                      <a:pt x="1041" y="3136"/>
                    </a:cubicBezTo>
                    <a:cubicBezTo>
                      <a:pt x="1037" y="3103"/>
                      <a:pt x="1067" y="3073"/>
                      <a:pt x="1096" y="3073"/>
                    </a:cubicBezTo>
                    <a:close/>
                    <a:moveTo>
                      <a:pt x="772" y="2902"/>
                    </a:moveTo>
                    <a:cubicBezTo>
                      <a:pt x="798" y="2902"/>
                      <a:pt x="824" y="2922"/>
                      <a:pt x="810" y="2956"/>
                    </a:cubicBezTo>
                    <a:cubicBezTo>
                      <a:pt x="702" y="3245"/>
                      <a:pt x="731" y="3570"/>
                      <a:pt x="897" y="3837"/>
                    </a:cubicBezTo>
                    <a:cubicBezTo>
                      <a:pt x="1078" y="4105"/>
                      <a:pt x="1359" y="4162"/>
                      <a:pt x="1663" y="4191"/>
                    </a:cubicBezTo>
                    <a:cubicBezTo>
                      <a:pt x="1764" y="4206"/>
                      <a:pt x="1807" y="4365"/>
                      <a:pt x="1685" y="4394"/>
                    </a:cubicBezTo>
                    <a:cubicBezTo>
                      <a:pt x="1617" y="4409"/>
                      <a:pt x="1551" y="4417"/>
                      <a:pt x="1487" y="4417"/>
                    </a:cubicBezTo>
                    <a:cubicBezTo>
                      <a:pt x="781" y="4417"/>
                      <a:pt x="340" y="3516"/>
                      <a:pt x="738" y="2920"/>
                    </a:cubicBezTo>
                    <a:cubicBezTo>
                      <a:pt x="745" y="2907"/>
                      <a:pt x="759" y="2902"/>
                      <a:pt x="772" y="2902"/>
                    </a:cubicBezTo>
                    <a:close/>
                    <a:moveTo>
                      <a:pt x="2537" y="0"/>
                    </a:moveTo>
                    <a:cubicBezTo>
                      <a:pt x="1648" y="383"/>
                      <a:pt x="1056" y="1113"/>
                      <a:pt x="630" y="1966"/>
                    </a:cubicBezTo>
                    <a:cubicBezTo>
                      <a:pt x="189" y="2862"/>
                      <a:pt x="1" y="4473"/>
                      <a:pt x="1374" y="4632"/>
                    </a:cubicBezTo>
                    <a:cubicBezTo>
                      <a:pt x="1429" y="4638"/>
                      <a:pt x="1484" y="4641"/>
                      <a:pt x="1539" y="4641"/>
                    </a:cubicBezTo>
                    <a:cubicBezTo>
                      <a:pt x="2571" y="4641"/>
                      <a:pt x="3357" y="3565"/>
                      <a:pt x="3556" y="2645"/>
                    </a:cubicBezTo>
                    <a:cubicBezTo>
                      <a:pt x="3787" y="1640"/>
                      <a:pt x="3383" y="593"/>
                      <a:pt x="2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648700" y="2021475"/>
                <a:ext cx="67225" cy="7375"/>
              </a:xfrm>
              <a:custGeom>
                <a:rect b="b" l="l" r="r" t="t"/>
                <a:pathLst>
                  <a:path extrusionOk="0" h="295" w="2689">
                    <a:moveTo>
                      <a:pt x="1523" y="1"/>
                    </a:moveTo>
                    <a:cubicBezTo>
                      <a:pt x="1038" y="1"/>
                      <a:pt x="545" y="43"/>
                      <a:pt x="94" y="113"/>
                    </a:cubicBezTo>
                    <a:cubicBezTo>
                      <a:pt x="0" y="127"/>
                      <a:pt x="29" y="272"/>
                      <a:pt x="123" y="272"/>
                    </a:cubicBezTo>
                    <a:cubicBezTo>
                      <a:pt x="460" y="287"/>
                      <a:pt x="799" y="295"/>
                      <a:pt x="1137" y="295"/>
                    </a:cubicBezTo>
                    <a:cubicBezTo>
                      <a:pt x="1612" y="295"/>
                      <a:pt x="2086" y="280"/>
                      <a:pt x="2558" y="250"/>
                    </a:cubicBezTo>
                    <a:cubicBezTo>
                      <a:pt x="2652" y="243"/>
                      <a:pt x="2688" y="91"/>
                      <a:pt x="2580" y="77"/>
                    </a:cubicBezTo>
                    <a:cubicBezTo>
                      <a:pt x="2246" y="24"/>
                      <a:pt x="1887" y="1"/>
                      <a:pt x="1523"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703900" y="3677275"/>
                <a:ext cx="23225" cy="18875"/>
              </a:xfrm>
              <a:custGeom>
                <a:rect b="b" l="l" r="r" t="t"/>
                <a:pathLst>
                  <a:path extrusionOk="0" h="755" w="929">
                    <a:moveTo>
                      <a:pt x="61" y="0"/>
                    </a:moveTo>
                    <a:cubicBezTo>
                      <a:pt x="32" y="0"/>
                      <a:pt x="1" y="32"/>
                      <a:pt x="11" y="66"/>
                    </a:cubicBezTo>
                    <a:cubicBezTo>
                      <a:pt x="76" y="435"/>
                      <a:pt x="415" y="702"/>
                      <a:pt x="777" y="753"/>
                    </a:cubicBezTo>
                    <a:cubicBezTo>
                      <a:pt x="783" y="754"/>
                      <a:pt x="790" y="755"/>
                      <a:pt x="796" y="755"/>
                    </a:cubicBezTo>
                    <a:cubicBezTo>
                      <a:pt x="909" y="755"/>
                      <a:pt x="929" y="579"/>
                      <a:pt x="806" y="565"/>
                    </a:cubicBezTo>
                    <a:cubicBezTo>
                      <a:pt x="473" y="543"/>
                      <a:pt x="235" y="319"/>
                      <a:pt x="97" y="23"/>
                    </a:cubicBezTo>
                    <a:cubicBezTo>
                      <a:pt x="88" y="7"/>
                      <a:pt x="75" y="0"/>
                      <a:pt x="6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4686475" y="3673225"/>
                <a:ext cx="36675" cy="37775"/>
              </a:xfrm>
              <a:custGeom>
                <a:rect b="b" l="l" r="r" t="t"/>
                <a:pathLst>
                  <a:path extrusionOk="0" h="1511" w="1467">
                    <a:moveTo>
                      <a:pt x="430" y="1"/>
                    </a:moveTo>
                    <a:cubicBezTo>
                      <a:pt x="417" y="1"/>
                      <a:pt x="405" y="6"/>
                      <a:pt x="397" y="19"/>
                    </a:cubicBezTo>
                    <a:cubicBezTo>
                      <a:pt x="0" y="613"/>
                      <a:pt x="438" y="1510"/>
                      <a:pt x="1140" y="1510"/>
                    </a:cubicBezTo>
                    <a:cubicBezTo>
                      <a:pt x="1206" y="1510"/>
                      <a:pt x="1274" y="1502"/>
                      <a:pt x="1344" y="1486"/>
                    </a:cubicBezTo>
                    <a:cubicBezTo>
                      <a:pt x="1466" y="1457"/>
                      <a:pt x="1423" y="1298"/>
                      <a:pt x="1322" y="1291"/>
                    </a:cubicBezTo>
                    <a:cubicBezTo>
                      <a:pt x="1018" y="1254"/>
                      <a:pt x="737" y="1197"/>
                      <a:pt x="556" y="929"/>
                    </a:cubicBezTo>
                    <a:cubicBezTo>
                      <a:pt x="390" y="662"/>
                      <a:pt x="361" y="337"/>
                      <a:pt x="469" y="48"/>
                    </a:cubicBezTo>
                    <a:cubicBezTo>
                      <a:pt x="479" y="20"/>
                      <a:pt x="454" y="1"/>
                      <a:pt x="430"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4581150" y="3119575"/>
                <a:ext cx="44625" cy="14825"/>
              </a:xfrm>
              <a:custGeom>
                <a:rect b="b" l="l" r="r" t="t"/>
                <a:pathLst>
                  <a:path extrusionOk="0" h="593" w="1785">
                    <a:moveTo>
                      <a:pt x="1403" y="0"/>
                    </a:moveTo>
                    <a:cubicBezTo>
                      <a:pt x="943" y="0"/>
                      <a:pt x="432" y="181"/>
                      <a:pt x="72" y="421"/>
                    </a:cubicBezTo>
                    <a:cubicBezTo>
                      <a:pt x="1" y="466"/>
                      <a:pt x="34" y="593"/>
                      <a:pt x="109" y="593"/>
                    </a:cubicBezTo>
                    <a:cubicBezTo>
                      <a:pt x="118" y="593"/>
                      <a:pt x="127" y="591"/>
                      <a:pt x="137" y="587"/>
                    </a:cubicBezTo>
                    <a:cubicBezTo>
                      <a:pt x="383" y="472"/>
                      <a:pt x="628" y="385"/>
                      <a:pt x="888" y="320"/>
                    </a:cubicBezTo>
                    <a:cubicBezTo>
                      <a:pt x="1148" y="262"/>
                      <a:pt x="1416" y="269"/>
                      <a:pt x="1676" y="233"/>
                    </a:cubicBezTo>
                    <a:cubicBezTo>
                      <a:pt x="1784" y="204"/>
                      <a:pt x="1784" y="52"/>
                      <a:pt x="1676" y="23"/>
                    </a:cubicBezTo>
                    <a:cubicBezTo>
                      <a:pt x="1588" y="8"/>
                      <a:pt x="1497" y="0"/>
                      <a:pt x="1403"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4562925" y="3134050"/>
                <a:ext cx="61950" cy="36900"/>
              </a:xfrm>
              <a:custGeom>
                <a:rect b="b" l="l" r="r" t="t"/>
                <a:pathLst>
                  <a:path extrusionOk="0" h="1476" w="2478">
                    <a:moveTo>
                      <a:pt x="2376" y="1"/>
                    </a:moveTo>
                    <a:cubicBezTo>
                      <a:pt x="1458" y="1"/>
                      <a:pt x="526" y="651"/>
                      <a:pt x="28" y="1388"/>
                    </a:cubicBezTo>
                    <a:cubicBezTo>
                      <a:pt x="0" y="1432"/>
                      <a:pt x="39" y="1476"/>
                      <a:pt x="81" y="1476"/>
                    </a:cubicBezTo>
                    <a:cubicBezTo>
                      <a:pt x="95" y="1476"/>
                      <a:pt x="109" y="1471"/>
                      <a:pt x="122" y="1461"/>
                    </a:cubicBezTo>
                    <a:cubicBezTo>
                      <a:pt x="418" y="1128"/>
                      <a:pt x="765" y="846"/>
                      <a:pt x="1148" y="615"/>
                    </a:cubicBezTo>
                    <a:cubicBezTo>
                      <a:pt x="1545" y="391"/>
                      <a:pt x="1964" y="297"/>
                      <a:pt x="2398" y="153"/>
                    </a:cubicBezTo>
                    <a:cubicBezTo>
                      <a:pt x="2477" y="131"/>
                      <a:pt x="2463" y="8"/>
                      <a:pt x="237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718175" y="2471225"/>
                <a:ext cx="40550" cy="12000"/>
              </a:xfrm>
              <a:custGeom>
                <a:rect b="b" l="l" r="r" t="t"/>
                <a:pathLst>
                  <a:path extrusionOk="0" h="480" w="1622">
                    <a:moveTo>
                      <a:pt x="66" y="1"/>
                    </a:moveTo>
                    <a:cubicBezTo>
                      <a:pt x="1" y="1"/>
                      <a:pt x="1" y="95"/>
                      <a:pt x="66" y="102"/>
                    </a:cubicBezTo>
                    <a:cubicBezTo>
                      <a:pt x="557" y="131"/>
                      <a:pt x="1034" y="254"/>
                      <a:pt x="1475" y="470"/>
                    </a:cubicBezTo>
                    <a:cubicBezTo>
                      <a:pt x="1487" y="477"/>
                      <a:pt x="1499" y="479"/>
                      <a:pt x="1510" y="479"/>
                    </a:cubicBezTo>
                    <a:cubicBezTo>
                      <a:pt x="1579" y="479"/>
                      <a:pt x="1622" y="379"/>
                      <a:pt x="1547" y="348"/>
                    </a:cubicBezTo>
                    <a:cubicBezTo>
                      <a:pt x="1085" y="124"/>
                      <a:pt x="579" y="8"/>
                      <a:pt x="6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5672950" y="2481425"/>
                <a:ext cx="77025" cy="11050"/>
              </a:xfrm>
              <a:custGeom>
                <a:rect b="b" l="l" r="r" t="t"/>
                <a:pathLst>
                  <a:path extrusionOk="0" h="442" w="3081">
                    <a:moveTo>
                      <a:pt x="1518" y="0"/>
                    </a:moveTo>
                    <a:cubicBezTo>
                      <a:pt x="1019" y="0"/>
                      <a:pt x="517" y="81"/>
                      <a:pt x="54" y="229"/>
                    </a:cubicBezTo>
                    <a:cubicBezTo>
                      <a:pt x="1" y="242"/>
                      <a:pt x="15" y="317"/>
                      <a:pt x="69" y="317"/>
                    </a:cubicBezTo>
                    <a:cubicBezTo>
                      <a:pt x="73" y="317"/>
                      <a:pt x="78" y="316"/>
                      <a:pt x="83" y="315"/>
                    </a:cubicBezTo>
                    <a:cubicBezTo>
                      <a:pt x="481" y="222"/>
                      <a:pt x="864" y="180"/>
                      <a:pt x="1243" y="180"/>
                    </a:cubicBezTo>
                    <a:cubicBezTo>
                      <a:pt x="1805" y="180"/>
                      <a:pt x="2358" y="274"/>
                      <a:pt x="2937" y="438"/>
                    </a:cubicBezTo>
                    <a:cubicBezTo>
                      <a:pt x="2947" y="441"/>
                      <a:pt x="2956" y="442"/>
                      <a:pt x="2964" y="442"/>
                    </a:cubicBezTo>
                    <a:cubicBezTo>
                      <a:pt x="3058" y="442"/>
                      <a:pt x="3081" y="305"/>
                      <a:pt x="2988" y="265"/>
                    </a:cubicBezTo>
                    <a:cubicBezTo>
                      <a:pt x="2526" y="83"/>
                      <a:pt x="2023" y="0"/>
                      <a:pt x="151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5577600" y="3429250"/>
                <a:ext cx="55400" cy="50275"/>
              </a:xfrm>
              <a:custGeom>
                <a:rect b="b" l="l" r="r" t="t"/>
                <a:pathLst>
                  <a:path extrusionOk="0" h="2011" w="2216">
                    <a:moveTo>
                      <a:pt x="46" y="1"/>
                    </a:moveTo>
                    <a:cubicBezTo>
                      <a:pt x="23" y="1"/>
                      <a:pt x="0" y="21"/>
                      <a:pt x="9" y="51"/>
                    </a:cubicBezTo>
                    <a:cubicBezTo>
                      <a:pt x="146" y="980"/>
                      <a:pt x="1065" y="2010"/>
                      <a:pt x="2065" y="2010"/>
                    </a:cubicBezTo>
                    <a:cubicBezTo>
                      <a:pt x="2069" y="2010"/>
                      <a:pt x="2072" y="2010"/>
                      <a:pt x="2076" y="2010"/>
                    </a:cubicBezTo>
                    <a:cubicBezTo>
                      <a:pt x="2081" y="2010"/>
                      <a:pt x="2085" y="2010"/>
                      <a:pt x="2089" y="2010"/>
                    </a:cubicBezTo>
                    <a:cubicBezTo>
                      <a:pt x="2200" y="2010"/>
                      <a:pt x="2216" y="1843"/>
                      <a:pt x="2105" y="1829"/>
                    </a:cubicBezTo>
                    <a:cubicBezTo>
                      <a:pt x="1635" y="1670"/>
                      <a:pt x="1223" y="1554"/>
                      <a:pt x="847" y="1215"/>
                    </a:cubicBezTo>
                    <a:cubicBezTo>
                      <a:pt x="486" y="897"/>
                      <a:pt x="226" y="485"/>
                      <a:pt x="81" y="30"/>
                    </a:cubicBezTo>
                    <a:cubicBezTo>
                      <a:pt x="76" y="9"/>
                      <a:pt x="61" y="1"/>
                      <a:pt x="4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5611900" y="3447275"/>
                <a:ext cx="38550" cy="25175"/>
              </a:xfrm>
              <a:custGeom>
                <a:rect b="b" l="l" r="r" t="t"/>
                <a:pathLst>
                  <a:path extrusionOk="0" h="1007" w="1542">
                    <a:moveTo>
                      <a:pt x="56" y="1"/>
                    </a:moveTo>
                    <a:cubicBezTo>
                      <a:pt x="28" y="1"/>
                      <a:pt x="0" y="25"/>
                      <a:pt x="10" y="60"/>
                    </a:cubicBezTo>
                    <a:cubicBezTo>
                      <a:pt x="277" y="609"/>
                      <a:pt x="819" y="971"/>
                      <a:pt x="1426" y="1007"/>
                    </a:cubicBezTo>
                    <a:cubicBezTo>
                      <a:pt x="1429" y="1007"/>
                      <a:pt x="1431" y="1007"/>
                      <a:pt x="1433" y="1007"/>
                    </a:cubicBezTo>
                    <a:cubicBezTo>
                      <a:pt x="1542" y="1007"/>
                      <a:pt x="1533" y="840"/>
                      <a:pt x="1426" y="833"/>
                    </a:cubicBezTo>
                    <a:cubicBezTo>
                      <a:pt x="877" y="783"/>
                      <a:pt x="386" y="479"/>
                      <a:pt x="90" y="17"/>
                    </a:cubicBezTo>
                    <a:cubicBezTo>
                      <a:pt x="81" y="6"/>
                      <a:pt x="68" y="1"/>
                      <a:pt x="5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5406200" y="3475700"/>
                <a:ext cx="23675" cy="19950"/>
              </a:xfrm>
              <a:custGeom>
                <a:rect b="b" l="l" r="r" t="t"/>
                <a:pathLst>
                  <a:path extrusionOk="0" h="798" w="947">
                    <a:moveTo>
                      <a:pt x="82" y="0"/>
                    </a:moveTo>
                    <a:cubicBezTo>
                      <a:pt x="47" y="0"/>
                      <a:pt x="7" y="27"/>
                      <a:pt x="7" y="72"/>
                    </a:cubicBezTo>
                    <a:cubicBezTo>
                      <a:pt x="0" y="477"/>
                      <a:pt x="333" y="797"/>
                      <a:pt x="738" y="797"/>
                    </a:cubicBezTo>
                    <a:cubicBezTo>
                      <a:pt x="759" y="797"/>
                      <a:pt x="781" y="796"/>
                      <a:pt x="802" y="795"/>
                    </a:cubicBezTo>
                    <a:cubicBezTo>
                      <a:pt x="935" y="774"/>
                      <a:pt x="946" y="563"/>
                      <a:pt x="815" y="563"/>
                    </a:cubicBezTo>
                    <a:cubicBezTo>
                      <a:pt x="811" y="563"/>
                      <a:pt x="807" y="563"/>
                      <a:pt x="802" y="563"/>
                    </a:cubicBezTo>
                    <a:cubicBezTo>
                      <a:pt x="780" y="566"/>
                      <a:pt x="757" y="567"/>
                      <a:pt x="735" y="567"/>
                    </a:cubicBezTo>
                    <a:cubicBezTo>
                      <a:pt x="437" y="567"/>
                      <a:pt x="178" y="346"/>
                      <a:pt x="137" y="50"/>
                    </a:cubicBezTo>
                    <a:cubicBezTo>
                      <a:pt x="134" y="16"/>
                      <a:pt x="109" y="0"/>
                      <a:pt x="82"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5386675" y="3469650"/>
                <a:ext cx="26850" cy="37525"/>
              </a:xfrm>
              <a:custGeom>
                <a:rect b="b" l="l" r="r" t="t"/>
                <a:pathLst>
                  <a:path extrusionOk="0" h="1501" w="1074">
                    <a:moveTo>
                      <a:pt x="357" y="1"/>
                    </a:moveTo>
                    <a:cubicBezTo>
                      <a:pt x="340" y="1"/>
                      <a:pt x="323" y="8"/>
                      <a:pt x="311" y="25"/>
                    </a:cubicBezTo>
                    <a:cubicBezTo>
                      <a:pt x="1" y="538"/>
                      <a:pt x="319" y="1412"/>
                      <a:pt x="947" y="1499"/>
                    </a:cubicBezTo>
                    <a:cubicBezTo>
                      <a:pt x="952" y="1500"/>
                      <a:pt x="956" y="1500"/>
                      <a:pt x="961" y="1500"/>
                    </a:cubicBezTo>
                    <a:cubicBezTo>
                      <a:pt x="1051" y="1500"/>
                      <a:pt x="1074" y="1360"/>
                      <a:pt x="998" y="1318"/>
                    </a:cubicBezTo>
                    <a:cubicBezTo>
                      <a:pt x="774" y="1181"/>
                      <a:pt x="593" y="1080"/>
                      <a:pt x="470" y="834"/>
                    </a:cubicBezTo>
                    <a:cubicBezTo>
                      <a:pt x="355" y="596"/>
                      <a:pt x="333" y="321"/>
                      <a:pt x="413" y="68"/>
                    </a:cubicBezTo>
                    <a:cubicBezTo>
                      <a:pt x="422" y="30"/>
                      <a:pt x="390" y="1"/>
                      <a:pt x="357"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3" name="Google Shape;73;p2"/>
          <p:cNvSpPr txBox="1"/>
          <p:nvPr>
            <p:ph type="ctrTitle"/>
          </p:nvPr>
        </p:nvSpPr>
        <p:spPr>
          <a:xfrm>
            <a:off x="713225" y="192125"/>
            <a:ext cx="77271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5200"/>
              <a:buNone/>
              <a:defRPr b="1" sz="6500">
                <a:solidFill>
                  <a:schemeClr val="dk2"/>
                </a:solidFill>
                <a:latin typeface="Space Grotesk"/>
                <a:ea typeface="Space Grotesk"/>
                <a:cs typeface="Space Grotesk"/>
                <a:sym typeface="Space Grotes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74" name="Google Shape;74;p2"/>
          <p:cNvSpPr txBox="1"/>
          <p:nvPr>
            <p:ph idx="1" type="subTitle"/>
          </p:nvPr>
        </p:nvSpPr>
        <p:spPr>
          <a:xfrm>
            <a:off x="713225" y="2205475"/>
            <a:ext cx="77271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2"/>
              </a:buClr>
              <a:buSzPts val="2800"/>
              <a:buNone/>
              <a:defRPr>
                <a:solidFill>
                  <a:schemeClr val="lt2"/>
                </a:solidFill>
                <a:latin typeface="Arimo"/>
                <a:ea typeface="Arimo"/>
                <a:cs typeface="Arimo"/>
                <a:sym typeface="Arim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4" name="Shape 234"/>
        <p:cNvGrpSpPr/>
        <p:nvPr/>
      </p:nvGrpSpPr>
      <p:grpSpPr>
        <a:xfrm>
          <a:off x="0" y="0"/>
          <a:ext cx="0" cy="0"/>
          <a:chOff x="0" y="0"/>
          <a:chExt cx="0" cy="0"/>
        </a:xfrm>
      </p:grpSpPr>
      <p:sp>
        <p:nvSpPr>
          <p:cNvPr id="235" name="Google Shape;235;p11"/>
          <p:cNvSpPr txBox="1"/>
          <p:nvPr>
            <p:ph hasCustomPrompt="1" type="title"/>
          </p:nvPr>
        </p:nvSpPr>
        <p:spPr>
          <a:xfrm>
            <a:off x="1016550" y="1564800"/>
            <a:ext cx="7727100" cy="16830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36" name="Google Shape;236;p11"/>
          <p:cNvSpPr txBox="1"/>
          <p:nvPr>
            <p:ph idx="1" type="subTitle"/>
          </p:nvPr>
        </p:nvSpPr>
        <p:spPr>
          <a:xfrm>
            <a:off x="1016550" y="3133800"/>
            <a:ext cx="6097200" cy="597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2100"/>
              <a:buNone/>
              <a:defRPr sz="20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237" name="Google Shape;237;p11"/>
          <p:cNvGrpSpPr/>
          <p:nvPr/>
        </p:nvGrpSpPr>
        <p:grpSpPr>
          <a:xfrm rot="6936240">
            <a:off x="-164180" y="-1049996"/>
            <a:ext cx="3316837" cy="3178786"/>
            <a:chOff x="2972775" y="3523750"/>
            <a:chExt cx="1397725" cy="1339550"/>
          </a:xfrm>
        </p:grpSpPr>
        <p:sp>
          <p:nvSpPr>
            <p:cNvPr id="238" name="Google Shape;238;p11"/>
            <p:cNvSpPr/>
            <p:nvPr/>
          </p:nvSpPr>
          <p:spPr>
            <a:xfrm>
              <a:off x="2972775" y="3597475"/>
              <a:ext cx="1397725" cy="1265825"/>
            </a:xfrm>
            <a:custGeom>
              <a:rect b="b" l="l" r="r" t="t"/>
              <a:pathLst>
                <a:path extrusionOk="0" h="50633" w="55909">
                  <a:moveTo>
                    <a:pt x="19057" y="0"/>
                  </a:moveTo>
                  <a:cubicBezTo>
                    <a:pt x="18284" y="0"/>
                    <a:pt x="17539" y="197"/>
                    <a:pt x="16907" y="646"/>
                  </a:cubicBezTo>
                  <a:cubicBezTo>
                    <a:pt x="15735" y="1462"/>
                    <a:pt x="15191" y="2466"/>
                    <a:pt x="14752" y="3743"/>
                  </a:cubicBezTo>
                  <a:cubicBezTo>
                    <a:pt x="14480" y="4475"/>
                    <a:pt x="14103" y="6630"/>
                    <a:pt x="13183" y="6986"/>
                  </a:cubicBezTo>
                  <a:cubicBezTo>
                    <a:pt x="12967" y="7066"/>
                    <a:pt x="12788" y="7103"/>
                    <a:pt x="12640" y="7103"/>
                  </a:cubicBezTo>
                  <a:cubicBezTo>
                    <a:pt x="11086" y="7103"/>
                    <a:pt x="12963" y="3062"/>
                    <a:pt x="11670" y="3062"/>
                  </a:cubicBezTo>
                  <a:cubicBezTo>
                    <a:pt x="11415" y="3062"/>
                    <a:pt x="11036" y="3219"/>
                    <a:pt x="10483" y="3596"/>
                  </a:cubicBezTo>
                  <a:cubicBezTo>
                    <a:pt x="8140" y="5207"/>
                    <a:pt x="8370" y="7865"/>
                    <a:pt x="8621" y="10271"/>
                  </a:cubicBezTo>
                  <a:cubicBezTo>
                    <a:pt x="8872" y="12782"/>
                    <a:pt x="8056" y="14456"/>
                    <a:pt x="7701" y="16778"/>
                  </a:cubicBezTo>
                  <a:cubicBezTo>
                    <a:pt x="7450" y="18389"/>
                    <a:pt x="9647" y="23076"/>
                    <a:pt x="7387" y="23578"/>
                  </a:cubicBezTo>
                  <a:cubicBezTo>
                    <a:pt x="7138" y="23633"/>
                    <a:pt x="6919" y="23659"/>
                    <a:pt x="6725" y="23659"/>
                  </a:cubicBezTo>
                  <a:cubicBezTo>
                    <a:pt x="4098" y="23659"/>
                    <a:pt x="6252" y="18944"/>
                    <a:pt x="5901" y="17950"/>
                  </a:cubicBezTo>
                  <a:cubicBezTo>
                    <a:pt x="5559" y="17006"/>
                    <a:pt x="4965" y="16641"/>
                    <a:pt x="4298" y="16641"/>
                  </a:cubicBezTo>
                  <a:cubicBezTo>
                    <a:pt x="2925" y="16641"/>
                    <a:pt x="1246" y="18189"/>
                    <a:pt x="838" y="19415"/>
                  </a:cubicBezTo>
                  <a:cubicBezTo>
                    <a:pt x="1" y="22072"/>
                    <a:pt x="900" y="24959"/>
                    <a:pt x="3097" y="26633"/>
                  </a:cubicBezTo>
                  <a:cubicBezTo>
                    <a:pt x="4060" y="27366"/>
                    <a:pt x="5336" y="27470"/>
                    <a:pt x="5859" y="28600"/>
                  </a:cubicBezTo>
                  <a:cubicBezTo>
                    <a:pt x="6341" y="29646"/>
                    <a:pt x="5985" y="30839"/>
                    <a:pt x="6592" y="31885"/>
                  </a:cubicBezTo>
                  <a:cubicBezTo>
                    <a:pt x="7826" y="34061"/>
                    <a:pt x="10881" y="33580"/>
                    <a:pt x="12116" y="35693"/>
                  </a:cubicBezTo>
                  <a:cubicBezTo>
                    <a:pt x="12660" y="36614"/>
                    <a:pt x="12471" y="37869"/>
                    <a:pt x="12911" y="38811"/>
                  </a:cubicBezTo>
                  <a:cubicBezTo>
                    <a:pt x="13366" y="39791"/>
                    <a:pt x="13648" y="40069"/>
                    <a:pt x="14078" y="40069"/>
                  </a:cubicBezTo>
                  <a:cubicBezTo>
                    <a:pt x="14437" y="40069"/>
                    <a:pt x="14899" y="39874"/>
                    <a:pt x="15652" y="39731"/>
                  </a:cubicBezTo>
                  <a:cubicBezTo>
                    <a:pt x="15905" y="39682"/>
                    <a:pt x="16154" y="39656"/>
                    <a:pt x="16390" y="39656"/>
                  </a:cubicBezTo>
                  <a:cubicBezTo>
                    <a:pt x="17456" y="39656"/>
                    <a:pt x="18248" y="40187"/>
                    <a:pt x="17974" y="41489"/>
                  </a:cubicBezTo>
                  <a:cubicBezTo>
                    <a:pt x="17681" y="42786"/>
                    <a:pt x="16007" y="43372"/>
                    <a:pt x="15003" y="43979"/>
                  </a:cubicBezTo>
                  <a:cubicBezTo>
                    <a:pt x="13831" y="44690"/>
                    <a:pt x="12869" y="45360"/>
                    <a:pt x="12743" y="46804"/>
                  </a:cubicBezTo>
                  <a:cubicBezTo>
                    <a:pt x="12622" y="48156"/>
                    <a:pt x="13514" y="49781"/>
                    <a:pt x="15080" y="49781"/>
                  </a:cubicBezTo>
                  <a:cubicBezTo>
                    <a:pt x="15137" y="49781"/>
                    <a:pt x="15195" y="49779"/>
                    <a:pt x="15254" y="49775"/>
                  </a:cubicBezTo>
                  <a:cubicBezTo>
                    <a:pt x="17556" y="49566"/>
                    <a:pt x="17200" y="47599"/>
                    <a:pt x="17346" y="46050"/>
                  </a:cubicBezTo>
                  <a:cubicBezTo>
                    <a:pt x="17435" y="45215"/>
                    <a:pt x="17891" y="44486"/>
                    <a:pt x="18331" y="44486"/>
                  </a:cubicBezTo>
                  <a:cubicBezTo>
                    <a:pt x="18617" y="44486"/>
                    <a:pt x="18897" y="44797"/>
                    <a:pt x="19062" y="45590"/>
                  </a:cubicBezTo>
                  <a:cubicBezTo>
                    <a:pt x="19746" y="45386"/>
                    <a:pt x="20197" y="44454"/>
                    <a:pt x="20732" y="44454"/>
                  </a:cubicBezTo>
                  <a:cubicBezTo>
                    <a:pt x="20967" y="44454"/>
                    <a:pt x="21217" y="44633"/>
                    <a:pt x="21510" y="45130"/>
                  </a:cubicBezTo>
                  <a:cubicBezTo>
                    <a:pt x="22180" y="46260"/>
                    <a:pt x="20841" y="47327"/>
                    <a:pt x="21008" y="48436"/>
                  </a:cubicBezTo>
                  <a:cubicBezTo>
                    <a:pt x="21271" y="50263"/>
                    <a:pt x="23358" y="50566"/>
                    <a:pt x="25154" y="50566"/>
                  </a:cubicBezTo>
                  <a:cubicBezTo>
                    <a:pt x="25784" y="50566"/>
                    <a:pt x="26378" y="50529"/>
                    <a:pt x="26846" y="50507"/>
                  </a:cubicBezTo>
                  <a:cubicBezTo>
                    <a:pt x="27049" y="50497"/>
                    <a:pt x="27252" y="50493"/>
                    <a:pt x="27456" y="50493"/>
                  </a:cubicBezTo>
                  <a:cubicBezTo>
                    <a:pt x="28619" y="50493"/>
                    <a:pt x="29790" y="50633"/>
                    <a:pt x="30925" y="50633"/>
                  </a:cubicBezTo>
                  <a:cubicBezTo>
                    <a:pt x="32069" y="50633"/>
                    <a:pt x="33178" y="50491"/>
                    <a:pt x="34211" y="49921"/>
                  </a:cubicBezTo>
                  <a:cubicBezTo>
                    <a:pt x="35092" y="49422"/>
                    <a:pt x="35643" y="48910"/>
                    <a:pt x="36526" y="48910"/>
                  </a:cubicBezTo>
                  <a:cubicBezTo>
                    <a:pt x="36754" y="48910"/>
                    <a:pt x="37003" y="48944"/>
                    <a:pt x="37287" y="49021"/>
                  </a:cubicBezTo>
                  <a:cubicBezTo>
                    <a:pt x="38312" y="49293"/>
                    <a:pt x="39253" y="49963"/>
                    <a:pt x="40341" y="50193"/>
                  </a:cubicBezTo>
                  <a:cubicBezTo>
                    <a:pt x="41297" y="50403"/>
                    <a:pt x="42439" y="50529"/>
                    <a:pt x="43589" y="50529"/>
                  </a:cubicBezTo>
                  <a:cubicBezTo>
                    <a:pt x="45084" y="50529"/>
                    <a:pt x="46593" y="50316"/>
                    <a:pt x="47728" y="49796"/>
                  </a:cubicBezTo>
                  <a:cubicBezTo>
                    <a:pt x="50469" y="48561"/>
                    <a:pt x="50761" y="46301"/>
                    <a:pt x="52331" y="44146"/>
                  </a:cubicBezTo>
                  <a:cubicBezTo>
                    <a:pt x="53879" y="41970"/>
                    <a:pt x="55909" y="40024"/>
                    <a:pt x="55553" y="37200"/>
                  </a:cubicBezTo>
                  <a:cubicBezTo>
                    <a:pt x="55297" y="35170"/>
                    <a:pt x="52709" y="32514"/>
                    <a:pt x="50542" y="32514"/>
                  </a:cubicBezTo>
                  <a:cubicBezTo>
                    <a:pt x="49693" y="32514"/>
                    <a:pt x="48909" y="32922"/>
                    <a:pt x="48355" y="33936"/>
                  </a:cubicBezTo>
                  <a:cubicBezTo>
                    <a:pt x="47016" y="36384"/>
                    <a:pt x="52247" y="39083"/>
                    <a:pt x="50385" y="41196"/>
                  </a:cubicBezTo>
                  <a:cubicBezTo>
                    <a:pt x="50068" y="41557"/>
                    <a:pt x="49830" y="41702"/>
                    <a:pt x="49647" y="41702"/>
                  </a:cubicBezTo>
                  <a:cubicBezTo>
                    <a:pt x="48973" y="41702"/>
                    <a:pt x="49063" y="39730"/>
                    <a:pt x="48816" y="39418"/>
                  </a:cubicBezTo>
                  <a:cubicBezTo>
                    <a:pt x="48550" y="39077"/>
                    <a:pt x="48230" y="38938"/>
                    <a:pt x="47907" y="38938"/>
                  </a:cubicBezTo>
                  <a:cubicBezTo>
                    <a:pt x="47138" y="38938"/>
                    <a:pt x="46347" y="39727"/>
                    <a:pt x="46200" y="40464"/>
                  </a:cubicBezTo>
                  <a:cubicBezTo>
                    <a:pt x="45949" y="41656"/>
                    <a:pt x="47016" y="42703"/>
                    <a:pt x="46514" y="44021"/>
                  </a:cubicBezTo>
                  <a:cubicBezTo>
                    <a:pt x="46075" y="45109"/>
                    <a:pt x="45049" y="45674"/>
                    <a:pt x="43899" y="45778"/>
                  </a:cubicBezTo>
                  <a:cubicBezTo>
                    <a:pt x="43744" y="45792"/>
                    <a:pt x="43592" y="45799"/>
                    <a:pt x="43443" y="45799"/>
                  </a:cubicBezTo>
                  <a:cubicBezTo>
                    <a:pt x="40716" y="45799"/>
                    <a:pt x="38843" y="43501"/>
                    <a:pt x="38981" y="40882"/>
                  </a:cubicBezTo>
                  <a:cubicBezTo>
                    <a:pt x="39065" y="39187"/>
                    <a:pt x="40697" y="37053"/>
                    <a:pt x="40216" y="35421"/>
                  </a:cubicBezTo>
                  <a:cubicBezTo>
                    <a:pt x="40006" y="34774"/>
                    <a:pt x="39504" y="34127"/>
                    <a:pt x="38808" y="34127"/>
                  </a:cubicBezTo>
                  <a:cubicBezTo>
                    <a:pt x="38671" y="34127"/>
                    <a:pt x="38526" y="34153"/>
                    <a:pt x="38375" y="34208"/>
                  </a:cubicBezTo>
                  <a:cubicBezTo>
                    <a:pt x="37475" y="34542"/>
                    <a:pt x="37747" y="35442"/>
                    <a:pt x="37287" y="36133"/>
                  </a:cubicBezTo>
                  <a:cubicBezTo>
                    <a:pt x="37278" y="36133"/>
                    <a:pt x="37270" y="36133"/>
                    <a:pt x="37262" y="36133"/>
                  </a:cubicBezTo>
                  <a:cubicBezTo>
                    <a:pt x="35545" y="36133"/>
                    <a:pt x="37195" y="33956"/>
                    <a:pt x="35613" y="33789"/>
                  </a:cubicBezTo>
                  <a:cubicBezTo>
                    <a:pt x="35593" y="33787"/>
                    <a:pt x="35572" y="33786"/>
                    <a:pt x="35551" y="33786"/>
                  </a:cubicBezTo>
                  <a:cubicBezTo>
                    <a:pt x="34781" y="33786"/>
                    <a:pt x="33356" y="35245"/>
                    <a:pt x="32704" y="35672"/>
                  </a:cubicBezTo>
                  <a:cubicBezTo>
                    <a:pt x="31630" y="36395"/>
                    <a:pt x="30357" y="36904"/>
                    <a:pt x="29156" y="36904"/>
                  </a:cubicBezTo>
                  <a:cubicBezTo>
                    <a:pt x="27926" y="36904"/>
                    <a:pt x="26772" y="36369"/>
                    <a:pt x="25988" y="34982"/>
                  </a:cubicBezTo>
                  <a:cubicBezTo>
                    <a:pt x="24314" y="31990"/>
                    <a:pt x="26197" y="30567"/>
                    <a:pt x="28143" y="28495"/>
                  </a:cubicBezTo>
                  <a:cubicBezTo>
                    <a:pt x="30110" y="26445"/>
                    <a:pt x="32411" y="23474"/>
                    <a:pt x="32851" y="20649"/>
                  </a:cubicBezTo>
                  <a:cubicBezTo>
                    <a:pt x="33184" y="18669"/>
                    <a:pt x="31358" y="15878"/>
                    <a:pt x="29048" y="15878"/>
                  </a:cubicBezTo>
                  <a:cubicBezTo>
                    <a:pt x="29039" y="15878"/>
                    <a:pt x="29030" y="15878"/>
                    <a:pt x="29022" y="15878"/>
                  </a:cubicBezTo>
                  <a:cubicBezTo>
                    <a:pt x="24670" y="15899"/>
                    <a:pt x="27181" y="22218"/>
                    <a:pt x="23644" y="22741"/>
                  </a:cubicBezTo>
                  <a:cubicBezTo>
                    <a:pt x="23498" y="22762"/>
                    <a:pt x="23371" y="22772"/>
                    <a:pt x="23260" y="22772"/>
                  </a:cubicBezTo>
                  <a:cubicBezTo>
                    <a:pt x="22024" y="22772"/>
                    <a:pt x="22850" y="21560"/>
                    <a:pt x="22389" y="20754"/>
                  </a:cubicBezTo>
                  <a:cubicBezTo>
                    <a:pt x="22105" y="20246"/>
                    <a:pt x="21638" y="20034"/>
                    <a:pt x="21147" y="20034"/>
                  </a:cubicBezTo>
                  <a:cubicBezTo>
                    <a:pt x="20626" y="20034"/>
                    <a:pt x="20078" y="20272"/>
                    <a:pt x="19690" y="20649"/>
                  </a:cubicBezTo>
                  <a:cubicBezTo>
                    <a:pt x="18832" y="21507"/>
                    <a:pt x="19313" y="22218"/>
                    <a:pt x="19397" y="23139"/>
                  </a:cubicBezTo>
                  <a:cubicBezTo>
                    <a:pt x="19436" y="23624"/>
                    <a:pt x="19510" y="25007"/>
                    <a:pt x="18955" y="25007"/>
                  </a:cubicBezTo>
                  <a:cubicBezTo>
                    <a:pt x="18911" y="25007"/>
                    <a:pt x="18863" y="24999"/>
                    <a:pt x="18811" y="24980"/>
                  </a:cubicBezTo>
                  <a:cubicBezTo>
                    <a:pt x="18497" y="24980"/>
                    <a:pt x="18225" y="24855"/>
                    <a:pt x="17995" y="24645"/>
                  </a:cubicBezTo>
                  <a:cubicBezTo>
                    <a:pt x="17409" y="24269"/>
                    <a:pt x="16991" y="23202"/>
                    <a:pt x="16928" y="22553"/>
                  </a:cubicBezTo>
                  <a:cubicBezTo>
                    <a:pt x="16802" y="21109"/>
                    <a:pt x="17074" y="21005"/>
                    <a:pt x="16133" y="19749"/>
                  </a:cubicBezTo>
                  <a:cubicBezTo>
                    <a:pt x="15568" y="18975"/>
                    <a:pt x="15359" y="19498"/>
                    <a:pt x="15652" y="18410"/>
                  </a:cubicBezTo>
                  <a:cubicBezTo>
                    <a:pt x="15840" y="17657"/>
                    <a:pt x="16656" y="16904"/>
                    <a:pt x="17179" y="16360"/>
                  </a:cubicBezTo>
                  <a:cubicBezTo>
                    <a:pt x="18832" y="14623"/>
                    <a:pt x="20715" y="13117"/>
                    <a:pt x="22284" y="11296"/>
                  </a:cubicBezTo>
                  <a:cubicBezTo>
                    <a:pt x="24251" y="9016"/>
                    <a:pt x="25674" y="5814"/>
                    <a:pt x="24063" y="2927"/>
                  </a:cubicBezTo>
                  <a:cubicBezTo>
                    <a:pt x="23162" y="1275"/>
                    <a:pt x="21021" y="0"/>
                    <a:pt x="19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a:off x="3502900" y="3888725"/>
              <a:ext cx="187925" cy="159425"/>
            </a:xfrm>
            <a:custGeom>
              <a:rect b="b" l="l" r="r" t="t"/>
              <a:pathLst>
                <a:path extrusionOk="0" h="6377" w="7517">
                  <a:moveTo>
                    <a:pt x="4419" y="0"/>
                  </a:moveTo>
                  <a:cubicBezTo>
                    <a:pt x="4011" y="0"/>
                    <a:pt x="3594" y="80"/>
                    <a:pt x="3214" y="253"/>
                  </a:cubicBezTo>
                  <a:cubicBezTo>
                    <a:pt x="1833" y="881"/>
                    <a:pt x="640" y="2764"/>
                    <a:pt x="159" y="4103"/>
                  </a:cubicBezTo>
                  <a:lnTo>
                    <a:pt x="317" y="3830"/>
                  </a:lnTo>
                  <a:lnTo>
                    <a:pt x="317" y="3830"/>
                  </a:lnTo>
                  <a:cubicBezTo>
                    <a:pt x="1" y="4833"/>
                    <a:pt x="44" y="6376"/>
                    <a:pt x="1069" y="6376"/>
                  </a:cubicBezTo>
                  <a:cubicBezTo>
                    <a:pt x="1328" y="6376"/>
                    <a:pt x="1649" y="6278"/>
                    <a:pt x="2042" y="6049"/>
                  </a:cubicBezTo>
                  <a:cubicBezTo>
                    <a:pt x="2837" y="5589"/>
                    <a:pt x="3151" y="4459"/>
                    <a:pt x="3988" y="3956"/>
                  </a:cubicBezTo>
                  <a:cubicBezTo>
                    <a:pt x="4741" y="3475"/>
                    <a:pt x="5557" y="3517"/>
                    <a:pt x="6164" y="2806"/>
                  </a:cubicBezTo>
                  <a:cubicBezTo>
                    <a:pt x="7516" y="1236"/>
                    <a:pt x="6031" y="0"/>
                    <a:pt x="4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a:off x="3268725" y="3523750"/>
              <a:ext cx="83325" cy="85275"/>
            </a:xfrm>
            <a:custGeom>
              <a:rect b="b" l="l" r="r" t="t"/>
              <a:pathLst>
                <a:path extrusionOk="0" h="3411" w="3333">
                  <a:moveTo>
                    <a:pt x="2066" y="1"/>
                  </a:moveTo>
                  <a:cubicBezTo>
                    <a:pt x="1582" y="1"/>
                    <a:pt x="1120" y="103"/>
                    <a:pt x="738" y="498"/>
                  </a:cubicBezTo>
                  <a:cubicBezTo>
                    <a:pt x="591" y="624"/>
                    <a:pt x="466" y="770"/>
                    <a:pt x="340" y="938"/>
                  </a:cubicBezTo>
                  <a:cubicBezTo>
                    <a:pt x="1" y="1771"/>
                    <a:pt x="492" y="3411"/>
                    <a:pt x="1427" y="3411"/>
                  </a:cubicBezTo>
                  <a:cubicBezTo>
                    <a:pt x="1760" y="3411"/>
                    <a:pt x="2150" y="3202"/>
                    <a:pt x="2579" y="2674"/>
                  </a:cubicBezTo>
                  <a:cubicBezTo>
                    <a:pt x="3081" y="2068"/>
                    <a:pt x="3332" y="791"/>
                    <a:pt x="2851" y="59"/>
                  </a:cubicBezTo>
                  <a:cubicBezTo>
                    <a:pt x="2589" y="30"/>
                    <a:pt x="2324" y="1"/>
                    <a:pt x="2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a:off x="4143375" y="4316650"/>
              <a:ext cx="98450" cy="61575"/>
            </a:xfrm>
            <a:custGeom>
              <a:rect b="b" l="l" r="r" t="t"/>
              <a:pathLst>
                <a:path extrusionOk="0" h="2463" w="3938">
                  <a:moveTo>
                    <a:pt x="2319" y="1"/>
                  </a:moveTo>
                  <a:cubicBezTo>
                    <a:pt x="1975" y="1"/>
                    <a:pt x="1612" y="132"/>
                    <a:pt x="1275" y="282"/>
                  </a:cubicBezTo>
                  <a:lnTo>
                    <a:pt x="1275" y="282"/>
                  </a:lnTo>
                  <a:cubicBezTo>
                    <a:pt x="1244" y="279"/>
                    <a:pt x="1214" y="278"/>
                    <a:pt x="1185" y="278"/>
                  </a:cubicBezTo>
                  <a:cubicBezTo>
                    <a:pt x="1" y="278"/>
                    <a:pt x="153" y="2462"/>
                    <a:pt x="1598" y="2462"/>
                  </a:cubicBezTo>
                  <a:cubicBezTo>
                    <a:pt x="1882" y="2462"/>
                    <a:pt x="2215" y="2378"/>
                    <a:pt x="2598" y="2176"/>
                  </a:cubicBezTo>
                  <a:cubicBezTo>
                    <a:pt x="3435" y="1737"/>
                    <a:pt x="3937" y="816"/>
                    <a:pt x="2912" y="168"/>
                  </a:cubicBezTo>
                  <a:cubicBezTo>
                    <a:pt x="2727" y="48"/>
                    <a:pt x="2526" y="1"/>
                    <a:pt x="23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 name="Google Shape;242;p11"/>
          <p:cNvGrpSpPr/>
          <p:nvPr/>
        </p:nvGrpSpPr>
        <p:grpSpPr>
          <a:xfrm flipH="1" rot="900075">
            <a:off x="5239540" y="2136846"/>
            <a:ext cx="5045880" cy="4753654"/>
            <a:chOff x="6154821" y="2084146"/>
            <a:chExt cx="4206367" cy="4206367"/>
          </a:xfrm>
        </p:grpSpPr>
        <p:grpSp>
          <p:nvGrpSpPr>
            <p:cNvPr id="243" name="Google Shape;243;p11"/>
            <p:cNvGrpSpPr/>
            <p:nvPr/>
          </p:nvGrpSpPr>
          <p:grpSpPr>
            <a:xfrm rot="-2700000">
              <a:off x="6866038" y="2604945"/>
              <a:ext cx="2783932" cy="3164769"/>
              <a:chOff x="4634275" y="3445050"/>
              <a:chExt cx="1409925" cy="1602800"/>
            </a:xfrm>
          </p:grpSpPr>
          <p:sp>
            <p:nvSpPr>
              <p:cNvPr id="244" name="Google Shape;244;p11"/>
              <p:cNvSpPr/>
              <p:nvPr/>
            </p:nvSpPr>
            <p:spPr>
              <a:xfrm>
                <a:off x="5880650" y="3513175"/>
                <a:ext cx="4725" cy="22000"/>
              </a:xfrm>
              <a:custGeom>
                <a:rect b="b" l="l" r="r" t="t"/>
                <a:pathLst>
                  <a:path extrusionOk="0" h="880" w="189">
                    <a:moveTo>
                      <a:pt x="188" y="1"/>
                    </a:moveTo>
                    <a:lnTo>
                      <a:pt x="188" y="1"/>
                    </a:lnTo>
                    <a:cubicBezTo>
                      <a:pt x="105" y="294"/>
                      <a:pt x="42" y="587"/>
                      <a:pt x="0" y="880"/>
                    </a:cubicBezTo>
                    <a:lnTo>
                      <a:pt x="1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a:off x="5885350" y="3496975"/>
                <a:ext cx="7350" cy="16225"/>
              </a:xfrm>
              <a:custGeom>
                <a:rect b="b" l="l" r="r" t="t"/>
                <a:pathLst>
                  <a:path extrusionOk="0" h="649" w="294">
                    <a:moveTo>
                      <a:pt x="293" y="0"/>
                    </a:moveTo>
                    <a:lnTo>
                      <a:pt x="293" y="0"/>
                    </a:lnTo>
                    <a:cubicBezTo>
                      <a:pt x="189" y="230"/>
                      <a:pt x="84" y="440"/>
                      <a:pt x="0" y="649"/>
                    </a:cubicBezTo>
                    <a:lnTo>
                      <a:pt x="2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a:off x="5956625" y="3841750"/>
                <a:ext cx="87575" cy="66125"/>
              </a:xfrm>
              <a:custGeom>
                <a:rect b="b" l="l" r="r" t="t"/>
                <a:pathLst>
                  <a:path extrusionOk="0" h="2645" w="3503">
                    <a:moveTo>
                      <a:pt x="1007" y="0"/>
                    </a:moveTo>
                    <a:cubicBezTo>
                      <a:pt x="979" y="0"/>
                      <a:pt x="925" y="12"/>
                      <a:pt x="832" y="40"/>
                    </a:cubicBezTo>
                    <a:cubicBezTo>
                      <a:pt x="0" y="1005"/>
                      <a:pt x="438" y="2644"/>
                      <a:pt x="1452" y="2644"/>
                    </a:cubicBezTo>
                    <a:cubicBezTo>
                      <a:pt x="1713" y="2644"/>
                      <a:pt x="2013" y="2536"/>
                      <a:pt x="2339" y="2278"/>
                    </a:cubicBezTo>
                    <a:cubicBezTo>
                      <a:pt x="3502" y="1334"/>
                      <a:pt x="2450" y="254"/>
                      <a:pt x="1363" y="254"/>
                    </a:cubicBezTo>
                    <a:cubicBezTo>
                      <a:pt x="1101" y="254"/>
                      <a:pt x="837" y="316"/>
                      <a:pt x="602" y="458"/>
                    </a:cubicBezTo>
                    <a:lnTo>
                      <a:pt x="937" y="186"/>
                    </a:lnTo>
                    <a:cubicBezTo>
                      <a:pt x="888" y="137"/>
                      <a:pt x="1104" y="0"/>
                      <a:pt x="1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a:off x="5870700" y="3445050"/>
                <a:ext cx="158000" cy="190675"/>
              </a:xfrm>
              <a:custGeom>
                <a:rect b="b" l="l" r="r" t="t"/>
                <a:pathLst>
                  <a:path extrusionOk="0" h="7627" w="6320">
                    <a:moveTo>
                      <a:pt x="3215" y="1"/>
                    </a:moveTo>
                    <a:cubicBezTo>
                      <a:pt x="1952" y="1"/>
                      <a:pt x="1003" y="1380"/>
                      <a:pt x="586" y="2726"/>
                    </a:cubicBezTo>
                    <a:cubicBezTo>
                      <a:pt x="1" y="4253"/>
                      <a:pt x="419" y="5069"/>
                      <a:pt x="1821" y="6450"/>
                    </a:cubicBezTo>
                    <a:cubicBezTo>
                      <a:pt x="2349" y="6964"/>
                      <a:pt x="2582" y="7627"/>
                      <a:pt x="3022" y="7627"/>
                    </a:cubicBezTo>
                    <a:cubicBezTo>
                      <a:pt x="3245" y="7627"/>
                      <a:pt x="3520" y="7458"/>
                      <a:pt x="3913" y="7015"/>
                    </a:cubicBezTo>
                    <a:cubicBezTo>
                      <a:pt x="4771" y="6053"/>
                      <a:pt x="4018" y="5320"/>
                      <a:pt x="4248" y="4358"/>
                    </a:cubicBezTo>
                    <a:cubicBezTo>
                      <a:pt x="4583" y="2893"/>
                      <a:pt x="6320" y="633"/>
                      <a:pt x="3620" y="48"/>
                    </a:cubicBezTo>
                    <a:cubicBezTo>
                      <a:pt x="3482" y="16"/>
                      <a:pt x="3347" y="1"/>
                      <a:pt x="32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a:off x="4634275" y="3599150"/>
                <a:ext cx="1349950" cy="1448700"/>
              </a:xfrm>
              <a:custGeom>
                <a:rect b="b" l="l" r="r" t="t"/>
                <a:pathLst>
                  <a:path extrusionOk="0" h="57948" w="53998">
                    <a:moveTo>
                      <a:pt x="47521" y="1"/>
                    </a:moveTo>
                    <a:cubicBezTo>
                      <a:pt x="46896" y="1"/>
                      <a:pt x="46430" y="560"/>
                      <a:pt x="46235" y="1479"/>
                    </a:cubicBezTo>
                    <a:cubicBezTo>
                      <a:pt x="45984" y="2734"/>
                      <a:pt x="46570" y="4157"/>
                      <a:pt x="46152" y="5412"/>
                    </a:cubicBezTo>
                    <a:cubicBezTo>
                      <a:pt x="45566" y="7191"/>
                      <a:pt x="43704" y="8300"/>
                      <a:pt x="41988" y="8907"/>
                    </a:cubicBezTo>
                    <a:cubicBezTo>
                      <a:pt x="39247" y="9890"/>
                      <a:pt x="36401" y="10204"/>
                      <a:pt x="33597" y="10957"/>
                    </a:cubicBezTo>
                    <a:cubicBezTo>
                      <a:pt x="28743" y="12254"/>
                      <a:pt x="24768" y="16083"/>
                      <a:pt x="22236" y="20310"/>
                    </a:cubicBezTo>
                    <a:cubicBezTo>
                      <a:pt x="20018" y="24034"/>
                      <a:pt x="18491" y="27989"/>
                      <a:pt x="16796" y="31944"/>
                    </a:cubicBezTo>
                    <a:cubicBezTo>
                      <a:pt x="15540" y="34915"/>
                      <a:pt x="13511" y="38911"/>
                      <a:pt x="10895" y="40836"/>
                    </a:cubicBezTo>
                    <a:cubicBezTo>
                      <a:pt x="10707" y="41024"/>
                      <a:pt x="10456" y="41192"/>
                      <a:pt x="10184" y="41317"/>
                    </a:cubicBezTo>
                    <a:lnTo>
                      <a:pt x="10100" y="41359"/>
                    </a:lnTo>
                    <a:cubicBezTo>
                      <a:pt x="9590" y="41764"/>
                      <a:pt x="9035" y="42110"/>
                      <a:pt x="8436" y="42110"/>
                    </a:cubicBezTo>
                    <a:cubicBezTo>
                      <a:pt x="8323" y="42110"/>
                      <a:pt x="8208" y="42097"/>
                      <a:pt x="8092" y="42071"/>
                    </a:cubicBezTo>
                    <a:cubicBezTo>
                      <a:pt x="7224" y="41888"/>
                      <a:pt x="6588" y="40841"/>
                      <a:pt x="5766" y="40841"/>
                    </a:cubicBezTo>
                    <a:cubicBezTo>
                      <a:pt x="5459" y="40841"/>
                      <a:pt x="5125" y="40987"/>
                      <a:pt x="4744" y="41380"/>
                    </a:cubicBezTo>
                    <a:cubicBezTo>
                      <a:pt x="2568" y="43619"/>
                      <a:pt x="9891" y="45502"/>
                      <a:pt x="5895" y="46213"/>
                    </a:cubicBezTo>
                    <a:cubicBezTo>
                      <a:pt x="5798" y="46231"/>
                      <a:pt x="5697" y="46239"/>
                      <a:pt x="5591" y="46239"/>
                    </a:cubicBezTo>
                    <a:cubicBezTo>
                      <a:pt x="4295" y="46239"/>
                      <a:pt x="2381" y="45020"/>
                      <a:pt x="1167" y="45020"/>
                    </a:cubicBezTo>
                    <a:cubicBezTo>
                      <a:pt x="468" y="45020"/>
                      <a:pt x="1" y="45423"/>
                      <a:pt x="15" y="46695"/>
                    </a:cubicBezTo>
                    <a:cubicBezTo>
                      <a:pt x="36" y="49310"/>
                      <a:pt x="3216" y="50984"/>
                      <a:pt x="5497" y="51256"/>
                    </a:cubicBezTo>
                    <a:cubicBezTo>
                      <a:pt x="5717" y="51281"/>
                      <a:pt x="5915" y="51294"/>
                      <a:pt x="6096" y="51294"/>
                    </a:cubicBezTo>
                    <a:cubicBezTo>
                      <a:pt x="7119" y="51294"/>
                      <a:pt x="7597" y="50897"/>
                      <a:pt x="8468" y="50168"/>
                    </a:cubicBezTo>
                    <a:cubicBezTo>
                      <a:pt x="9083" y="49648"/>
                      <a:pt x="9698" y="48985"/>
                      <a:pt x="10447" y="48985"/>
                    </a:cubicBezTo>
                    <a:cubicBezTo>
                      <a:pt x="10692" y="48985"/>
                      <a:pt x="10951" y="49056"/>
                      <a:pt x="11230" y="49226"/>
                    </a:cubicBezTo>
                    <a:cubicBezTo>
                      <a:pt x="10916" y="50273"/>
                      <a:pt x="9305" y="51256"/>
                      <a:pt x="10435" y="52553"/>
                    </a:cubicBezTo>
                    <a:cubicBezTo>
                      <a:pt x="10793" y="52961"/>
                      <a:pt x="11175" y="53105"/>
                      <a:pt x="11564" y="53105"/>
                    </a:cubicBezTo>
                    <a:cubicBezTo>
                      <a:pt x="12315" y="53105"/>
                      <a:pt x="13094" y="52572"/>
                      <a:pt x="13783" y="52365"/>
                    </a:cubicBezTo>
                    <a:cubicBezTo>
                      <a:pt x="14111" y="52271"/>
                      <a:pt x="14353" y="52232"/>
                      <a:pt x="14535" y="52232"/>
                    </a:cubicBezTo>
                    <a:cubicBezTo>
                      <a:pt x="15414" y="52232"/>
                      <a:pt x="14935" y="53148"/>
                      <a:pt x="16147" y="53390"/>
                    </a:cubicBezTo>
                    <a:cubicBezTo>
                      <a:pt x="16269" y="53414"/>
                      <a:pt x="16379" y="53426"/>
                      <a:pt x="16479" y="53426"/>
                    </a:cubicBezTo>
                    <a:cubicBezTo>
                      <a:pt x="17939" y="53426"/>
                      <a:pt x="17181" y="50991"/>
                      <a:pt x="18219" y="50482"/>
                    </a:cubicBezTo>
                    <a:cubicBezTo>
                      <a:pt x="18362" y="50410"/>
                      <a:pt x="18512" y="50376"/>
                      <a:pt x="18660" y="50376"/>
                    </a:cubicBezTo>
                    <a:cubicBezTo>
                      <a:pt x="19028" y="50376"/>
                      <a:pt x="19378" y="50590"/>
                      <a:pt x="19558" y="50963"/>
                    </a:cubicBezTo>
                    <a:cubicBezTo>
                      <a:pt x="19913" y="51863"/>
                      <a:pt x="18972" y="51947"/>
                      <a:pt x="18658" y="52449"/>
                    </a:cubicBezTo>
                    <a:cubicBezTo>
                      <a:pt x="17884" y="53641"/>
                      <a:pt x="17591" y="54625"/>
                      <a:pt x="18177" y="56027"/>
                    </a:cubicBezTo>
                    <a:cubicBezTo>
                      <a:pt x="18529" y="56806"/>
                      <a:pt x="19623" y="57948"/>
                      <a:pt x="20639" y="57948"/>
                    </a:cubicBezTo>
                    <a:cubicBezTo>
                      <a:pt x="20769" y="57948"/>
                      <a:pt x="20897" y="57929"/>
                      <a:pt x="21022" y="57889"/>
                    </a:cubicBezTo>
                    <a:cubicBezTo>
                      <a:pt x="22508" y="57387"/>
                      <a:pt x="21713" y="55985"/>
                      <a:pt x="21462" y="54960"/>
                    </a:cubicBezTo>
                    <a:cubicBezTo>
                      <a:pt x="20457" y="50817"/>
                      <a:pt x="24412" y="50461"/>
                      <a:pt x="27069" y="48620"/>
                    </a:cubicBezTo>
                    <a:cubicBezTo>
                      <a:pt x="30103" y="46486"/>
                      <a:pt x="31149" y="42531"/>
                      <a:pt x="31986" y="39099"/>
                    </a:cubicBezTo>
                    <a:cubicBezTo>
                      <a:pt x="33849" y="31609"/>
                      <a:pt x="34434" y="23762"/>
                      <a:pt x="40147" y="18008"/>
                    </a:cubicBezTo>
                    <a:cubicBezTo>
                      <a:pt x="41065" y="17074"/>
                      <a:pt x="43374" y="15098"/>
                      <a:pt x="45186" y="15098"/>
                    </a:cubicBezTo>
                    <a:cubicBezTo>
                      <a:pt x="45850" y="15098"/>
                      <a:pt x="46446" y="15363"/>
                      <a:pt x="46884" y="16042"/>
                    </a:cubicBezTo>
                    <a:cubicBezTo>
                      <a:pt x="47288" y="16648"/>
                      <a:pt x="46708" y="18611"/>
                      <a:pt x="47766" y="18611"/>
                    </a:cubicBezTo>
                    <a:cubicBezTo>
                      <a:pt x="47913" y="18611"/>
                      <a:pt x="48091" y="18574"/>
                      <a:pt x="48307" y="18490"/>
                    </a:cubicBezTo>
                    <a:cubicBezTo>
                      <a:pt x="49834" y="17904"/>
                      <a:pt x="48411" y="15916"/>
                      <a:pt x="48725" y="14891"/>
                    </a:cubicBezTo>
                    <a:lnTo>
                      <a:pt x="48851" y="14870"/>
                    </a:lnTo>
                    <a:cubicBezTo>
                      <a:pt x="49054" y="14723"/>
                      <a:pt x="49235" y="14659"/>
                      <a:pt x="49396" y="14659"/>
                    </a:cubicBezTo>
                    <a:cubicBezTo>
                      <a:pt x="50312" y="14659"/>
                      <a:pt x="50605" y="16702"/>
                      <a:pt x="50943" y="17004"/>
                    </a:cubicBezTo>
                    <a:cubicBezTo>
                      <a:pt x="51222" y="17263"/>
                      <a:pt x="51504" y="17374"/>
                      <a:pt x="51771" y="17374"/>
                    </a:cubicBezTo>
                    <a:cubicBezTo>
                      <a:pt x="52628" y="17374"/>
                      <a:pt x="53343" y="16241"/>
                      <a:pt x="53391" y="15205"/>
                    </a:cubicBezTo>
                    <a:cubicBezTo>
                      <a:pt x="53496" y="14117"/>
                      <a:pt x="52952" y="13050"/>
                      <a:pt x="52010" y="12485"/>
                    </a:cubicBezTo>
                    <a:cubicBezTo>
                      <a:pt x="51750" y="12337"/>
                      <a:pt x="51394" y="12296"/>
                      <a:pt x="51005" y="12296"/>
                    </a:cubicBezTo>
                    <a:cubicBezTo>
                      <a:pt x="50524" y="12296"/>
                      <a:pt x="49992" y="12358"/>
                      <a:pt x="49524" y="12358"/>
                    </a:cubicBezTo>
                    <a:cubicBezTo>
                      <a:pt x="49030" y="12358"/>
                      <a:pt x="48606" y="12289"/>
                      <a:pt x="48390" y="12003"/>
                    </a:cubicBezTo>
                    <a:cubicBezTo>
                      <a:pt x="47093" y="10288"/>
                      <a:pt x="53998" y="9430"/>
                      <a:pt x="51403" y="7296"/>
                    </a:cubicBezTo>
                    <a:cubicBezTo>
                      <a:pt x="51243" y="7164"/>
                      <a:pt x="51077" y="7112"/>
                      <a:pt x="50908" y="7112"/>
                    </a:cubicBezTo>
                    <a:cubicBezTo>
                      <a:pt x="50253" y="7112"/>
                      <a:pt x="49561" y="7899"/>
                      <a:pt x="49036" y="7899"/>
                    </a:cubicBezTo>
                    <a:cubicBezTo>
                      <a:pt x="48814" y="7899"/>
                      <a:pt x="48622" y="7758"/>
                      <a:pt x="48474" y="7358"/>
                    </a:cubicBezTo>
                    <a:cubicBezTo>
                      <a:pt x="48286" y="6898"/>
                      <a:pt x="49541" y="4785"/>
                      <a:pt x="49604" y="4178"/>
                    </a:cubicBezTo>
                    <a:cubicBezTo>
                      <a:pt x="49751" y="2964"/>
                      <a:pt x="49751" y="1604"/>
                      <a:pt x="48830" y="684"/>
                    </a:cubicBezTo>
                    <a:cubicBezTo>
                      <a:pt x="48351" y="213"/>
                      <a:pt x="47906" y="1"/>
                      <a:pt x="475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 name="Google Shape;249;p11"/>
            <p:cNvSpPr/>
            <p:nvPr/>
          </p:nvSpPr>
          <p:spPr>
            <a:xfrm rot="3136308">
              <a:off x="8449846" y="2230258"/>
              <a:ext cx="178634" cy="111726"/>
            </a:xfrm>
            <a:custGeom>
              <a:rect b="b" l="l" r="r" t="t"/>
              <a:pathLst>
                <a:path extrusionOk="0" h="2463" w="3938">
                  <a:moveTo>
                    <a:pt x="2319" y="1"/>
                  </a:moveTo>
                  <a:cubicBezTo>
                    <a:pt x="1975" y="1"/>
                    <a:pt x="1612" y="132"/>
                    <a:pt x="1275" y="282"/>
                  </a:cubicBezTo>
                  <a:lnTo>
                    <a:pt x="1275" y="282"/>
                  </a:lnTo>
                  <a:cubicBezTo>
                    <a:pt x="1244" y="279"/>
                    <a:pt x="1214" y="278"/>
                    <a:pt x="1185" y="278"/>
                  </a:cubicBezTo>
                  <a:cubicBezTo>
                    <a:pt x="1" y="278"/>
                    <a:pt x="153" y="2462"/>
                    <a:pt x="1598" y="2462"/>
                  </a:cubicBezTo>
                  <a:cubicBezTo>
                    <a:pt x="1882" y="2462"/>
                    <a:pt x="2215" y="2378"/>
                    <a:pt x="2598" y="2176"/>
                  </a:cubicBezTo>
                  <a:cubicBezTo>
                    <a:pt x="3435" y="1737"/>
                    <a:pt x="3937" y="816"/>
                    <a:pt x="2912" y="168"/>
                  </a:cubicBezTo>
                  <a:cubicBezTo>
                    <a:pt x="2727" y="48"/>
                    <a:pt x="2526" y="1"/>
                    <a:pt x="23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50" name="Shape 2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3">
    <p:spTree>
      <p:nvGrpSpPr>
        <p:cNvPr id="251" name="Shape 251"/>
        <p:cNvGrpSpPr/>
        <p:nvPr/>
      </p:nvGrpSpPr>
      <p:grpSpPr>
        <a:xfrm>
          <a:off x="0" y="0"/>
          <a:ext cx="0" cy="0"/>
          <a:chOff x="0" y="0"/>
          <a:chExt cx="0" cy="0"/>
        </a:xfrm>
      </p:grpSpPr>
      <p:sp>
        <p:nvSpPr>
          <p:cNvPr id="252" name="Google Shape;252;p13"/>
          <p:cNvSpPr txBox="1"/>
          <p:nvPr>
            <p:ph hasCustomPrompt="1" type="title"/>
          </p:nvPr>
        </p:nvSpPr>
        <p:spPr>
          <a:xfrm>
            <a:off x="876301" y="1835400"/>
            <a:ext cx="2112000" cy="577800"/>
          </a:xfrm>
          <a:prstGeom prst="rect">
            <a:avLst/>
          </a:prstGeom>
          <a:noFill/>
        </p:spPr>
        <p:txBody>
          <a:bodyPr anchorCtr="0" anchor="ctr" bIns="91425" lIns="91425" spcFirstLastPara="1" rIns="91425" wrap="square" tIns="91425">
            <a:normAutofit/>
          </a:bodyPr>
          <a:lstStyle>
            <a:lvl1pPr lvl="0" rtl="0" algn="ctr">
              <a:spcBef>
                <a:spcPts val="0"/>
              </a:spcBef>
              <a:spcAft>
                <a:spcPts val="0"/>
              </a:spcAft>
              <a:buSzPts val="4800"/>
              <a:buNone/>
              <a:defRPr sz="4000">
                <a:solidFill>
                  <a:schemeClr val="lt1"/>
                </a:solidFill>
              </a:defRPr>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53" name="Google Shape;253;p13"/>
          <p:cNvSpPr txBox="1"/>
          <p:nvPr>
            <p:ph hasCustomPrompt="1" idx="2" type="title"/>
          </p:nvPr>
        </p:nvSpPr>
        <p:spPr>
          <a:xfrm>
            <a:off x="3516000" y="1835400"/>
            <a:ext cx="2112000" cy="577800"/>
          </a:xfrm>
          <a:prstGeom prst="rect">
            <a:avLst/>
          </a:prstGeom>
          <a:noFill/>
        </p:spPr>
        <p:txBody>
          <a:bodyPr anchorCtr="0" anchor="ctr" bIns="91425" lIns="91425" spcFirstLastPara="1" rIns="91425" wrap="square" tIns="91425">
            <a:normAutofit/>
          </a:bodyPr>
          <a:lstStyle>
            <a:lvl1pPr lvl="0" rtl="0" algn="ctr">
              <a:spcBef>
                <a:spcPts val="0"/>
              </a:spcBef>
              <a:spcAft>
                <a:spcPts val="0"/>
              </a:spcAft>
              <a:buSzPts val="4800"/>
              <a:buNone/>
              <a:defRPr sz="4000">
                <a:solidFill>
                  <a:schemeClr val="lt1"/>
                </a:solidFill>
              </a:defRPr>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54" name="Google Shape;254;p13"/>
          <p:cNvSpPr txBox="1"/>
          <p:nvPr>
            <p:ph idx="3" type="ctrTitle"/>
          </p:nvPr>
        </p:nvSpPr>
        <p:spPr>
          <a:xfrm>
            <a:off x="719925" y="3002200"/>
            <a:ext cx="2424600" cy="453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000"/>
              <a:buNone/>
              <a:defRPr sz="22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55" name="Google Shape;255;p13"/>
          <p:cNvSpPr txBox="1"/>
          <p:nvPr>
            <p:ph idx="1" type="subTitle"/>
          </p:nvPr>
        </p:nvSpPr>
        <p:spPr>
          <a:xfrm>
            <a:off x="876232" y="3415926"/>
            <a:ext cx="2112000" cy="936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6" name="Google Shape;256;p13"/>
          <p:cNvSpPr txBox="1"/>
          <p:nvPr>
            <p:ph idx="4" type="ctrTitle"/>
          </p:nvPr>
        </p:nvSpPr>
        <p:spPr>
          <a:xfrm>
            <a:off x="3284629" y="3002201"/>
            <a:ext cx="2574600" cy="453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000"/>
              <a:buNone/>
              <a:defRPr sz="22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57" name="Google Shape;257;p13"/>
          <p:cNvSpPr txBox="1"/>
          <p:nvPr>
            <p:ph idx="5" type="subTitle"/>
          </p:nvPr>
        </p:nvSpPr>
        <p:spPr>
          <a:xfrm>
            <a:off x="3515927" y="3415927"/>
            <a:ext cx="2112000" cy="936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8" name="Google Shape;258;p13"/>
          <p:cNvSpPr txBox="1"/>
          <p:nvPr>
            <p:ph hasCustomPrompt="1" idx="6" type="title"/>
          </p:nvPr>
        </p:nvSpPr>
        <p:spPr>
          <a:xfrm>
            <a:off x="6155836" y="1835400"/>
            <a:ext cx="2112000" cy="577800"/>
          </a:xfrm>
          <a:prstGeom prst="rect">
            <a:avLst/>
          </a:prstGeom>
          <a:noFill/>
        </p:spPr>
        <p:txBody>
          <a:bodyPr anchorCtr="0" anchor="ctr" bIns="91425" lIns="91425" spcFirstLastPara="1" rIns="91425" wrap="square" tIns="91425">
            <a:normAutofit/>
          </a:bodyPr>
          <a:lstStyle>
            <a:lvl1pPr lvl="0" rtl="0" algn="ctr">
              <a:spcBef>
                <a:spcPts val="0"/>
              </a:spcBef>
              <a:spcAft>
                <a:spcPts val="0"/>
              </a:spcAft>
              <a:buSzPts val="4800"/>
              <a:buNone/>
              <a:defRPr sz="4000">
                <a:solidFill>
                  <a:schemeClr val="lt1"/>
                </a:solidFill>
              </a:defRPr>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59" name="Google Shape;259;p13"/>
          <p:cNvSpPr txBox="1"/>
          <p:nvPr>
            <p:ph idx="7" type="ctrTitle"/>
          </p:nvPr>
        </p:nvSpPr>
        <p:spPr>
          <a:xfrm>
            <a:off x="5999470" y="3002200"/>
            <a:ext cx="2424600" cy="453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000"/>
              <a:buNone/>
              <a:defRPr sz="22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60" name="Google Shape;260;p13"/>
          <p:cNvSpPr txBox="1"/>
          <p:nvPr>
            <p:ph idx="8" type="subTitle"/>
          </p:nvPr>
        </p:nvSpPr>
        <p:spPr>
          <a:xfrm>
            <a:off x="6155760" y="3415927"/>
            <a:ext cx="2112000" cy="936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1" name="Google Shape;261;p13"/>
          <p:cNvSpPr txBox="1"/>
          <p:nvPr>
            <p:ph idx="9" type="title"/>
          </p:nvPr>
        </p:nvSpPr>
        <p:spPr>
          <a:xfrm>
            <a:off x="713225" y="359300"/>
            <a:ext cx="77271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62" name="Google Shape;262;p13"/>
          <p:cNvGrpSpPr/>
          <p:nvPr/>
        </p:nvGrpSpPr>
        <p:grpSpPr>
          <a:xfrm flipH="1">
            <a:off x="-532329" y="4004710"/>
            <a:ext cx="1577398" cy="1748435"/>
            <a:chOff x="4309800" y="3013075"/>
            <a:chExt cx="887625" cy="983925"/>
          </a:xfrm>
        </p:grpSpPr>
        <p:sp>
          <p:nvSpPr>
            <p:cNvPr id="263" name="Google Shape;263;p13"/>
            <p:cNvSpPr/>
            <p:nvPr/>
          </p:nvSpPr>
          <p:spPr>
            <a:xfrm>
              <a:off x="4309800" y="3013075"/>
              <a:ext cx="887625" cy="983925"/>
            </a:xfrm>
            <a:custGeom>
              <a:rect b="b" l="l" r="r" t="t"/>
              <a:pathLst>
                <a:path extrusionOk="0" h="39357" w="35505">
                  <a:moveTo>
                    <a:pt x="21244" y="1"/>
                  </a:moveTo>
                  <a:cubicBezTo>
                    <a:pt x="19941" y="1"/>
                    <a:pt x="19126" y="722"/>
                    <a:pt x="19773" y="2722"/>
                  </a:cubicBezTo>
                  <a:cubicBezTo>
                    <a:pt x="19890" y="3091"/>
                    <a:pt x="26209" y="11863"/>
                    <a:pt x="23114" y="11863"/>
                  </a:cubicBezTo>
                  <a:cubicBezTo>
                    <a:pt x="22875" y="11863"/>
                    <a:pt x="22580" y="11811"/>
                    <a:pt x="22221" y="11698"/>
                  </a:cubicBezTo>
                  <a:cubicBezTo>
                    <a:pt x="20778" y="11259"/>
                    <a:pt x="21468" y="9731"/>
                    <a:pt x="20631" y="8915"/>
                  </a:cubicBezTo>
                  <a:cubicBezTo>
                    <a:pt x="20274" y="8549"/>
                    <a:pt x="19682" y="8359"/>
                    <a:pt x="19084" y="8359"/>
                  </a:cubicBezTo>
                  <a:cubicBezTo>
                    <a:pt x="18314" y="8359"/>
                    <a:pt x="17536" y="8674"/>
                    <a:pt x="17242" y="9334"/>
                  </a:cubicBezTo>
                  <a:cubicBezTo>
                    <a:pt x="16509" y="11049"/>
                    <a:pt x="20317" y="14439"/>
                    <a:pt x="21133" y="15946"/>
                  </a:cubicBezTo>
                  <a:cubicBezTo>
                    <a:pt x="21740" y="17075"/>
                    <a:pt x="22661" y="18770"/>
                    <a:pt x="22242" y="20172"/>
                  </a:cubicBezTo>
                  <a:cubicBezTo>
                    <a:pt x="21990" y="21002"/>
                    <a:pt x="21420" y="21472"/>
                    <a:pt x="20813" y="21472"/>
                  </a:cubicBezTo>
                  <a:cubicBezTo>
                    <a:pt x="20365" y="21472"/>
                    <a:pt x="19896" y="21214"/>
                    <a:pt x="19522" y="20653"/>
                  </a:cubicBezTo>
                  <a:cubicBezTo>
                    <a:pt x="18832" y="19628"/>
                    <a:pt x="20045" y="18017"/>
                    <a:pt x="18978" y="17306"/>
                  </a:cubicBezTo>
                  <a:cubicBezTo>
                    <a:pt x="18772" y="17169"/>
                    <a:pt x="18607" y="17110"/>
                    <a:pt x="18472" y="17110"/>
                  </a:cubicBezTo>
                  <a:cubicBezTo>
                    <a:pt x="17717" y="17110"/>
                    <a:pt x="17916" y="18960"/>
                    <a:pt x="17242" y="19440"/>
                  </a:cubicBezTo>
                  <a:cubicBezTo>
                    <a:pt x="16944" y="19645"/>
                    <a:pt x="16690" y="19733"/>
                    <a:pt x="16480" y="19733"/>
                  </a:cubicBezTo>
                  <a:cubicBezTo>
                    <a:pt x="15598" y="19733"/>
                    <a:pt x="15467" y="18192"/>
                    <a:pt x="15923" y="17347"/>
                  </a:cubicBezTo>
                  <a:cubicBezTo>
                    <a:pt x="16446" y="16322"/>
                    <a:pt x="18204" y="15485"/>
                    <a:pt x="16112" y="14983"/>
                  </a:cubicBezTo>
                  <a:cubicBezTo>
                    <a:pt x="15961" y="14947"/>
                    <a:pt x="15813" y="14930"/>
                    <a:pt x="15669" y="14930"/>
                  </a:cubicBezTo>
                  <a:cubicBezTo>
                    <a:pt x="14644" y="14930"/>
                    <a:pt x="13782" y="15782"/>
                    <a:pt x="13433" y="16699"/>
                  </a:cubicBezTo>
                  <a:cubicBezTo>
                    <a:pt x="12910" y="18122"/>
                    <a:pt x="13601" y="19000"/>
                    <a:pt x="14040" y="20193"/>
                  </a:cubicBezTo>
                  <a:cubicBezTo>
                    <a:pt x="14678" y="21941"/>
                    <a:pt x="13463" y="24317"/>
                    <a:pt x="12036" y="24317"/>
                  </a:cubicBezTo>
                  <a:cubicBezTo>
                    <a:pt x="11498" y="24317"/>
                    <a:pt x="10930" y="23980"/>
                    <a:pt x="10420" y="23143"/>
                  </a:cubicBezTo>
                  <a:cubicBezTo>
                    <a:pt x="9123" y="21051"/>
                    <a:pt x="13099" y="17745"/>
                    <a:pt x="10169" y="16699"/>
                  </a:cubicBezTo>
                  <a:cubicBezTo>
                    <a:pt x="9920" y="16612"/>
                    <a:pt x="9692" y="16572"/>
                    <a:pt x="9487" y="16572"/>
                  </a:cubicBezTo>
                  <a:cubicBezTo>
                    <a:pt x="8504" y="16572"/>
                    <a:pt x="8048" y="17488"/>
                    <a:pt x="8307" y="18561"/>
                  </a:cubicBezTo>
                  <a:cubicBezTo>
                    <a:pt x="8454" y="19147"/>
                    <a:pt x="9332" y="18812"/>
                    <a:pt x="8956" y="19733"/>
                  </a:cubicBezTo>
                  <a:cubicBezTo>
                    <a:pt x="8792" y="20108"/>
                    <a:pt x="8572" y="20235"/>
                    <a:pt x="8330" y="20235"/>
                  </a:cubicBezTo>
                  <a:cubicBezTo>
                    <a:pt x="8045" y="20235"/>
                    <a:pt x="7732" y="20059"/>
                    <a:pt x="7449" y="19900"/>
                  </a:cubicBezTo>
                  <a:cubicBezTo>
                    <a:pt x="3432" y="17515"/>
                    <a:pt x="8935" y="14042"/>
                    <a:pt x="8600" y="11677"/>
                  </a:cubicBezTo>
                  <a:cubicBezTo>
                    <a:pt x="8436" y="10472"/>
                    <a:pt x="7537" y="10025"/>
                    <a:pt x="6425" y="10025"/>
                  </a:cubicBezTo>
                  <a:cubicBezTo>
                    <a:pt x="4562" y="10025"/>
                    <a:pt x="2102" y="11278"/>
                    <a:pt x="1486" y="12326"/>
                  </a:cubicBezTo>
                  <a:cubicBezTo>
                    <a:pt x="126" y="14648"/>
                    <a:pt x="1612" y="17368"/>
                    <a:pt x="3055" y="19231"/>
                  </a:cubicBezTo>
                  <a:cubicBezTo>
                    <a:pt x="4520" y="21093"/>
                    <a:pt x="6717" y="23018"/>
                    <a:pt x="7177" y="25340"/>
                  </a:cubicBezTo>
                  <a:cubicBezTo>
                    <a:pt x="7742" y="28249"/>
                    <a:pt x="5629" y="29713"/>
                    <a:pt x="3830" y="31576"/>
                  </a:cubicBezTo>
                  <a:cubicBezTo>
                    <a:pt x="2532" y="32936"/>
                    <a:pt x="314" y="34902"/>
                    <a:pt x="105" y="36806"/>
                  </a:cubicBezTo>
                  <a:cubicBezTo>
                    <a:pt x="1" y="37957"/>
                    <a:pt x="607" y="39192"/>
                    <a:pt x="1821" y="39338"/>
                  </a:cubicBezTo>
                  <a:cubicBezTo>
                    <a:pt x="1934" y="39351"/>
                    <a:pt x="2041" y="39357"/>
                    <a:pt x="2140" y="39357"/>
                  </a:cubicBezTo>
                  <a:cubicBezTo>
                    <a:pt x="3692" y="39357"/>
                    <a:pt x="3607" y="37879"/>
                    <a:pt x="3725" y="36660"/>
                  </a:cubicBezTo>
                  <a:cubicBezTo>
                    <a:pt x="3791" y="35887"/>
                    <a:pt x="4064" y="34376"/>
                    <a:pt x="4767" y="34376"/>
                  </a:cubicBezTo>
                  <a:cubicBezTo>
                    <a:pt x="4958" y="34376"/>
                    <a:pt x="5181" y="34488"/>
                    <a:pt x="5441" y="34756"/>
                  </a:cubicBezTo>
                  <a:cubicBezTo>
                    <a:pt x="5692" y="35028"/>
                    <a:pt x="5441" y="36053"/>
                    <a:pt x="5796" y="36472"/>
                  </a:cubicBezTo>
                  <a:cubicBezTo>
                    <a:pt x="6142" y="36853"/>
                    <a:pt x="6708" y="36982"/>
                    <a:pt x="7234" y="36982"/>
                  </a:cubicBezTo>
                  <a:cubicBezTo>
                    <a:pt x="7314" y="36982"/>
                    <a:pt x="7393" y="36979"/>
                    <a:pt x="7470" y="36974"/>
                  </a:cubicBezTo>
                  <a:cubicBezTo>
                    <a:pt x="11132" y="36681"/>
                    <a:pt x="8558" y="32936"/>
                    <a:pt x="8872" y="30843"/>
                  </a:cubicBezTo>
                  <a:cubicBezTo>
                    <a:pt x="9209" y="28729"/>
                    <a:pt x="10516" y="28068"/>
                    <a:pt x="12188" y="28068"/>
                  </a:cubicBezTo>
                  <a:cubicBezTo>
                    <a:pt x="14975" y="28068"/>
                    <a:pt x="18776" y="29902"/>
                    <a:pt x="20798" y="29902"/>
                  </a:cubicBezTo>
                  <a:cubicBezTo>
                    <a:pt x="20805" y="29902"/>
                    <a:pt x="20812" y="29902"/>
                    <a:pt x="20820" y="29902"/>
                  </a:cubicBezTo>
                  <a:cubicBezTo>
                    <a:pt x="21970" y="29902"/>
                    <a:pt x="27620" y="28688"/>
                    <a:pt x="24900" y="27098"/>
                  </a:cubicBezTo>
                  <a:cubicBezTo>
                    <a:pt x="24439" y="26826"/>
                    <a:pt x="21594" y="27349"/>
                    <a:pt x="22703" y="25863"/>
                  </a:cubicBezTo>
                  <a:cubicBezTo>
                    <a:pt x="22944" y="25526"/>
                    <a:pt x="23354" y="25499"/>
                    <a:pt x="23796" y="25499"/>
                  </a:cubicBezTo>
                  <a:cubicBezTo>
                    <a:pt x="23877" y="25499"/>
                    <a:pt x="23960" y="25500"/>
                    <a:pt x="24043" y="25500"/>
                  </a:cubicBezTo>
                  <a:cubicBezTo>
                    <a:pt x="24485" y="25500"/>
                    <a:pt x="24932" y="25475"/>
                    <a:pt x="25255" y="25152"/>
                  </a:cubicBezTo>
                  <a:cubicBezTo>
                    <a:pt x="26071" y="24901"/>
                    <a:pt x="27599" y="23499"/>
                    <a:pt x="28289" y="22641"/>
                  </a:cubicBezTo>
                  <a:cubicBezTo>
                    <a:pt x="29503" y="21114"/>
                    <a:pt x="28980" y="19796"/>
                    <a:pt x="29440" y="18143"/>
                  </a:cubicBezTo>
                  <a:cubicBezTo>
                    <a:pt x="30256" y="15213"/>
                    <a:pt x="33813" y="15548"/>
                    <a:pt x="34901" y="13079"/>
                  </a:cubicBezTo>
                  <a:cubicBezTo>
                    <a:pt x="35505" y="11712"/>
                    <a:pt x="34602" y="10346"/>
                    <a:pt x="33306" y="10346"/>
                  </a:cubicBezTo>
                  <a:cubicBezTo>
                    <a:pt x="33074" y="10346"/>
                    <a:pt x="32829" y="10389"/>
                    <a:pt x="32579" y="10485"/>
                  </a:cubicBezTo>
                  <a:cubicBezTo>
                    <a:pt x="31651" y="10833"/>
                    <a:pt x="31090" y="11968"/>
                    <a:pt x="30211" y="11968"/>
                  </a:cubicBezTo>
                  <a:cubicBezTo>
                    <a:pt x="29980" y="11968"/>
                    <a:pt x="29727" y="11890"/>
                    <a:pt x="29440" y="11698"/>
                  </a:cubicBezTo>
                  <a:cubicBezTo>
                    <a:pt x="28331" y="10966"/>
                    <a:pt x="29042" y="9271"/>
                    <a:pt x="28980" y="8099"/>
                  </a:cubicBezTo>
                  <a:cubicBezTo>
                    <a:pt x="28854" y="6258"/>
                    <a:pt x="28122" y="4500"/>
                    <a:pt x="27097" y="2952"/>
                  </a:cubicBezTo>
                  <a:cubicBezTo>
                    <a:pt x="26208" y="1600"/>
                    <a:pt x="23184" y="1"/>
                    <a:pt x="212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4936475" y="3631400"/>
              <a:ext cx="11525" cy="11525"/>
            </a:xfrm>
            <a:custGeom>
              <a:rect b="b" l="l" r="r" t="t"/>
              <a:pathLst>
                <a:path extrusionOk="0" h="461" w="461">
                  <a:moveTo>
                    <a:pt x="460" y="0"/>
                  </a:moveTo>
                  <a:lnTo>
                    <a:pt x="0" y="461"/>
                  </a:lnTo>
                  <a:cubicBezTo>
                    <a:pt x="63" y="461"/>
                    <a:pt x="126" y="440"/>
                    <a:pt x="188" y="419"/>
                  </a:cubicBezTo>
                  <a:cubicBezTo>
                    <a:pt x="314" y="293"/>
                    <a:pt x="398" y="147"/>
                    <a:pt x="4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4634925" y="3041325"/>
              <a:ext cx="149350" cy="152300"/>
            </a:xfrm>
            <a:custGeom>
              <a:rect b="b" l="l" r="r" t="t"/>
              <a:pathLst>
                <a:path extrusionOk="0" h="6092" w="5974">
                  <a:moveTo>
                    <a:pt x="2488" y="0"/>
                  </a:moveTo>
                  <a:cubicBezTo>
                    <a:pt x="1193" y="0"/>
                    <a:pt x="1" y="977"/>
                    <a:pt x="554" y="2408"/>
                  </a:cubicBezTo>
                  <a:cubicBezTo>
                    <a:pt x="993" y="3517"/>
                    <a:pt x="2458" y="5777"/>
                    <a:pt x="3588" y="6028"/>
                  </a:cubicBezTo>
                  <a:cubicBezTo>
                    <a:pt x="3778" y="6071"/>
                    <a:pt x="3959" y="6092"/>
                    <a:pt x="4129" y="6092"/>
                  </a:cubicBezTo>
                  <a:cubicBezTo>
                    <a:pt x="4950" y="6092"/>
                    <a:pt x="5532" y="5604"/>
                    <a:pt x="5827" y="4772"/>
                  </a:cubicBezTo>
                  <a:cubicBezTo>
                    <a:pt x="5973" y="4312"/>
                    <a:pt x="5890" y="3308"/>
                    <a:pt x="5618" y="3119"/>
                  </a:cubicBezTo>
                  <a:cubicBezTo>
                    <a:pt x="5346" y="1927"/>
                    <a:pt x="4781" y="839"/>
                    <a:pt x="3588" y="253"/>
                  </a:cubicBezTo>
                  <a:cubicBezTo>
                    <a:pt x="3239" y="80"/>
                    <a:pt x="2859" y="0"/>
                    <a:pt x="24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4767500" y="3118425"/>
              <a:ext cx="12050" cy="42225"/>
            </a:xfrm>
            <a:custGeom>
              <a:rect b="b" l="l" r="r" t="t"/>
              <a:pathLst>
                <a:path extrusionOk="0" h="1689" w="482">
                  <a:moveTo>
                    <a:pt x="216" y="1"/>
                  </a:moveTo>
                  <a:cubicBezTo>
                    <a:pt x="153" y="1"/>
                    <a:pt x="81" y="38"/>
                    <a:pt x="1" y="119"/>
                  </a:cubicBezTo>
                  <a:lnTo>
                    <a:pt x="482" y="1688"/>
                  </a:lnTo>
                  <a:cubicBezTo>
                    <a:pt x="482" y="1123"/>
                    <a:pt x="419" y="579"/>
                    <a:pt x="315" y="35"/>
                  </a:cubicBezTo>
                  <a:cubicBezTo>
                    <a:pt x="285" y="13"/>
                    <a:pt x="252" y="1"/>
                    <a:pt x="2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44725" y="3132700"/>
              <a:ext cx="167525" cy="86075"/>
            </a:xfrm>
            <a:custGeom>
              <a:rect b="b" l="l" r="r" t="t"/>
              <a:pathLst>
                <a:path extrusionOk="0" h="3443" w="6701">
                  <a:moveTo>
                    <a:pt x="3697" y="0"/>
                  </a:moveTo>
                  <a:cubicBezTo>
                    <a:pt x="1889" y="0"/>
                    <a:pt x="1" y="916"/>
                    <a:pt x="591" y="2519"/>
                  </a:cubicBezTo>
                  <a:cubicBezTo>
                    <a:pt x="861" y="3232"/>
                    <a:pt x="1368" y="3443"/>
                    <a:pt x="1960" y="3443"/>
                  </a:cubicBezTo>
                  <a:cubicBezTo>
                    <a:pt x="2792" y="3443"/>
                    <a:pt x="3791" y="3025"/>
                    <a:pt x="4525" y="3000"/>
                  </a:cubicBezTo>
                  <a:cubicBezTo>
                    <a:pt x="4549" y="2999"/>
                    <a:pt x="4573" y="2998"/>
                    <a:pt x="4597" y="2998"/>
                  </a:cubicBezTo>
                  <a:cubicBezTo>
                    <a:pt x="5021" y="2998"/>
                    <a:pt x="5425" y="3192"/>
                    <a:pt x="5787" y="3192"/>
                  </a:cubicBezTo>
                  <a:cubicBezTo>
                    <a:pt x="6063" y="3192"/>
                    <a:pt x="6315" y="3080"/>
                    <a:pt x="6534" y="2687"/>
                  </a:cubicBezTo>
                  <a:cubicBezTo>
                    <a:pt x="6701" y="2331"/>
                    <a:pt x="6701" y="1933"/>
                    <a:pt x="6534" y="1578"/>
                  </a:cubicBezTo>
                  <a:cubicBezTo>
                    <a:pt x="6312" y="496"/>
                    <a:pt x="5026" y="0"/>
                    <a:pt x="3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p:nvPr/>
          </p:nvSpPr>
          <p:spPr>
            <a:xfrm>
              <a:off x="4492875" y="3163225"/>
              <a:ext cx="15725" cy="16775"/>
            </a:xfrm>
            <a:custGeom>
              <a:rect b="b" l="l" r="r" t="t"/>
              <a:pathLst>
                <a:path extrusionOk="0" h="671" w="629">
                  <a:moveTo>
                    <a:pt x="168" y="0"/>
                  </a:moveTo>
                  <a:cubicBezTo>
                    <a:pt x="115" y="0"/>
                    <a:pt x="59" y="14"/>
                    <a:pt x="1" y="43"/>
                  </a:cubicBezTo>
                  <a:lnTo>
                    <a:pt x="628" y="670"/>
                  </a:lnTo>
                  <a:cubicBezTo>
                    <a:pt x="628" y="566"/>
                    <a:pt x="628" y="461"/>
                    <a:pt x="608" y="357"/>
                  </a:cubicBezTo>
                  <a:cubicBezTo>
                    <a:pt x="495" y="148"/>
                    <a:pt x="345" y="0"/>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13"/>
          <p:cNvGrpSpPr/>
          <p:nvPr/>
        </p:nvGrpSpPr>
        <p:grpSpPr>
          <a:xfrm>
            <a:off x="7641330" y="-816432"/>
            <a:ext cx="3101205" cy="1748436"/>
            <a:chOff x="4070000" y="613475"/>
            <a:chExt cx="1835250" cy="1034700"/>
          </a:xfrm>
        </p:grpSpPr>
        <p:sp>
          <p:nvSpPr>
            <p:cNvPr id="270" name="Google Shape;270;p13"/>
            <p:cNvSpPr/>
            <p:nvPr/>
          </p:nvSpPr>
          <p:spPr>
            <a:xfrm>
              <a:off x="5268625" y="693200"/>
              <a:ext cx="176125" cy="144300"/>
            </a:xfrm>
            <a:custGeom>
              <a:rect b="b" l="l" r="r" t="t"/>
              <a:pathLst>
                <a:path extrusionOk="0" h="5772" w="7045">
                  <a:moveTo>
                    <a:pt x="4616" y="0"/>
                  </a:moveTo>
                  <a:cubicBezTo>
                    <a:pt x="3988" y="0"/>
                    <a:pt x="3325" y="123"/>
                    <a:pt x="2825" y="314"/>
                  </a:cubicBezTo>
                  <a:cubicBezTo>
                    <a:pt x="1319" y="879"/>
                    <a:pt x="21" y="2239"/>
                    <a:pt x="1" y="3871"/>
                  </a:cubicBezTo>
                  <a:cubicBezTo>
                    <a:pt x="1" y="4855"/>
                    <a:pt x="210" y="5629"/>
                    <a:pt x="1256" y="5755"/>
                  </a:cubicBezTo>
                  <a:cubicBezTo>
                    <a:pt x="1347" y="5766"/>
                    <a:pt x="1432" y="5771"/>
                    <a:pt x="1512" y="5771"/>
                  </a:cubicBezTo>
                  <a:cubicBezTo>
                    <a:pt x="2163" y="5771"/>
                    <a:pt x="2452" y="5409"/>
                    <a:pt x="2825" y="4980"/>
                  </a:cubicBezTo>
                  <a:lnTo>
                    <a:pt x="2846" y="4959"/>
                  </a:lnTo>
                  <a:cubicBezTo>
                    <a:pt x="3286" y="4374"/>
                    <a:pt x="3809" y="3850"/>
                    <a:pt x="4394" y="3411"/>
                  </a:cubicBezTo>
                  <a:cubicBezTo>
                    <a:pt x="5043" y="2951"/>
                    <a:pt x="5859" y="2888"/>
                    <a:pt x="6299" y="2009"/>
                  </a:cubicBezTo>
                  <a:cubicBezTo>
                    <a:pt x="7045" y="517"/>
                    <a:pt x="5906" y="0"/>
                    <a:pt x="46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3"/>
            <p:cNvSpPr/>
            <p:nvPr/>
          </p:nvSpPr>
          <p:spPr>
            <a:xfrm>
              <a:off x="4538400" y="692150"/>
              <a:ext cx="7850" cy="19900"/>
            </a:xfrm>
            <a:custGeom>
              <a:rect b="b" l="l" r="r" t="t"/>
              <a:pathLst>
                <a:path extrusionOk="0" h="796" w="314">
                  <a:moveTo>
                    <a:pt x="314" y="1"/>
                  </a:moveTo>
                  <a:cubicBezTo>
                    <a:pt x="147" y="168"/>
                    <a:pt x="42" y="377"/>
                    <a:pt x="0" y="607"/>
                  </a:cubicBezTo>
                  <a:lnTo>
                    <a:pt x="0" y="796"/>
                  </a:lnTo>
                  <a:lnTo>
                    <a:pt x="3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a:off x="5339775" y="806200"/>
              <a:ext cx="11000" cy="11000"/>
            </a:xfrm>
            <a:custGeom>
              <a:rect b="b" l="l" r="r" t="t"/>
              <a:pathLst>
                <a:path extrusionOk="0" h="440" w="440">
                  <a:moveTo>
                    <a:pt x="440" y="0"/>
                  </a:moveTo>
                  <a:lnTo>
                    <a:pt x="440" y="0"/>
                  </a:lnTo>
                  <a:cubicBezTo>
                    <a:pt x="293" y="126"/>
                    <a:pt x="147" y="272"/>
                    <a:pt x="0" y="439"/>
                  </a:cubicBezTo>
                  <a:lnTo>
                    <a:pt x="4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p:nvPr/>
          </p:nvSpPr>
          <p:spPr>
            <a:xfrm>
              <a:off x="5648300" y="1310950"/>
              <a:ext cx="165400" cy="88375"/>
            </a:xfrm>
            <a:custGeom>
              <a:rect b="b" l="l" r="r" t="t"/>
              <a:pathLst>
                <a:path extrusionOk="0" h="3535" w="6616">
                  <a:moveTo>
                    <a:pt x="1951" y="0"/>
                  </a:moveTo>
                  <a:cubicBezTo>
                    <a:pt x="1118" y="0"/>
                    <a:pt x="1" y="1253"/>
                    <a:pt x="1092" y="2282"/>
                  </a:cubicBezTo>
                  <a:cubicBezTo>
                    <a:pt x="1685" y="2856"/>
                    <a:pt x="3346" y="3535"/>
                    <a:pt x="4329" y="3535"/>
                  </a:cubicBezTo>
                  <a:cubicBezTo>
                    <a:pt x="4421" y="3535"/>
                    <a:pt x="4508" y="3529"/>
                    <a:pt x="4586" y="3517"/>
                  </a:cubicBezTo>
                  <a:cubicBezTo>
                    <a:pt x="5925" y="3286"/>
                    <a:pt x="6616" y="1696"/>
                    <a:pt x="5570" y="650"/>
                  </a:cubicBezTo>
                  <a:cubicBezTo>
                    <a:pt x="5026" y="92"/>
                    <a:pt x="4184" y="73"/>
                    <a:pt x="3343" y="73"/>
                  </a:cubicBezTo>
                  <a:cubicBezTo>
                    <a:pt x="3282" y="73"/>
                    <a:pt x="3222" y="74"/>
                    <a:pt x="3162" y="74"/>
                  </a:cubicBezTo>
                  <a:cubicBezTo>
                    <a:pt x="2802" y="74"/>
                    <a:pt x="2446" y="70"/>
                    <a:pt x="2117" y="22"/>
                  </a:cubicBezTo>
                  <a:lnTo>
                    <a:pt x="1992" y="1"/>
                  </a:lnTo>
                  <a:cubicBezTo>
                    <a:pt x="1978" y="1"/>
                    <a:pt x="1965" y="0"/>
                    <a:pt x="19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a:off x="5688150" y="1308350"/>
              <a:ext cx="15700" cy="3700"/>
            </a:xfrm>
            <a:custGeom>
              <a:rect b="b" l="l" r="r" t="t"/>
              <a:pathLst>
                <a:path extrusionOk="0" h="148" w="628">
                  <a:moveTo>
                    <a:pt x="0" y="1"/>
                  </a:moveTo>
                  <a:cubicBezTo>
                    <a:pt x="126" y="43"/>
                    <a:pt x="272" y="84"/>
                    <a:pt x="398" y="105"/>
                  </a:cubicBezTo>
                  <a:cubicBezTo>
                    <a:pt x="418" y="105"/>
                    <a:pt x="439" y="105"/>
                    <a:pt x="459" y="108"/>
                  </a:cubicBezTo>
                  <a:lnTo>
                    <a:pt x="459" y="108"/>
                  </a:lnTo>
                  <a:lnTo>
                    <a:pt x="0" y="1"/>
                  </a:lnTo>
                  <a:close/>
                  <a:moveTo>
                    <a:pt x="459" y="108"/>
                  </a:moveTo>
                  <a:lnTo>
                    <a:pt x="506" y="119"/>
                  </a:lnTo>
                  <a:lnTo>
                    <a:pt x="506" y="119"/>
                  </a:lnTo>
                  <a:cubicBezTo>
                    <a:pt x="490" y="113"/>
                    <a:pt x="475" y="110"/>
                    <a:pt x="459" y="108"/>
                  </a:cubicBezTo>
                  <a:close/>
                  <a:moveTo>
                    <a:pt x="506" y="119"/>
                  </a:moveTo>
                  <a:lnTo>
                    <a:pt x="506" y="119"/>
                  </a:lnTo>
                  <a:cubicBezTo>
                    <a:pt x="512" y="121"/>
                    <a:pt x="518" y="123"/>
                    <a:pt x="523" y="126"/>
                  </a:cubicBezTo>
                  <a:cubicBezTo>
                    <a:pt x="531" y="126"/>
                    <a:pt x="539" y="127"/>
                    <a:pt x="546" y="128"/>
                  </a:cubicBezTo>
                  <a:lnTo>
                    <a:pt x="546" y="128"/>
                  </a:lnTo>
                  <a:lnTo>
                    <a:pt x="506" y="119"/>
                  </a:lnTo>
                  <a:close/>
                  <a:moveTo>
                    <a:pt x="546" y="128"/>
                  </a:moveTo>
                  <a:lnTo>
                    <a:pt x="585" y="137"/>
                  </a:lnTo>
                  <a:lnTo>
                    <a:pt x="585" y="137"/>
                  </a:lnTo>
                  <a:cubicBezTo>
                    <a:pt x="573" y="134"/>
                    <a:pt x="560" y="130"/>
                    <a:pt x="546" y="128"/>
                  </a:cubicBezTo>
                  <a:close/>
                  <a:moveTo>
                    <a:pt x="585" y="137"/>
                  </a:moveTo>
                  <a:cubicBezTo>
                    <a:pt x="603" y="142"/>
                    <a:pt x="618" y="147"/>
                    <a:pt x="628" y="147"/>
                  </a:cubicBezTo>
                  <a:lnTo>
                    <a:pt x="585" y="1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p:nvPr/>
          </p:nvSpPr>
          <p:spPr>
            <a:xfrm>
              <a:off x="4232675" y="1534575"/>
              <a:ext cx="124225" cy="113600"/>
            </a:xfrm>
            <a:custGeom>
              <a:rect b="b" l="l" r="r" t="t"/>
              <a:pathLst>
                <a:path extrusionOk="0" h="4544" w="4969">
                  <a:moveTo>
                    <a:pt x="3628" y="1"/>
                  </a:moveTo>
                  <a:cubicBezTo>
                    <a:pt x="3270" y="1"/>
                    <a:pt x="2864" y="165"/>
                    <a:pt x="2458" y="388"/>
                  </a:cubicBezTo>
                  <a:cubicBezTo>
                    <a:pt x="2060" y="598"/>
                    <a:pt x="1663" y="890"/>
                    <a:pt x="1286" y="1121"/>
                  </a:cubicBezTo>
                  <a:cubicBezTo>
                    <a:pt x="0" y="2558"/>
                    <a:pt x="971" y="4543"/>
                    <a:pt x="2585" y="4543"/>
                  </a:cubicBezTo>
                  <a:cubicBezTo>
                    <a:pt x="2967" y="4543"/>
                    <a:pt x="3385" y="4432"/>
                    <a:pt x="3818" y="4175"/>
                  </a:cubicBezTo>
                  <a:cubicBezTo>
                    <a:pt x="4759" y="3611"/>
                    <a:pt x="4969" y="1623"/>
                    <a:pt x="4550" y="681"/>
                  </a:cubicBezTo>
                  <a:cubicBezTo>
                    <a:pt x="4335" y="186"/>
                    <a:pt x="4008" y="1"/>
                    <a:pt x="36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a:off x="4535775" y="613475"/>
              <a:ext cx="176725" cy="148350"/>
            </a:xfrm>
            <a:custGeom>
              <a:rect b="b" l="l" r="r" t="t"/>
              <a:pathLst>
                <a:path extrusionOk="0" h="5934" w="7069">
                  <a:moveTo>
                    <a:pt x="3044" y="0"/>
                  </a:moveTo>
                  <a:cubicBezTo>
                    <a:pt x="1120" y="0"/>
                    <a:pt x="166" y="2101"/>
                    <a:pt x="126" y="3754"/>
                  </a:cubicBezTo>
                  <a:cubicBezTo>
                    <a:pt x="1" y="4361"/>
                    <a:pt x="189" y="5010"/>
                    <a:pt x="628" y="5470"/>
                  </a:cubicBezTo>
                  <a:cubicBezTo>
                    <a:pt x="1000" y="5842"/>
                    <a:pt x="1350" y="5933"/>
                    <a:pt x="1722" y="5933"/>
                  </a:cubicBezTo>
                  <a:cubicBezTo>
                    <a:pt x="2083" y="5933"/>
                    <a:pt x="2466" y="5847"/>
                    <a:pt x="2909" y="5847"/>
                  </a:cubicBezTo>
                  <a:cubicBezTo>
                    <a:pt x="3341" y="5852"/>
                    <a:pt x="3816" y="5880"/>
                    <a:pt x="4283" y="5880"/>
                  </a:cubicBezTo>
                  <a:cubicBezTo>
                    <a:pt x="5715" y="5880"/>
                    <a:pt x="7069" y="5617"/>
                    <a:pt x="6863" y="3629"/>
                  </a:cubicBezTo>
                  <a:cubicBezTo>
                    <a:pt x="6675" y="1850"/>
                    <a:pt x="4938" y="135"/>
                    <a:pt x="3265" y="9"/>
                  </a:cubicBezTo>
                  <a:cubicBezTo>
                    <a:pt x="3190" y="3"/>
                    <a:pt x="3116" y="0"/>
                    <a:pt x="30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a:off x="4263775" y="1543225"/>
              <a:ext cx="34025" cy="19900"/>
            </a:xfrm>
            <a:custGeom>
              <a:rect b="b" l="l" r="r" t="t"/>
              <a:pathLst>
                <a:path extrusionOk="0" h="796" w="1361">
                  <a:moveTo>
                    <a:pt x="1109" y="0"/>
                  </a:moveTo>
                  <a:cubicBezTo>
                    <a:pt x="691" y="189"/>
                    <a:pt x="335" y="440"/>
                    <a:pt x="42" y="775"/>
                  </a:cubicBezTo>
                  <a:lnTo>
                    <a:pt x="0" y="796"/>
                  </a:lnTo>
                  <a:lnTo>
                    <a:pt x="1109" y="335"/>
                  </a:lnTo>
                  <a:cubicBezTo>
                    <a:pt x="1088" y="168"/>
                    <a:pt x="1360" y="105"/>
                    <a:pt x="1214" y="42"/>
                  </a:cubicBezTo>
                  <a:cubicBezTo>
                    <a:pt x="1172" y="21"/>
                    <a:pt x="1130" y="0"/>
                    <a:pt x="11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a:off x="4314500" y="1142025"/>
              <a:ext cx="309700" cy="84225"/>
            </a:xfrm>
            <a:custGeom>
              <a:rect b="b" l="l" r="r" t="t"/>
              <a:pathLst>
                <a:path extrusionOk="0" h="3369" w="12388">
                  <a:moveTo>
                    <a:pt x="12388" y="0"/>
                  </a:moveTo>
                  <a:lnTo>
                    <a:pt x="12388" y="0"/>
                  </a:lnTo>
                  <a:cubicBezTo>
                    <a:pt x="12241" y="167"/>
                    <a:pt x="12074" y="293"/>
                    <a:pt x="11906" y="439"/>
                  </a:cubicBezTo>
                  <a:cubicBezTo>
                    <a:pt x="11718" y="586"/>
                    <a:pt x="11530" y="732"/>
                    <a:pt x="11321" y="858"/>
                  </a:cubicBezTo>
                  <a:cubicBezTo>
                    <a:pt x="11195" y="942"/>
                    <a:pt x="11090" y="1004"/>
                    <a:pt x="10944" y="1067"/>
                  </a:cubicBezTo>
                  <a:cubicBezTo>
                    <a:pt x="10797" y="1151"/>
                    <a:pt x="10651" y="1214"/>
                    <a:pt x="10484" y="1276"/>
                  </a:cubicBezTo>
                  <a:cubicBezTo>
                    <a:pt x="10337" y="1339"/>
                    <a:pt x="10170" y="1402"/>
                    <a:pt x="10002" y="1444"/>
                  </a:cubicBezTo>
                  <a:cubicBezTo>
                    <a:pt x="9919" y="1465"/>
                    <a:pt x="9835" y="1507"/>
                    <a:pt x="9730" y="1507"/>
                  </a:cubicBezTo>
                  <a:lnTo>
                    <a:pt x="9458" y="1569"/>
                  </a:lnTo>
                  <a:cubicBezTo>
                    <a:pt x="9270" y="1590"/>
                    <a:pt x="9082" y="1611"/>
                    <a:pt x="8872" y="1611"/>
                  </a:cubicBezTo>
                  <a:cubicBezTo>
                    <a:pt x="8778" y="1622"/>
                    <a:pt x="8679" y="1627"/>
                    <a:pt x="8577" y="1627"/>
                  </a:cubicBezTo>
                  <a:cubicBezTo>
                    <a:pt x="8475" y="1627"/>
                    <a:pt x="8370" y="1622"/>
                    <a:pt x="8266" y="1611"/>
                  </a:cubicBezTo>
                  <a:cubicBezTo>
                    <a:pt x="8077" y="1569"/>
                    <a:pt x="7868" y="1548"/>
                    <a:pt x="7659" y="1507"/>
                  </a:cubicBezTo>
                  <a:lnTo>
                    <a:pt x="7010" y="1360"/>
                  </a:lnTo>
                  <a:cubicBezTo>
                    <a:pt x="6801" y="1297"/>
                    <a:pt x="6550" y="1235"/>
                    <a:pt x="6299" y="1193"/>
                  </a:cubicBezTo>
                  <a:cubicBezTo>
                    <a:pt x="6069" y="1130"/>
                    <a:pt x="5839" y="1109"/>
                    <a:pt x="5587" y="1067"/>
                  </a:cubicBezTo>
                  <a:cubicBezTo>
                    <a:pt x="5127" y="1004"/>
                    <a:pt x="4646" y="983"/>
                    <a:pt x="4165" y="962"/>
                  </a:cubicBezTo>
                  <a:cubicBezTo>
                    <a:pt x="3704" y="962"/>
                    <a:pt x="3244" y="962"/>
                    <a:pt x="2784" y="1004"/>
                  </a:cubicBezTo>
                  <a:cubicBezTo>
                    <a:pt x="2344" y="1046"/>
                    <a:pt x="1926" y="1109"/>
                    <a:pt x="1486" y="1214"/>
                  </a:cubicBezTo>
                  <a:cubicBezTo>
                    <a:pt x="1089" y="1297"/>
                    <a:pt x="712" y="1465"/>
                    <a:pt x="357" y="1674"/>
                  </a:cubicBezTo>
                  <a:cubicBezTo>
                    <a:pt x="168" y="1779"/>
                    <a:pt x="43" y="1988"/>
                    <a:pt x="1" y="2197"/>
                  </a:cubicBezTo>
                  <a:cubicBezTo>
                    <a:pt x="1" y="2260"/>
                    <a:pt x="1" y="2323"/>
                    <a:pt x="1" y="2364"/>
                  </a:cubicBezTo>
                  <a:cubicBezTo>
                    <a:pt x="1" y="2427"/>
                    <a:pt x="22" y="2469"/>
                    <a:pt x="43" y="2511"/>
                  </a:cubicBezTo>
                  <a:cubicBezTo>
                    <a:pt x="85" y="2595"/>
                    <a:pt x="147" y="2657"/>
                    <a:pt x="210" y="2720"/>
                  </a:cubicBezTo>
                  <a:cubicBezTo>
                    <a:pt x="398" y="2908"/>
                    <a:pt x="629" y="3034"/>
                    <a:pt x="859" y="3139"/>
                  </a:cubicBezTo>
                  <a:cubicBezTo>
                    <a:pt x="1005" y="3201"/>
                    <a:pt x="1173" y="3264"/>
                    <a:pt x="1319" y="3306"/>
                  </a:cubicBezTo>
                  <a:lnTo>
                    <a:pt x="1465" y="3369"/>
                  </a:lnTo>
                  <a:lnTo>
                    <a:pt x="1340" y="3285"/>
                  </a:lnTo>
                  <a:cubicBezTo>
                    <a:pt x="1235" y="3222"/>
                    <a:pt x="1110" y="3139"/>
                    <a:pt x="942" y="3013"/>
                  </a:cubicBezTo>
                  <a:cubicBezTo>
                    <a:pt x="733" y="2887"/>
                    <a:pt x="566" y="2720"/>
                    <a:pt x="419" y="2553"/>
                  </a:cubicBezTo>
                  <a:cubicBezTo>
                    <a:pt x="336" y="2448"/>
                    <a:pt x="294" y="2323"/>
                    <a:pt x="315" y="2260"/>
                  </a:cubicBezTo>
                  <a:cubicBezTo>
                    <a:pt x="377" y="2134"/>
                    <a:pt x="461" y="2071"/>
                    <a:pt x="587" y="2009"/>
                  </a:cubicBezTo>
                  <a:cubicBezTo>
                    <a:pt x="901" y="1883"/>
                    <a:pt x="1235" y="1779"/>
                    <a:pt x="1591" y="1737"/>
                  </a:cubicBezTo>
                  <a:cubicBezTo>
                    <a:pt x="2010" y="1674"/>
                    <a:pt x="2407" y="1653"/>
                    <a:pt x="2826" y="1632"/>
                  </a:cubicBezTo>
                  <a:cubicBezTo>
                    <a:pt x="3035" y="1622"/>
                    <a:pt x="3249" y="1616"/>
                    <a:pt x="3469" y="1616"/>
                  </a:cubicBezTo>
                  <a:cubicBezTo>
                    <a:pt x="3689" y="1616"/>
                    <a:pt x="3914" y="1622"/>
                    <a:pt x="4144" y="1632"/>
                  </a:cubicBezTo>
                  <a:cubicBezTo>
                    <a:pt x="4583" y="1653"/>
                    <a:pt x="5043" y="1695"/>
                    <a:pt x="5504" y="1758"/>
                  </a:cubicBezTo>
                  <a:cubicBezTo>
                    <a:pt x="5734" y="1779"/>
                    <a:pt x="5943" y="1820"/>
                    <a:pt x="6173" y="1862"/>
                  </a:cubicBezTo>
                  <a:cubicBezTo>
                    <a:pt x="6403" y="1904"/>
                    <a:pt x="6613" y="1946"/>
                    <a:pt x="6822" y="2009"/>
                  </a:cubicBezTo>
                  <a:cubicBezTo>
                    <a:pt x="7052" y="2051"/>
                    <a:pt x="7282" y="2113"/>
                    <a:pt x="7533" y="2155"/>
                  </a:cubicBezTo>
                  <a:cubicBezTo>
                    <a:pt x="7721" y="2189"/>
                    <a:pt x="7909" y="2223"/>
                    <a:pt x="8097" y="2223"/>
                  </a:cubicBezTo>
                  <a:cubicBezTo>
                    <a:pt x="8139" y="2223"/>
                    <a:pt x="8182" y="2222"/>
                    <a:pt x="8224" y="2218"/>
                  </a:cubicBezTo>
                  <a:cubicBezTo>
                    <a:pt x="8454" y="2218"/>
                    <a:pt x="8684" y="2218"/>
                    <a:pt x="8914" y="2197"/>
                  </a:cubicBezTo>
                  <a:cubicBezTo>
                    <a:pt x="9144" y="2176"/>
                    <a:pt x="9354" y="2134"/>
                    <a:pt x="9563" y="2092"/>
                  </a:cubicBezTo>
                  <a:lnTo>
                    <a:pt x="9856" y="2009"/>
                  </a:lnTo>
                  <a:cubicBezTo>
                    <a:pt x="9960" y="1967"/>
                    <a:pt x="10065" y="1925"/>
                    <a:pt x="10149" y="1904"/>
                  </a:cubicBezTo>
                  <a:cubicBezTo>
                    <a:pt x="10337" y="1820"/>
                    <a:pt x="10504" y="1737"/>
                    <a:pt x="10672" y="1653"/>
                  </a:cubicBezTo>
                  <a:cubicBezTo>
                    <a:pt x="10839" y="1569"/>
                    <a:pt x="10986" y="1486"/>
                    <a:pt x="11111" y="1381"/>
                  </a:cubicBezTo>
                  <a:cubicBezTo>
                    <a:pt x="11258" y="1276"/>
                    <a:pt x="11383" y="1172"/>
                    <a:pt x="11488" y="1088"/>
                  </a:cubicBezTo>
                  <a:cubicBezTo>
                    <a:pt x="11676" y="921"/>
                    <a:pt x="11844" y="732"/>
                    <a:pt x="12011" y="544"/>
                  </a:cubicBezTo>
                  <a:cubicBezTo>
                    <a:pt x="12116" y="418"/>
                    <a:pt x="12199" y="293"/>
                    <a:pt x="12304" y="146"/>
                  </a:cubicBezTo>
                  <a:cubicBezTo>
                    <a:pt x="12346" y="63"/>
                    <a:pt x="12388" y="0"/>
                    <a:pt x="12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a:off x="4454175" y="1043675"/>
              <a:ext cx="84250" cy="28650"/>
            </a:xfrm>
            <a:custGeom>
              <a:rect b="b" l="l" r="r" t="t"/>
              <a:pathLst>
                <a:path extrusionOk="0" h="1146" w="3370">
                  <a:moveTo>
                    <a:pt x="84" y="0"/>
                  </a:moveTo>
                  <a:cubicBezTo>
                    <a:pt x="63" y="21"/>
                    <a:pt x="63" y="21"/>
                    <a:pt x="63" y="42"/>
                  </a:cubicBezTo>
                  <a:cubicBezTo>
                    <a:pt x="42" y="84"/>
                    <a:pt x="21" y="126"/>
                    <a:pt x="0" y="189"/>
                  </a:cubicBezTo>
                  <a:cubicBezTo>
                    <a:pt x="0" y="251"/>
                    <a:pt x="0" y="335"/>
                    <a:pt x="0" y="398"/>
                  </a:cubicBezTo>
                  <a:cubicBezTo>
                    <a:pt x="21" y="503"/>
                    <a:pt x="63" y="607"/>
                    <a:pt x="147" y="691"/>
                  </a:cubicBezTo>
                  <a:cubicBezTo>
                    <a:pt x="168" y="733"/>
                    <a:pt x="210" y="775"/>
                    <a:pt x="272" y="816"/>
                  </a:cubicBezTo>
                  <a:cubicBezTo>
                    <a:pt x="314" y="858"/>
                    <a:pt x="356" y="900"/>
                    <a:pt x="419" y="942"/>
                  </a:cubicBezTo>
                  <a:cubicBezTo>
                    <a:pt x="524" y="1005"/>
                    <a:pt x="649" y="1047"/>
                    <a:pt x="775" y="1067"/>
                  </a:cubicBezTo>
                  <a:lnTo>
                    <a:pt x="963" y="1130"/>
                  </a:lnTo>
                  <a:lnTo>
                    <a:pt x="1151" y="1130"/>
                  </a:lnTo>
                  <a:cubicBezTo>
                    <a:pt x="1214" y="1141"/>
                    <a:pt x="1282" y="1146"/>
                    <a:pt x="1350" y="1146"/>
                  </a:cubicBezTo>
                  <a:cubicBezTo>
                    <a:pt x="1418" y="1146"/>
                    <a:pt x="1486" y="1141"/>
                    <a:pt x="1549" y="1130"/>
                  </a:cubicBezTo>
                  <a:cubicBezTo>
                    <a:pt x="1674" y="1130"/>
                    <a:pt x="1800" y="1109"/>
                    <a:pt x="1925" y="1088"/>
                  </a:cubicBezTo>
                  <a:cubicBezTo>
                    <a:pt x="2030" y="1067"/>
                    <a:pt x="2156" y="1047"/>
                    <a:pt x="2260" y="1005"/>
                  </a:cubicBezTo>
                  <a:cubicBezTo>
                    <a:pt x="2469" y="942"/>
                    <a:pt x="2658" y="858"/>
                    <a:pt x="2846" y="775"/>
                  </a:cubicBezTo>
                  <a:cubicBezTo>
                    <a:pt x="2993" y="691"/>
                    <a:pt x="3118" y="607"/>
                    <a:pt x="3244" y="523"/>
                  </a:cubicBezTo>
                  <a:cubicBezTo>
                    <a:pt x="3285" y="482"/>
                    <a:pt x="3327" y="461"/>
                    <a:pt x="3369" y="419"/>
                  </a:cubicBezTo>
                  <a:cubicBezTo>
                    <a:pt x="3369" y="419"/>
                    <a:pt x="3306" y="398"/>
                    <a:pt x="3202" y="398"/>
                  </a:cubicBezTo>
                  <a:cubicBezTo>
                    <a:pt x="3055" y="377"/>
                    <a:pt x="2909" y="377"/>
                    <a:pt x="2762" y="377"/>
                  </a:cubicBezTo>
                  <a:lnTo>
                    <a:pt x="2469" y="377"/>
                  </a:lnTo>
                  <a:cubicBezTo>
                    <a:pt x="2365" y="377"/>
                    <a:pt x="2260" y="398"/>
                    <a:pt x="2156" y="398"/>
                  </a:cubicBezTo>
                  <a:cubicBezTo>
                    <a:pt x="1946" y="398"/>
                    <a:pt x="1716" y="440"/>
                    <a:pt x="1507" y="440"/>
                  </a:cubicBezTo>
                  <a:cubicBezTo>
                    <a:pt x="1381" y="461"/>
                    <a:pt x="1277" y="461"/>
                    <a:pt x="1172" y="461"/>
                  </a:cubicBezTo>
                  <a:lnTo>
                    <a:pt x="879" y="461"/>
                  </a:lnTo>
                  <a:cubicBezTo>
                    <a:pt x="796" y="440"/>
                    <a:pt x="712" y="440"/>
                    <a:pt x="628" y="440"/>
                  </a:cubicBezTo>
                  <a:cubicBezTo>
                    <a:pt x="544" y="419"/>
                    <a:pt x="482" y="398"/>
                    <a:pt x="419" y="377"/>
                  </a:cubicBezTo>
                  <a:cubicBezTo>
                    <a:pt x="356" y="356"/>
                    <a:pt x="293" y="314"/>
                    <a:pt x="252" y="272"/>
                  </a:cubicBezTo>
                  <a:cubicBezTo>
                    <a:pt x="210" y="251"/>
                    <a:pt x="168" y="189"/>
                    <a:pt x="147" y="147"/>
                  </a:cubicBezTo>
                  <a:cubicBezTo>
                    <a:pt x="126" y="105"/>
                    <a:pt x="105" y="42"/>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p:nvPr/>
          </p:nvSpPr>
          <p:spPr>
            <a:xfrm>
              <a:off x="4070000" y="753725"/>
              <a:ext cx="1835250" cy="849575"/>
            </a:xfrm>
            <a:custGeom>
              <a:rect b="b" l="l" r="r" t="t"/>
              <a:pathLst>
                <a:path extrusionOk="0" h="33983" w="73410">
                  <a:moveTo>
                    <a:pt x="16797" y="0"/>
                  </a:moveTo>
                  <a:cubicBezTo>
                    <a:pt x="16638" y="0"/>
                    <a:pt x="16462" y="28"/>
                    <a:pt x="16267" y="90"/>
                  </a:cubicBezTo>
                  <a:cubicBezTo>
                    <a:pt x="14949" y="509"/>
                    <a:pt x="13924" y="2371"/>
                    <a:pt x="14070" y="3689"/>
                  </a:cubicBezTo>
                  <a:cubicBezTo>
                    <a:pt x="14277" y="5370"/>
                    <a:pt x="15041" y="5826"/>
                    <a:pt x="16020" y="5826"/>
                  </a:cubicBezTo>
                  <a:cubicBezTo>
                    <a:pt x="17177" y="5826"/>
                    <a:pt x="18634" y="5190"/>
                    <a:pt x="19825" y="5190"/>
                  </a:cubicBezTo>
                  <a:cubicBezTo>
                    <a:pt x="20173" y="5190"/>
                    <a:pt x="20498" y="5244"/>
                    <a:pt x="20787" y="5384"/>
                  </a:cubicBezTo>
                  <a:cubicBezTo>
                    <a:pt x="22356" y="6137"/>
                    <a:pt x="23590" y="9966"/>
                    <a:pt x="21582" y="10845"/>
                  </a:cubicBezTo>
                  <a:cubicBezTo>
                    <a:pt x="21387" y="10931"/>
                    <a:pt x="21197" y="10968"/>
                    <a:pt x="21010" y="10968"/>
                  </a:cubicBezTo>
                  <a:cubicBezTo>
                    <a:pt x="19634" y="10968"/>
                    <a:pt x="18416" y="8932"/>
                    <a:pt x="16700" y="8932"/>
                  </a:cubicBezTo>
                  <a:cubicBezTo>
                    <a:pt x="16367" y="8932"/>
                    <a:pt x="16015" y="9009"/>
                    <a:pt x="15639" y="9192"/>
                  </a:cubicBezTo>
                  <a:cubicBezTo>
                    <a:pt x="13143" y="10394"/>
                    <a:pt x="14340" y="13198"/>
                    <a:pt x="16558" y="13198"/>
                  </a:cubicBezTo>
                  <a:cubicBezTo>
                    <a:pt x="16850" y="13198"/>
                    <a:pt x="17160" y="13149"/>
                    <a:pt x="17481" y="13042"/>
                  </a:cubicBezTo>
                  <a:cubicBezTo>
                    <a:pt x="18316" y="12752"/>
                    <a:pt x="19013" y="11989"/>
                    <a:pt x="19945" y="11989"/>
                  </a:cubicBezTo>
                  <a:cubicBezTo>
                    <a:pt x="20156" y="11989"/>
                    <a:pt x="20380" y="12029"/>
                    <a:pt x="20619" y="12121"/>
                  </a:cubicBezTo>
                  <a:cubicBezTo>
                    <a:pt x="21331" y="12393"/>
                    <a:pt x="21812" y="13063"/>
                    <a:pt x="21875" y="13816"/>
                  </a:cubicBezTo>
                  <a:cubicBezTo>
                    <a:pt x="21917" y="13879"/>
                    <a:pt x="21958" y="13942"/>
                    <a:pt x="21979" y="14005"/>
                  </a:cubicBezTo>
                  <a:cubicBezTo>
                    <a:pt x="22544" y="14758"/>
                    <a:pt x="21038" y="16013"/>
                    <a:pt x="20305" y="16222"/>
                  </a:cubicBezTo>
                  <a:cubicBezTo>
                    <a:pt x="19918" y="16324"/>
                    <a:pt x="19460" y="16361"/>
                    <a:pt x="18969" y="16361"/>
                  </a:cubicBezTo>
                  <a:cubicBezTo>
                    <a:pt x="17630" y="16361"/>
                    <a:pt x="16047" y="16080"/>
                    <a:pt x="14991" y="16034"/>
                  </a:cubicBezTo>
                  <a:cubicBezTo>
                    <a:pt x="13928" y="15984"/>
                    <a:pt x="12954" y="15767"/>
                    <a:pt x="12037" y="15767"/>
                  </a:cubicBezTo>
                  <a:cubicBezTo>
                    <a:pt x="11058" y="15767"/>
                    <a:pt x="10144" y="16014"/>
                    <a:pt x="9258" y="16976"/>
                  </a:cubicBezTo>
                  <a:cubicBezTo>
                    <a:pt x="8860" y="17415"/>
                    <a:pt x="8358" y="17729"/>
                    <a:pt x="8379" y="18419"/>
                  </a:cubicBezTo>
                  <a:cubicBezTo>
                    <a:pt x="8400" y="19759"/>
                    <a:pt x="9467" y="19173"/>
                    <a:pt x="9948" y="19654"/>
                  </a:cubicBezTo>
                  <a:cubicBezTo>
                    <a:pt x="11371" y="21119"/>
                    <a:pt x="9572" y="21181"/>
                    <a:pt x="8525" y="22018"/>
                  </a:cubicBezTo>
                  <a:cubicBezTo>
                    <a:pt x="8086" y="22374"/>
                    <a:pt x="7542" y="22772"/>
                    <a:pt x="7584" y="23420"/>
                  </a:cubicBezTo>
                  <a:cubicBezTo>
                    <a:pt x="7668" y="24634"/>
                    <a:pt x="8525" y="24069"/>
                    <a:pt x="8965" y="24571"/>
                  </a:cubicBezTo>
                  <a:cubicBezTo>
                    <a:pt x="11245" y="27124"/>
                    <a:pt x="4675" y="26057"/>
                    <a:pt x="3315" y="26768"/>
                  </a:cubicBezTo>
                  <a:cubicBezTo>
                    <a:pt x="0" y="28458"/>
                    <a:pt x="1228" y="33167"/>
                    <a:pt x="3704" y="33167"/>
                  </a:cubicBezTo>
                  <a:cubicBezTo>
                    <a:pt x="4447" y="33167"/>
                    <a:pt x="5303" y="32743"/>
                    <a:pt x="6182" y="31685"/>
                  </a:cubicBezTo>
                  <a:cubicBezTo>
                    <a:pt x="7291" y="30388"/>
                    <a:pt x="7940" y="28588"/>
                    <a:pt x="9362" y="27542"/>
                  </a:cubicBezTo>
                  <a:cubicBezTo>
                    <a:pt x="9887" y="27153"/>
                    <a:pt x="10267" y="27014"/>
                    <a:pt x="10572" y="27014"/>
                  </a:cubicBezTo>
                  <a:cubicBezTo>
                    <a:pt x="11338" y="27014"/>
                    <a:pt x="11627" y="27893"/>
                    <a:pt x="12520" y="27893"/>
                  </a:cubicBezTo>
                  <a:cubicBezTo>
                    <a:pt x="12647" y="27893"/>
                    <a:pt x="12786" y="27876"/>
                    <a:pt x="12940" y="27835"/>
                  </a:cubicBezTo>
                  <a:cubicBezTo>
                    <a:pt x="13738" y="27614"/>
                    <a:pt x="14647" y="25547"/>
                    <a:pt x="15676" y="25547"/>
                  </a:cubicBezTo>
                  <a:cubicBezTo>
                    <a:pt x="15915" y="25547"/>
                    <a:pt x="16161" y="25659"/>
                    <a:pt x="16414" y="25931"/>
                  </a:cubicBezTo>
                  <a:cubicBezTo>
                    <a:pt x="17857" y="27479"/>
                    <a:pt x="12857" y="29760"/>
                    <a:pt x="12564" y="31350"/>
                  </a:cubicBezTo>
                  <a:cubicBezTo>
                    <a:pt x="12304" y="32826"/>
                    <a:pt x="13364" y="33748"/>
                    <a:pt x="14623" y="33748"/>
                  </a:cubicBezTo>
                  <a:cubicBezTo>
                    <a:pt x="14989" y="33748"/>
                    <a:pt x="15372" y="33670"/>
                    <a:pt x="15744" y="33505"/>
                  </a:cubicBezTo>
                  <a:cubicBezTo>
                    <a:pt x="17648" y="32689"/>
                    <a:pt x="16853" y="30974"/>
                    <a:pt x="17983" y="29697"/>
                  </a:cubicBezTo>
                  <a:cubicBezTo>
                    <a:pt x="18386" y="29250"/>
                    <a:pt x="18715" y="29072"/>
                    <a:pt x="18991" y="29072"/>
                  </a:cubicBezTo>
                  <a:cubicBezTo>
                    <a:pt x="19631" y="29072"/>
                    <a:pt x="19984" y="30031"/>
                    <a:pt x="20305" y="30806"/>
                  </a:cubicBezTo>
                  <a:cubicBezTo>
                    <a:pt x="20598" y="31497"/>
                    <a:pt x="19866" y="31748"/>
                    <a:pt x="20975" y="32020"/>
                  </a:cubicBezTo>
                  <a:cubicBezTo>
                    <a:pt x="21095" y="32051"/>
                    <a:pt x="21206" y="32065"/>
                    <a:pt x="21310" y="32065"/>
                  </a:cubicBezTo>
                  <a:cubicBezTo>
                    <a:pt x="21915" y="32065"/>
                    <a:pt x="22280" y="31590"/>
                    <a:pt x="22691" y="31162"/>
                  </a:cubicBezTo>
                  <a:cubicBezTo>
                    <a:pt x="23842" y="29927"/>
                    <a:pt x="24176" y="28798"/>
                    <a:pt x="25934" y="28254"/>
                  </a:cubicBezTo>
                  <a:cubicBezTo>
                    <a:pt x="26178" y="28177"/>
                    <a:pt x="26420" y="28156"/>
                    <a:pt x="26656" y="28156"/>
                  </a:cubicBezTo>
                  <a:cubicBezTo>
                    <a:pt x="26940" y="28156"/>
                    <a:pt x="27216" y="28186"/>
                    <a:pt x="27478" y="28186"/>
                  </a:cubicBezTo>
                  <a:cubicBezTo>
                    <a:pt x="27653" y="28186"/>
                    <a:pt x="27823" y="28173"/>
                    <a:pt x="27984" y="28128"/>
                  </a:cubicBezTo>
                  <a:cubicBezTo>
                    <a:pt x="28905" y="27898"/>
                    <a:pt x="29010" y="27396"/>
                    <a:pt x="29700" y="26873"/>
                  </a:cubicBezTo>
                  <a:cubicBezTo>
                    <a:pt x="30293" y="26435"/>
                    <a:pt x="31200" y="25960"/>
                    <a:pt x="32055" y="25960"/>
                  </a:cubicBezTo>
                  <a:cubicBezTo>
                    <a:pt x="32467" y="25960"/>
                    <a:pt x="32868" y="26070"/>
                    <a:pt x="33215" y="26350"/>
                  </a:cubicBezTo>
                  <a:cubicBezTo>
                    <a:pt x="34659" y="27542"/>
                    <a:pt x="32922" y="29070"/>
                    <a:pt x="32274" y="30179"/>
                  </a:cubicBezTo>
                  <a:cubicBezTo>
                    <a:pt x="31088" y="32192"/>
                    <a:pt x="31978" y="33183"/>
                    <a:pt x="33181" y="33183"/>
                  </a:cubicBezTo>
                  <a:cubicBezTo>
                    <a:pt x="34228" y="33183"/>
                    <a:pt x="35512" y="32433"/>
                    <a:pt x="35873" y="30953"/>
                  </a:cubicBezTo>
                  <a:cubicBezTo>
                    <a:pt x="36056" y="30200"/>
                    <a:pt x="35112" y="27808"/>
                    <a:pt x="36365" y="27808"/>
                  </a:cubicBezTo>
                  <a:cubicBezTo>
                    <a:pt x="36401" y="27808"/>
                    <a:pt x="36439" y="27810"/>
                    <a:pt x="36479" y="27814"/>
                  </a:cubicBezTo>
                  <a:cubicBezTo>
                    <a:pt x="37839" y="27961"/>
                    <a:pt x="37526" y="30367"/>
                    <a:pt x="37295" y="31120"/>
                  </a:cubicBezTo>
                  <a:cubicBezTo>
                    <a:pt x="36982" y="32083"/>
                    <a:pt x="35663" y="33589"/>
                    <a:pt x="37254" y="33945"/>
                  </a:cubicBezTo>
                  <a:cubicBezTo>
                    <a:pt x="37362" y="33971"/>
                    <a:pt x="37463" y="33983"/>
                    <a:pt x="37557" y="33983"/>
                  </a:cubicBezTo>
                  <a:cubicBezTo>
                    <a:pt x="38684" y="33983"/>
                    <a:pt x="38855" y="32247"/>
                    <a:pt x="38990" y="31455"/>
                  </a:cubicBezTo>
                  <a:cubicBezTo>
                    <a:pt x="39158" y="30199"/>
                    <a:pt x="39325" y="28923"/>
                    <a:pt x="38655" y="27835"/>
                  </a:cubicBezTo>
                  <a:cubicBezTo>
                    <a:pt x="38111" y="26956"/>
                    <a:pt x="36542" y="26036"/>
                    <a:pt x="38823" y="25659"/>
                  </a:cubicBezTo>
                  <a:cubicBezTo>
                    <a:pt x="39006" y="25629"/>
                    <a:pt x="39171" y="25615"/>
                    <a:pt x="39321" y="25615"/>
                  </a:cubicBezTo>
                  <a:cubicBezTo>
                    <a:pt x="40731" y="25615"/>
                    <a:pt x="40784" y="26866"/>
                    <a:pt x="41522" y="27793"/>
                  </a:cubicBezTo>
                  <a:cubicBezTo>
                    <a:pt x="42359" y="28881"/>
                    <a:pt x="43614" y="29195"/>
                    <a:pt x="44933" y="29237"/>
                  </a:cubicBezTo>
                  <a:cubicBezTo>
                    <a:pt x="45051" y="29239"/>
                    <a:pt x="45170" y="29240"/>
                    <a:pt x="45288" y="29240"/>
                  </a:cubicBezTo>
                  <a:cubicBezTo>
                    <a:pt x="46592" y="29240"/>
                    <a:pt x="47895" y="29134"/>
                    <a:pt x="49180" y="28923"/>
                  </a:cubicBezTo>
                  <a:cubicBezTo>
                    <a:pt x="51168" y="28630"/>
                    <a:pt x="50142" y="28191"/>
                    <a:pt x="51168" y="26894"/>
                  </a:cubicBezTo>
                  <a:cubicBezTo>
                    <a:pt x="51505" y="26466"/>
                    <a:pt x="51960" y="26310"/>
                    <a:pt x="52489" y="26310"/>
                  </a:cubicBezTo>
                  <a:cubicBezTo>
                    <a:pt x="53899" y="26310"/>
                    <a:pt x="55836" y="27415"/>
                    <a:pt x="57472" y="27415"/>
                  </a:cubicBezTo>
                  <a:cubicBezTo>
                    <a:pt x="58194" y="27415"/>
                    <a:pt x="58857" y="27200"/>
                    <a:pt x="59391" y="26580"/>
                  </a:cubicBezTo>
                  <a:cubicBezTo>
                    <a:pt x="60646" y="25094"/>
                    <a:pt x="58889" y="24885"/>
                    <a:pt x="58407" y="24257"/>
                  </a:cubicBezTo>
                  <a:cubicBezTo>
                    <a:pt x="57424" y="23023"/>
                    <a:pt x="58449" y="22688"/>
                    <a:pt x="59998" y="22646"/>
                  </a:cubicBezTo>
                  <a:cubicBezTo>
                    <a:pt x="60031" y="22645"/>
                    <a:pt x="60066" y="22645"/>
                    <a:pt x="60100" y="22645"/>
                  </a:cubicBezTo>
                  <a:cubicBezTo>
                    <a:pt x="60413" y="22645"/>
                    <a:pt x="60752" y="22666"/>
                    <a:pt x="61078" y="22666"/>
                  </a:cubicBezTo>
                  <a:cubicBezTo>
                    <a:pt x="62032" y="22666"/>
                    <a:pt x="62876" y="22486"/>
                    <a:pt x="62634" y="21077"/>
                  </a:cubicBezTo>
                  <a:cubicBezTo>
                    <a:pt x="62455" y="20052"/>
                    <a:pt x="61543" y="19651"/>
                    <a:pt x="60570" y="19651"/>
                  </a:cubicBezTo>
                  <a:cubicBezTo>
                    <a:pt x="59836" y="19651"/>
                    <a:pt x="59067" y="19880"/>
                    <a:pt x="58554" y="20240"/>
                  </a:cubicBezTo>
                  <a:cubicBezTo>
                    <a:pt x="57485" y="20963"/>
                    <a:pt x="57011" y="21751"/>
                    <a:pt x="55902" y="21751"/>
                  </a:cubicBezTo>
                  <a:cubicBezTo>
                    <a:pt x="55600" y="21751"/>
                    <a:pt x="55251" y="21693"/>
                    <a:pt x="54829" y="21558"/>
                  </a:cubicBezTo>
                  <a:cubicBezTo>
                    <a:pt x="53407" y="21098"/>
                    <a:pt x="53072" y="19947"/>
                    <a:pt x="54390" y="18901"/>
                  </a:cubicBezTo>
                  <a:cubicBezTo>
                    <a:pt x="54578" y="18756"/>
                    <a:pt x="55091" y="18723"/>
                    <a:pt x="55745" y="18723"/>
                  </a:cubicBezTo>
                  <a:cubicBezTo>
                    <a:pt x="56310" y="18723"/>
                    <a:pt x="56980" y="18748"/>
                    <a:pt x="57638" y="18748"/>
                  </a:cubicBezTo>
                  <a:cubicBezTo>
                    <a:pt x="59523" y="18748"/>
                    <a:pt x="61305" y="18542"/>
                    <a:pt x="60207" y="16955"/>
                  </a:cubicBezTo>
                  <a:cubicBezTo>
                    <a:pt x="59875" y="16477"/>
                    <a:pt x="59541" y="16315"/>
                    <a:pt x="59207" y="16315"/>
                  </a:cubicBezTo>
                  <a:cubicBezTo>
                    <a:pt x="58501" y="16315"/>
                    <a:pt x="57795" y="17039"/>
                    <a:pt x="57107" y="17039"/>
                  </a:cubicBezTo>
                  <a:cubicBezTo>
                    <a:pt x="57094" y="17039"/>
                    <a:pt x="57081" y="17039"/>
                    <a:pt x="57068" y="17039"/>
                  </a:cubicBezTo>
                  <a:cubicBezTo>
                    <a:pt x="55311" y="16955"/>
                    <a:pt x="56901" y="15762"/>
                    <a:pt x="57968" y="15595"/>
                  </a:cubicBezTo>
                  <a:cubicBezTo>
                    <a:pt x="61692" y="14988"/>
                    <a:pt x="64768" y="15678"/>
                    <a:pt x="68304" y="13419"/>
                  </a:cubicBezTo>
                  <a:cubicBezTo>
                    <a:pt x="70794" y="11849"/>
                    <a:pt x="73410" y="6807"/>
                    <a:pt x="69476" y="5279"/>
                  </a:cubicBezTo>
                  <a:cubicBezTo>
                    <a:pt x="68911" y="5057"/>
                    <a:pt x="68395" y="4957"/>
                    <a:pt x="67924" y="4957"/>
                  </a:cubicBezTo>
                  <a:cubicBezTo>
                    <a:pt x="65430" y="4957"/>
                    <a:pt x="64198" y="7769"/>
                    <a:pt x="63617" y="10092"/>
                  </a:cubicBezTo>
                  <a:cubicBezTo>
                    <a:pt x="63344" y="11186"/>
                    <a:pt x="61734" y="14110"/>
                    <a:pt x="60168" y="14110"/>
                  </a:cubicBezTo>
                  <a:cubicBezTo>
                    <a:pt x="59697" y="14110"/>
                    <a:pt x="59230" y="13846"/>
                    <a:pt x="58805" y="13189"/>
                  </a:cubicBezTo>
                  <a:cubicBezTo>
                    <a:pt x="57801" y="11640"/>
                    <a:pt x="59956" y="12310"/>
                    <a:pt x="60604" y="11305"/>
                  </a:cubicBezTo>
                  <a:cubicBezTo>
                    <a:pt x="61290" y="10277"/>
                    <a:pt x="60345" y="9847"/>
                    <a:pt x="59390" y="9847"/>
                  </a:cubicBezTo>
                  <a:cubicBezTo>
                    <a:pt x="59121" y="9847"/>
                    <a:pt x="58851" y="9881"/>
                    <a:pt x="58617" y="9945"/>
                  </a:cubicBezTo>
                  <a:cubicBezTo>
                    <a:pt x="57103" y="10347"/>
                    <a:pt x="55812" y="13497"/>
                    <a:pt x="53940" y="13497"/>
                  </a:cubicBezTo>
                  <a:cubicBezTo>
                    <a:pt x="53664" y="13497"/>
                    <a:pt x="53376" y="13428"/>
                    <a:pt x="53072" y="13272"/>
                  </a:cubicBezTo>
                  <a:cubicBezTo>
                    <a:pt x="49598" y="11494"/>
                    <a:pt x="56482" y="9422"/>
                    <a:pt x="57361" y="9004"/>
                  </a:cubicBezTo>
                  <a:cubicBezTo>
                    <a:pt x="59830" y="7790"/>
                    <a:pt x="61023" y="5049"/>
                    <a:pt x="58889" y="2748"/>
                  </a:cubicBezTo>
                  <a:cubicBezTo>
                    <a:pt x="58186" y="2003"/>
                    <a:pt x="57302" y="1689"/>
                    <a:pt x="56387" y="1689"/>
                  </a:cubicBezTo>
                  <a:cubicBezTo>
                    <a:pt x="54062" y="1689"/>
                    <a:pt x="51531" y="3718"/>
                    <a:pt x="51231" y="5865"/>
                  </a:cubicBezTo>
                  <a:cubicBezTo>
                    <a:pt x="51084" y="6953"/>
                    <a:pt x="51419" y="8334"/>
                    <a:pt x="50896" y="9464"/>
                  </a:cubicBezTo>
                  <a:cubicBezTo>
                    <a:pt x="50163" y="11033"/>
                    <a:pt x="49117" y="10259"/>
                    <a:pt x="47987" y="11075"/>
                  </a:cubicBezTo>
                  <a:cubicBezTo>
                    <a:pt x="45725" y="12733"/>
                    <a:pt x="47862" y="15664"/>
                    <a:pt x="44773" y="15664"/>
                  </a:cubicBezTo>
                  <a:cubicBezTo>
                    <a:pt x="44548" y="15664"/>
                    <a:pt x="44296" y="15648"/>
                    <a:pt x="44012" y="15616"/>
                  </a:cubicBezTo>
                  <a:cubicBezTo>
                    <a:pt x="43333" y="15545"/>
                    <a:pt x="42644" y="15430"/>
                    <a:pt x="41972" y="15430"/>
                  </a:cubicBezTo>
                  <a:cubicBezTo>
                    <a:pt x="41256" y="15430"/>
                    <a:pt x="40558" y="15560"/>
                    <a:pt x="39911" y="16013"/>
                  </a:cubicBezTo>
                  <a:cubicBezTo>
                    <a:pt x="38957" y="16675"/>
                    <a:pt x="38746" y="18642"/>
                    <a:pt x="37659" y="18642"/>
                  </a:cubicBezTo>
                  <a:cubicBezTo>
                    <a:pt x="37577" y="18642"/>
                    <a:pt x="37491" y="18631"/>
                    <a:pt x="37400" y="18608"/>
                  </a:cubicBezTo>
                  <a:cubicBezTo>
                    <a:pt x="35810" y="18231"/>
                    <a:pt x="36270" y="15909"/>
                    <a:pt x="36919" y="15114"/>
                  </a:cubicBezTo>
                  <a:cubicBezTo>
                    <a:pt x="38174" y="13586"/>
                    <a:pt x="40183" y="13649"/>
                    <a:pt x="40873" y="11494"/>
                  </a:cubicBezTo>
                  <a:cubicBezTo>
                    <a:pt x="41474" y="9659"/>
                    <a:pt x="40433" y="8850"/>
                    <a:pt x="39110" y="8850"/>
                  </a:cubicBezTo>
                  <a:cubicBezTo>
                    <a:pt x="37899" y="8850"/>
                    <a:pt x="36450" y="9529"/>
                    <a:pt x="35810" y="10720"/>
                  </a:cubicBezTo>
                  <a:cubicBezTo>
                    <a:pt x="35182" y="11891"/>
                    <a:pt x="35349" y="13481"/>
                    <a:pt x="33822" y="13984"/>
                  </a:cubicBezTo>
                  <a:cubicBezTo>
                    <a:pt x="33606" y="14053"/>
                    <a:pt x="33391" y="14085"/>
                    <a:pt x="33179" y="14085"/>
                  </a:cubicBezTo>
                  <a:cubicBezTo>
                    <a:pt x="32180" y="14085"/>
                    <a:pt x="31260" y="13379"/>
                    <a:pt x="30725" y="12603"/>
                  </a:cubicBezTo>
                  <a:cubicBezTo>
                    <a:pt x="29972" y="11557"/>
                    <a:pt x="29616" y="9904"/>
                    <a:pt x="30077" y="8690"/>
                  </a:cubicBezTo>
                  <a:cubicBezTo>
                    <a:pt x="30788" y="6807"/>
                    <a:pt x="34282" y="6242"/>
                    <a:pt x="33822" y="3961"/>
                  </a:cubicBezTo>
                  <a:cubicBezTo>
                    <a:pt x="33550" y="2640"/>
                    <a:pt x="32680" y="2128"/>
                    <a:pt x="31663" y="2128"/>
                  </a:cubicBezTo>
                  <a:cubicBezTo>
                    <a:pt x="30023" y="2128"/>
                    <a:pt x="27999" y="3461"/>
                    <a:pt x="27482" y="4882"/>
                  </a:cubicBezTo>
                  <a:cubicBezTo>
                    <a:pt x="27207" y="5648"/>
                    <a:pt x="27135" y="8518"/>
                    <a:pt x="26070" y="8518"/>
                  </a:cubicBezTo>
                  <a:cubicBezTo>
                    <a:pt x="26001" y="8518"/>
                    <a:pt x="25928" y="8506"/>
                    <a:pt x="25850" y="8481"/>
                  </a:cubicBezTo>
                  <a:cubicBezTo>
                    <a:pt x="24804" y="8146"/>
                    <a:pt x="24950" y="5698"/>
                    <a:pt x="24867" y="4903"/>
                  </a:cubicBezTo>
                  <a:cubicBezTo>
                    <a:pt x="24720" y="3626"/>
                    <a:pt x="24574" y="2706"/>
                    <a:pt x="23297" y="1974"/>
                  </a:cubicBezTo>
                  <a:cubicBezTo>
                    <a:pt x="22845" y="1714"/>
                    <a:pt x="22435" y="1634"/>
                    <a:pt x="22042" y="1634"/>
                  </a:cubicBezTo>
                  <a:cubicBezTo>
                    <a:pt x="21420" y="1634"/>
                    <a:pt x="20844" y="1835"/>
                    <a:pt x="20216" y="1835"/>
                  </a:cubicBezTo>
                  <a:cubicBezTo>
                    <a:pt x="19995" y="1835"/>
                    <a:pt x="19768" y="1810"/>
                    <a:pt x="19531" y="1743"/>
                  </a:cubicBezTo>
                  <a:cubicBezTo>
                    <a:pt x="18286" y="1377"/>
                    <a:pt x="17922" y="0"/>
                    <a:pt x="1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81" name="Shape 281"/>
        <p:cNvGrpSpPr/>
        <p:nvPr/>
      </p:nvGrpSpPr>
      <p:grpSpPr>
        <a:xfrm>
          <a:off x="0" y="0"/>
          <a:ext cx="0" cy="0"/>
          <a:chOff x="0" y="0"/>
          <a:chExt cx="0" cy="0"/>
        </a:xfrm>
      </p:grpSpPr>
      <p:sp>
        <p:nvSpPr>
          <p:cNvPr id="282" name="Google Shape;282;p14"/>
          <p:cNvSpPr txBox="1"/>
          <p:nvPr>
            <p:ph hasCustomPrompt="1" type="title"/>
          </p:nvPr>
        </p:nvSpPr>
        <p:spPr>
          <a:xfrm>
            <a:off x="3766650" y="670231"/>
            <a:ext cx="4696800" cy="768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83" name="Google Shape;283;p14"/>
          <p:cNvSpPr txBox="1"/>
          <p:nvPr>
            <p:ph idx="1" type="subTitle"/>
          </p:nvPr>
        </p:nvSpPr>
        <p:spPr>
          <a:xfrm>
            <a:off x="3766650" y="1253631"/>
            <a:ext cx="4696800" cy="5988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2400"/>
              <a:buNone/>
              <a:defRPr sz="17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84" name="Google Shape;284;p14"/>
          <p:cNvSpPr txBox="1"/>
          <p:nvPr>
            <p:ph hasCustomPrompt="1" idx="2" type="title"/>
          </p:nvPr>
        </p:nvSpPr>
        <p:spPr>
          <a:xfrm>
            <a:off x="2242650" y="1954317"/>
            <a:ext cx="4696800" cy="768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85" name="Google Shape;285;p14"/>
          <p:cNvSpPr txBox="1"/>
          <p:nvPr>
            <p:ph idx="3" type="subTitle"/>
          </p:nvPr>
        </p:nvSpPr>
        <p:spPr>
          <a:xfrm>
            <a:off x="2242650" y="2554650"/>
            <a:ext cx="4696800" cy="5988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2400"/>
              <a:buNone/>
              <a:defRPr sz="17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86" name="Google Shape;286;p14"/>
          <p:cNvSpPr txBox="1"/>
          <p:nvPr>
            <p:ph hasCustomPrompt="1" idx="4" type="title"/>
          </p:nvPr>
        </p:nvSpPr>
        <p:spPr>
          <a:xfrm>
            <a:off x="718650" y="3265644"/>
            <a:ext cx="4696800" cy="768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87" name="Google Shape;287;p14"/>
          <p:cNvSpPr txBox="1"/>
          <p:nvPr>
            <p:ph idx="5" type="subTitle"/>
          </p:nvPr>
        </p:nvSpPr>
        <p:spPr>
          <a:xfrm>
            <a:off x="718650" y="3874469"/>
            <a:ext cx="4696800" cy="5988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2400"/>
              <a:buNone/>
              <a:defRPr sz="17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288" name="Google Shape;288;p14"/>
          <p:cNvGrpSpPr/>
          <p:nvPr/>
        </p:nvGrpSpPr>
        <p:grpSpPr>
          <a:xfrm>
            <a:off x="-2058477" y="-1572039"/>
            <a:ext cx="5660004" cy="5238089"/>
            <a:chOff x="-1691573" y="-1343439"/>
            <a:chExt cx="5660004" cy="5238089"/>
          </a:xfrm>
        </p:grpSpPr>
        <p:grpSp>
          <p:nvGrpSpPr>
            <p:cNvPr id="289" name="Google Shape;289;p14"/>
            <p:cNvGrpSpPr/>
            <p:nvPr/>
          </p:nvGrpSpPr>
          <p:grpSpPr>
            <a:xfrm rot="8686680">
              <a:off x="-1255668" y="-240152"/>
              <a:ext cx="4788195" cy="3031516"/>
              <a:chOff x="4745552" y="2969874"/>
              <a:chExt cx="4787747" cy="3031232"/>
            </a:xfrm>
          </p:grpSpPr>
          <p:grpSp>
            <p:nvGrpSpPr>
              <p:cNvPr id="290" name="Google Shape;290;p14"/>
              <p:cNvGrpSpPr/>
              <p:nvPr/>
            </p:nvGrpSpPr>
            <p:grpSpPr>
              <a:xfrm flipH="1">
                <a:off x="4745552" y="2969874"/>
                <a:ext cx="4787747" cy="3031232"/>
                <a:chOff x="158505" y="1922101"/>
                <a:chExt cx="4787747" cy="3031232"/>
              </a:xfrm>
            </p:grpSpPr>
            <p:sp>
              <p:nvSpPr>
                <p:cNvPr id="291" name="Google Shape;291;p14"/>
                <p:cNvSpPr/>
                <p:nvPr/>
              </p:nvSpPr>
              <p:spPr>
                <a:xfrm>
                  <a:off x="4717822" y="3324891"/>
                  <a:ext cx="74101" cy="78584"/>
                </a:xfrm>
                <a:custGeom>
                  <a:rect b="b" l="l" r="r" t="t"/>
                  <a:pathLst>
                    <a:path extrusionOk="0" h="929" w="876">
                      <a:moveTo>
                        <a:pt x="51" y="1"/>
                      </a:moveTo>
                      <a:cubicBezTo>
                        <a:pt x="11" y="1"/>
                        <a:pt x="1" y="56"/>
                        <a:pt x="43" y="77"/>
                      </a:cubicBezTo>
                      <a:cubicBezTo>
                        <a:pt x="385" y="221"/>
                        <a:pt x="651" y="517"/>
                        <a:pt x="749" y="882"/>
                      </a:cubicBezTo>
                      <a:cubicBezTo>
                        <a:pt x="758" y="915"/>
                        <a:pt x="781" y="929"/>
                        <a:pt x="804" y="929"/>
                      </a:cubicBezTo>
                      <a:cubicBezTo>
                        <a:pt x="838" y="929"/>
                        <a:pt x="875" y="897"/>
                        <a:pt x="871" y="851"/>
                      </a:cubicBezTo>
                      <a:cubicBezTo>
                        <a:pt x="795" y="426"/>
                        <a:pt x="476" y="92"/>
                        <a:pt x="59" y="1"/>
                      </a:cubicBezTo>
                      <a:cubicBezTo>
                        <a:pt x="56" y="1"/>
                        <a:pt x="53" y="1"/>
                        <a:pt x="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14"/>
                <p:cNvGrpSpPr/>
                <p:nvPr/>
              </p:nvGrpSpPr>
              <p:grpSpPr>
                <a:xfrm rot="-2411840">
                  <a:off x="2816662" y="2032657"/>
                  <a:ext cx="539920" cy="539281"/>
                  <a:chOff x="4773297" y="2601997"/>
                  <a:chExt cx="539938" cy="539299"/>
                </a:xfrm>
              </p:grpSpPr>
              <p:sp>
                <p:nvSpPr>
                  <p:cNvPr id="293" name="Google Shape;293;p14"/>
                  <p:cNvSpPr/>
                  <p:nvPr/>
                </p:nvSpPr>
                <p:spPr>
                  <a:xfrm>
                    <a:off x="4945945" y="2620438"/>
                    <a:ext cx="367290" cy="301733"/>
                  </a:xfrm>
                  <a:custGeom>
                    <a:rect b="b" l="l" r="r" t="t"/>
                    <a:pathLst>
                      <a:path extrusionOk="0" h="3567" w="4342">
                        <a:moveTo>
                          <a:pt x="3028" y="1"/>
                        </a:moveTo>
                        <a:lnTo>
                          <a:pt x="3028" y="1"/>
                        </a:lnTo>
                        <a:cubicBezTo>
                          <a:pt x="2232" y="23"/>
                          <a:pt x="1503" y="426"/>
                          <a:pt x="1070" y="1086"/>
                        </a:cubicBezTo>
                        <a:cubicBezTo>
                          <a:pt x="562" y="1814"/>
                          <a:pt x="0" y="3279"/>
                          <a:pt x="1306" y="3537"/>
                        </a:cubicBezTo>
                        <a:cubicBezTo>
                          <a:pt x="1407" y="3557"/>
                          <a:pt x="1509" y="3566"/>
                          <a:pt x="1611" y="3566"/>
                        </a:cubicBezTo>
                        <a:cubicBezTo>
                          <a:pt x="2372" y="3566"/>
                          <a:pt x="3128" y="3046"/>
                          <a:pt x="3529" y="2437"/>
                        </a:cubicBezTo>
                        <a:cubicBezTo>
                          <a:pt x="3950" y="1820"/>
                          <a:pt x="4342" y="137"/>
                          <a:pt x="3152" y="137"/>
                        </a:cubicBezTo>
                        <a:cubicBezTo>
                          <a:pt x="3141" y="137"/>
                          <a:pt x="3130" y="137"/>
                          <a:pt x="3119" y="137"/>
                        </a:cubicBezTo>
                        <a:cubicBezTo>
                          <a:pt x="3044" y="137"/>
                          <a:pt x="2998" y="61"/>
                          <a:pt x="302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4"/>
                  <p:cNvSpPr/>
                  <p:nvPr/>
                </p:nvSpPr>
                <p:spPr>
                  <a:xfrm>
                    <a:off x="4945945" y="2601997"/>
                    <a:ext cx="367290" cy="342674"/>
                  </a:xfrm>
                  <a:custGeom>
                    <a:rect b="b" l="l" r="r" t="t"/>
                    <a:pathLst>
                      <a:path extrusionOk="0" h="4051" w="4342">
                        <a:moveTo>
                          <a:pt x="3021" y="219"/>
                        </a:moveTo>
                        <a:lnTo>
                          <a:pt x="3021" y="219"/>
                        </a:lnTo>
                        <a:cubicBezTo>
                          <a:pt x="2992" y="284"/>
                          <a:pt x="3039" y="356"/>
                          <a:pt x="3109" y="356"/>
                        </a:cubicBezTo>
                        <a:cubicBezTo>
                          <a:pt x="3112" y="356"/>
                          <a:pt x="3116" y="356"/>
                          <a:pt x="3119" y="355"/>
                        </a:cubicBezTo>
                        <a:cubicBezTo>
                          <a:pt x="3130" y="355"/>
                          <a:pt x="3141" y="355"/>
                          <a:pt x="3152" y="355"/>
                        </a:cubicBezTo>
                        <a:cubicBezTo>
                          <a:pt x="4342" y="355"/>
                          <a:pt x="3950" y="2038"/>
                          <a:pt x="3529" y="2655"/>
                        </a:cubicBezTo>
                        <a:cubicBezTo>
                          <a:pt x="3128" y="3264"/>
                          <a:pt x="2372" y="3784"/>
                          <a:pt x="1611" y="3784"/>
                        </a:cubicBezTo>
                        <a:cubicBezTo>
                          <a:pt x="1509" y="3784"/>
                          <a:pt x="1407" y="3775"/>
                          <a:pt x="1306" y="3755"/>
                        </a:cubicBezTo>
                        <a:cubicBezTo>
                          <a:pt x="0" y="3497"/>
                          <a:pt x="562" y="2032"/>
                          <a:pt x="1070" y="1304"/>
                        </a:cubicBezTo>
                        <a:cubicBezTo>
                          <a:pt x="1503" y="644"/>
                          <a:pt x="2232" y="241"/>
                          <a:pt x="3021" y="219"/>
                        </a:cubicBezTo>
                        <a:close/>
                        <a:moveTo>
                          <a:pt x="2782" y="1"/>
                        </a:moveTo>
                        <a:cubicBezTo>
                          <a:pt x="1798" y="1"/>
                          <a:pt x="950" y="794"/>
                          <a:pt x="532" y="1668"/>
                        </a:cubicBezTo>
                        <a:cubicBezTo>
                          <a:pt x="304" y="2139"/>
                          <a:pt x="76" y="2731"/>
                          <a:pt x="266" y="3247"/>
                        </a:cubicBezTo>
                        <a:cubicBezTo>
                          <a:pt x="441" y="3732"/>
                          <a:pt x="941" y="4005"/>
                          <a:pt x="1435" y="4043"/>
                        </a:cubicBezTo>
                        <a:cubicBezTo>
                          <a:pt x="1491" y="4048"/>
                          <a:pt x="1547" y="4050"/>
                          <a:pt x="1603" y="4050"/>
                        </a:cubicBezTo>
                        <a:cubicBezTo>
                          <a:pt x="2657" y="4050"/>
                          <a:pt x="3580" y="3250"/>
                          <a:pt x="3969" y="2306"/>
                        </a:cubicBezTo>
                        <a:cubicBezTo>
                          <a:pt x="4220" y="1691"/>
                          <a:pt x="4288" y="128"/>
                          <a:pt x="3362" y="120"/>
                        </a:cubicBezTo>
                        <a:cubicBezTo>
                          <a:pt x="3355" y="105"/>
                          <a:pt x="3340" y="90"/>
                          <a:pt x="3324" y="82"/>
                        </a:cubicBezTo>
                        <a:cubicBezTo>
                          <a:pt x="3140" y="26"/>
                          <a:pt x="2959" y="1"/>
                          <a:pt x="278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4"/>
                  <p:cNvSpPr/>
                  <p:nvPr/>
                </p:nvSpPr>
                <p:spPr>
                  <a:xfrm>
                    <a:off x="4780318" y="3032006"/>
                    <a:ext cx="124432" cy="91611"/>
                  </a:xfrm>
                  <a:custGeom>
                    <a:rect b="b" l="l" r="r" t="t"/>
                    <a:pathLst>
                      <a:path extrusionOk="0" h="1083" w="1471">
                        <a:moveTo>
                          <a:pt x="729" y="0"/>
                        </a:moveTo>
                        <a:cubicBezTo>
                          <a:pt x="372" y="175"/>
                          <a:pt x="0" y="516"/>
                          <a:pt x="274" y="919"/>
                        </a:cubicBezTo>
                        <a:cubicBezTo>
                          <a:pt x="354" y="1034"/>
                          <a:pt x="447" y="1082"/>
                          <a:pt x="541" y="1082"/>
                        </a:cubicBezTo>
                        <a:cubicBezTo>
                          <a:pt x="989" y="1082"/>
                          <a:pt x="1470" y="8"/>
                          <a:pt x="779" y="8"/>
                        </a:cubicBezTo>
                        <a:cubicBezTo>
                          <a:pt x="775" y="8"/>
                          <a:pt x="771" y="8"/>
                          <a:pt x="767" y="8"/>
                        </a:cubicBezTo>
                        <a:cubicBezTo>
                          <a:pt x="752" y="8"/>
                          <a:pt x="744" y="8"/>
                          <a:pt x="72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4"/>
                  <p:cNvSpPr/>
                  <p:nvPr/>
                </p:nvSpPr>
                <p:spPr>
                  <a:xfrm>
                    <a:off x="4773297" y="3015342"/>
                    <a:ext cx="131537" cy="125955"/>
                  </a:xfrm>
                  <a:custGeom>
                    <a:rect b="b" l="l" r="r" t="t"/>
                    <a:pathLst>
                      <a:path extrusionOk="0" h="1489" w="1555">
                        <a:moveTo>
                          <a:pt x="812" y="197"/>
                        </a:moveTo>
                        <a:cubicBezTo>
                          <a:pt x="827" y="205"/>
                          <a:pt x="835" y="205"/>
                          <a:pt x="850" y="205"/>
                        </a:cubicBezTo>
                        <a:cubicBezTo>
                          <a:pt x="854" y="205"/>
                          <a:pt x="858" y="205"/>
                          <a:pt x="862" y="205"/>
                        </a:cubicBezTo>
                        <a:cubicBezTo>
                          <a:pt x="1554" y="205"/>
                          <a:pt x="1071" y="1277"/>
                          <a:pt x="623" y="1277"/>
                        </a:cubicBezTo>
                        <a:cubicBezTo>
                          <a:pt x="529" y="1277"/>
                          <a:pt x="437" y="1230"/>
                          <a:pt x="357" y="1116"/>
                        </a:cubicBezTo>
                        <a:cubicBezTo>
                          <a:pt x="83" y="713"/>
                          <a:pt x="455" y="372"/>
                          <a:pt x="812" y="197"/>
                        </a:cubicBezTo>
                        <a:close/>
                        <a:moveTo>
                          <a:pt x="1047" y="0"/>
                        </a:moveTo>
                        <a:cubicBezTo>
                          <a:pt x="637" y="30"/>
                          <a:pt x="175" y="235"/>
                          <a:pt x="76" y="676"/>
                        </a:cubicBezTo>
                        <a:cubicBezTo>
                          <a:pt x="0" y="1017"/>
                          <a:pt x="182" y="1419"/>
                          <a:pt x="546" y="1480"/>
                        </a:cubicBezTo>
                        <a:cubicBezTo>
                          <a:pt x="579" y="1486"/>
                          <a:pt x="611" y="1489"/>
                          <a:pt x="643" y="1489"/>
                        </a:cubicBezTo>
                        <a:cubicBezTo>
                          <a:pt x="1026" y="1489"/>
                          <a:pt x="1340" y="1086"/>
                          <a:pt x="1396" y="729"/>
                        </a:cubicBezTo>
                        <a:cubicBezTo>
                          <a:pt x="1434" y="486"/>
                          <a:pt x="1320" y="137"/>
                          <a:pt x="1093" y="46"/>
                        </a:cubicBezTo>
                        <a:cubicBezTo>
                          <a:pt x="1093" y="23"/>
                          <a:pt x="1078" y="0"/>
                          <a:pt x="104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14"/>
                <p:cNvSpPr/>
                <p:nvPr/>
              </p:nvSpPr>
              <p:spPr>
                <a:xfrm>
                  <a:off x="4832563" y="4383313"/>
                  <a:ext cx="100916" cy="74862"/>
                </a:xfrm>
                <a:custGeom>
                  <a:rect b="b" l="l" r="r" t="t"/>
                  <a:pathLst>
                    <a:path extrusionOk="0" h="885" w="1193">
                      <a:moveTo>
                        <a:pt x="755" y="1"/>
                      </a:moveTo>
                      <a:cubicBezTo>
                        <a:pt x="604" y="1"/>
                        <a:pt x="464" y="106"/>
                        <a:pt x="388" y="243"/>
                      </a:cubicBezTo>
                      <a:cubicBezTo>
                        <a:pt x="372" y="266"/>
                        <a:pt x="349" y="276"/>
                        <a:pt x="327" y="276"/>
                      </a:cubicBezTo>
                      <a:cubicBezTo>
                        <a:pt x="284" y="276"/>
                        <a:pt x="241" y="239"/>
                        <a:pt x="251" y="189"/>
                      </a:cubicBezTo>
                      <a:cubicBezTo>
                        <a:pt x="266" y="136"/>
                        <a:pt x="289" y="91"/>
                        <a:pt x="319" y="45"/>
                      </a:cubicBezTo>
                      <a:lnTo>
                        <a:pt x="319" y="45"/>
                      </a:lnTo>
                      <a:cubicBezTo>
                        <a:pt x="1" y="167"/>
                        <a:pt x="8" y="577"/>
                        <a:pt x="259" y="766"/>
                      </a:cubicBezTo>
                      <a:cubicBezTo>
                        <a:pt x="360" y="845"/>
                        <a:pt x="482" y="885"/>
                        <a:pt x="603" y="885"/>
                      </a:cubicBezTo>
                      <a:cubicBezTo>
                        <a:pt x="728" y="885"/>
                        <a:pt x="853" y="843"/>
                        <a:pt x="957" y="759"/>
                      </a:cubicBezTo>
                      <a:cubicBezTo>
                        <a:pt x="1162" y="592"/>
                        <a:pt x="1192" y="212"/>
                        <a:pt x="934" y="53"/>
                      </a:cubicBezTo>
                      <a:cubicBezTo>
                        <a:pt x="875" y="17"/>
                        <a:pt x="814" y="1"/>
                        <a:pt x="75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4"/>
                <p:cNvSpPr/>
                <p:nvPr/>
              </p:nvSpPr>
              <p:spPr>
                <a:xfrm>
                  <a:off x="4820382" y="4370539"/>
                  <a:ext cx="125870" cy="99985"/>
                </a:xfrm>
                <a:custGeom>
                  <a:rect b="b" l="l" r="r" t="t"/>
                  <a:pathLst>
                    <a:path extrusionOk="0" h="1182" w="1488">
                      <a:moveTo>
                        <a:pt x="899" y="152"/>
                      </a:moveTo>
                      <a:cubicBezTo>
                        <a:pt x="958" y="152"/>
                        <a:pt x="1019" y="168"/>
                        <a:pt x="1078" y="204"/>
                      </a:cubicBezTo>
                      <a:cubicBezTo>
                        <a:pt x="1336" y="363"/>
                        <a:pt x="1306" y="743"/>
                        <a:pt x="1101" y="917"/>
                      </a:cubicBezTo>
                      <a:cubicBezTo>
                        <a:pt x="996" y="999"/>
                        <a:pt x="869" y="1041"/>
                        <a:pt x="743" y="1041"/>
                      </a:cubicBezTo>
                      <a:cubicBezTo>
                        <a:pt x="623" y="1041"/>
                        <a:pt x="503" y="1003"/>
                        <a:pt x="403" y="925"/>
                      </a:cubicBezTo>
                      <a:cubicBezTo>
                        <a:pt x="152" y="728"/>
                        <a:pt x="145" y="325"/>
                        <a:pt x="463" y="204"/>
                      </a:cubicBezTo>
                      <a:lnTo>
                        <a:pt x="463" y="204"/>
                      </a:lnTo>
                      <a:cubicBezTo>
                        <a:pt x="433" y="242"/>
                        <a:pt x="410" y="287"/>
                        <a:pt x="395" y="340"/>
                      </a:cubicBezTo>
                      <a:cubicBezTo>
                        <a:pt x="385" y="394"/>
                        <a:pt x="426" y="432"/>
                        <a:pt x="468" y="432"/>
                      </a:cubicBezTo>
                      <a:cubicBezTo>
                        <a:pt x="492" y="432"/>
                        <a:pt x="515" y="421"/>
                        <a:pt x="532" y="394"/>
                      </a:cubicBezTo>
                      <a:cubicBezTo>
                        <a:pt x="608" y="257"/>
                        <a:pt x="748" y="152"/>
                        <a:pt x="899" y="152"/>
                      </a:cubicBezTo>
                      <a:close/>
                      <a:moveTo>
                        <a:pt x="886" y="0"/>
                      </a:moveTo>
                      <a:cubicBezTo>
                        <a:pt x="756" y="0"/>
                        <a:pt x="626" y="46"/>
                        <a:pt x="524" y="136"/>
                      </a:cubicBezTo>
                      <a:cubicBezTo>
                        <a:pt x="519" y="124"/>
                        <a:pt x="505" y="117"/>
                        <a:pt x="492" y="117"/>
                      </a:cubicBezTo>
                      <a:cubicBezTo>
                        <a:pt x="487" y="117"/>
                        <a:pt x="483" y="118"/>
                        <a:pt x="479" y="120"/>
                      </a:cubicBezTo>
                      <a:cubicBezTo>
                        <a:pt x="107" y="196"/>
                        <a:pt x="0" y="644"/>
                        <a:pt x="221" y="925"/>
                      </a:cubicBezTo>
                      <a:cubicBezTo>
                        <a:pt x="359" y="1094"/>
                        <a:pt x="560" y="1181"/>
                        <a:pt x="763" y="1181"/>
                      </a:cubicBezTo>
                      <a:cubicBezTo>
                        <a:pt x="915" y="1181"/>
                        <a:pt x="1069" y="1132"/>
                        <a:pt x="1199" y="1031"/>
                      </a:cubicBezTo>
                      <a:cubicBezTo>
                        <a:pt x="1488" y="788"/>
                        <a:pt x="1488" y="348"/>
                        <a:pt x="1207" y="105"/>
                      </a:cubicBezTo>
                      <a:cubicBezTo>
                        <a:pt x="1112" y="35"/>
                        <a:pt x="999" y="0"/>
                        <a:pt x="88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4"/>
                <p:cNvSpPr/>
                <p:nvPr/>
              </p:nvSpPr>
              <p:spPr>
                <a:xfrm>
                  <a:off x="4443534" y="4319024"/>
                  <a:ext cx="339037" cy="283207"/>
                </a:xfrm>
                <a:custGeom>
                  <a:rect b="b" l="l" r="r" t="t"/>
                  <a:pathLst>
                    <a:path extrusionOk="0" h="3348" w="4008">
                      <a:moveTo>
                        <a:pt x="2192" y="0"/>
                      </a:moveTo>
                      <a:cubicBezTo>
                        <a:pt x="1697" y="0"/>
                        <a:pt x="1192" y="196"/>
                        <a:pt x="828" y="540"/>
                      </a:cubicBezTo>
                      <a:cubicBezTo>
                        <a:pt x="92" y="1230"/>
                        <a:pt x="1" y="2323"/>
                        <a:pt x="638" y="3059"/>
                      </a:cubicBezTo>
                      <a:cubicBezTo>
                        <a:pt x="649" y="3048"/>
                        <a:pt x="664" y="3043"/>
                        <a:pt x="678" y="3043"/>
                      </a:cubicBezTo>
                      <a:cubicBezTo>
                        <a:pt x="704" y="3043"/>
                        <a:pt x="730" y="3058"/>
                        <a:pt x="745" y="3082"/>
                      </a:cubicBezTo>
                      <a:cubicBezTo>
                        <a:pt x="861" y="3274"/>
                        <a:pt x="1092" y="3348"/>
                        <a:pt x="1369" y="3348"/>
                      </a:cubicBezTo>
                      <a:cubicBezTo>
                        <a:pt x="2008" y="3348"/>
                        <a:pt x="2896" y="2955"/>
                        <a:pt x="3203" y="2733"/>
                      </a:cubicBezTo>
                      <a:cubicBezTo>
                        <a:pt x="3955" y="2186"/>
                        <a:pt x="4008" y="1147"/>
                        <a:pt x="3370" y="479"/>
                      </a:cubicBezTo>
                      <a:cubicBezTo>
                        <a:pt x="3052" y="150"/>
                        <a:pt x="2626" y="0"/>
                        <a:pt x="219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4"/>
                <p:cNvSpPr/>
                <p:nvPr/>
              </p:nvSpPr>
              <p:spPr>
                <a:xfrm>
                  <a:off x="4007012" y="3358051"/>
                  <a:ext cx="310107" cy="405440"/>
                </a:xfrm>
                <a:custGeom>
                  <a:rect b="b" l="l" r="r" t="t"/>
                  <a:pathLst>
                    <a:path extrusionOk="0" h="4793" w="3666">
                      <a:moveTo>
                        <a:pt x="2493" y="1"/>
                      </a:moveTo>
                      <a:cubicBezTo>
                        <a:pt x="2058" y="1"/>
                        <a:pt x="1617" y="243"/>
                        <a:pt x="1328" y="550"/>
                      </a:cubicBezTo>
                      <a:cubicBezTo>
                        <a:pt x="903" y="983"/>
                        <a:pt x="858" y="1499"/>
                        <a:pt x="865" y="2076"/>
                      </a:cubicBezTo>
                      <a:cubicBezTo>
                        <a:pt x="888" y="2485"/>
                        <a:pt x="797" y="2888"/>
                        <a:pt x="600" y="3244"/>
                      </a:cubicBezTo>
                      <a:cubicBezTo>
                        <a:pt x="478" y="3472"/>
                        <a:pt x="319" y="3662"/>
                        <a:pt x="175" y="3874"/>
                      </a:cubicBezTo>
                      <a:cubicBezTo>
                        <a:pt x="23" y="4087"/>
                        <a:pt x="0" y="4117"/>
                        <a:pt x="23" y="4413"/>
                      </a:cubicBezTo>
                      <a:cubicBezTo>
                        <a:pt x="53" y="4762"/>
                        <a:pt x="137" y="4762"/>
                        <a:pt x="471" y="4792"/>
                      </a:cubicBezTo>
                      <a:cubicBezTo>
                        <a:pt x="1032" y="4087"/>
                        <a:pt x="1267" y="3214"/>
                        <a:pt x="1935" y="2584"/>
                      </a:cubicBezTo>
                      <a:cubicBezTo>
                        <a:pt x="2239" y="2296"/>
                        <a:pt x="2573" y="2038"/>
                        <a:pt x="2853" y="1727"/>
                      </a:cubicBezTo>
                      <a:cubicBezTo>
                        <a:pt x="3248" y="1286"/>
                        <a:pt x="3665" y="345"/>
                        <a:pt x="2861" y="65"/>
                      </a:cubicBezTo>
                      <a:cubicBezTo>
                        <a:pt x="2741" y="21"/>
                        <a:pt x="2617" y="1"/>
                        <a:pt x="249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4"/>
                <p:cNvSpPr/>
                <p:nvPr/>
              </p:nvSpPr>
              <p:spPr>
                <a:xfrm>
                  <a:off x="4425601" y="4305321"/>
                  <a:ext cx="372365" cy="308500"/>
                </a:xfrm>
                <a:custGeom>
                  <a:rect b="b" l="l" r="r" t="t"/>
                  <a:pathLst>
                    <a:path extrusionOk="0" h="3647" w="4402">
                      <a:moveTo>
                        <a:pt x="2401" y="169"/>
                      </a:moveTo>
                      <a:cubicBezTo>
                        <a:pt x="2835" y="169"/>
                        <a:pt x="3263" y="318"/>
                        <a:pt x="3582" y="649"/>
                      </a:cubicBezTo>
                      <a:cubicBezTo>
                        <a:pt x="4220" y="1309"/>
                        <a:pt x="4167" y="2356"/>
                        <a:pt x="3415" y="2902"/>
                      </a:cubicBezTo>
                      <a:cubicBezTo>
                        <a:pt x="3107" y="3120"/>
                        <a:pt x="2216" y="3513"/>
                        <a:pt x="1575" y="3513"/>
                      </a:cubicBezTo>
                      <a:cubicBezTo>
                        <a:pt x="1301" y="3513"/>
                        <a:pt x="1073" y="3441"/>
                        <a:pt x="957" y="3252"/>
                      </a:cubicBezTo>
                      <a:cubicBezTo>
                        <a:pt x="942" y="3222"/>
                        <a:pt x="915" y="3209"/>
                        <a:pt x="889" y="3209"/>
                      </a:cubicBezTo>
                      <a:cubicBezTo>
                        <a:pt x="875" y="3209"/>
                        <a:pt x="861" y="3213"/>
                        <a:pt x="850" y="3221"/>
                      </a:cubicBezTo>
                      <a:cubicBezTo>
                        <a:pt x="213" y="2485"/>
                        <a:pt x="304" y="1392"/>
                        <a:pt x="1040" y="702"/>
                      </a:cubicBezTo>
                      <a:cubicBezTo>
                        <a:pt x="1404" y="362"/>
                        <a:pt x="1907" y="169"/>
                        <a:pt x="2401" y="169"/>
                      </a:cubicBezTo>
                      <a:close/>
                      <a:moveTo>
                        <a:pt x="2405" y="1"/>
                      </a:moveTo>
                      <a:cubicBezTo>
                        <a:pt x="1869" y="1"/>
                        <a:pt x="1321" y="210"/>
                        <a:pt x="926" y="580"/>
                      </a:cubicBezTo>
                      <a:cubicBezTo>
                        <a:pt x="152" y="1324"/>
                        <a:pt x="0" y="2644"/>
                        <a:pt x="843" y="3350"/>
                      </a:cubicBezTo>
                      <a:cubicBezTo>
                        <a:pt x="985" y="3583"/>
                        <a:pt x="1222" y="3646"/>
                        <a:pt x="1473" y="3646"/>
                      </a:cubicBezTo>
                      <a:cubicBezTo>
                        <a:pt x="1623" y="3646"/>
                        <a:pt x="1778" y="3623"/>
                        <a:pt x="1920" y="3601"/>
                      </a:cubicBezTo>
                      <a:cubicBezTo>
                        <a:pt x="2474" y="3502"/>
                        <a:pt x="3051" y="3365"/>
                        <a:pt x="3506" y="3031"/>
                      </a:cubicBezTo>
                      <a:cubicBezTo>
                        <a:pt x="4318" y="2440"/>
                        <a:pt x="4402" y="1316"/>
                        <a:pt x="3734" y="573"/>
                      </a:cubicBezTo>
                      <a:cubicBezTo>
                        <a:pt x="3388" y="179"/>
                        <a:pt x="2901" y="1"/>
                        <a:pt x="240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4"/>
                <p:cNvSpPr/>
                <p:nvPr/>
              </p:nvSpPr>
              <p:spPr>
                <a:xfrm>
                  <a:off x="3972330" y="3339610"/>
                  <a:ext cx="349272" cy="441898"/>
                </a:xfrm>
                <a:custGeom>
                  <a:rect b="b" l="l" r="r" t="t"/>
                  <a:pathLst>
                    <a:path extrusionOk="0" h="5224" w="4129">
                      <a:moveTo>
                        <a:pt x="2901" y="221"/>
                      </a:moveTo>
                      <a:cubicBezTo>
                        <a:pt x="3026" y="221"/>
                        <a:pt x="3151" y="240"/>
                        <a:pt x="3271" y="283"/>
                      </a:cubicBezTo>
                      <a:cubicBezTo>
                        <a:pt x="4083" y="563"/>
                        <a:pt x="3658" y="1497"/>
                        <a:pt x="3263" y="1945"/>
                      </a:cubicBezTo>
                      <a:cubicBezTo>
                        <a:pt x="2990" y="2256"/>
                        <a:pt x="2649" y="2514"/>
                        <a:pt x="2345" y="2794"/>
                      </a:cubicBezTo>
                      <a:cubicBezTo>
                        <a:pt x="1677" y="3424"/>
                        <a:pt x="1442" y="4305"/>
                        <a:pt x="881" y="5003"/>
                      </a:cubicBezTo>
                      <a:cubicBezTo>
                        <a:pt x="547" y="4972"/>
                        <a:pt x="463" y="4980"/>
                        <a:pt x="440" y="4623"/>
                      </a:cubicBezTo>
                      <a:cubicBezTo>
                        <a:pt x="410" y="4327"/>
                        <a:pt x="440" y="4289"/>
                        <a:pt x="585" y="4085"/>
                      </a:cubicBezTo>
                      <a:cubicBezTo>
                        <a:pt x="729" y="3880"/>
                        <a:pt x="888" y="3675"/>
                        <a:pt x="1010" y="3455"/>
                      </a:cubicBezTo>
                      <a:cubicBezTo>
                        <a:pt x="1207" y="3098"/>
                        <a:pt x="1298" y="2688"/>
                        <a:pt x="1283" y="2286"/>
                      </a:cubicBezTo>
                      <a:cubicBezTo>
                        <a:pt x="1268" y="1709"/>
                        <a:pt x="1321" y="1193"/>
                        <a:pt x="1738" y="761"/>
                      </a:cubicBezTo>
                      <a:cubicBezTo>
                        <a:pt x="2027" y="454"/>
                        <a:pt x="2467" y="221"/>
                        <a:pt x="2901" y="221"/>
                      </a:cubicBezTo>
                      <a:close/>
                      <a:moveTo>
                        <a:pt x="2911" y="1"/>
                      </a:moveTo>
                      <a:cubicBezTo>
                        <a:pt x="2894" y="1"/>
                        <a:pt x="2878" y="1"/>
                        <a:pt x="2861" y="2"/>
                      </a:cubicBezTo>
                      <a:cubicBezTo>
                        <a:pt x="2322" y="25"/>
                        <a:pt x="1822" y="283"/>
                        <a:pt x="1488" y="692"/>
                      </a:cubicBezTo>
                      <a:cubicBezTo>
                        <a:pt x="1055" y="1201"/>
                        <a:pt x="1047" y="1732"/>
                        <a:pt x="1047" y="2369"/>
                      </a:cubicBezTo>
                      <a:cubicBezTo>
                        <a:pt x="1047" y="2810"/>
                        <a:pt x="911" y="3242"/>
                        <a:pt x="645" y="3591"/>
                      </a:cubicBezTo>
                      <a:cubicBezTo>
                        <a:pt x="448" y="3880"/>
                        <a:pt x="144" y="4168"/>
                        <a:pt x="84" y="4532"/>
                      </a:cubicBezTo>
                      <a:cubicBezTo>
                        <a:pt x="0" y="5048"/>
                        <a:pt x="478" y="5200"/>
                        <a:pt x="896" y="5223"/>
                      </a:cubicBezTo>
                      <a:cubicBezTo>
                        <a:pt x="899" y="5223"/>
                        <a:pt x="901" y="5223"/>
                        <a:pt x="904" y="5223"/>
                      </a:cubicBezTo>
                      <a:cubicBezTo>
                        <a:pt x="990" y="5223"/>
                        <a:pt x="1030" y="5115"/>
                        <a:pt x="972" y="5056"/>
                      </a:cubicBezTo>
                      <a:cubicBezTo>
                        <a:pt x="1427" y="4631"/>
                        <a:pt x="1624" y="4016"/>
                        <a:pt x="1981" y="3523"/>
                      </a:cubicBezTo>
                      <a:cubicBezTo>
                        <a:pt x="2398" y="2946"/>
                        <a:pt x="3021" y="2597"/>
                        <a:pt x="3484" y="2081"/>
                      </a:cubicBezTo>
                      <a:cubicBezTo>
                        <a:pt x="3817" y="1709"/>
                        <a:pt x="4129" y="1148"/>
                        <a:pt x="3962" y="632"/>
                      </a:cubicBezTo>
                      <a:cubicBezTo>
                        <a:pt x="3815" y="193"/>
                        <a:pt x="3345" y="1"/>
                        <a:pt x="291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4"/>
                <p:cNvSpPr/>
                <p:nvPr/>
              </p:nvSpPr>
              <p:spPr>
                <a:xfrm>
                  <a:off x="4003797" y="4674017"/>
                  <a:ext cx="53545" cy="118426"/>
                </a:xfrm>
                <a:custGeom>
                  <a:rect b="b" l="l" r="r" t="t"/>
                  <a:pathLst>
                    <a:path extrusionOk="0" h="1400" w="633">
                      <a:moveTo>
                        <a:pt x="72" y="0"/>
                      </a:moveTo>
                      <a:cubicBezTo>
                        <a:pt x="53" y="0"/>
                        <a:pt x="34" y="12"/>
                        <a:pt x="30" y="34"/>
                      </a:cubicBezTo>
                      <a:cubicBezTo>
                        <a:pt x="0" y="535"/>
                        <a:pt x="190" y="1036"/>
                        <a:pt x="554" y="1393"/>
                      </a:cubicBezTo>
                      <a:cubicBezTo>
                        <a:pt x="561" y="1398"/>
                        <a:pt x="568" y="1400"/>
                        <a:pt x="576" y="1400"/>
                      </a:cubicBezTo>
                      <a:cubicBezTo>
                        <a:pt x="604" y="1400"/>
                        <a:pt x="633" y="1371"/>
                        <a:pt x="615" y="1347"/>
                      </a:cubicBezTo>
                      <a:cubicBezTo>
                        <a:pt x="311" y="968"/>
                        <a:pt x="137" y="512"/>
                        <a:pt x="114" y="34"/>
                      </a:cubicBezTo>
                      <a:cubicBezTo>
                        <a:pt x="110" y="12"/>
                        <a:pt x="91"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4"/>
                <p:cNvSpPr/>
                <p:nvPr/>
              </p:nvSpPr>
              <p:spPr>
                <a:xfrm>
                  <a:off x="3965563" y="4638489"/>
                  <a:ext cx="48639" cy="121979"/>
                </a:xfrm>
                <a:custGeom>
                  <a:rect b="b" l="l" r="r" t="t"/>
                  <a:pathLst>
                    <a:path extrusionOk="0" h="1442" w="575">
                      <a:moveTo>
                        <a:pt x="77" y="1"/>
                      </a:moveTo>
                      <a:cubicBezTo>
                        <a:pt x="38" y="1"/>
                        <a:pt x="1" y="26"/>
                        <a:pt x="4" y="75"/>
                      </a:cubicBezTo>
                      <a:cubicBezTo>
                        <a:pt x="50" y="553"/>
                        <a:pt x="217" y="1023"/>
                        <a:pt x="490" y="1426"/>
                      </a:cubicBezTo>
                      <a:cubicBezTo>
                        <a:pt x="499" y="1437"/>
                        <a:pt x="510" y="1441"/>
                        <a:pt x="522" y="1441"/>
                      </a:cubicBezTo>
                      <a:cubicBezTo>
                        <a:pt x="549" y="1441"/>
                        <a:pt x="574" y="1415"/>
                        <a:pt x="558" y="1388"/>
                      </a:cubicBezTo>
                      <a:cubicBezTo>
                        <a:pt x="323" y="986"/>
                        <a:pt x="186" y="538"/>
                        <a:pt x="156" y="75"/>
                      </a:cubicBezTo>
                      <a:cubicBezTo>
                        <a:pt x="156" y="26"/>
                        <a:pt x="116" y="1"/>
                        <a:pt x="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 name="Google Shape;305;p14"/>
                <p:cNvGrpSpPr/>
                <p:nvPr/>
              </p:nvGrpSpPr>
              <p:grpSpPr>
                <a:xfrm>
                  <a:off x="3413782" y="2512598"/>
                  <a:ext cx="415421" cy="640346"/>
                  <a:chOff x="3413782" y="2817398"/>
                  <a:chExt cx="415421" cy="640346"/>
                </a:xfrm>
              </p:grpSpPr>
              <p:sp>
                <p:nvSpPr>
                  <p:cNvPr id="306" name="Google Shape;306;p14"/>
                  <p:cNvSpPr/>
                  <p:nvPr/>
                </p:nvSpPr>
                <p:spPr>
                  <a:xfrm>
                    <a:off x="3438821" y="3073790"/>
                    <a:ext cx="386576" cy="368643"/>
                  </a:xfrm>
                  <a:custGeom>
                    <a:rect b="b" l="l" r="r" t="t"/>
                    <a:pathLst>
                      <a:path extrusionOk="0" h="4358" w="4570">
                        <a:moveTo>
                          <a:pt x="2602" y="0"/>
                        </a:moveTo>
                        <a:cubicBezTo>
                          <a:pt x="2370" y="0"/>
                          <a:pt x="2137" y="53"/>
                          <a:pt x="1921" y="161"/>
                        </a:cubicBezTo>
                        <a:cubicBezTo>
                          <a:pt x="1412" y="419"/>
                          <a:pt x="1109" y="943"/>
                          <a:pt x="843" y="1421"/>
                        </a:cubicBezTo>
                        <a:cubicBezTo>
                          <a:pt x="335" y="2347"/>
                          <a:pt x="1" y="3568"/>
                          <a:pt x="858" y="4358"/>
                        </a:cubicBezTo>
                        <a:cubicBezTo>
                          <a:pt x="870" y="4323"/>
                          <a:pt x="904" y="4297"/>
                          <a:pt x="940" y="4297"/>
                        </a:cubicBezTo>
                        <a:cubicBezTo>
                          <a:pt x="951" y="4297"/>
                          <a:pt x="962" y="4299"/>
                          <a:pt x="972" y="4304"/>
                        </a:cubicBezTo>
                        <a:cubicBezTo>
                          <a:pt x="992" y="4311"/>
                          <a:pt x="1010" y="4314"/>
                          <a:pt x="1027" y="4314"/>
                        </a:cubicBezTo>
                        <a:cubicBezTo>
                          <a:pt x="1258" y="4314"/>
                          <a:pt x="1296" y="3780"/>
                          <a:pt x="1359" y="3659"/>
                        </a:cubicBezTo>
                        <a:cubicBezTo>
                          <a:pt x="1428" y="3530"/>
                          <a:pt x="1526" y="3424"/>
                          <a:pt x="1640" y="3341"/>
                        </a:cubicBezTo>
                        <a:cubicBezTo>
                          <a:pt x="1989" y="3090"/>
                          <a:pt x="2437" y="3090"/>
                          <a:pt x="2847" y="3007"/>
                        </a:cubicBezTo>
                        <a:cubicBezTo>
                          <a:pt x="4031" y="2764"/>
                          <a:pt x="4569" y="1314"/>
                          <a:pt x="3666" y="427"/>
                        </a:cubicBezTo>
                        <a:cubicBezTo>
                          <a:pt x="3372" y="147"/>
                          <a:pt x="2989" y="0"/>
                          <a:pt x="26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4"/>
                  <p:cNvSpPr/>
                  <p:nvPr/>
                </p:nvSpPr>
                <p:spPr>
                  <a:xfrm>
                    <a:off x="3545404" y="2834739"/>
                    <a:ext cx="171464" cy="154377"/>
                  </a:xfrm>
                  <a:custGeom>
                    <a:rect b="b" l="l" r="r" t="t"/>
                    <a:pathLst>
                      <a:path extrusionOk="0" h="1825" w="2027">
                        <a:moveTo>
                          <a:pt x="1266" y="1"/>
                        </a:moveTo>
                        <a:cubicBezTo>
                          <a:pt x="1130" y="1"/>
                          <a:pt x="988" y="26"/>
                          <a:pt x="851" y="65"/>
                        </a:cubicBezTo>
                        <a:cubicBezTo>
                          <a:pt x="843" y="80"/>
                          <a:pt x="835" y="88"/>
                          <a:pt x="828" y="96"/>
                        </a:cubicBezTo>
                        <a:cubicBezTo>
                          <a:pt x="403" y="293"/>
                          <a:pt x="1" y="650"/>
                          <a:pt x="23" y="1166"/>
                        </a:cubicBezTo>
                        <a:cubicBezTo>
                          <a:pt x="49" y="1618"/>
                          <a:pt x="406" y="1824"/>
                          <a:pt x="787" y="1824"/>
                        </a:cubicBezTo>
                        <a:cubicBezTo>
                          <a:pt x="963" y="1824"/>
                          <a:pt x="1143" y="1781"/>
                          <a:pt x="1298" y="1697"/>
                        </a:cubicBezTo>
                        <a:cubicBezTo>
                          <a:pt x="1685" y="1484"/>
                          <a:pt x="2027" y="984"/>
                          <a:pt x="1928" y="521"/>
                        </a:cubicBezTo>
                        <a:cubicBezTo>
                          <a:pt x="1844" y="131"/>
                          <a:pt x="1573" y="1"/>
                          <a:pt x="126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4"/>
                  <p:cNvSpPr/>
                  <p:nvPr/>
                </p:nvSpPr>
                <p:spPr>
                  <a:xfrm>
                    <a:off x="3521042" y="2817398"/>
                    <a:ext cx="222810" cy="191681"/>
                  </a:xfrm>
                  <a:custGeom>
                    <a:rect b="b" l="l" r="r" t="t"/>
                    <a:pathLst>
                      <a:path extrusionOk="0" h="2266" w="2634">
                        <a:moveTo>
                          <a:pt x="1554" y="206"/>
                        </a:moveTo>
                        <a:cubicBezTo>
                          <a:pt x="1861" y="206"/>
                          <a:pt x="2132" y="336"/>
                          <a:pt x="2216" y="726"/>
                        </a:cubicBezTo>
                        <a:cubicBezTo>
                          <a:pt x="2315" y="1189"/>
                          <a:pt x="1973" y="1689"/>
                          <a:pt x="1586" y="1902"/>
                        </a:cubicBezTo>
                        <a:cubicBezTo>
                          <a:pt x="1431" y="1986"/>
                          <a:pt x="1251" y="2029"/>
                          <a:pt x="1075" y="2029"/>
                        </a:cubicBezTo>
                        <a:cubicBezTo>
                          <a:pt x="694" y="2029"/>
                          <a:pt x="337" y="1823"/>
                          <a:pt x="311" y="1371"/>
                        </a:cubicBezTo>
                        <a:cubicBezTo>
                          <a:pt x="289" y="855"/>
                          <a:pt x="691" y="498"/>
                          <a:pt x="1116" y="301"/>
                        </a:cubicBezTo>
                        <a:cubicBezTo>
                          <a:pt x="1123" y="293"/>
                          <a:pt x="1131" y="285"/>
                          <a:pt x="1139" y="270"/>
                        </a:cubicBezTo>
                        <a:cubicBezTo>
                          <a:pt x="1276" y="231"/>
                          <a:pt x="1418" y="206"/>
                          <a:pt x="1554" y="206"/>
                        </a:cubicBezTo>
                        <a:close/>
                        <a:moveTo>
                          <a:pt x="1509" y="1"/>
                        </a:moveTo>
                        <a:cubicBezTo>
                          <a:pt x="1210" y="1"/>
                          <a:pt x="903" y="101"/>
                          <a:pt x="698" y="270"/>
                        </a:cubicBezTo>
                        <a:cubicBezTo>
                          <a:pt x="661" y="301"/>
                          <a:pt x="661" y="354"/>
                          <a:pt x="698" y="384"/>
                        </a:cubicBezTo>
                        <a:cubicBezTo>
                          <a:pt x="289" y="650"/>
                          <a:pt x="0" y="1090"/>
                          <a:pt x="144" y="1613"/>
                        </a:cubicBezTo>
                        <a:cubicBezTo>
                          <a:pt x="259" y="2063"/>
                          <a:pt x="663" y="2266"/>
                          <a:pt x="1081" y="2266"/>
                        </a:cubicBezTo>
                        <a:cubicBezTo>
                          <a:pt x="1299" y="2266"/>
                          <a:pt x="1521" y="2211"/>
                          <a:pt x="1708" y="2107"/>
                        </a:cubicBezTo>
                        <a:cubicBezTo>
                          <a:pt x="2247" y="1796"/>
                          <a:pt x="2634" y="1052"/>
                          <a:pt x="2345" y="452"/>
                        </a:cubicBezTo>
                        <a:cubicBezTo>
                          <a:pt x="2191" y="135"/>
                          <a:pt x="1855" y="1"/>
                          <a:pt x="150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4"/>
                  <p:cNvSpPr/>
                  <p:nvPr/>
                </p:nvSpPr>
                <p:spPr>
                  <a:xfrm>
                    <a:off x="3413782" y="3055181"/>
                    <a:ext cx="415421" cy="402564"/>
                  </a:xfrm>
                  <a:custGeom>
                    <a:rect b="b" l="l" r="r" t="t"/>
                    <a:pathLst>
                      <a:path extrusionOk="0" h="4759" w="4911">
                        <a:moveTo>
                          <a:pt x="2900" y="224"/>
                        </a:moveTo>
                        <a:cubicBezTo>
                          <a:pt x="3286" y="224"/>
                          <a:pt x="3669" y="367"/>
                          <a:pt x="3962" y="647"/>
                        </a:cubicBezTo>
                        <a:cubicBezTo>
                          <a:pt x="4858" y="1534"/>
                          <a:pt x="4327" y="2992"/>
                          <a:pt x="3135" y="3234"/>
                        </a:cubicBezTo>
                        <a:cubicBezTo>
                          <a:pt x="2733" y="3310"/>
                          <a:pt x="2278" y="3310"/>
                          <a:pt x="1936" y="3568"/>
                        </a:cubicBezTo>
                        <a:cubicBezTo>
                          <a:pt x="1815" y="3644"/>
                          <a:pt x="1724" y="3750"/>
                          <a:pt x="1655" y="3879"/>
                        </a:cubicBezTo>
                        <a:cubicBezTo>
                          <a:pt x="1599" y="3993"/>
                          <a:pt x="1555" y="4534"/>
                          <a:pt x="1323" y="4534"/>
                        </a:cubicBezTo>
                        <a:cubicBezTo>
                          <a:pt x="1306" y="4534"/>
                          <a:pt x="1288" y="4531"/>
                          <a:pt x="1268" y="4524"/>
                        </a:cubicBezTo>
                        <a:cubicBezTo>
                          <a:pt x="1259" y="4521"/>
                          <a:pt x="1249" y="4520"/>
                          <a:pt x="1240" y="4520"/>
                        </a:cubicBezTo>
                        <a:cubicBezTo>
                          <a:pt x="1203" y="4520"/>
                          <a:pt x="1167" y="4543"/>
                          <a:pt x="1154" y="4585"/>
                        </a:cubicBezTo>
                        <a:cubicBezTo>
                          <a:pt x="297" y="3788"/>
                          <a:pt x="631" y="2567"/>
                          <a:pt x="1139" y="1641"/>
                        </a:cubicBezTo>
                        <a:cubicBezTo>
                          <a:pt x="1405" y="1163"/>
                          <a:pt x="1708" y="647"/>
                          <a:pt x="2217" y="381"/>
                        </a:cubicBezTo>
                        <a:cubicBezTo>
                          <a:pt x="2434" y="275"/>
                          <a:pt x="2667" y="224"/>
                          <a:pt x="2900" y="224"/>
                        </a:cubicBezTo>
                        <a:close/>
                        <a:moveTo>
                          <a:pt x="2924" y="0"/>
                        </a:moveTo>
                        <a:cubicBezTo>
                          <a:pt x="2692" y="0"/>
                          <a:pt x="2459" y="46"/>
                          <a:pt x="2240" y="138"/>
                        </a:cubicBezTo>
                        <a:cubicBezTo>
                          <a:pt x="1625" y="389"/>
                          <a:pt x="1261" y="980"/>
                          <a:pt x="965" y="1534"/>
                        </a:cubicBezTo>
                        <a:cubicBezTo>
                          <a:pt x="434" y="2506"/>
                          <a:pt x="1" y="4069"/>
                          <a:pt x="1208" y="4752"/>
                        </a:cubicBezTo>
                        <a:cubicBezTo>
                          <a:pt x="1214" y="4756"/>
                          <a:pt x="1221" y="4758"/>
                          <a:pt x="1228" y="4758"/>
                        </a:cubicBezTo>
                        <a:cubicBezTo>
                          <a:pt x="1246" y="4758"/>
                          <a:pt x="1265" y="4746"/>
                          <a:pt x="1276" y="4729"/>
                        </a:cubicBezTo>
                        <a:cubicBezTo>
                          <a:pt x="1306" y="4738"/>
                          <a:pt x="1337" y="4743"/>
                          <a:pt x="1367" y="4743"/>
                        </a:cubicBezTo>
                        <a:cubicBezTo>
                          <a:pt x="1466" y="4743"/>
                          <a:pt x="1561" y="4697"/>
                          <a:pt x="1625" y="4616"/>
                        </a:cubicBezTo>
                        <a:cubicBezTo>
                          <a:pt x="1906" y="4320"/>
                          <a:pt x="1739" y="3940"/>
                          <a:pt x="2164" y="3705"/>
                        </a:cubicBezTo>
                        <a:cubicBezTo>
                          <a:pt x="2771" y="3363"/>
                          <a:pt x="3499" y="3538"/>
                          <a:pt x="4061" y="3045"/>
                        </a:cubicBezTo>
                        <a:cubicBezTo>
                          <a:pt x="4911" y="2293"/>
                          <a:pt x="4827" y="874"/>
                          <a:pt x="3848" y="260"/>
                        </a:cubicBezTo>
                        <a:cubicBezTo>
                          <a:pt x="3566" y="88"/>
                          <a:pt x="3246" y="0"/>
                          <a:pt x="292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 name="Google Shape;310;p14"/>
                <p:cNvSpPr/>
                <p:nvPr/>
              </p:nvSpPr>
              <p:spPr>
                <a:xfrm>
                  <a:off x="571981" y="3005141"/>
                  <a:ext cx="4290743" cy="1948192"/>
                </a:xfrm>
                <a:custGeom>
                  <a:rect b="b" l="l" r="r" t="t"/>
                  <a:pathLst>
                    <a:path extrusionOk="0" h="23031" w="50724">
                      <a:moveTo>
                        <a:pt x="1235" y="1"/>
                      </a:moveTo>
                      <a:cubicBezTo>
                        <a:pt x="673" y="1"/>
                        <a:pt x="286" y="452"/>
                        <a:pt x="197" y="989"/>
                      </a:cubicBezTo>
                      <a:cubicBezTo>
                        <a:pt x="0" y="2172"/>
                        <a:pt x="1093" y="2962"/>
                        <a:pt x="1966" y="3523"/>
                      </a:cubicBezTo>
                      <a:cubicBezTo>
                        <a:pt x="2656" y="3971"/>
                        <a:pt x="3415" y="4441"/>
                        <a:pt x="3795" y="5200"/>
                      </a:cubicBezTo>
                      <a:cubicBezTo>
                        <a:pt x="4250" y="6111"/>
                        <a:pt x="3878" y="7082"/>
                        <a:pt x="3848" y="8031"/>
                      </a:cubicBezTo>
                      <a:cubicBezTo>
                        <a:pt x="3810" y="9207"/>
                        <a:pt x="4591" y="9928"/>
                        <a:pt x="5267" y="10771"/>
                      </a:cubicBezTo>
                      <a:cubicBezTo>
                        <a:pt x="5844" y="11491"/>
                        <a:pt x="6132" y="12303"/>
                        <a:pt x="6253" y="13214"/>
                      </a:cubicBezTo>
                      <a:cubicBezTo>
                        <a:pt x="6390" y="14216"/>
                        <a:pt x="6367" y="15240"/>
                        <a:pt x="6610" y="16219"/>
                      </a:cubicBezTo>
                      <a:cubicBezTo>
                        <a:pt x="6883" y="17312"/>
                        <a:pt x="7597" y="18132"/>
                        <a:pt x="8158" y="19065"/>
                      </a:cubicBezTo>
                      <a:cubicBezTo>
                        <a:pt x="8780" y="20112"/>
                        <a:pt x="9122" y="22010"/>
                        <a:pt x="7779" y="22624"/>
                      </a:cubicBezTo>
                      <a:cubicBezTo>
                        <a:pt x="8727" y="22442"/>
                        <a:pt x="9661" y="22161"/>
                        <a:pt x="10549" y="21782"/>
                      </a:cubicBezTo>
                      <a:cubicBezTo>
                        <a:pt x="11087" y="21547"/>
                        <a:pt x="11634" y="21311"/>
                        <a:pt x="12226" y="21236"/>
                      </a:cubicBezTo>
                      <a:cubicBezTo>
                        <a:pt x="12358" y="21219"/>
                        <a:pt x="12489" y="21212"/>
                        <a:pt x="12620" y="21212"/>
                      </a:cubicBezTo>
                      <a:cubicBezTo>
                        <a:pt x="13161" y="21212"/>
                        <a:pt x="13696" y="21336"/>
                        <a:pt x="14222" y="21471"/>
                      </a:cubicBezTo>
                      <a:cubicBezTo>
                        <a:pt x="15409" y="21775"/>
                        <a:pt x="16587" y="21971"/>
                        <a:pt x="17796" y="21971"/>
                      </a:cubicBezTo>
                      <a:cubicBezTo>
                        <a:pt x="18125" y="21971"/>
                        <a:pt x="18456" y="21957"/>
                        <a:pt x="18790" y="21926"/>
                      </a:cubicBezTo>
                      <a:cubicBezTo>
                        <a:pt x="19549" y="21858"/>
                        <a:pt x="20285" y="21676"/>
                        <a:pt x="21044" y="21577"/>
                      </a:cubicBezTo>
                      <a:cubicBezTo>
                        <a:pt x="21255" y="21551"/>
                        <a:pt x="21466" y="21539"/>
                        <a:pt x="21677" y="21539"/>
                      </a:cubicBezTo>
                      <a:cubicBezTo>
                        <a:pt x="22150" y="21539"/>
                        <a:pt x="22621" y="21603"/>
                        <a:pt x="23078" y="21729"/>
                      </a:cubicBezTo>
                      <a:cubicBezTo>
                        <a:pt x="24573" y="22131"/>
                        <a:pt x="26015" y="22526"/>
                        <a:pt x="27563" y="22685"/>
                      </a:cubicBezTo>
                      <a:cubicBezTo>
                        <a:pt x="29081" y="22837"/>
                        <a:pt x="30598" y="22890"/>
                        <a:pt x="32116" y="22958"/>
                      </a:cubicBezTo>
                      <a:cubicBezTo>
                        <a:pt x="33027" y="22998"/>
                        <a:pt x="33941" y="23030"/>
                        <a:pt x="34855" y="23030"/>
                      </a:cubicBezTo>
                      <a:cubicBezTo>
                        <a:pt x="35503" y="23030"/>
                        <a:pt x="36151" y="23014"/>
                        <a:pt x="36798" y="22973"/>
                      </a:cubicBezTo>
                      <a:cubicBezTo>
                        <a:pt x="38653" y="22871"/>
                        <a:pt x="40585" y="22570"/>
                        <a:pt x="42492" y="22570"/>
                      </a:cubicBezTo>
                      <a:cubicBezTo>
                        <a:pt x="42560" y="22570"/>
                        <a:pt x="42627" y="22570"/>
                        <a:pt x="42695" y="22571"/>
                      </a:cubicBezTo>
                      <a:cubicBezTo>
                        <a:pt x="42179" y="22222"/>
                        <a:pt x="41754" y="21759"/>
                        <a:pt x="41450" y="21213"/>
                      </a:cubicBezTo>
                      <a:cubicBezTo>
                        <a:pt x="40654" y="19794"/>
                        <a:pt x="40714" y="18056"/>
                        <a:pt x="41602" y="16697"/>
                      </a:cubicBezTo>
                      <a:cubicBezTo>
                        <a:pt x="42596" y="15187"/>
                        <a:pt x="44364" y="14117"/>
                        <a:pt x="44827" y="12296"/>
                      </a:cubicBezTo>
                      <a:cubicBezTo>
                        <a:pt x="45085" y="11287"/>
                        <a:pt x="44949" y="10201"/>
                        <a:pt x="45397" y="9230"/>
                      </a:cubicBezTo>
                      <a:cubicBezTo>
                        <a:pt x="45768" y="8410"/>
                        <a:pt x="46482" y="7796"/>
                        <a:pt x="47256" y="7363"/>
                      </a:cubicBezTo>
                      <a:cubicBezTo>
                        <a:pt x="48151" y="6870"/>
                        <a:pt x="49297" y="6695"/>
                        <a:pt x="50018" y="5929"/>
                      </a:cubicBezTo>
                      <a:cubicBezTo>
                        <a:pt x="50443" y="5474"/>
                        <a:pt x="50724" y="4783"/>
                        <a:pt x="50367" y="4206"/>
                      </a:cubicBezTo>
                      <a:cubicBezTo>
                        <a:pt x="50124" y="3827"/>
                        <a:pt x="49684" y="3645"/>
                        <a:pt x="49259" y="3576"/>
                      </a:cubicBezTo>
                      <a:cubicBezTo>
                        <a:pt x="49124" y="3556"/>
                        <a:pt x="48992" y="3547"/>
                        <a:pt x="48862" y="3547"/>
                      </a:cubicBezTo>
                      <a:cubicBezTo>
                        <a:pt x="46955" y="3547"/>
                        <a:pt x="45552" y="5590"/>
                        <a:pt x="44721" y="7075"/>
                      </a:cubicBezTo>
                      <a:cubicBezTo>
                        <a:pt x="43795" y="8729"/>
                        <a:pt x="42930" y="10930"/>
                        <a:pt x="41094" y="11787"/>
                      </a:cubicBezTo>
                      <a:cubicBezTo>
                        <a:pt x="40772" y="11948"/>
                        <a:pt x="40417" y="12034"/>
                        <a:pt x="40059" y="12034"/>
                      </a:cubicBezTo>
                      <a:cubicBezTo>
                        <a:pt x="39961" y="12034"/>
                        <a:pt x="39863" y="12028"/>
                        <a:pt x="39766" y="12015"/>
                      </a:cubicBezTo>
                      <a:cubicBezTo>
                        <a:pt x="39310" y="11939"/>
                        <a:pt x="38931" y="11598"/>
                        <a:pt x="38476" y="11567"/>
                      </a:cubicBezTo>
                      <a:cubicBezTo>
                        <a:pt x="38454" y="11566"/>
                        <a:pt x="38432" y="11565"/>
                        <a:pt x="38410" y="11565"/>
                      </a:cubicBezTo>
                      <a:cubicBezTo>
                        <a:pt x="37388" y="11565"/>
                        <a:pt x="36610" y="12946"/>
                        <a:pt x="35948" y="13563"/>
                      </a:cubicBezTo>
                      <a:cubicBezTo>
                        <a:pt x="34552" y="14869"/>
                        <a:pt x="32776" y="15802"/>
                        <a:pt x="30879" y="16090"/>
                      </a:cubicBezTo>
                      <a:cubicBezTo>
                        <a:pt x="30441" y="16159"/>
                        <a:pt x="30000" y="16192"/>
                        <a:pt x="29561" y="16192"/>
                      </a:cubicBezTo>
                      <a:cubicBezTo>
                        <a:pt x="28144" y="16192"/>
                        <a:pt x="26741" y="15840"/>
                        <a:pt x="25483" y="15157"/>
                      </a:cubicBezTo>
                      <a:cubicBezTo>
                        <a:pt x="24732" y="14747"/>
                        <a:pt x="24049" y="14223"/>
                        <a:pt x="23472" y="13594"/>
                      </a:cubicBezTo>
                      <a:cubicBezTo>
                        <a:pt x="23465" y="13586"/>
                        <a:pt x="23457" y="13571"/>
                        <a:pt x="23450" y="13563"/>
                      </a:cubicBezTo>
                      <a:lnTo>
                        <a:pt x="23389" y="13503"/>
                      </a:lnTo>
                      <a:cubicBezTo>
                        <a:pt x="23343" y="13449"/>
                        <a:pt x="23298" y="13404"/>
                        <a:pt x="23252" y="13343"/>
                      </a:cubicBezTo>
                      <a:cubicBezTo>
                        <a:pt x="23230" y="13320"/>
                        <a:pt x="23207" y="13290"/>
                        <a:pt x="23184" y="13260"/>
                      </a:cubicBezTo>
                      <a:lnTo>
                        <a:pt x="23169" y="13260"/>
                      </a:lnTo>
                      <a:lnTo>
                        <a:pt x="23154" y="13267"/>
                      </a:lnTo>
                      <a:lnTo>
                        <a:pt x="22964" y="13078"/>
                      </a:lnTo>
                      <a:cubicBezTo>
                        <a:pt x="22972" y="13055"/>
                        <a:pt x="22987" y="13040"/>
                        <a:pt x="23002" y="13024"/>
                      </a:cubicBezTo>
                      <a:cubicBezTo>
                        <a:pt x="22433" y="12266"/>
                        <a:pt x="21993" y="11393"/>
                        <a:pt x="21294" y="10748"/>
                      </a:cubicBezTo>
                      <a:cubicBezTo>
                        <a:pt x="20847" y="10338"/>
                        <a:pt x="20278" y="9996"/>
                        <a:pt x="19663" y="9951"/>
                      </a:cubicBezTo>
                      <a:cubicBezTo>
                        <a:pt x="19625" y="9949"/>
                        <a:pt x="19588" y="9947"/>
                        <a:pt x="19551" y="9947"/>
                      </a:cubicBezTo>
                      <a:cubicBezTo>
                        <a:pt x="19013" y="9947"/>
                        <a:pt x="18540" y="10199"/>
                        <a:pt x="18100" y="10497"/>
                      </a:cubicBezTo>
                      <a:cubicBezTo>
                        <a:pt x="17423" y="10963"/>
                        <a:pt x="16720" y="11579"/>
                        <a:pt x="15863" y="11579"/>
                      </a:cubicBezTo>
                      <a:cubicBezTo>
                        <a:pt x="15797" y="11579"/>
                        <a:pt x="15731" y="11575"/>
                        <a:pt x="15664" y="11567"/>
                      </a:cubicBezTo>
                      <a:cubicBezTo>
                        <a:pt x="14199" y="11408"/>
                        <a:pt x="14199" y="9587"/>
                        <a:pt x="13819" y="8532"/>
                      </a:cubicBezTo>
                      <a:cubicBezTo>
                        <a:pt x="13690" y="8175"/>
                        <a:pt x="13508" y="7818"/>
                        <a:pt x="13167" y="7629"/>
                      </a:cubicBezTo>
                      <a:cubicBezTo>
                        <a:pt x="12940" y="7498"/>
                        <a:pt x="12685" y="7465"/>
                        <a:pt x="12425" y="7465"/>
                      </a:cubicBezTo>
                      <a:cubicBezTo>
                        <a:pt x="12173" y="7465"/>
                        <a:pt x="11915" y="7496"/>
                        <a:pt x="11672" y="7500"/>
                      </a:cubicBezTo>
                      <a:cubicBezTo>
                        <a:pt x="11645" y="7500"/>
                        <a:pt x="11618" y="7501"/>
                        <a:pt x="11591" y="7501"/>
                      </a:cubicBezTo>
                      <a:cubicBezTo>
                        <a:pt x="11263" y="7501"/>
                        <a:pt x="10944" y="7453"/>
                        <a:pt x="10670" y="7257"/>
                      </a:cubicBezTo>
                      <a:cubicBezTo>
                        <a:pt x="10329" y="7014"/>
                        <a:pt x="10184" y="6619"/>
                        <a:pt x="9964" y="6278"/>
                      </a:cubicBezTo>
                      <a:cubicBezTo>
                        <a:pt x="9076" y="4874"/>
                        <a:pt x="7103" y="5033"/>
                        <a:pt x="5684" y="4654"/>
                      </a:cubicBezTo>
                      <a:cubicBezTo>
                        <a:pt x="5009" y="4472"/>
                        <a:pt x="4356" y="4176"/>
                        <a:pt x="3908" y="3614"/>
                      </a:cubicBezTo>
                      <a:cubicBezTo>
                        <a:pt x="3286" y="2848"/>
                        <a:pt x="3195" y="1831"/>
                        <a:pt x="2687" y="1004"/>
                      </a:cubicBezTo>
                      <a:cubicBezTo>
                        <a:pt x="2391" y="526"/>
                        <a:pt x="1882" y="32"/>
                        <a:pt x="1290" y="2"/>
                      </a:cubicBezTo>
                      <a:cubicBezTo>
                        <a:pt x="1272" y="1"/>
                        <a:pt x="1254" y="1"/>
                        <a:pt x="123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p:nvPr/>
              </p:nvSpPr>
              <p:spPr>
                <a:xfrm>
                  <a:off x="2201184" y="3217716"/>
                  <a:ext cx="129169" cy="140250"/>
                </a:xfrm>
                <a:custGeom>
                  <a:rect b="b" l="l" r="r" t="t"/>
                  <a:pathLst>
                    <a:path extrusionOk="0" h="1658" w="1527">
                      <a:moveTo>
                        <a:pt x="221" y="1"/>
                      </a:moveTo>
                      <a:cubicBezTo>
                        <a:pt x="61" y="259"/>
                        <a:pt x="1" y="555"/>
                        <a:pt x="39" y="851"/>
                      </a:cubicBezTo>
                      <a:cubicBezTo>
                        <a:pt x="72" y="1182"/>
                        <a:pt x="272" y="1657"/>
                        <a:pt x="630" y="1657"/>
                      </a:cubicBezTo>
                      <a:cubicBezTo>
                        <a:pt x="683" y="1657"/>
                        <a:pt x="738" y="1647"/>
                        <a:pt x="797" y="1625"/>
                      </a:cubicBezTo>
                      <a:cubicBezTo>
                        <a:pt x="1526" y="1352"/>
                        <a:pt x="1291" y="10"/>
                        <a:pt x="509" y="10"/>
                      </a:cubicBezTo>
                      <a:cubicBezTo>
                        <a:pt x="444" y="10"/>
                        <a:pt x="376" y="19"/>
                        <a:pt x="304" y="39"/>
                      </a:cubicBezTo>
                      <a:cubicBezTo>
                        <a:pt x="299" y="40"/>
                        <a:pt x="294" y="41"/>
                        <a:pt x="288" y="41"/>
                      </a:cubicBezTo>
                      <a:cubicBezTo>
                        <a:pt x="261" y="41"/>
                        <a:pt x="233" y="26"/>
                        <a:pt x="22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4"/>
                <p:cNvSpPr/>
                <p:nvPr/>
              </p:nvSpPr>
              <p:spPr>
                <a:xfrm>
                  <a:off x="2172339" y="3199360"/>
                  <a:ext cx="174086" cy="183814"/>
                </a:xfrm>
                <a:custGeom>
                  <a:rect b="b" l="l" r="r" t="t"/>
                  <a:pathLst>
                    <a:path extrusionOk="0" h="2173" w="2058">
                      <a:moveTo>
                        <a:pt x="554" y="218"/>
                      </a:moveTo>
                      <a:cubicBezTo>
                        <a:pt x="567" y="243"/>
                        <a:pt x="595" y="258"/>
                        <a:pt x="626" y="258"/>
                      </a:cubicBezTo>
                      <a:cubicBezTo>
                        <a:pt x="632" y="258"/>
                        <a:pt x="639" y="257"/>
                        <a:pt x="645" y="256"/>
                      </a:cubicBezTo>
                      <a:cubicBezTo>
                        <a:pt x="717" y="236"/>
                        <a:pt x="785" y="227"/>
                        <a:pt x="849" y="227"/>
                      </a:cubicBezTo>
                      <a:cubicBezTo>
                        <a:pt x="1632" y="227"/>
                        <a:pt x="1868" y="1575"/>
                        <a:pt x="1138" y="1842"/>
                      </a:cubicBezTo>
                      <a:cubicBezTo>
                        <a:pt x="1079" y="1864"/>
                        <a:pt x="1024" y="1874"/>
                        <a:pt x="971" y="1874"/>
                      </a:cubicBezTo>
                      <a:cubicBezTo>
                        <a:pt x="613" y="1874"/>
                        <a:pt x="412" y="1400"/>
                        <a:pt x="372" y="1075"/>
                      </a:cubicBezTo>
                      <a:cubicBezTo>
                        <a:pt x="334" y="779"/>
                        <a:pt x="395" y="476"/>
                        <a:pt x="554" y="218"/>
                      </a:cubicBezTo>
                      <a:close/>
                      <a:moveTo>
                        <a:pt x="947" y="1"/>
                      </a:moveTo>
                      <a:cubicBezTo>
                        <a:pt x="840" y="1"/>
                        <a:pt x="724" y="26"/>
                        <a:pt x="600" y="81"/>
                      </a:cubicBezTo>
                      <a:cubicBezTo>
                        <a:pt x="592" y="74"/>
                        <a:pt x="581" y="70"/>
                        <a:pt x="569" y="70"/>
                      </a:cubicBezTo>
                      <a:cubicBezTo>
                        <a:pt x="558" y="70"/>
                        <a:pt x="547" y="74"/>
                        <a:pt x="539" y="81"/>
                      </a:cubicBezTo>
                      <a:cubicBezTo>
                        <a:pt x="137" y="453"/>
                        <a:pt x="0" y="1030"/>
                        <a:pt x="190" y="1538"/>
                      </a:cubicBezTo>
                      <a:cubicBezTo>
                        <a:pt x="323" y="1872"/>
                        <a:pt x="640" y="2173"/>
                        <a:pt x="982" y="2173"/>
                      </a:cubicBezTo>
                      <a:cubicBezTo>
                        <a:pt x="1106" y="2173"/>
                        <a:pt x="1235" y="2133"/>
                        <a:pt x="1359" y="2039"/>
                      </a:cubicBezTo>
                      <a:cubicBezTo>
                        <a:pt x="2058" y="1515"/>
                        <a:pt x="1780" y="1"/>
                        <a:pt x="9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4"/>
                <p:cNvSpPr/>
                <p:nvPr/>
              </p:nvSpPr>
              <p:spPr>
                <a:xfrm>
                  <a:off x="1842354" y="2779286"/>
                  <a:ext cx="70041" cy="66319"/>
                </a:xfrm>
                <a:custGeom>
                  <a:rect b="b" l="l" r="r" t="t"/>
                  <a:pathLst>
                    <a:path extrusionOk="0" h="784" w="828">
                      <a:moveTo>
                        <a:pt x="92" y="1"/>
                      </a:moveTo>
                      <a:cubicBezTo>
                        <a:pt x="0" y="160"/>
                        <a:pt x="0" y="357"/>
                        <a:pt x="76" y="517"/>
                      </a:cubicBezTo>
                      <a:cubicBezTo>
                        <a:pt x="152" y="656"/>
                        <a:pt x="328" y="784"/>
                        <a:pt x="498" y="784"/>
                      </a:cubicBezTo>
                      <a:cubicBezTo>
                        <a:pt x="532" y="784"/>
                        <a:pt x="567" y="779"/>
                        <a:pt x="600" y="767"/>
                      </a:cubicBezTo>
                      <a:cubicBezTo>
                        <a:pt x="828" y="691"/>
                        <a:pt x="608" y="335"/>
                        <a:pt x="501" y="221"/>
                      </a:cubicBezTo>
                      <a:cubicBezTo>
                        <a:pt x="388" y="107"/>
                        <a:pt x="243" y="31"/>
                        <a:pt x="9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4"/>
                <p:cNvSpPr/>
                <p:nvPr/>
              </p:nvSpPr>
              <p:spPr>
                <a:xfrm>
                  <a:off x="1853181" y="2999812"/>
                  <a:ext cx="95164" cy="78161"/>
                </a:xfrm>
                <a:custGeom>
                  <a:rect b="b" l="l" r="r" t="t"/>
                  <a:pathLst>
                    <a:path extrusionOk="0" h="924" w="1125">
                      <a:moveTo>
                        <a:pt x="67" y="0"/>
                      </a:moveTo>
                      <a:cubicBezTo>
                        <a:pt x="24" y="0"/>
                        <a:pt x="0" y="69"/>
                        <a:pt x="47" y="95"/>
                      </a:cubicBezTo>
                      <a:cubicBezTo>
                        <a:pt x="396" y="293"/>
                        <a:pt x="707" y="566"/>
                        <a:pt x="958" y="892"/>
                      </a:cubicBezTo>
                      <a:cubicBezTo>
                        <a:pt x="975" y="914"/>
                        <a:pt x="998" y="924"/>
                        <a:pt x="1021" y="924"/>
                      </a:cubicBezTo>
                      <a:cubicBezTo>
                        <a:pt x="1075" y="924"/>
                        <a:pt x="1124" y="870"/>
                        <a:pt x="1087" y="816"/>
                      </a:cubicBezTo>
                      <a:cubicBezTo>
                        <a:pt x="829" y="460"/>
                        <a:pt x="487" y="179"/>
                        <a:pt x="85" y="4"/>
                      </a:cubicBezTo>
                      <a:cubicBezTo>
                        <a:pt x="79" y="2"/>
                        <a:pt x="73" y="0"/>
                        <a:pt x="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4"/>
                <p:cNvSpPr/>
                <p:nvPr/>
              </p:nvSpPr>
              <p:spPr>
                <a:xfrm>
                  <a:off x="1826282" y="2763890"/>
                  <a:ext cx="98294" cy="99139"/>
                </a:xfrm>
                <a:custGeom>
                  <a:rect b="b" l="l" r="r" t="t"/>
                  <a:pathLst>
                    <a:path extrusionOk="0" h="1172" w="1162">
                      <a:moveTo>
                        <a:pt x="282" y="183"/>
                      </a:moveTo>
                      <a:cubicBezTo>
                        <a:pt x="433" y="213"/>
                        <a:pt x="578" y="289"/>
                        <a:pt x="691" y="403"/>
                      </a:cubicBezTo>
                      <a:cubicBezTo>
                        <a:pt x="798" y="517"/>
                        <a:pt x="1018" y="873"/>
                        <a:pt x="790" y="949"/>
                      </a:cubicBezTo>
                      <a:cubicBezTo>
                        <a:pt x="755" y="961"/>
                        <a:pt x="720" y="966"/>
                        <a:pt x="685" y="966"/>
                      </a:cubicBezTo>
                      <a:cubicBezTo>
                        <a:pt x="512" y="966"/>
                        <a:pt x="342" y="838"/>
                        <a:pt x="266" y="699"/>
                      </a:cubicBezTo>
                      <a:cubicBezTo>
                        <a:pt x="183" y="539"/>
                        <a:pt x="190" y="342"/>
                        <a:pt x="282" y="183"/>
                      </a:cubicBezTo>
                      <a:close/>
                      <a:moveTo>
                        <a:pt x="258" y="0"/>
                      </a:moveTo>
                      <a:cubicBezTo>
                        <a:pt x="196" y="0"/>
                        <a:pt x="169" y="79"/>
                        <a:pt x="190" y="130"/>
                      </a:cubicBezTo>
                      <a:cubicBezTo>
                        <a:pt x="31" y="327"/>
                        <a:pt x="1" y="593"/>
                        <a:pt x="122" y="820"/>
                      </a:cubicBezTo>
                      <a:cubicBezTo>
                        <a:pt x="234" y="1018"/>
                        <a:pt x="466" y="1171"/>
                        <a:pt x="705" y="1171"/>
                      </a:cubicBezTo>
                      <a:cubicBezTo>
                        <a:pt x="759" y="1171"/>
                        <a:pt x="813" y="1163"/>
                        <a:pt x="866" y="1146"/>
                      </a:cubicBezTo>
                      <a:cubicBezTo>
                        <a:pt x="1162" y="1048"/>
                        <a:pt x="1101" y="706"/>
                        <a:pt x="995" y="494"/>
                      </a:cubicBezTo>
                      <a:lnTo>
                        <a:pt x="987" y="494"/>
                      </a:lnTo>
                      <a:cubicBezTo>
                        <a:pt x="843" y="213"/>
                        <a:pt x="578" y="31"/>
                        <a:pt x="266" y="1"/>
                      </a:cubicBezTo>
                      <a:cubicBezTo>
                        <a:pt x="263" y="0"/>
                        <a:pt x="261" y="0"/>
                        <a:pt x="2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4"/>
                <p:cNvSpPr/>
                <p:nvPr/>
              </p:nvSpPr>
              <p:spPr>
                <a:xfrm>
                  <a:off x="1749558" y="2997715"/>
                  <a:ext cx="811810" cy="1154061"/>
                </a:xfrm>
                <a:custGeom>
                  <a:rect b="b" l="l" r="r" t="t"/>
                  <a:pathLst>
                    <a:path extrusionOk="0" h="13643" w="9597">
                      <a:moveTo>
                        <a:pt x="910" y="0"/>
                      </a:moveTo>
                      <a:cubicBezTo>
                        <a:pt x="294" y="0"/>
                        <a:pt x="1" y="556"/>
                        <a:pt x="210" y="1189"/>
                      </a:cubicBezTo>
                      <a:cubicBezTo>
                        <a:pt x="361" y="1667"/>
                        <a:pt x="688" y="2100"/>
                        <a:pt x="976" y="2502"/>
                      </a:cubicBezTo>
                      <a:cubicBezTo>
                        <a:pt x="1636" y="3443"/>
                        <a:pt x="2388" y="4331"/>
                        <a:pt x="2873" y="5386"/>
                      </a:cubicBezTo>
                      <a:cubicBezTo>
                        <a:pt x="3215" y="6137"/>
                        <a:pt x="3511" y="7086"/>
                        <a:pt x="3275" y="7913"/>
                      </a:cubicBezTo>
                      <a:cubicBezTo>
                        <a:pt x="3139" y="8399"/>
                        <a:pt x="2799" y="8732"/>
                        <a:pt x="2354" y="8732"/>
                      </a:cubicBezTo>
                      <a:cubicBezTo>
                        <a:pt x="2228" y="8732"/>
                        <a:pt x="2095" y="8706"/>
                        <a:pt x="1955" y="8649"/>
                      </a:cubicBezTo>
                      <a:cubicBezTo>
                        <a:pt x="1643" y="8523"/>
                        <a:pt x="1199" y="8191"/>
                        <a:pt x="867" y="8191"/>
                      </a:cubicBezTo>
                      <a:cubicBezTo>
                        <a:pt x="659" y="8191"/>
                        <a:pt x="496" y="8322"/>
                        <a:pt x="437" y="8717"/>
                      </a:cubicBezTo>
                      <a:cubicBezTo>
                        <a:pt x="399" y="8975"/>
                        <a:pt x="377" y="9218"/>
                        <a:pt x="179" y="9400"/>
                      </a:cubicBezTo>
                      <a:cubicBezTo>
                        <a:pt x="278" y="9704"/>
                        <a:pt x="346" y="10023"/>
                        <a:pt x="414" y="10326"/>
                      </a:cubicBezTo>
                      <a:cubicBezTo>
                        <a:pt x="589" y="11039"/>
                        <a:pt x="802" y="11965"/>
                        <a:pt x="1636" y="12155"/>
                      </a:cubicBezTo>
                      <a:cubicBezTo>
                        <a:pt x="1747" y="12180"/>
                        <a:pt x="1855" y="12191"/>
                        <a:pt x="1961" y="12191"/>
                      </a:cubicBezTo>
                      <a:cubicBezTo>
                        <a:pt x="2929" y="12191"/>
                        <a:pt x="3736" y="11244"/>
                        <a:pt x="4543" y="10827"/>
                      </a:cubicBezTo>
                      <a:cubicBezTo>
                        <a:pt x="4901" y="10643"/>
                        <a:pt x="5272" y="10555"/>
                        <a:pt x="5642" y="10555"/>
                      </a:cubicBezTo>
                      <a:cubicBezTo>
                        <a:pt x="6111" y="10555"/>
                        <a:pt x="6576" y="10696"/>
                        <a:pt x="7009" y="10964"/>
                      </a:cubicBezTo>
                      <a:cubicBezTo>
                        <a:pt x="7874" y="11495"/>
                        <a:pt x="8421" y="12367"/>
                        <a:pt x="8990" y="13187"/>
                      </a:cubicBezTo>
                      <a:cubicBezTo>
                        <a:pt x="9104" y="13339"/>
                        <a:pt x="9218" y="13491"/>
                        <a:pt x="9331" y="13642"/>
                      </a:cubicBezTo>
                      <a:cubicBezTo>
                        <a:pt x="9597" y="13195"/>
                        <a:pt x="9430" y="12436"/>
                        <a:pt x="9384" y="11988"/>
                      </a:cubicBezTo>
                      <a:cubicBezTo>
                        <a:pt x="9316" y="11275"/>
                        <a:pt x="9233" y="10569"/>
                        <a:pt x="9126" y="9871"/>
                      </a:cubicBezTo>
                      <a:cubicBezTo>
                        <a:pt x="9073" y="9544"/>
                        <a:pt x="9020" y="9218"/>
                        <a:pt x="8960" y="8892"/>
                      </a:cubicBezTo>
                      <a:cubicBezTo>
                        <a:pt x="8026" y="8770"/>
                        <a:pt x="7533" y="7791"/>
                        <a:pt x="6986" y="7116"/>
                      </a:cubicBezTo>
                      <a:cubicBezTo>
                        <a:pt x="6836" y="6929"/>
                        <a:pt x="6560" y="6621"/>
                        <a:pt x="6312" y="6621"/>
                      </a:cubicBezTo>
                      <a:cubicBezTo>
                        <a:pt x="6197" y="6621"/>
                        <a:pt x="6088" y="6686"/>
                        <a:pt x="6000" y="6858"/>
                      </a:cubicBezTo>
                      <a:cubicBezTo>
                        <a:pt x="5909" y="7033"/>
                        <a:pt x="5916" y="7253"/>
                        <a:pt x="5810" y="7427"/>
                      </a:cubicBezTo>
                      <a:cubicBezTo>
                        <a:pt x="5678" y="7619"/>
                        <a:pt x="5467" y="7724"/>
                        <a:pt x="5248" y="7724"/>
                      </a:cubicBezTo>
                      <a:cubicBezTo>
                        <a:pt x="5164" y="7724"/>
                        <a:pt x="5080" y="7709"/>
                        <a:pt x="4998" y="7678"/>
                      </a:cubicBezTo>
                      <a:cubicBezTo>
                        <a:pt x="4201" y="7404"/>
                        <a:pt x="4133" y="6084"/>
                        <a:pt x="4019" y="5416"/>
                      </a:cubicBezTo>
                      <a:cubicBezTo>
                        <a:pt x="3822" y="4316"/>
                        <a:pt x="3693" y="3200"/>
                        <a:pt x="3245" y="2168"/>
                      </a:cubicBezTo>
                      <a:cubicBezTo>
                        <a:pt x="2866" y="1288"/>
                        <a:pt x="2167" y="241"/>
                        <a:pt x="1158" y="28"/>
                      </a:cubicBezTo>
                      <a:cubicBezTo>
                        <a:pt x="1070" y="9"/>
                        <a:pt x="987" y="0"/>
                        <a:pt x="91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4"/>
                <p:cNvSpPr/>
                <p:nvPr/>
              </p:nvSpPr>
              <p:spPr>
                <a:xfrm>
                  <a:off x="1385906" y="3159941"/>
                  <a:ext cx="166473" cy="157676"/>
                </a:xfrm>
                <a:custGeom>
                  <a:rect b="b" l="l" r="r" t="t"/>
                  <a:pathLst>
                    <a:path extrusionOk="0" h="1864" w="1968">
                      <a:moveTo>
                        <a:pt x="517" y="1"/>
                      </a:moveTo>
                      <a:lnTo>
                        <a:pt x="517" y="1"/>
                      </a:lnTo>
                      <a:cubicBezTo>
                        <a:pt x="1" y="616"/>
                        <a:pt x="130" y="1761"/>
                        <a:pt x="1078" y="1860"/>
                      </a:cubicBezTo>
                      <a:cubicBezTo>
                        <a:pt x="1107" y="1863"/>
                        <a:pt x="1134" y="1864"/>
                        <a:pt x="1161" y="1864"/>
                      </a:cubicBezTo>
                      <a:cubicBezTo>
                        <a:pt x="1692" y="1864"/>
                        <a:pt x="1968" y="1380"/>
                        <a:pt x="1701" y="889"/>
                      </a:cubicBezTo>
                      <a:cubicBezTo>
                        <a:pt x="1512" y="535"/>
                        <a:pt x="1025" y="39"/>
                        <a:pt x="602" y="39"/>
                      </a:cubicBezTo>
                      <a:cubicBezTo>
                        <a:pt x="599" y="39"/>
                        <a:pt x="596" y="39"/>
                        <a:pt x="593" y="39"/>
                      </a:cubicBezTo>
                      <a:cubicBezTo>
                        <a:pt x="570" y="39"/>
                        <a:pt x="540" y="24"/>
                        <a:pt x="51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4"/>
                <p:cNvSpPr/>
                <p:nvPr/>
              </p:nvSpPr>
              <p:spPr>
                <a:xfrm>
                  <a:off x="1372456" y="3142261"/>
                  <a:ext cx="199717" cy="196756"/>
                </a:xfrm>
                <a:custGeom>
                  <a:rect b="b" l="l" r="r" t="t"/>
                  <a:pathLst>
                    <a:path extrusionOk="0" h="2326" w="2361">
                      <a:moveTo>
                        <a:pt x="676" y="210"/>
                      </a:moveTo>
                      <a:cubicBezTo>
                        <a:pt x="699" y="233"/>
                        <a:pt x="729" y="248"/>
                        <a:pt x="752" y="248"/>
                      </a:cubicBezTo>
                      <a:cubicBezTo>
                        <a:pt x="755" y="248"/>
                        <a:pt x="758" y="248"/>
                        <a:pt x="761" y="248"/>
                      </a:cubicBezTo>
                      <a:cubicBezTo>
                        <a:pt x="1184" y="248"/>
                        <a:pt x="1671" y="744"/>
                        <a:pt x="1860" y="1098"/>
                      </a:cubicBezTo>
                      <a:cubicBezTo>
                        <a:pt x="2127" y="1589"/>
                        <a:pt x="1851" y="2073"/>
                        <a:pt x="1320" y="2073"/>
                      </a:cubicBezTo>
                      <a:cubicBezTo>
                        <a:pt x="1293" y="2073"/>
                        <a:pt x="1266" y="2072"/>
                        <a:pt x="1237" y="2069"/>
                      </a:cubicBezTo>
                      <a:cubicBezTo>
                        <a:pt x="289" y="1970"/>
                        <a:pt x="160" y="825"/>
                        <a:pt x="676" y="210"/>
                      </a:cubicBezTo>
                      <a:close/>
                      <a:moveTo>
                        <a:pt x="761" y="0"/>
                      </a:moveTo>
                      <a:cubicBezTo>
                        <a:pt x="753" y="0"/>
                        <a:pt x="745" y="2"/>
                        <a:pt x="737" y="5"/>
                      </a:cubicBezTo>
                      <a:lnTo>
                        <a:pt x="706" y="28"/>
                      </a:lnTo>
                      <a:cubicBezTo>
                        <a:pt x="691" y="35"/>
                        <a:pt x="676" y="43"/>
                        <a:pt x="661" y="66"/>
                      </a:cubicBezTo>
                      <a:cubicBezTo>
                        <a:pt x="221" y="407"/>
                        <a:pt x="0" y="976"/>
                        <a:pt x="221" y="1523"/>
                      </a:cubicBezTo>
                      <a:cubicBezTo>
                        <a:pt x="404" y="1985"/>
                        <a:pt x="838" y="2326"/>
                        <a:pt x="1336" y="2326"/>
                      </a:cubicBezTo>
                      <a:cubicBezTo>
                        <a:pt x="1393" y="2326"/>
                        <a:pt x="1452" y="2321"/>
                        <a:pt x="1511" y="2312"/>
                      </a:cubicBezTo>
                      <a:cubicBezTo>
                        <a:pt x="2095" y="2213"/>
                        <a:pt x="2361" y="1667"/>
                        <a:pt x="2140" y="1121"/>
                      </a:cubicBezTo>
                      <a:cubicBezTo>
                        <a:pt x="1953" y="648"/>
                        <a:pt x="1365" y="20"/>
                        <a:pt x="817" y="20"/>
                      </a:cubicBezTo>
                      <a:cubicBezTo>
                        <a:pt x="810" y="20"/>
                        <a:pt x="804" y="20"/>
                        <a:pt x="797" y="20"/>
                      </a:cubicBezTo>
                      <a:cubicBezTo>
                        <a:pt x="788" y="6"/>
                        <a:pt x="775" y="0"/>
                        <a:pt x="7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4"/>
                <p:cNvSpPr/>
                <p:nvPr/>
              </p:nvSpPr>
              <p:spPr>
                <a:xfrm>
                  <a:off x="1344203" y="2440080"/>
                  <a:ext cx="49908" cy="82814"/>
                </a:xfrm>
                <a:custGeom>
                  <a:rect b="b" l="l" r="r" t="t"/>
                  <a:pathLst>
                    <a:path extrusionOk="0" h="979" w="590">
                      <a:moveTo>
                        <a:pt x="155" y="0"/>
                      </a:moveTo>
                      <a:cubicBezTo>
                        <a:pt x="125" y="0"/>
                        <a:pt x="94" y="16"/>
                        <a:pt x="84" y="49"/>
                      </a:cubicBezTo>
                      <a:cubicBezTo>
                        <a:pt x="1" y="383"/>
                        <a:pt x="122" y="785"/>
                        <a:pt x="418" y="968"/>
                      </a:cubicBezTo>
                      <a:cubicBezTo>
                        <a:pt x="432" y="975"/>
                        <a:pt x="447" y="978"/>
                        <a:pt x="461" y="978"/>
                      </a:cubicBezTo>
                      <a:cubicBezTo>
                        <a:pt x="534" y="978"/>
                        <a:pt x="589" y="888"/>
                        <a:pt x="532" y="831"/>
                      </a:cubicBezTo>
                      <a:cubicBezTo>
                        <a:pt x="319" y="611"/>
                        <a:pt x="198" y="383"/>
                        <a:pt x="228" y="72"/>
                      </a:cubicBezTo>
                      <a:cubicBezTo>
                        <a:pt x="232" y="25"/>
                        <a:pt x="194" y="0"/>
                        <a:pt x="1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4"/>
                <p:cNvSpPr/>
                <p:nvPr/>
              </p:nvSpPr>
              <p:spPr>
                <a:xfrm>
                  <a:off x="1303092" y="2398969"/>
                  <a:ext cx="58198" cy="125193"/>
                </a:xfrm>
                <a:custGeom>
                  <a:rect b="b" l="l" r="r" t="t"/>
                  <a:pathLst>
                    <a:path extrusionOk="0" h="1480" w="688">
                      <a:moveTo>
                        <a:pt x="351" y="1"/>
                      </a:moveTo>
                      <a:cubicBezTo>
                        <a:pt x="331" y="1"/>
                        <a:pt x="310" y="11"/>
                        <a:pt x="297" y="34"/>
                      </a:cubicBezTo>
                      <a:cubicBezTo>
                        <a:pt x="1" y="444"/>
                        <a:pt x="107" y="1165"/>
                        <a:pt x="524" y="1461"/>
                      </a:cubicBezTo>
                      <a:cubicBezTo>
                        <a:pt x="540" y="1474"/>
                        <a:pt x="557" y="1479"/>
                        <a:pt x="573" y="1479"/>
                      </a:cubicBezTo>
                      <a:cubicBezTo>
                        <a:pt x="635" y="1479"/>
                        <a:pt x="688" y="1400"/>
                        <a:pt x="646" y="1340"/>
                      </a:cubicBezTo>
                      <a:cubicBezTo>
                        <a:pt x="532" y="1150"/>
                        <a:pt x="411" y="991"/>
                        <a:pt x="365" y="771"/>
                      </a:cubicBezTo>
                      <a:cubicBezTo>
                        <a:pt x="327" y="535"/>
                        <a:pt x="342" y="300"/>
                        <a:pt x="411" y="80"/>
                      </a:cubicBezTo>
                      <a:cubicBezTo>
                        <a:pt x="425" y="36"/>
                        <a:pt x="389" y="1"/>
                        <a:pt x="3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4"/>
                <p:cNvSpPr/>
                <p:nvPr/>
              </p:nvSpPr>
              <p:spPr>
                <a:xfrm>
                  <a:off x="1271625" y="2351852"/>
                  <a:ext cx="478356" cy="400534"/>
                </a:xfrm>
                <a:custGeom>
                  <a:rect b="b" l="l" r="r" t="t"/>
                  <a:pathLst>
                    <a:path extrusionOk="0" h="4735" w="5655">
                      <a:moveTo>
                        <a:pt x="1363" y="1"/>
                      </a:moveTo>
                      <a:cubicBezTo>
                        <a:pt x="1193" y="1"/>
                        <a:pt x="1020" y="29"/>
                        <a:pt x="843" y="91"/>
                      </a:cubicBezTo>
                      <a:cubicBezTo>
                        <a:pt x="1" y="379"/>
                        <a:pt x="206" y="1441"/>
                        <a:pt x="555" y="2041"/>
                      </a:cubicBezTo>
                      <a:cubicBezTo>
                        <a:pt x="874" y="2549"/>
                        <a:pt x="1321" y="2959"/>
                        <a:pt x="1860" y="3232"/>
                      </a:cubicBezTo>
                      <a:cubicBezTo>
                        <a:pt x="2407" y="3521"/>
                        <a:pt x="2983" y="3597"/>
                        <a:pt x="3568" y="3771"/>
                      </a:cubicBezTo>
                      <a:cubicBezTo>
                        <a:pt x="3818" y="3839"/>
                        <a:pt x="4053" y="3946"/>
                        <a:pt x="4258" y="4105"/>
                      </a:cubicBezTo>
                      <a:cubicBezTo>
                        <a:pt x="4527" y="4312"/>
                        <a:pt x="4727" y="4694"/>
                        <a:pt x="5109" y="4694"/>
                      </a:cubicBezTo>
                      <a:cubicBezTo>
                        <a:pt x="5147" y="4694"/>
                        <a:pt x="5187" y="4690"/>
                        <a:pt x="5230" y="4682"/>
                      </a:cubicBezTo>
                      <a:cubicBezTo>
                        <a:pt x="5237" y="4682"/>
                        <a:pt x="5245" y="4689"/>
                        <a:pt x="5237" y="4697"/>
                      </a:cubicBezTo>
                      <a:cubicBezTo>
                        <a:pt x="5215" y="4712"/>
                        <a:pt x="5199" y="4720"/>
                        <a:pt x="5184" y="4727"/>
                      </a:cubicBezTo>
                      <a:lnTo>
                        <a:pt x="5245" y="4735"/>
                      </a:lnTo>
                      <a:cubicBezTo>
                        <a:pt x="5602" y="4477"/>
                        <a:pt x="5655" y="4287"/>
                        <a:pt x="5427" y="4166"/>
                      </a:cubicBezTo>
                      <a:cubicBezTo>
                        <a:pt x="5321" y="4052"/>
                        <a:pt x="5139" y="3984"/>
                        <a:pt x="5010" y="3900"/>
                      </a:cubicBezTo>
                      <a:cubicBezTo>
                        <a:pt x="4782" y="3771"/>
                        <a:pt x="4569" y="3619"/>
                        <a:pt x="4372" y="3437"/>
                      </a:cubicBezTo>
                      <a:cubicBezTo>
                        <a:pt x="3993" y="3058"/>
                        <a:pt x="3879" y="2557"/>
                        <a:pt x="3697" y="2071"/>
                      </a:cubicBezTo>
                      <a:cubicBezTo>
                        <a:pt x="3355" y="1152"/>
                        <a:pt x="2447" y="1"/>
                        <a:pt x="136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4"/>
                <p:cNvSpPr/>
                <p:nvPr/>
              </p:nvSpPr>
              <p:spPr>
                <a:xfrm>
                  <a:off x="1247263" y="2332820"/>
                  <a:ext cx="530971" cy="440122"/>
                </a:xfrm>
                <a:custGeom>
                  <a:rect b="b" l="l" r="r" t="t"/>
                  <a:pathLst>
                    <a:path extrusionOk="0" h="5203" w="6277">
                      <a:moveTo>
                        <a:pt x="1650" y="226"/>
                      </a:moveTo>
                      <a:cubicBezTo>
                        <a:pt x="2733" y="226"/>
                        <a:pt x="3637" y="1377"/>
                        <a:pt x="3985" y="2296"/>
                      </a:cubicBezTo>
                      <a:cubicBezTo>
                        <a:pt x="4167" y="2782"/>
                        <a:pt x="4281" y="3283"/>
                        <a:pt x="4660" y="3662"/>
                      </a:cubicBezTo>
                      <a:cubicBezTo>
                        <a:pt x="4857" y="3844"/>
                        <a:pt x="5070" y="3996"/>
                        <a:pt x="5298" y="4125"/>
                      </a:cubicBezTo>
                      <a:cubicBezTo>
                        <a:pt x="5427" y="4209"/>
                        <a:pt x="5609" y="4277"/>
                        <a:pt x="5715" y="4391"/>
                      </a:cubicBezTo>
                      <a:cubicBezTo>
                        <a:pt x="5943" y="4512"/>
                        <a:pt x="5882" y="4702"/>
                        <a:pt x="5533" y="4960"/>
                      </a:cubicBezTo>
                      <a:lnTo>
                        <a:pt x="5465" y="4952"/>
                      </a:lnTo>
                      <a:cubicBezTo>
                        <a:pt x="5487" y="4945"/>
                        <a:pt x="5503" y="4937"/>
                        <a:pt x="5525" y="4922"/>
                      </a:cubicBezTo>
                      <a:cubicBezTo>
                        <a:pt x="5533" y="4914"/>
                        <a:pt x="5525" y="4907"/>
                        <a:pt x="5518" y="4907"/>
                      </a:cubicBezTo>
                      <a:cubicBezTo>
                        <a:pt x="5475" y="4915"/>
                        <a:pt x="5435" y="4919"/>
                        <a:pt x="5397" y="4919"/>
                      </a:cubicBezTo>
                      <a:cubicBezTo>
                        <a:pt x="5015" y="4919"/>
                        <a:pt x="4815" y="4537"/>
                        <a:pt x="4546" y="4330"/>
                      </a:cubicBezTo>
                      <a:cubicBezTo>
                        <a:pt x="4334" y="4171"/>
                        <a:pt x="4099" y="4064"/>
                        <a:pt x="3856" y="3996"/>
                      </a:cubicBezTo>
                      <a:cubicBezTo>
                        <a:pt x="3271" y="3822"/>
                        <a:pt x="2695" y="3746"/>
                        <a:pt x="2148" y="3457"/>
                      </a:cubicBezTo>
                      <a:cubicBezTo>
                        <a:pt x="1609" y="3184"/>
                        <a:pt x="1162" y="2774"/>
                        <a:pt x="843" y="2266"/>
                      </a:cubicBezTo>
                      <a:cubicBezTo>
                        <a:pt x="494" y="1666"/>
                        <a:pt x="289" y="604"/>
                        <a:pt x="1131" y="316"/>
                      </a:cubicBezTo>
                      <a:cubicBezTo>
                        <a:pt x="1308" y="254"/>
                        <a:pt x="1481" y="226"/>
                        <a:pt x="1650" y="226"/>
                      </a:cubicBezTo>
                      <a:close/>
                      <a:moveTo>
                        <a:pt x="1510" y="0"/>
                      </a:moveTo>
                      <a:cubicBezTo>
                        <a:pt x="974" y="0"/>
                        <a:pt x="486" y="223"/>
                        <a:pt x="312" y="824"/>
                      </a:cubicBezTo>
                      <a:cubicBezTo>
                        <a:pt x="1" y="1924"/>
                        <a:pt x="896" y="3025"/>
                        <a:pt x="1776" y="3556"/>
                      </a:cubicBezTo>
                      <a:cubicBezTo>
                        <a:pt x="2437" y="3958"/>
                        <a:pt x="3142" y="4027"/>
                        <a:pt x="3863" y="4262"/>
                      </a:cubicBezTo>
                      <a:cubicBezTo>
                        <a:pt x="4303" y="4398"/>
                        <a:pt x="4546" y="4770"/>
                        <a:pt x="4949" y="4952"/>
                      </a:cubicBezTo>
                      <a:lnTo>
                        <a:pt x="4979" y="4968"/>
                      </a:lnTo>
                      <a:cubicBezTo>
                        <a:pt x="4949" y="5036"/>
                        <a:pt x="4986" y="5119"/>
                        <a:pt x="5055" y="5135"/>
                      </a:cubicBezTo>
                      <a:cubicBezTo>
                        <a:pt x="5192" y="5172"/>
                        <a:pt x="5359" y="5202"/>
                        <a:pt x="5522" y="5202"/>
                      </a:cubicBezTo>
                      <a:cubicBezTo>
                        <a:pt x="5819" y="5202"/>
                        <a:pt x="6102" y="5103"/>
                        <a:pt x="6170" y="4770"/>
                      </a:cubicBezTo>
                      <a:cubicBezTo>
                        <a:pt x="6277" y="4254"/>
                        <a:pt x="5556" y="4004"/>
                        <a:pt x="5229" y="3784"/>
                      </a:cubicBezTo>
                      <a:cubicBezTo>
                        <a:pt x="4493" y="3290"/>
                        <a:pt x="4417" y="2562"/>
                        <a:pt x="4053" y="1826"/>
                      </a:cubicBezTo>
                      <a:cubicBezTo>
                        <a:pt x="3803" y="1295"/>
                        <a:pt x="3423" y="832"/>
                        <a:pt x="2953" y="475"/>
                      </a:cubicBezTo>
                      <a:cubicBezTo>
                        <a:pt x="2582" y="204"/>
                        <a:pt x="2024" y="0"/>
                        <a:pt x="1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4"/>
                <p:cNvSpPr/>
                <p:nvPr/>
              </p:nvSpPr>
              <p:spPr>
                <a:xfrm>
                  <a:off x="213150" y="2594710"/>
                  <a:ext cx="297249" cy="215197"/>
                </a:xfrm>
                <a:custGeom>
                  <a:rect b="b" l="l" r="r" t="t"/>
                  <a:pathLst>
                    <a:path extrusionOk="0" h="2544" w="3514">
                      <a:moveTo>
                        <a:pt x="1199" y="1"/>
                      </a:moveTo>
                      <a:cubicBezTo>
                        <a:pt x="749" y="1"/>
                        <a:pt x="330" y="156"/>
                        <a:pt x="190" y="642"/>
                      </a:cubicBezTo>
                      <a:cubicBezTo>
                        <a:pt x="0" y="1318"/>
                        <a:pt x="706" y="2228"/>
                        <a:pt x="1374" y="2433"/>
                      </a:cubicBezTo>
                      <a:cubicBezTo>
                        <a:pt x="1385" y="2416"/>
                        <a:pt x="1409" y="2408"/>
                        <a:pt x="1433" y="2408"/>
                      </a:cubicBezTo>
                      <a:cubicBezTo>
                        <a:pt x="1441" y="2408"/>
                        <a:pt x="1449" y="2408"/>
                        <a:pt x="1457" y="2410"/>
                      </a:cubicBezTo>
                      <a:cubicBezTo>
                        <a:pt x="1716" y="2479"/>
                        <a:pt x="2048" y="2544"/>
                        <a:pt x="2367" y="2544"/>
                      </a:cubicBezTo>
                      <a:cubicBezTo>
                        <a:pt x="2900" y="2544"/>
                        <a:pt x="3396" y="2362"/>
                        <a:pt x="3453" y="1712"/>
                      </a:cubicBezTo>
                      <a:cubicBezTo>
                        <a:pt x="3514" y="953"/>
                        <a:pt x="2823" y="452"/>
                        <a:pt x="2193" y="202"/>
                      </a:cubicBezTo>
                      <a:cubicBezTo>
                        <a:pt x="1920" y="96"/>
                        <a:pt x="1550" y="1"/>
                        <a:pt x="119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4"/>
                <p:cNvSpPr/>
                <p:nvPr/>
              </p:nvSpPr>
              <p:spPr>
                <a:xfrm>
                  <a:off x="192595" y="2302367"/>
                  <a:ext cx="145749" cy="122402"/>
                </a:xfrm>
                <a:custGeom>
                  <a:rect b="b" l="l" r="r" t="t"/>
                  <a:pathLst>
                    <a:path extrusionOk="0" h="1447" w="1723">
                      <a:moveTo>
                        <a:pt x="357" y="0"/>
                      </a:moveTo>
                      <a:cubicBezTo>
                        <a:pt x="266" y="15"/>
                        <a:pt x="84" y="69"/>
                        <a:pt x="68" y="182"/>
                      </a:cubicBezTo>
                      <a:cubicBezTo>
                        <a:pt x="68" y="205"/>
                        <a:pt x="53" y="235"/>
                        <a:pt x="31" y="251"/>
                      </a:cubicBezTo>
                      <a:cubicBezTo>
                        <a:pt x="0" y="668"/>
                        <a:pt x="319" y="987"/>
                        <a:pt x="645" y="1214"/>
                      </a:cubicBezTo>
                      <a:cubicBezTo>
                        <a:pt x="799" y="1326"/>
                        <a:pt x="1045" y="1447"/>
                        <a:pt x="1256" y="1447"/>
                      </a:cubicBezTo>
                      <a:cubicBezTo>
                        <a:pt x="1419" y="1447"/>
                        <a:pt x="1561" y="1374"/>
                        <a:pt x="1624" y="1169"/>
                      </a:cubicBezTo>
                      <a:cubicBezTo>
                        <a:pt x="1723" y="843"/>
                        <a:pt x="1389" y="501"/>
                        <a:pt x="1154" y="311"/>
                      </a:cubicBezTo>
                      <a:cubicBezTo>
                        <a:pt x="1002" y="182"/>
                        <a:pt x="827" y="91"/>
                        <a:pt x="638" y="38"/>
                      </a:cubicBezTo>
                      <a:cubicBezTo>
                        <a:pt x="547" y="15"/>
                        <a:pt x="448" y="0"/>
                        <a:pt x="35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
                <p:cNvSpPr/>
                <p:nvPr/>
              </p:nvSpPr>
              <p:spPr>
                <a:xfrm>
                  <a:off x="203507" y="2577877"/>
                  <a:ext cx="334469" cy="251655"/>
                </a:xfrm>
                <a:custGeom>
                  <a:rect b="b" l="l" r="r" t="t"/>
                  <a:pathLst>
                    <a:path extrusionOk="0" h="2975" w="3954">
                      <a:moveTo>
                        <a:pt x="1313" y="200"/>
                      </a:moveTo>
                      <a:cubicBezTo>
                        <a:pt x="1664" y="200"/>
                        <a:pt x="2034" y="295"/>
                        <a:pt x="2307" y="401"/>
                      </a:cubicBezTo>
                      <a:cubicBezTo>
                        <a:pt x="2937" y="651"/>
                        <a:pt x="3628" y="1152"/>
                        <a:pt x="3567" y="1911"/>
                      </a:cubicBezTo>
                      <a:cubicBezTo>
                        <a:pt x="3510" y="2561"/>
                        <a:pt x="3014" y="2743"/>
                        <a:pt x="2481" y="2743"/>
                      </a:cubicBezTo>
                      <a:cubicBezTo>
                        <a:pt x="2162" y="2743"/>
                        <a:pt x="1830" y="2678"/>
                        <a:pt x="1571" y="2609"/>
                      </a:cubicBezTo>
                      <a:cubicBezTo>
                        <a:pt x="1563" y="2607"/>
                        <a:pt x="1556" y="2607"/>
                        <a:pt x="1548" y="2607"/>
                      </a:cubicBezTo>
                      <a:cubicBezTo>
                        <a:pt x="1526" y="2607"/>
                        <a:pt x="1505" y="2615"/>
                        <a:pt x="1488" y="2632"/>
                      </a:cubicBezTo>
                      <a:cubicBezTo>
                        <a:pt x="820" y="2427"/>
                        <a:pt x="114" y="1517"/>
                        <a:pt x="304" y="841"/>
                      </a:cubicBezTo>
                      <a:cubicBezTo>
                        <a:pt x="444" y="355"/>
                        <a:pt x="863" y="200"/>
                        <a:pt x="1313" y="200"/>
                      </a:cubicBezTo>
                      <a:close/>
                      <a:moveTo>
                        <a:pt x="1366" y="1"/>
                      </a:moveTo>
                      <a:cubicBezTo>
                        <a:pt x="746" y="1"/>
                        <a:pt x="142" y="236"/>
                        <a:pt x="76" y="947"/>
                      </a:cubicBezTo>
                      <a:cubicBezTo>
                        <a:pt x="0" y="1729"/>
                        <a:pt x="744" y="2708"/>
                        <a:pt x="1541" y="2792"/>
                      </a:cubicBezTo>
                      <a:cubicBezTo>
                        <a:pt x="1821" y="2902"/>
                        <a:pt x="2157" y="2974"/>
                        <a:pt x="2482" y="2974"/>
                      </a:cubicBezTo>
                      <a:cubicBezTo>
                        <a:pt x="3074" y="2974"/>
                        <a:pt x="3632" y="2736"/>
                        <a:pt x="3764" y="2055"/>
                      </a:cubicBezTo>
                      <a:cubicBezTo>
                        <a:pt x="3954" y="1076"/>
                        <a:pt x="3036" y="431"/>
                        <a:pt x="2231" y="143"/>
                      </a:cubicBezTo>
                      <a:cubicBezTo>
                        <a:pt x="1981" y="58"/>
                        <a:pt x="1672" y="1"/>
                        <a:pt x="13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
                <p:cNvSpPr/>
                <p:nvPr/>
              </p:nvSpPr>
              <p:spPr>
                <a:xfrm>
                  <a:off x="158505" y="2287733"/>
                  <a:ext cx="201070" cy="157591"/>
                </a:xfrm>
                <a:custGeom>
                  <a:rect b="b" l="l" r="r" t="t"/>
                  <a:pathLst>
                    <a:path extrusionOk="0" h="1863" w="2377">
                      <a:moveTo>
                        <a:pt x="760" y="173"/>
                      </a:moveTo>
                      <a:cubicBezTo>
                        <a:pt x="858" y="173"/>
                        <a:pt x="950" y="188"/>
                        <a:pt x="1048" y="211"/>
                      </a:cubicBezTo>
                      <a:cubicBezTo>
                        <a:pt x="1230" y="264"/>
                        <a:pt x="1405" y="355"/>
                        <a:pt x="1557" y="484"/>
                      </a:cubicBezTo>
                      <a:cubicBezTo>
                        <a:pt x="1792" y="666"/>
                        <a:pt x="2126" y="1016"/>
                        <a:pt x="2027" y="1342"/>
                      </a:cubicBezTo>
                      <a:cubicBezTo>
                        <a:pt x="1964" y="1547"/>
                        <a:pt x="1823" y="1620"/>
                        <a:pt x="1661" y="1620"/>
                      </a:cubicBezTo>
                      <a:cubicBezTo>
                        <a:pt x="1452" y="1620"/>
                        <a:pt x="1207" y="1499"/>
                        <a:pt x="1048" y="1387"/>
                      </a:cubicBezTo>
                      <a:cubicBezTo>
                        <a:pt x="722" y="1160"/>
                        <a:pt x="396" y="841"/>
                        <a:pt x="434" y="424"/>
                      </a:cubicBezTo>
                      <a:cubicBezTo>
                        <a:pt x="456" y="408"/>
                        <a:pt x="471" y="378"/>
                        <a:pt x="479" y="355"/>
                      </a:cubicBezTo>
                      <a:cubicBezTo>
                        <a:pt x="487" y="242"/>
                        <a:pt x="669" y="188"/>
                        <a:pt x="760" y="173"/>
                      </a:cubicBezTo>
                      <a:close/>
                      <a:moveTo>
                        <a:pt x="732" y="0"/>
                      </a:moveTo>
                      <a:cubicBezTo>
                        <a:pt x="507" y="0"/>
                        <a:pt x="315" y="79"/>
                        <a:pt x="289" y="325"/>
                      </a:cubicBezTo>
                      <a:cubicBezTo>
                        <a:pt x="1" y="1062"/>
                        <a:pt x="1005" y="1863"/>
                        <a:pt x="1695" y="1863"/>
                      </a:cubicBezTo>
                      <a:cubicBezTo>
                        <a:pt x="1985" y="1863"/>
                        <a:pt x="2219" y="1721"/>
                        <a:pt x="2278" y="1372"/>
                      </a:cubicBezTo>
                      <a:cubicBezTo>
                        <a:pt x="2376" y="826"/>
                        <a:pt x="1845" y="378"/>
                        <a:pt x="1405" y="166"/>
                      </a:cubicBezTo>
                      <a:cubicBezTo>
                        <a:pt x="1252" y="91"/>
                        <a:pt x="973"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14"/>
                <p:cNvGrpSpPr/>
                <p:nvPr/>
              </p:nvGrpSpPr>
              <p:grpSpPr>
                <a:xfrm>
                  <a:off x="510390" y="4021761"/>
                  <a:ext cx="436654" cy="517522"/>
                  <a:chOff x="586590" y="3983661"/>
                  <a:chExt cx="436654" cy="517522"/>
                </a:xfrm>
              </p:grpSpPr>
              <p:sp>
                <p:nvSpPr>
                  <p:cNvPr id="328" name="Google Shape;328;p14"/>
                  <p:cNvSpPr/>
                  <p:nvPr/>
                </p:nvSpPr>
                <p:spPr>
                  <a:xfrm>
                    <a:off x="586590" y="4218482"/>
                    <a:ext cx="436654" cy="282700"/>
                  </a:xfrm>
                  <a:custGeom>
                    <a:rect b="b" l="l" r="r" t="t"/>
                    <a:pathLst>
                      <a:path extrusionOk="0" h="3342" w="5162">
                        <a:moveTo>
                          <a:pt x="1348" y="0"/>
                        </a:moveTo>
                        <a:cubicBezTo>
                          <a:pt x="1234" y="0"/>
                          <a:pt x="1117" y="13"/>
                          <a:pt x="995" y="40"/>
                        </a:cubicBezTo>
                        <a:cubicBezTo>
                          <a:pt x="1" y="268"/>
                          <a:pt x="259" y="1270"/>
                          <a:pt x="744" y="1869"/>
                        </a:cubicBezTo>
                        <a:cubicBezTo>
                          <a:pt x="1040" y="2218"/>
                          <a:pt x="1397" y="2507"/>
                          <a:pt x="1799" y="2712"/>
                        </a:cubicBezTo>
                        <a:cubicBezTo>
                          <a:pt x="2604" y="3137"/>
                          <a:pt x="3514" y="3266"/>
                          <a:pt x="4417" y="3342"/>
                        </a:cubicBezTo>
                        <a:cubicBezTo>
                          <a:pt x="4425" y="3319"/>
                          <a:pt x="4448" y="3304"/>
                          <a:pt x="4478" y="3304"/>
                        </a:cubicBezTo>
                        <a:cubicBezTo>
                          <a:pt x="4895" y="3296"/>
                          <a:pt x="5161" y="2856"/>
                          <a:pt x="4979" y="2476"/>
                        </a:cubicBezTo>
                        <a:cubicBezTo>
                          <a:pt x="4873" y="2249"/>
                          <a:pt x="4637" y="2211"/>
                          <a:pt x="4425" y="2120"/>
                        </a:cubicBezTo>
                        <a:cubicBezTo>
                          <a:pt x="4303" y="2074"/>
                          <a:pt x="4190" y="2013"/>
                          <a:pt x="4076" y="1945"/>
                        </a:cubicBezTo>
                        <a:cubicBezTo>
                          <a:pt x="3795" y="1755"/>
                          <a:pt x="3537" y="1528"/>
                          <a:pt x="3317" y="1262"/>
                        </a:cubicBezTo>
                        <a:cubicBezTo>
                          <a:pt x="2783" y="675"/>
                          <a:pt x="2173" y="0"/>
                          <a:pt x="13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4"/>
                  <p:cNvSpPr/>
                  <p:nvPr/>
                </p:nvSpPr>
                <p:spPr>
                  <a:xfrm>
                    <a:off x="612305" y="3996265"/>
                    <a:ext cx="130945" cy="112505"/>
                  </a:xfrm>
                  <a:custGeom>
                    <a:rect b="b" l="l" r="r" t="t"/>
                    <a:pathLst>
                      <a:path extrusionOk="0" h="1330" w="1548">
                        <a:moveTo>
                          <a:pt x="665" y="1"/>
                        </a:moveTo>
                        <a:cubicBezTo>
                          <a:pt x="387" y="1"/>
                          <a:pt x="138" y="183"/>
                          <a:pt x="61" y="451"/>
                        </a:cubicBezTo>
                        <a:cubicBezTo>
                          <a:pt x="61" y="459"/>
                          <a:pt x="61" y="467"/>
                          <a:pt x="61" y="474"/>
                        </a:cubicBezTo>
                        <a:cubicBezTo>
                          <a:pt x="53" y="482"/>
                          <a:pt x="53" y="489"/>
                          <a:pt x="53" y="497"/>
                        </a:cubicBezTo>
                        <a:cubicBezTo>
                          <a:pt x="38" y="558"/>
                          <a:pt x="38" y="634"/>
                          <a:pt x="53" y="702"/>
                        </a:cubicBezTo>
                        <a:cubicBezTo>
                          <a:pt x="61" y="732"/>
                          <a:pt x="38" y="770"/>
                          <a:pt x="0" y="778"/>
                        </a:cubicBezTo>
                        <a:cubicBezTo>
                          <a:pt x="59" y="1109"/>
                          <a:pt x="510" y="1330"/>
                          <a:pt x="895" y="1330"/>
                        </a:cubicBezTo>
                        <a:cubicBezTo>
                          <a:pt x="1249" y="1330"/>
                          <a:pt x="1547" y="1142"/>
                          <a:pt x="1427" y="679"/>
                        </a:cubicBezTo>
                        <a:cubicBezTo>
                          <a:pt x="1343" y="353"/>
                          <a:pt x="1085" y="42"/>
                          <a:pt x="729" y="4"/>
                        </a:cubicBezTo>
                        <a:cubicBezTo>
                          <a:pt x="707" y="2"/>
                          <a:pt x="686" y="1"/>
                          <a:pt x="6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4"/>
                  <p:cNvSpPr/>
                  <p:nvPr/>
                </p:nvSpPr>
                <p:spPr>
                  <a:xfrm>
                    <a:off x="599447" y="3983661"/>
                    <a:ext cx="150824" cy="136867"/>
                  </a:xfrm>
                  <a:custGeom>
                    <a:rect b="b" l="l" r="r" t="t"/>
                    <a:pathLst>
                      <a:path extrusionOk="0" h="1618" w="1783">
                        <a:moveTo>
                          <a:pt x="825" y="150"/>
                        </a:moveTo>
                        <a:cubicBezTo>
                          <a:pt x="846" y="150"/>
                          <a:pt x="867" y="151"/>
                          <a:pt x="888" y="153"/>
                        </a:cubicBezTo>
                        <a:cubicBezTo>
                          <a:pt x="1237" y="191"/>
                          <a:pt x="1495" y="502"/>
                          <a:pt x="1579" y="821"/>
                        </a:cubicBezTo>
                        <a:cubicBezTo>
                          <a:pt x="1699" y="1288"/>
                          <a:pt x="1400" y="1478"/>
                          <a:pt x="1045" y="1478"/>
                        </a:cubicBezTo>
                        <a:cubicBezTo>
                          <a:pt x="662" y="1478"/>
                          <a:pt x="215" y="1257"/>
                          <a:pt x="160" y="927"/>
                        </a:cubicBezTo>
                        <a:cubicBezTo>
                          <a:pt x="198" y="919"/>
                          <a:pt x="220" y="881"/>
                          <a:pt x="213" y="851"/>
                        </a:cubicBezTo>
                        <a:cubicBezTo>
                          <a:pt x="198" y="783"/>
                          <a:pt x="198" y="707"/>
                          <a:pt x="213" y="646"/>
                        </a:cubicBezTo>
                        <a:cubicBezTo>
                          <a:pt x="220" y="638"/>
                          <a:pt x="220" y="631"/>
                          <a:pt x="220" y="623"/>
                        </a:cubicBezTo>
                        <a:cubicBezTo>
                          <a:pt x="220" y="616"/>
                          <a:pt x="220" y="608"/>
                          <a:pt x="220" y="600"/>
                        </a:cubicBezTo>
                        <a:cubicBezTo>
                          <a:pt x="305" y="332"/>
                          <a:pt x="547" y="150"/>
                          <a:pt x="825" y="150"/>
                        </a:cubicBezTo>
                        <a:close/>
                        <a:moveTo>
                          <a:pt x="824" y="1"/>
                        </a:moveTo>
                        <a:cubicBezTo>
                          <a:pt x="820" y="1"/>
                          <a:pt x="816" y="1"/>
                          <a:pt x="812" y="1"/>
                        </a:cubicBezTo>
                        <a:cubicBezTo>
                          <a:pt x="372" y="9"/>
                          <a:pt x="23" y="388"/>
                          <a:pt x="61" y="836"/>
                        </a:cubicBezTo>
                        <a:cubicBezTo>
                          <a:pt x="0" y="1284"/>
                          <a:pt x="588" y="1617"/>
                          <a:pt x="1087" y="1617"/>
                        </a:cubicBezTo>
                        <a:cubicBezTo>
                          <a:pt x="1459" y="1617"/>
                          <a:pt x="1783" y="1432"/>
                          <a:pt x="1753" y="972"/>
                        </a:cubicBezTo>
                        <a:cubicBezTo>
                          <a:pt x="1723" y="498"/>
                          <a:pt x="1334" y="1"/>
                          <a:pt x="82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1" name="Google Shape;331;p14"/>
              <p:cNvSpPr/>
              <p:nvPr/>
            </p:nvSpPr>
            <p:spPr>
              <a:xfrm>
                <a:off x="5753803" y="4205223"/>
                <a:ext cx="1666900" cy="1339225"/>
              </a:xfrm>
              <a:custGeom>
                <a:rect b="b" l="l" r="r" t="t"/>
                <a:pathLst>
                  <a:path extrusionOk="0" h="53569" w="66676">
                    <a:moveTo>
                      <a:pt x="59694" y="22577"/>
                    </a:moveTo>
                    <a:cubicBezTo>
                      <a:pt x="58900" y="23022"/>
                      <a:pt x="58297" y="23180"/>
                      <a:pt x="57598" y="23339"/>
                    </a:cubicBezTo>
                    <a:cubicBezTo>
                      <a:pt x="56900" y="23498"/>
                      <a:pt x="56805" y="22847"/>
                      <a:pt x="55503" y="23530"/>
                    </a:cubicBezTo>
                    <a:cubicBezTo>
                      <a:pt x="54201" y="24213"/>
                      <a:pt x="51503" y="27038"/>
                      <a:pt x="49788" y="27435"/>
                    </a:cubicBezTo>
                    <a:cubicBezTo>
                      <a:pt x="48074" y="27832"/>
                      <a:pt x="46121" y="26927"/>
                      <a:pt x="45216" y="25911"/>
                    </a:cubicBezTo>
                    <a:cubicBezTo>
                      <a:pt x="44311" y="24895"/>
                      <a:pt x="44565" y="23196"/>
                      <a:pt x="44359" y="21339"/>
                    </a:cubicBezTo>
                    <a:cubicBezTo>
                      <a:pt x="44153" y="19482"/>
                      <a:pt x="44613" y="16990"/>
                      <a:pt x="43978" y="14767"/>
                    </a:cubicBezTo>
                    <a:cubicBezTo>
                      <a:pt x="43343" y="12545"/>
                      <a:pt x="40883" y="10100"/>
                      <a:pt x="40549" y="8004"/>
                    </a:cubicBezTo>
                    <a:cubicBezTo>
                      <a:pt x="40216" y="5909"/>
                      <a:pt x="42152" y="3528"/>
                      <a:pt x="41977" y="2194"/>
                    </a:cubicBezTo>
                    <a:cubicBezTo>
                      <a:pt x="41802" y="861"/>
                      <a:pt x="40438" y="-60"/>
                      <a:pt x="39501" y="3"/>
                    </a:cubicBezTo>
                    <a:cubicBezTo>
                      <a:pt x="38565" y="67"/>
                      <a:pt x="36961" y="1638"/>
                      <a:pt x="36358" y="2575"/>
                    </a:cubicBezTo>
                    <a:cubicBezTo>
                      <a:pt x="35755" y="3512"/>
                      <a:pt x="35691" y="4401"/>
                      <a:pt x="35881" y="5623"/>
                    </a:cubicBezTo>
                    <a:cubicBezTo>
                      <a:pt x="36072" y="6845"/>
                      <a:pt x="36977" y="8417"/>
                      <a:pt x="37501" y="9909"/>
                    </a:cubicBezTo>
                    <a:cubicBezTo>
                      <a:pt x="38025" y="11401"/>
                      <a:pt x="38914" y="12830"/>
                      <a:pt x="39025" y="14576"/>
                    </a:cubicBezTo>
                    <a:cubicBezTo>
                      <a:pt x="39136" y="16322"/>
                      <a:pt x="38501" y="18624"/>
                      <a:pt x="38167" y="20386"/>
                    </a:cubicBezTo>
                    <a:cubicBezTo>
                      <a:pt x="37834" y="22148"/>
                      <a:pt x="37691" y="23768"/>
                      <a:pt x="37024" y="25149"/>
                    </a:cubicBezTo>
                    <a:cubicBezTo>
                      <a:pt x="36357" y="26530"/>
                      <a:pt x="36167" y="27959"/>
                      <a:pt x="34167" y="28673"/>
                    </a:cubicBezTo>
                    <a:cubicBezTo>
                      <a:pt x="32167" y="29387"/>
                      <a:pt x="27658" y="30657"/>
                      <a:pt x="25023" y="29435"/>
                    </a:cubicBezTo>
                    <a:cubicBezTo>
                      <a:pt x="22388" y="28213"/>
                      <a:pt x="19514" y="23403"/>
                      <a:pt x="18355" y="21339"/>
                    </a:cubicBezTo>
                    <a:cubicBezTo>
                      <a:pt x="17196" y="19275"/>
                      <a:pt x="17467" y="18291"/>
                      <a:pt x="18070" y="17053"/>
                    </a:cubicBezTo>
                    <a:cubicBezTo>
                      <a:pt x="18673" y="15815"/>
                      <a:pt x="21372" y="14989"/>
                      <a:pt x="21975" y="13909"/>
                    </a:cubicBezTo>
                    <a:cubicBezTo>
                      <a:pt x="22578" y="12829"/>
                      <a:pt x="22372" y="11369"/>
                      <a:pt x="21689" y="10575"/>
                    </a:cubicBezTo>
                    <a:cubicBezTo>
                      <a:pt x="21006" y="9781"/>
                      <a:pt x="18959" y="8607"/>
                      <a:pt x="17879" y="9147"/>
                    </a:cubicBezTo>
                    <a:cubicBezTo>
                      <a:pt x="16800" y="9687"/>
                      <a:pt x="16784" y="11957"/>
                      <a:pt x="15212" y="13814"/>
                    </a:cubicBezTo>
                    <a:cubicBezTo>
                      <a:pt x="13640" y="15671"/>
                      <a:pt x="9751" y="18021"/>
                      <a:pt x="8449" y="20291"/>
                    </a:cubicBezTo>
                    <a:cubicBezTo>
                      <a:pt x="7147" y="22561"/>
                      <a:pt x="8101" y="25419"/>
                      <a:pt x="7402" y="27435"/>
                    </a:cubicBezTo>
                    <a:cubicBezTo>
                      <a:pt x="6704" y="29451"/>
                      <a:pt x="5369" y="30848"/>
                      <a:pt x="4258" y="32388"/>
                    </a:cubicBezTo>
                    <a:cubicBezTo>
                      <a:pt x="3147" y="33928"/>
                      <a:pt x="-1854" y="33626"/>
                      <a:pt x="734" y="36674"/>
                    </a:cubicBezTo>
                    <a:cubicBezTo>
                      <a:pt x="3322" y="39722"/>
                      <a:pt x="11704" y="48009"/>
                      <a:pt x="19784" y="50676"/>
                    </a:cubicBezTo>
                    <a:cubicBezTo>
                      <a:pt x="27864" y="53343"/>
                      <a:pt x="41675" y="54518"/>
                      <a:pt x="49216" y="52676"/>
                    </a:cubicBezTo>
                    <a:cubicBezTo>
                      <a:pt x="56757" y="50835"/>
                      <a:pt x="62250" y="44088"/>
                      <a:pt x="65028" y="39627"/>
                    </a:cubicBezTo>
                    <a:cubicBezTo>
                      <a:pt x="67806" y="35166"/>
                      <a:pt x="66330" y="29070"/>
                      <a:pt x="65885" y="25911"/>
                    </a:cubicBezTo>
                    <a:cubicBezTo>
                      <a:pt x="65441" y="22752"/>
                      <a:pt x="63393" y="21228"/>
                      <a:pt x="62361" y="20672"/>
                    </a:cubicBezTo>
                    <a:cubicBezTo>
                      <a:pt x="61329" y="20116"/>
                      <a:pt x="60488" y="22133"/>
                      <a:pt x="59694" y="22577"/>
                    </a:cubicBezTo>
                    <a:close/>
                  </a:path>
                </a:pathLst>
              </a:custGeom>
              <a:solidFill>
                <a:schemeClr val="dk1"/>
              </a:solidFill>
              <a:ln>
                <a:noFill/>
              </a:ln>
            </p:spPr>
          </p:sp>
        </p:grpSp>
        <p:sp>
          <p:nvSpPr>
            <p:cNvPr id="332" name="Google Shape;332;p14"/>
            <p:cNvSpPr/>
            <p:nvPr/>
          </p:nvSpPr>
          <p:spPr>
            <a:xfrm>
              <a:off x="-809923" y="-930275"/>
              <a:ext cx="2166725" cy="1928825"/>
            </a:xfrm>
            <a:custGeom>
              <a:rect b="b" l="l" r="r" t="t"/>
              <a:pathLst>
                <a:path extrusionOk="0" h="77153" w="86669">
                  <a:moveTo>
                    <a:pt x="2679" y="31115"/>
                  </a:moveTo>
                  <a:cubicBezTo>
                    <a:pt x="-2528" y="43180"/>
                    <a:pt x="393" y="74295"/>
                    <a:pt x="11061" y="76835"/>
                  </a:cubicBezTo>
                  <a:cubicBezTo>
                    <a:pt x="21729" y="79375"/>
                    <a:pt x="54241" y="58420"/>
                    <a:pt x="66687" y="46355"/>
                  </a:cubicBezTo>
                  <a:cubicBezTo>
                    <a:pt x="79133" y="34290"/>
                    <a:pt x="89801" y="11430"/>
                    <a:pt x="85737" y="4445"/>
                  </a:cubicBezTo>
                  <a:cubicBezTo>
                    <a:pt x="81673" y="-2540"/>
                    <a:pt x="56146" y="0"/>
                    <a:pt x="42303" y="4445"/>
                  </a:cubicBezTo>
                  <a:cubicBezTo>
                    <a:pt x="28460" y="8890"/>
                    <a:pt x="7886" y="19050"/>
                    <a:pt x="2679" y="31115"/>
                  </a:cubicBezTo>
                  <a:close/>
                </a:path>
              </a:pathLst>
            </a:custGeom>
            <a:solidFill>
              <a:schemeClr val="dk1"/>
            </a:solidFill>
            <a:ln>
              <a:noFill/>
            </a:ln>
          </p:spPr>
        </p:sp>
      </p:grpSp>
      <p:grpSp>
        <p:nvGrpSpPr>
          <p:cNvPr id="333" name="Google Shape;333;p14"/>
          <p:cNvGrpSpPr/>
          <p:nvPr/>
        </p:nvGrpSpPr>
        <p:grpSpPr>
          <a:xfrm rot="10800000">
            <a:off x="5466273" y="1335861"/>
            <a:ext cx="5660004" cy="5238089"/>
            <a:chOff x="-1691573" y="-1343439"/>
            <a:chExt cx="5660004" cy="5238089"/>
          </a:xfrm>
        </p:grpSpPr>
        <p:grpSp>
          <p:nvGrpSpPr>
            <p:cNvPr id="334" name="Google Shape;334;p14"/>
            <p:cNvGrpSpPr/>
            <p:nvPr/>
          </p:nvGrpSpPr>
          <p:grpSpPr>
            <a:xfrm rot="8686680">
              <a:off x="-1255668" y="-240152"/>
              <a:ext cx="4788195" cy="3031516"/>
              <a:chOff x="4745552" y="2969874"/>
              <a:chExt cx="4787747" cy="3031232"/>
            </a:xfrm>
          </p:grpSpPr>
          <p:grpSp>
            <p:nvGrpSpPr>
              <p:cNvPr id="335" name="Google Shape;335;p14"/>
              <p:cNvGrpSpPr/>
              <p:nvPr/>
            </p:nvGrpSpPr>
            <p:grpSpPr>
              <a:xfrm flipH="1">
                <a:off x="4745552" y="2969874"/>
                <a:ext cx="4787747" cy="3031232"/>
                <a:chOff x="158505" y="1922101"/>
                <a:chExt cx="4787747" cy="3031232"/>
              </a:xfrm>
            </p:grpSpPr>
            <p:sp>
              <p:nvSpPr>
                <p:cNvPr id="336" name="Google Shape;336;p14"/>
                <p:cNvSpPr/>
                <p:nvPr/>
              </p:nvSpPr>
              <p:spPr>
                <a:xfrm>
                  <a:off x="4717822" y="3324891"/>
                  <a:ext cx="74101" cy="78584"/>
                </a:xfrm>
                <a:custGeom>
                  <a:rect b="b" l="l" r="r" t="t"/>
                  <a:pathLst>
                    <a:path extrusionOk="0" h="929" w="876">
                      <a:moveTo>
                        <a:pt x="51" y="1"/>
                      </a:moveTo>
                      <a:cubicBezTo>
                        <a:pt x="11" y="1"/>
                        <a:pt x="1" y="56"/>
                        <a:pt x="43" y="77"/>
                      </a:cubicBezTo>
                      <a:cubicBezTo>
                        <a:pt x="385" y="221"/>
                        <a:pt x="651" y="517"/>
                        <a:pt x="749" y="882"/>
                      </a:cubicBezTo>
                      <a:cubicBezTo>
                        <a:pt x="758" y="915"/>
                        <a:pt x="781" y="929"/>
                        <a:pt x="804" y="929"/>
                      </a:cubicBezTo>
                      <a:cubicBezTo>
                        <a:pt x="838" y="929"/>
                        <a:pt x="875" y="897"/>
                        <a:pt x="871" y="851"/>
                      </a:cubicBezTo>
                      <a:cubicBezTo>
                        <a:pt x="795" y="426"/>
                        <a:pt x="476" y="92"/>
                        <a:pt x="59" y="1"/>
                      </a:cubicBezTo>
                      <a:cubicBezTo>
                        <a:pt x="56" y="1"/>
                        <a:pt x="53" y="1"/>
                        <a:pt x="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14"/>
                <p:cNvGrpSpPr/>
                <p:nvPr/>
              </p:nvGrpSpPr>
              <p:grpSpPr>
                <a:xfrm rot="-2411840">
                  <a:off x="2816662" y="2032657"/>
                  <a:ext cx="539920" cy="539281"/>
                  <a:chOff x="4773297" y="2601997"/>
                  <a:chExt cx="539938" cy="539299"/>
                </a:xfrm>
              </p:grpSpPr>
              <p:sp>
                <p:nvSpPr>
                  <p:cNvPr id="338" name="Google Shape;338;p14"/>
                  <p:cNvSpPr/>
                  <p:nvPr/>
                </p:nvSpPr>
                <p:spPr>
                  <a:xfrm>
                    <a:off x="4945945" y="2620438"/>
                    <a:ext cx="367290" cy="301733"/>
                  </a:xfrm>
                  <a:custGeom>
                    <a:rect b="b" l="l" r="r" t="t"/>
                    <a:pathLst>
                      <a:path extrusionOk="0" h="3567" w="4342">
                        <a:moveTo>
                          <a:pt x="3028" y="1"/>
                        </a:moveTo>
                        <a:lnTo>
                          <a:pt x="3028" y="1"/>
                        </a:lnTo>
                        <a:cubicBezTo>
                          <a:pt x="2232" y="23"/>
                          <a:pt x="1503" y="426"/>
                          <a:pt x="1070" y="1086"/>
                        </a:cubicBezTo>
                        <a:cubicBezTo>
                          <a:pt x="562" y="1814"/>
                          <a:pt x="0" y="3279"/>
                          <a:pt x="1306" y="3537"/>
                        </a:cubicBezTo>
                        <a:cubicBezTo>
                          <a:pt x="1407" y="3557"/>
                          <a:pt x="1509" y="3566"/>
                          <a:pt x="1611" y="3566"/>
                        </a:cubicBezTo>
                        <a:cubicBezTo>
                          <a:pt x="2372" y="3566"/>
                          <a:pt x="3128" y="3046"/>
                          <a:pt x="3529" y="2437"/>
                        </a:cubicBezTo>
                        <a:cubicBezTo>
                          <a:pt x="3950" y="1820"/>
                          <a:pt x="4342" y="137"/>
                          <a:pt x="3152" y="137"/>
                        </a:cubicBezTo>
                        <a:cubicBezTo>
                          <a:pt x="3141" y="137"/>
                          <a:pt x="3130" y="137"/>
                          <a:pt x="3119" y="137"/>
                        </a:cubicBezTo>
                        <a:cubicBezTo>
                          <a:pt x="3044" y="137"/>
                          <a:pt x="2998" y="61"/>
                          <a:pt x="302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4"/>
                  <p:cNvSpPr/>
                  <p:nvPr/>
                </p:nvSpPr>
                <p:spPr>
                  <a:xfrm>
                    <a:off x="4945945" y="2601997"/>
                    <a:ext cx="367290" cy="342674"/>
                  </a:xfrm>
                  <a:custGeom>
                    <a:rect b="b" l="l" r="r" t="t"/>
                    <a:pathLst>
                      <a:path extrusionOk="0" h="4051" w="4342">
                        <a:moveTo>
                          <a:pt x="3021" y="219"/>
                        </a:moveTo>
                        <a:lnTo>
                          <a:pt x="3021" y="219"/>
                        </a:lnTo>
                        <a:cubicBezTo>
                          <a:pt x="2992" y="284"/>
                          <a:pt x="3039" y="356"/>
                          <a:pt x="3109" y="356"/>
                        </a:cubicBezTo>
                        <a:cubicBezTo>
                          <a:pt x="3112" y="356"/>
                          <a:pt x="3116" y="356"/>
                          <a:pt x="3119" y="355"/>
                        </a:cubicBezTo>
                        <a:cubicBezTo>
                          <a:pt x="3130" y="355"/>
                          <a:pt x="3141" y="355"/>
                          <a:pt x="3152" y="355"/>
                        </a:cubicBezTo>
                        <a:cubicBezTo>
                          <a:pt x="4342" y="355"/>
                          <a:pt x="3950" y="2038"/>
                          <a:pt x="3529" y="2655"/>
                        </a:cubicBezTo>
                        <a:cubicBezTo>
                          <a:pt x="3128" y="3264"/>
                          <a:pt x="2372" y="3784"/>
                          <a:pt x="1611" y="3784"/>
                        </a:cubicBezTo>
                        <a:cubicBezTo>
                          <a:pt x="1509" y="3784"/>
                          <a:pt x="1407" y="3775"/>
                          <a:pt x="1306" y="3755"/>
                        </a:cubicBezTo>
                        <a:cubicBezTo>
                          <a:pt x="0" y="3497"/>
                          <a:pt x="562" y="2032"/>
                          <a:pt x="1070" y="1304"/>
                        </a:cubicBezTo>
                        <a:cubicBezTo>
                          <a:pt x="1503" y="644"/>
                          <a:pt x="2232" y="241"/>
                          <a:pt x="3021" y="219"/>
                        </a:cubicBezTo>
                        <a:close/>
                        <a:moveTo>
                          <a:pt x="2782" y="1"/>
                        </a:moveTo>
                        <a:cubicBezTo>
                          <a:pt x="1798" y="1"/>
                          <a:pt x="950" y="794"/>
                          <a:pt x="532" y="1668"/>
                        </a:cubicBezTo>
                        <a:cubicBezTo>
                          <a:pt x="304" y="2139"/>
                          <a:pt x="76" y="2731"/>
                          <a:pt x="266" y="3247"/>
                        </a:cubicBezTo>
                        <a:cubicBezTo>
                          <a:pt x="441" y="3732"/>
                          <a:pt x="941" y="4005"/>
                          <a:pt x="1435" y="4043"/>
                        </a:cubicBezTo>
                        <a:cubicBezTo>
                          <a:pt x="1491" y="4048"/>
                          <a:pt x="1547" y="4050"/>
                          <a:pt x="1603" y="4050"/>
                        </a:cubicBezTo>
                        <a:cubicBezTo>
                          <a:pt x="2657" y="4050"/>
                          <a:pt x="3580" y="3250"/>
                          <a:pt x="3969" y="2306"/>
                        </a:cubicBezTo>
                        <a:cubicBezTo>
                          <a:pt x="4220" y="1691"/>
                          <a:pt x="4288" y="128"/>
                          <a:pt x="3362" y="120"/>
                        </a:cubicBezTo>
                        <a:cubicBezTo>
                          <a:pt x="3355" y="105"/>
                          <a:pt x="3340" y="90"/>
                          <a:pt x="3324" y="82"/>
                        </a:cubicBezTo>
                        <a:cubicBezTo>
                          <a:pt x="3140" y="26"/>
                          <a:pt x="2959" y="1"/>
                          <a:pt x="278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4"/>
                  <p:cNvSpPr/>
                  <p:nvPr/>
                </p:nvSpPr>
                <p:spPr>
                  <a:xfrm>
                    <a:off x="4780318" y="3032006"/>
                    <a:ext cx="124432" cy="91611"/>
                  </a:xfrm>
                  <a:custGeom>
                    <a:rect b="b" l="l" r="r" t="t"/>
                    <a:pathLst>
                      <a:path extrusionOk="0" h="1083" w="1471">
                        <a:moveTo>
                          <a:pt x="729" y="0"/>
                        </a:moveTo>
                        <a:cubicBezTo>
                          <a:pt x="372" y="175"/>
                          <a:pt x="0" y="516"/>
                          <a:pt x="274" y="919"/>
                        </a:cubicBezTo>
                        <a:cubicBezTo>
                          <a:pt x="354" y="1034"/>
                          <a:pt x="447" y="1082"/>
                          <a:pt x="541" y="1082"/>
                        </a:cubicBezTo>
                        <a:cubicBezTo>
                          <a:pt x="989" y="1082"/>
                          <a:pt x="1470" y="8"/>
                          <a:pt x="779" y="8"/>
                        </a:cubicBezTo>
                        <a:cubicBezTo>
                          <a:pt x="775" y="8"/>
                          <a:pt x="771" y="8"/>
                          <a:pt x="767" y="8"/>
                        </a:cubicBezTo>
                        <a:cubicBezTo>
                          <a:pt x="752" y="8"/>
                          <a:pt x="744" y="8"/>
                          <a:pt x="72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4"/>
                  <p:cNvSpPr/>
                  <p:nvPr/>
                </p:nvSpPr>
                <p:spPr>
                  <a:xfrm>
                    <a:off x="4773297" y="3015342"/>
                    <a:ext cx="131537" cy="125955"/>
                  </a:xfrm>
                  <a:custGeom>
                    <a:rect b="b" l="l" r="r" t="t"/>
                    <a:pathLst>
                      <a:path extrusionOk="0" h="1489" w="1555">
                        <a:moveTo>
                          <a:pt x="812" y="197"/>
                        </a:moveTo>
                        <a:cubicBezTo>
                          <a:pt x="827" y="205"/>
                          <a:pt x="835" y="205"/>
                          <a:pt x="850" y="205"/>
                        </a:cubicBezTo>
                        <a:cubicBezTo>
                          <a:pt x="854" y="205"/>
                          <a:pt x="858" y="205"/>
                          <a:pt x="862" y="205"/>
                        </a:cubicBezTo>
                        <a:cubicBezTo>
                          <a:pt x="1554" y="205"/>
                          <a:pt x="1071" y="1277"/>
                          <a:pt x="623" y="1277"/>
                        </a:cubicBezTo>
                        <a:cubicBezTo>
                          <a:pt x="529" y="1277"/>
                          <a:pt x="437" y="1230"/>
                          <a:pt x="357" y="1116"/>
                        </a:cubicBezTo>
                        <a:cubicBezTo>
                          <a:pt x="83" y="713"/>
                          <a:pt x="455" y="372"/>
                          <a:pt x="812" y="197"/>
                        </a:cubicBezTo>
                        <a:close/>
                        <a:moveTo>
                          <a:pt x="1047" y="0"/>
                        </a:moveTo>
                        <a:cubicBezTo>
                          <a:pt x="637" y="30"/>
                          <a:pt x="175" y="235"/>
                          <a:pt x="76" y="676"/>
                        </a:cubicBezTo>
                        <a:cubicBezTo>
                          <a:pt x="0" y="1017"/>
                          <a:pt x="182" y="1419"/>
                          <a:pt x="546" y="1480"/>
                        </a:cubicBezTo>
                        <a:cubicBezTo>
                          <a:pt x="579" y="1486"/>
                          <a:pt x="611" y="1489"/>
                          <a:pt x="643" y="1489"/>
                        </a:cubicBezTo>
                        <a:cubicBezTo>
                          <a:pt x="1026" y="1489"/>
                          <a:pt x="1340" y="1086"/>
                          <a:pt x="1396" y="729"/>
                        </a:cubicBezTo>
                        <a:cubicBezTo>
                          <a:pt x="1434" y="486"/>
                          <a:pt x="1320" y="137"/>
                          <a:pt x="1093" y="46"/>
                        </a:cubicBezTo>
                        <a:cubicBezTo>
                          <a:pt x="1093" y="23"/>
                          <a:pt x="1078" y="0"/>
                          <a:pt x="104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14"/>
                <p:cNvSpPr/>
                <p:nvPr/>
              </p:nvSpPr>
              <p:spPr>
                <a:xfrm>
                  <a:off x="4832563" y="4383313"/>
                  <a:ext cx="100916" cy="74862"/>
                </a:xfrm>
                <a:custGeom>
                  <a:rect b="b" l="l" r="r" t="t"/>
                  <a:pathLst>
                    <a:path extrusionOk="0" h="885" w="1193">
                      <a:moveTo>
                        <a:pt x="755" y="1"/>
                      </a:moveTo>
                      <a:cubicBezTo>
                        <a:pt x="604" y="1"/>
                        <a:pt x="464" y="106"/>
                        <a:pt x="388" y="243"/>
                      </a:cubicBezTo>
                      <a:cubicBezTo>
                        <a:pt x="372" y="266"/>
                        <a:pt x="349" y="276"/>
                        <a:pt x="327" y="276"/>
                      </a:cubicBezTo>
                      <a:cubicBezTo>
                        <a:pt x="284" y="276"/>
                        <a:pt x="241" y="239"/>
                        <a:pt x="251" y="189"/>
                      </a:cubicBezTo>
                      <a:cubicBezTo>
                        <a:pt x="266" y="136"/>
                        <a:pt x="289" y="91"/>
                        <a:pt x="319" y="45"/>
                      </a:cubicBezTo>
                      <a:lnTo>
                        <a:pt x="319" y="45"/>
                      </a:lnTo>
                      <a:cubicBezTo>
                        <a:pt x="1" y="167"/>
                        <a:pt x="8" y="577"/>
                        <a:pt x="259" y="766"/>
                      </a:cubicBezTo>
                      <a:cubicBezTo>
                        <a:pt x="360" y="845"/>
                        <a:pt x="482" y="885"/>
                        <a:pt x="603" y="885"/>
                      </a:cubicBezTo>
                      <a:cubicBezTo>
                        <a:pt x="728" y="885"/>
                        <a:pt x="853" y="843"/>
                        <a:pt x="957" y="759"/>
                      </a:cubicBezTo>
                      <a:cubicBezTo>
                        <a:pt x="1162" y="592"/>
                        <a:pt x="1192" y="212"/>
                        <a:pt x="934" y="53"/>
                      </a:cubicBezTo>
                      <a:cubicBezTo>
                        <a:pt x="875" y="17"/>
                        <a:pt x="814" y="1"/>
                        <a:pt x="75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4"/>
                <p:cNvSpPr/>
                <p:nvPr/>
              </p:nvSpPr>
              <p:spPr>
                <a:xfrm>
                  <a:off x="4820382" y="4370539"/>
                  <a:ext cx="125870" cy="99985"/>
                </a:xfrm>
                <a:custGeom>
                  <a:rect b="b" l="l" r="r" t="t"/>
                  <a:pathLst>
                    <a:path extrusionOk="0" h="1182" w="1488">
                      <a:moveTo>
                        <a:pt x="899" y="152"/>
                      </a:moveTo>
                      <a:cubicBezTo>
                        <a:pt x="958" y="152"/>
                        <a:pt x="1019" y="168"/>
                        <a:pt x="1078" y="204"/>
                      </a:cubicBezTo>
                      <a:cubicBezTo>
                        <a:pt x="1336" y="363"/>
                        <a:pt x="1306" y="743"/>
                        <a:pt x="1101" y="917"/>
                      </a:cubicBezTo>
                      <a:cubicBezTo>
                        <a:pt x="996" y="999"/>
                        <a:pt x="869" y="1041"/>
                        <a:pt x="743" y="1041"/>
                      </a:cubicBezTo>
                      <a:cubicBezTo>
                        <a:pt x="623" y="1041"/>
                        <a:pt x="503" y="1003"/>
                        <a:pt x="403" y="925"/>
                      </a:cubicBezTo>
                      <a:cubicBezTo>
                        <a:pt x="152" y="728"/>
                        <a:pt x="145" y="325"/>
                        <a:pt x="463" y="204"/>
                      </a:cubicBezTo>
                      <a:lnTo>
                        <a:pt x="463" y="204"/>
                      </a:lnTo>
                      <a:cubicBezTo>
                        <a:pt x="433" y="242"/>
                        <a:pt x="410" y="287"/>
                        <a:pt x="395" y="340"/>
                      </a:cubicBezTo>
                      <a:cubicBezTo>
                        <a:pt x="385" y="394"/>
                        <a:pt x="426" y="432"/>
                        <a:pt x="468" y="432"/>
                      </a:cubicBezTo>
                      <a:cubicBezTo>
                        <a:pt x="492" y="432"/>
                        <a:pt x="515" y="421"/>
                        <a:pt x="532" y="394"/>
                      </a:cubicBezTo>
                      <a:cubicBezTo>
                        <a:pt x="608" y="257"/>
                        <a:pt x="748" y="152"/>
                        <a:pt x="899" y="152"/>
                      </a:cubicBezTo>
                      <a:close/>
                      <a:moveTo>
                        <a:pt x="886" y="0"/>
                      </a:moveTo>
                      <a:cubicBezTo>
                        <a:pt x="756" y="0"/>
                        <a:pt x="626" y="46"/>
                        <a:pt x="524" y="136"/>
                      </a:cubicBezTo>
                      <a:cubicBezTo>
                        <a:pt x="519" y="124"/>
                        <a:pt x="505" y="117"/>
                        <a:pt x="492" y="117"/>
                      </a:cubicBezTo>
                      <a:cubicBezTo>
                        <a:pt x="487" y="117"/>
                        <a:pt x="483" y="118"/>
                        <a:pt x="479" y="120"/>
                      </a:cubicBezTo>
                      <a:cubicBezTo>
                        <a:pt x="107" y="196"/>
                        <a:pt x="0" y="644"/>
                        <a:pt x="221" y="925"/>
                      </a:cubicBezTo>
                      <a:cubicBezTo>
                        <a:pt x="359" y="1094"/>
                        <a:pt x="560" y="1181"/>
                        <a:pt x="763" y="1181"/>
                      </a:cubicBezTo>
                      <a:cubicBezTo>
                        <a:pt x="915" y="1181"/>
                        <a:pt x="1069" y="1132"/>
                        <a:pt x="1199" y="1031"/>
                      </a:cubicBezTo>
                      <a:cubicBezTo>
                        <a:pt x="1488" y="788"/>
                        <a:pt x="1488" y="348"/>
                        <a:pt x="1207" y="105"/>
                      </a:cubicBezTo>
                      <a:cubicBezTo>
                        <a:pt x="1112" y="35"/>
                        <a:pt x="999" y="0"/>
                        <a:pt x="88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4"/>
                <p:cNvSpPr/>
                <p:nvPr/>
              </p:nvSpPr>
              <p:spPr>
                <a:xfrm>
                  <a:off x="4443534" y="4319024"/>
                  <a:ext cx="339037" cy="283207"/>
                </a:xfrm>
                <a:custGeom>
                  <a:rect b="b" l="l" r="r" t="t"/>
                  <a:pathLst>
                    <a:path extrusionOk="0" h="3348" w="4008">
                      <a:moveTo>
                        <a:pt x="2192" y="0"/>
                      </a:moveTo>
                      <a:cubicBezTo>
                        <a:pt x="1697" y="0"/>
                        <a:pt x="1192" y="196"/>
                        <a:pt x="828" y="540"/>
                      </a:cubicBezTo>
                      <a:cubicBezTo>
                        <a:pt x="92" y="1230"/>
                        <a:pt x="1" y="2323"/>
                        <a:pt x="638" y="3059"/>
                      </a:cubicBezTo>
                      <a:cubicBezTo>
                        <a:pt x="649" y="3048"/>
                        <a:pt x="664" y="3043"/>
                        <a:pt x="678" y="3043"/>
                      </a:cubicBezTo>
                      <a:cubicBezTo>
                        <a:pt x="704" y="3043"/>
                        <a:pt x="730" y="3058"/>
                        <a:pt x="745" y="3082"/>
                      </a:cubicBezTo>
                      <a:cubicBezTo>
                        <a:pt x="861" y="3274"/>
                        <a:pt x="1092" y="3348"/>
                        <a:pt x="1369" y="3348"/>
                      </a:cubicBezTo>
                      <a:cubicBezTo>
                        <a:pt x="2008" y="3348"/>
                        <a:pt x="2896" y="2955"/>
                        <a:pt x="3203" y="2733"/>
                      </a:cubicBezTo>
                      <a:cubicBezTo>
                        <a:pt x="3955" y="2186"/>
                        <a:pt x="4008" y="1147"/>
                        <a:pt x="3370" y="479"/>
                      </a:cubicBezTo>
                      <a:cubicBezTo>
                        <a:pt x="3052" y="150"/>
                        <a:pt x="2626" y="0"/>
                        <a:pt x="219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4"/>
                <p:cNvSpPr/>
                <p:nvPr/>
              </p:nvSpPr>
              <p:spPr>
                <a:xfrm>
                  <a:off x="4007012" y="3358051"/>
                  <a:ext cx="310107" cy="405440"/>
                </a:xfrm>
                <a:custGeom>
                  <a:rect b="b" l="l" r="r" t="t"/>
                  <a:pathLst>
                    <a:path extrusionOk="0" h="4793" w="3666">
                      <a:moveTo>
                        <a:pt x="2493" y="1"/>
                      </a:moveTo>
                      <a:cubicBezTo>
                        <a:pt x="2058" y="1"/>
                        <a:pt x="1617" y="243"/>
                        <a:pt x="1328" y="550"/>
                      </a:cubicBezTo>
                      <a:cubicBezTo>
                        <a:pt x="903" y="983"/>
                        <a:pt x="858" y="1499"/>
                        <a:pt x="865" y="2076"/>
                      </a:cubicBezTo>
                      <a:cubicBezTo>
                        <a:pt x="888" y="2485"/>
                        <a:pt x="797" y="2888"/>
                        <a:pt x="600" y="3244"/>
                      </a:cubicBezTo>
                      <a:cubicBezTo>
                        <a:pt x="478" y="3472"/>
                        <a:pt x="319" y="3662"/>
                        <a:pt x="175" y="3874"/>
                      </a:cubicBezTo>
                      <a:cubicBezTo>
                        <a:pt x="23" y="4087"/>
                        <a:pt x="0" y="4117"/>
                        <a:pt x="23" y="4413"/>
                      </a:cubicBezTo>
                      <a:cubicBezTo>
                        <a:pt x="53" y="4762"/>
                        <a:pt x="137" y="4762"/>
                        <a:pt x="471" y="4792"/>
                      </a:cubicBezTo>
                      <a:cubicBezTo>
                        <a:pt x="1032" y="4087"/>
                        <a:pt x="1267" y="3214"/>
                        <a:pt x="1935" y="2584"/>
                      </a:cubicBezTo>
                      <a:cubicBezTo>
                        <a:pt x="2239" y="2296"/>
                        <a:pt x="2573" y="2038"/>
                        <a:pt x="2853" y="1727"/>
                      </a:cubicBezTo>
                      <a:cubicBezTo>
                        <a:pt x="3248" y="1286"/>
                        <a:pt x="3665" y="345"/>
                        <a:pt x="2861" y="65"/>
                      </a:cubicBezTo>
                      <a:cubicBezTo>
                        <a:pt x="2741" y="21"/>
                        <a:pt x="2617" y="1"/>
                        <a:pt x="249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4"/>
                <p:cNvSpPr/>
                <p:nvPr/>
              </p:nvSpPr>
              <p:spPr>
                <a:xfrm>
                  <a:off x="4425601" y="4305321"/>
                  <a:ext cx="372365" cy="308500"/>
                </a:xfrm>
                <a:custGeom>
                  <a:rect b="b" l="l" r="r" t="t"/>
                  <a:pathLst>
                    <a:path extrusionOk="0" h="3647" w="4402">
                      <a:moveTo>
                        <a:pt x="2401" y="169"/>
                      </a:moveTo>
                      <a:cubicBezTo>
                        <a:pt x="2835" y="169"/>
                        <a:pt x="3263" y="318"/>
                        <a:pt x="3582" y="649"/>
                      </a:cubicBezTo>
                      <a:cubicBezTo>
                        <a:pt x="4220" y="1309"/>
                        <a:pt x="4167" y="2356"/>
                        <a:pt x="3415" y="2902"/>
                      </a:cubicBezTo>
                      <a:cubicBezTo>
                        <a:pt x="3107" y="3120"/>
                        <a:pt x="2216" y="3513"/>
                        <a:pt x="1575" y="3513"/>
                      </a:cubicBezTo>
                      <a:cubicBezTo>
                        <a:pt x="1301" y="3513"/>
                        <a:pt x="1073" y="3441"/>
                        <a:pt x="957" y="3252"/>
                      </a:cubicBezTo>
                      <a:cubicBezTo>
                        <a:pt x="942" y="3222"/>
                        <a:pt x="915" y="3209"/>
                        <a:pt x="889" y="3209"/>
                      </a:cubicBezTo>
                      <a:cubicBezTo>
                        <a:pt x="875" y="3209"/>
                        <a:pt x="861" y="3213"/>
                        <a:pt x="850" y="3221"/>
                      </a:cubicBezTo>
                      <a:cubicBezTo>
                        <a:pt x="213" y="2485"/>
                        <a:pt x="304" y="1392"/>
                        <a:pt x="1040" y="702"/>
                      </a:cubicBezTo>
                      <a:cubicBezTo>
                        <a:pt x="1404" y="362"/>
                        <a:pt x="1907" y="169"/>
                        <a:pt x="2401" y="169"/>
                      </a:cubicBezTo>
                      <a:close/>
                      <a:moveTo>
                        <a:pt x="2405" y="1"/>
                      </a:moveTo>
                      <a:cubicBezTo>
                        <a:pt x="1869" y="1"/>
                        <a:pt x="1321" y="210"/>
                        <a:pt x="926" y="580"/>
                      </a:cubicBezTo>
                      <a:cubicBezTo>
                        <a:pt x="152" y="1324"/>
                        <a:pt x="0" y="2644"/>
                        <a:pt x="843" y="3350"/>
                      </a:cubicBezTo>
                      <a:cubicBezTo>
                        <a:pt x="985" y="3583"/>
                        <a:pt x="1222" y="3646"/>
                        <a:pt x="1473" y="3646"/>
                      </a:cubicBezTo>
                      <a:cubicBezTo>
                        <a:pt x="1623" y="3646"/>
                        <a:pt x="1778" y="3623"/>
                        <a:pt x="1920" y="3601"/>
                      </a:cubicBezTo>
                      <a:cubicBezTo>
                        <a:pt x="2474" y="3502"/>
                        <a:pt x="3051" y="3365"/>
                        <a:pt x="3506" y="3031"/>
                      </a:cubicBezTo>
                      <a:cubicBezTo>
                        <a:pt x="4318" y="2440"/>
                        <a:pt x="4402" y="1316"/>
                        <a:pt x="3734" y="573"/>
                      </a:cubicBezTo>
                      <a:cubicBezTo>
                        <a:pt x="3388" y="179"/>
                        <a:pt x="2901" y="1"/>
                        <a:pt x="240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4"/>
                <p:cNvSpPr/>
                <p:nvPr/>
              </p:nvSpPr>
              <p:spPr>
                <a:xfrm>
                  <a:off x="3972330" y="3339610"/>
                  <a:ext cx="349272" cy="441898"/>
                </a:xfrm>
                <a:custGeom>
                  <a:rect b="b" l="l" r="r" t="t"/>
                  <a:pathLst>
                    <a:path extrusionOk="0" h="5224" w="4129">
                      <a:moveTo>
                        <a:pt x="2901" y="221"/>
                      </a:moveTo>
                      <a:cubicBezTo>
                        <a:pt x="3026" y="221"/>
                        <a:pt x="3151" y="240"/>
                        <a:pt x="3271" y="283"/>
                      </a:cubicBezTo>
                      <a:cubicBezTo>
                        <a:pt x="4083" y="563"/>
                        <a:pt x="3658" y="1497"/>
                        <a:pt x="3263" y="1945"/>
                      </a:cubicBezTo>
                      <a:cubicBezTo>
                        <a:pt x="2990" y="2256"/>
                        <a:pt x="2649" y="2514"/>
                        <a:pt x="2345" y="2794"/>
                      </a:cubicBezTo>
                      <a:cubicBezTo>
                        <a:pt x="1677" y="3424"/>
                        <a:pt x="1442" y="4305"/>
                        <a:pt x="881" y="5003"/>
                      </a:cubicBezTo>
                      <a:cubicBezTo>
                        <a:pt x="547" y="4972"/>
                        <a:pt x="463" y="4980"/>
                        <a:pt x="440" y="4623"/>
                      </a:cubicBezTo>
                      <a:cubicBezTo>
                        <a:pt x="410" y="4327"/>
                        <a:pt x="440" y="4289"/>
                        <a:pt x="585" y="4085"/>
                      </a:cubicBezTo>
                      <a:cubicBezTo>
                        <a:pt x="729" y="3880"/>
                        <a:pt x="888" y="3675"/>
                        <a:pt x="1010" y="3455"/>
                      </a:cubicBezTo>
                      <a:cubicBezTo>
                        <a:pt x="1207" y="3098"/>
                        <a:pt x="1298" y="2688"/>
                        <a:pt x="1283" y="2286"/>
                      </a:cubicBezTo>
                      <a:cubicBezTo>
                        <a:pt x="1268" y="1709"/>
                        <a:pt x="1321" y="1193"/>
                        <a:pt x="1738" y="761"/>
                      </a:cubicBezTo>
                      <a:cubicBezTo>
                        <a:pt x="2027" y="454"/>
                        <a:pt x="2467" y="221"/>
                        <a:pt x="2901" y="221"/>
                      </a:cubicBezTo>
                      <a:close/>
                      <a:moveTo>
                        <a:pt x="2911" y="1"/>
                      </a:moveTo>
                      <a:cubicBezTo>
                        <a:pt x="2894" y="1"/>
                        <a:pt x="2878" y="1"/>
                        <a:pt x="2861" y="2"/>
                      </a:cubicBezTo>
                      <a:cubicBezTo>
                        <a:pt x="2322" y="25"/>
                        <a:pt x="1822" y="283"/>
                        <a:pt x="1488" y="692"/>
                      </a:cubicBezTo>
                      <a:cubicBezTo>
                        <a:pt x="1055" y="1201"/>
                        <a:pt x="1047" y="1732"/>
                        <a:pt x="1047" y="2369"/>
                      </a:cubicBezTo>
                      <a:cubicBezTo>
                        <a:pt x="1047" y="2810"/>
                        <a:pt x="911" y="3242"/>
                        <a:pt x="645" y="3591"/>
                      </a:cubicBezTo>
                      <a:cubicBezTo>
                        <a:pt x="448" y="3880"/>
                        <a:pt x="144" y="4168"/>
                        <a:pt x="84" y="4532"/>
                      </a:cubicBezTo>
                      <a:cubicBezTo>
                        <a:pt x="0" y="5048"/>
                        <a:pt x="478" y="5200"/>
                        <a:pt x="896" y="5223"/>
                      </a:cubicBezTo>
                      <a:cubicBezTo>
                        <a:pt x="899" y="5223"/>
                        <a:pt x="901" y="5223"/>
                        <a:pt x="904" y="5223"/>
                      </a:cubicBezTo>
                      <a:cubicBezTo>
                        <a:pt x="990" y="5223"/>
                        <a:pt x="1030" y="5115"/>
                        <a:pt x="972" y="5056"/>
                      </a:cubicBezTo>
                      <a:cubicBezTo>
                        <a:pt x="1427" y="4631"/>
                        <a:pt x="1624" y="4016"/>
                        <a:pt x="1981" y="3523"/>
                      </a:cubicBezTo>
                      <a:cubicBezTo>
                        <a:pt x="2398" y="2946"/>
                        <a:pt x="3021" y="2597"/>
                        <a:pt x="3484" y="2081"/>
                      </a:cubicBezTo>
                      <a:cubicBezTo>
                        <a:pt x="3817" y="1709"/>
                        <a:pt x="4129" y="1148"/>
                        <a:pt x="3962" y="632"/>
                      </a:cubicBezTo>
                      <a:cubicBezTo>
                        <a:pt x="3815" y="193"/>
                        <a:pt x="3345" y="1"/>
                        <a:pt x="291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4"/>
                <p:cNvSpPr/>
                <p:nvPr/>
              </p:nvSpPr>
              <p:spPr>
                <a:xfrm>
                  <a:off x="4003797" y="4674017"/>
                  <a:ext cx="53545" cy="118426"/>
                </a:xfrm>
                <a:custGeom>
                  <a:rect b="b" l="l" r="r" t="t"/>
                  <a:pathLst>
                    <a:path extrusionOk="0" h="1400" w="633">
                      <a:moveTo>
                        <a:pt x="72" y="0"/>
                      </a:moveTo>
                      <a:cubicBezTo>
                        <a:pt x="53" y="0"/>
                        <a:pt x="34" y="12"/>
                        <a:pt x="30" y="34"/>
                      </a:cubicBezTo>
                      <a:cubicBezTo>
                        <a:pt x="0" y="535"/>
                        <a:pt x="190" y="1036"/>
                        <a:pt x="554" y="1393"/>
                      </a:cubicBezTo>
                      <a:cubicBezTo>
                        <a:pt x="561" y="1398"/>
                        <a:pt x="568" y="1400"/>
                        <a:pt x="576" y="1400"/>
                      </a:cubicBezTo>
                      <a:cubicBezTo>
                        <a:pt x="604" y="1400"/>
                        <a:pt x="633" y="1371"/>
                        <a:pt x="615" y="1347"/>
                      </a:cubicBezTo>
                      <a:cubicBezTo>
                        <a:pt x="311" y="968"/>
                        <a:pt x="137" y="512"/>
                        <a:pt x="114" y="34"/>
                      </a:cubicBezTo>
                      <a:cubicBezTo>
                        <a:pt x="110" y="12"/>
                        <a:pt x="91"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4"/>
                <p:cNvSpPr/>
                <p:nvPr/>
              </p:nvSpPr>
              <p:spPr>
                <a:xfrm>
                  <a:off x="3965563" y="4638489"/>
                  <a:ext cx="48639" cy="121979"/>
                </a:xfrm>
                <a:custGeom>
                  <a:rect b="b" l="l" r="r" t="t"/>
                  <a:pathLst>
                    <a:path extrusionOk="0" h="1442" w="575">
                      <a:moveTo>
                        <a:pt x="77" y="1"/>
                      </a:moveTo>
                      <a:cubicBezTo>
                        <a:pt x="38" y="1"/>
                        <a:pt x="1" y="26"/>
                        <a:pt x="4" y="75"/>
                      </a:cubicBezTo>
                      <a:cubicBezTo>
                        <a:pt x="50" y="553"/>
                        <a:pt x="217" y="1023"/>
                        <a:pt x="490" y="1426"/>
                      </a:cubicBezTo>
                      <a:cubicBezTo>
                        <a:pt x="499" y="1437"/>
                        <a:pt x="510" y="1441"/>
                        <a:pt x="522" y="1441"/>
                      </a:cubicBezTo>
                      <a:cubicBezTo>
                        <a:pt x="549" y="1441"/>
                        <a:pt x="574" y="1415"/>
                        <a:pt x="558" y="1388"/>
                      </a:cubicBezTo>
                      <a:cubicBezTo>
                        <a:pt x="323" y="986"/>
                        <a:pt x="186" y="538"/>
                        <a:pt x="156" y="75"/>
                      </a:cubicBezTo>
                      <a:cubicBezTo>
                        <a:pt x="156" y="26"/>
                        <a:pt x="116" y="1"/>
                        <a:pt x="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0" name="Google Shape;350;p14"/>
                <p:cNvGrpSpPr/>
                <p:nvPr/>
              </p:nvGrpSpPr>
              <p:grpSpPr>
                <a:xfrm>
                  <a:off x="3413782" y="2512598"/>
                  <a:ext cx="415421" cy="640346"/>
                  <a:chOff x="3413782" y="2817398"/>
                  <a:chExt cx="415421" cy="640346"/>
                </a:xfrm>
              </p:grpSpPr>
              <p:sp>
                <p:nvSpPr>
                  <p:cNvPr id="351" name="Google Shape;351;p14"/>
                  <p:cNvSpPr/>
                  <p:nvPr/>
                </p:nvSpPr>
                <p:spPr>
                  <a:xfrm>
                    <a:off x="3438821" y="3073790"/>
                    <a:ext cx="386576" cy="368643"/>
                  </a:xfrm>
                  <a:custGeom>
                    <a:rect b="b" l="l" r="r" t="t"/>
                    <a:pathLst>
                      <a:path extrusionOk="0" h="4358" w="4570">
                        <a:moveTo>
                          <a:pt x="2602" y="0"/>
                        </a:moveTo>
                        <a:cubicBezTo>
                          <a:pt x="2370" y="0"/>
                          <a:pt x="2137" y="53"/>
                          <a:pt x="1921" y="161"/>
                        </a:cubicBezTo>
                        <a:cubicBezTo>
                          <a:pt x="1412" y="419"/>
                          <a:pt x="1109" y="943"/>
                          <a:pt x="843" y="1421"/>
                        </a:cubicBezTo>
                        <a:cubicBezTo>
                          <a:pt x="335" y="2347"/>
                          <a:pt x="1" y="3568"/>
                          <a:pt x="858" y="4358"/>
                        </a:cubicBezTo>
                        <a:cubicBezTo>
                          <a:pt x="870" y="4323"/>
                          <a:pt x="904" y="4297"/>
                          <a:pt x="940" y="4297"/>
                        </a:cubicBezTo>
                        <a:cubicBezTo>
                          <a:pt x="951" y="4297"/>
                          <a:pt x="962" y="4299"/>
                          <a:pt x="972" y="4304"/>
                        </a:cubicBezTo>
                        <a:cubicBezTo>
                          <a:pt x="992" y="4311"/>
                          <a:pt x="1010" y="4314"/>
                          <a:pt x="1027" y="4314"/>
                        </a:cubicBezTo>
                        <a:cubicBezTo>
                          <a:pt x="1258" y="4314"/>
                          <a:pt x="1296" y="3780"/>
                          <a:pt x="1359" y="3659"/>
                        </a:cubicBezTo>
                        <a:cubicBezTo>
                          <a:pt x="1428" y="3530"/>
                          <a:pt x="1526" y="3424"/>
                          <a:pt x="1640" y="3341"/>
                        </a:cubicBezTo>
                        <a:cubicBezTo>
                          <a:pt x="1989" y="3090"/>
                          <a:pt x="2437" y="3090"/>
                          <a:pt x="2847" y="3007"/>
                        </a:cubicBezTo>
                        <a:cubicBezTo>
                          <a:pt x="4031" y="2764"/>
                          <a:pt x="4569" y="1314"/>
                          <a:pt x="3666" y="427"/>
                        </a:cubicBezTo>
                        <a:cubicBezTo>
                          <a:pt x="3372" y="147"/>
                          <a:pt x="2989" y="0"/>
                          <a:pt x="26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4"/>
                  <p:cNvSpPr/>
                  <p:nvPr/>
                </p:nvSpPr>
                <p:spPr>
                  <a:xfrm>
                    <a:off x="3545404" y="2834739"/>
                    <a:ext cx="171464" cy="154377"/>
                  </a:xfrm>
                  <a:custGeom>
                    <a:rect b="b" l="l" r="r" t="t"/>
                    <a:pathLst>
                      <a:path extrusionOk="0" h="1825" w="2027">
                        <a:moveTo>
                          <a:pt x="1266" y="1"/>
                        </a:moveTo>
                        <a:cubicBezTo>
                          <a:pt x="1130" y="1"/>
                          <a:pt x="988" y="26"/>
                          <a:pt x="851" y="65"/>
                        </a:cubicBezTo>
                        <a:cubicBezTo>
                          <a:pt x="843" y="80"/>
                          <a:pt x="835" y="88"/>
                          <a:pt x="828" y="96"/>
                        </a:cubicBezTo>
                        <a:cubicBezTo>
                          <a:pt x="403" y="293"/>
                          <a:pt x="1" y="650"/>
                          <a:pt x="23" y="1166"/>
                        </a:cubicBezTo>
                        <a:cubicBezTo>
                          <a:pt x="49" y="1618"/>
                          <a:pt x="406" y="1824"/>
                          <a:pt x="787" y="1824"/>
                        </a:cubicBezTo>
                        <a:cubicBezTo>
                          <a:pt x="963" y="1824"/>
                          <a:pt x="1143" y="1781"/>
                          <a:pt x="1298" y="1697"/>
                        </a:cubicBezTo>
                        <a:cubicBezTo>
                          <a:pt x="1685" y="1484"/>
                          <a:pt x="2027" y="984"/>
                          <a:pt x="1928" y="521"/>
                        </a:cubicBezTo>
                        <a:cubicBezTo>
                          <a:pt x="1844" y="131"/>
                          <a:pt x="1573" y="1"/>
                          <a:pt x="126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4"/>
                  <p:cNvSpPr/>
                  <p:nvPr/>
                </p:nvSpPr>
                <p:spPr>
                  <a:xfrm>
                    <a:off x="3521042" y="2817398"/>
                    <a:ext cx="222810" cy="191681"/>
                  </a:xfrm>
                  <a:custGeom>
                    <a:rect b="b" l="l" r="r" t="t"/>
                    <a:pathLst>
                      <a:path extrusionOk="0" h="2266" w="2634">
                        <a:moveTo>
                          <a:pt x="1554" y="206"/>
                        </a:moveTo>
                        <a:cubicBezTo>
                          <a:pt x="1861" y="206"/>
                          <a:pt x="2132" y="336"/>
                          <a:pt x="2216" y="726"/>
                        </a:cubicBezTo>
                        <a:cubicBezTo>
                          <a:pt x="2315" y="1189"/>
                          <a:pt x="1973" y="1689"/>
                          <a:pt x="1586" y="1902"/>
                        </a:cubicBezTo>
                        <a:cubicBezTo>
                          <a:pt x="1431" y="1986"/>
                          <a:pt x="1251" y="2029"/>
                          <a:pt x="1075" y="2029"/>
                        </a:cubicBezTo>
                        <a:cubicBezTo>
                          <a:pt x="694" y="2029"/>
                          <a:pt x="337" y="1823"/>
                          <a:pt x="311" y="1371"/>
                        </a:cubicBezTo>
                        <a:cubicBezTo>
                          <a:pt x="289" y="855"/>
                          <a:pt x="691" y="498"/>
                          <a:pt x="1116" y="301"/>
                        </a:cubicBezTo>
                        <a:cubicBezTo>
                          <a:pt x="1123" y="293"/>
                          <a:pt x="1131" y="285"/>
                          <a:pt x="1139" y="270"/>
                        </a:cubicBezTo>
                        <a:cubicBezTo>
                          <a:pt x="1276" y="231"/>
                          <a:pt x="1418" y="206"/>
                          <a:pt x="1554" y="206"/>
                        </a:cubicBezTo>
                        <a:close/>
                        <a:moveTo>
                          <a:pt x="1509" y="1"/>
                        </a:moveTo>
                        <a:cubicBezTo>
                          <a:pt x="1210" y="1"/>
                          <a:pt x="903" y="101"/>
                          <a:pt x="698" y="270"/>
                        </a:cubicBezTo>
                        <a:cubicBezTo>
                          <a:pt x="661" y="301"/>
                          <a:pt x="661" y="354"/>
                          <a:pt x="698" y="384"/>
                        </a:cubicBezTo>
                        <a:cubicBezTo>
                          <a:pt x="289" y="650"/>
                          <a:pt x="0" y="1090"/>
                          <a:pt x="144" y="1613"/>
                        </a:cubicBezTo>
                        <a:cubicBezTo>
                          <a:pt x="259" y="2063"/>
                          <a:pt x="663" y="2266"/>
                          <a:pt x="1081" y="2266"/>
                        </a:cubicBezTo>
                        <a:cubicBezTo>
                          <a:pt x="1299" y="2266"/>
                          <a:pt x="1521" y="2211"/>
                          <a:pt x="1708" y="2107"/>
                        </a:cubicBezTo>
                        <a:cubicBezTo>
                          <a:pt x="2247" y="1796"/>
                          <a:pt x="2634" y="1052"/>
                          <a:pt x="2345" y="452"/>
                        </a:cubicBezTo>
                        <a:cubicBezTo>
                          <a:pt x="2191" y="135"/>
                          <a:pt x="1855" y="1"/>
                          <a:pt x="150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4"/>
                  <p:cNvSpPr/>
                  <p:nvPr/>
                </p:nvSpPr>
                <p:spPr>
                  <a:xfrm>
                    <a:off x="3413782" y="3055181"/>
                    <a:ext cx="415421" cy="402564"/>
                  </a:xfrm>
                  <a:custGeom>
                    <a:rect b="b" l="l" r="r" t="t"/>
                    <a:pathLst>
                      <a:path extrusionOk="0" h="4759" w="4911">
                        <a:moveTo>
                          <a:pt x="2900" y="224"/>
                        </a:moveTo>
                        <a:cubicBezTo>
                          <a:pt x="3286" y="224"/>
                          <a:pt x="3669" y="367"/>
                          <a:pt x="3962" y="647"/>
                        </a:cubicBezTo>
                        <a:cubicBezTo>
                          <a:pt x="4858" y="1534"/>
                          <a:pt x="4327" y="2992"/>
                          <a:pt x="3135" y="3234"/>
                        </a:cubicBezTo>
                        <a:cubicBezTo>
                          <a:pt x="2733" y="3310"/>
                          <a:pt x="2278" y="3310"/>
                          <a:pt x="1936" y="3568"/>
                        </a:cubicBezTo>
                        <a:cubicBezTo>
                          <a:pt x="1815" y="3644"/>
                          <a:pt x="1724" y="3750"/>
                          <a:pt x="1655" y="3879"/>
                        </a:cubicBezTo>
                        <a:cubicBezTo>
                          <a:pt x="1599" y="3993"/>
                          <a:pt x="1555" y="4534"/>
                          <a:pt x="1323" y="4534"/>
                        </a:cubicBezTo>
                        <a:cubicBezTo>
                          <a:pt x="1306" y="4534"/>
                          <a:pt x="1288" y="4531"/>
                          <a:pt x="1268" y="4524"/>
                        </a:cubicBezTo>
                        <a:cubicBezTo>
                          <a:pt x="1259" y="4521"/>
                          <a:pt x="1249" y="4520"/>
                          <a:pt x="1240" y="4520"/>
                        </a:cubicBezTo>
                        <a:cubicBezTo>
                          <a:pt x="1203" y="4520"/>
                          <a:pt x="1167" y="4543"/>
                          <a:pt x="1154" y="4585"/>
                        </a:cubicBezTo>
                        <a:cubicBezTo>
                          <a:pt x="297" y="3788"/>
                          <a:pt x="631" y="2567"/>
                          <a:pt x="1139" y="1641"/>
                        </a:cubicBezTo>
                        <a:cubicBezTo>
                          <a:pt x="1405" y="1163"/>
                          <a:pt x="1708" y="647"/>
                          <a:pt x="2217" y="381"/>
                        </a:cubicBezTo>
                        <a:cubicBezTo>
                          <a:pt x="2434" y="275"/>
                          <a:pt x="2667" y="224"/>
                          <a:pt x="2900" y="224"/>
                        </a:cubicBezTo>
                        <a:close/>
                        <a:moveTo>
                          <a:pt x="2924" y="0"/>
                        </a:moveTo>
                        <a:cubicBezTo>
                          <a:pt x="2692" y="0"/>
                          <a:pt x="2459" y="46"/>
                          <a:pt x="2240" y="138"/>
                        </a:cubicBezTo>
                        <a:cubicBezTo>
                          <a:pt x="1625" y="389"/>
                          <a:pt x="1261" y="980"/>
                          <a:pt x="965" y="1534"/>
                        </a:cubicBezTo>
                        <a:cubicBezTo>
                          <a:pt x="434" y="2506"/>
                          <a:pt x="1" y="4069"/>
                          <a:pt x="1208" y="4752"/>
                        </a:cubicBezTo>
                        <a:cubicBezTo>
                          <a:pt x="1214" y="4756"/>
                          <a:pt x="1221" y="4758"/>
                          <a:pt x="1228" y="4758"/>
                        </a:cubicBezTo>
                        <a:cubicBezTo>
                          <a:pt x="1246" y="4758"/>
                          <a:pt x="1265" y="4746"/>
                          <a:pt x="1276" y="4729"/>
                        </a:cubicBezTo>
                        <a:cubicBezTo>
                          <a:pt x="1306" y="4738"/>
                          <a:pt x="1337" y="4743"/>
                          <a:pt x="1367" y="4743"/>
                        </a:cubicBezTo>
                        <a:cubicBezTo>
                          <a:pt x="1466" y="4743"/>
                          <a:pt x="1561" y="4697"/>
                          <a:pt x="1625" y="4616"/>
                        </a:cubicBezTo>
                        <a:cubicBezTo>
                          <a:pt x="1906" y="4320"/>
                          <a:pt x="1739" y="3940"/>
                          <a:pt x="2164" y="3705"/>
                        </a:cubicBezTo>
                        <a:cubicBezTo>
                          <a:pt x="2771" y="3363"/>
                          <a:pt x="3499" y="3538"/>
                          <a:pt x="4061" y="3045"/>
                        </a:cubicBezTo>
                        <a:cubicBezTo>
                          <a:pt x="4911" y="2293"/>
                          <a:pt x="4827" y="874"/>
                          <a:pt x="3848" y="260"/>
                        </a:cubicBezTo>
                        <a:cubicBezTo>
                          <a:pt x="3566" y="88"/>
                          <a:pt x="3246" y="0"/>
                          <a:pt x="292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14"/>
                <p:cNvSpPr/>
                <p:nvPr/>
              </p:nvSpPr>
              <p:spPr>
                <a:xfrm>
                  <a:off x="571981" y="3005141"/>
                  <a:ext cx="4290743" cy="1948192"/>
                </a:xfrm>
                <a:custGeom>
                  <a:rect b="b" l="l" r="r" t="t"/>
                  <a:pathLst>
                    <a:path extrusionOk="0" h="23031" w="50724">
                      <a:moveTo>
                        <a:pt x="1235" y="1"/>
                      </a:moveTo>
                      <a:cubicBezTo>
                        <a:pt x="673" y="1"/>
                        <a:pt x="286" y="452"/>
                        <a:pt x="197" y="989"/>
                      </a:cubicBezTo>
                      <a:cubicBezTo>
                        <a:pt x="0" y="2172"/>
                        <a:pt x="1093" y="2962"/>
                        <a:pt x="1966" y="3523"/>
                      </a:cubicBezTo>
                      <a:cubicBezTo>
                        <a:pt x="2656" y="3971"/>
                        <a:pt x="3415" y="4441"/>
                        <a:pt x="3795" y="5200"/>
                      </a:cubicBezTo>
                      <a:cubicBezTo>
                        <a:pt x="4250" y="6111"/>
                        <a:pt x="3878" y="7082"/>
                        <a:pt x="3848" y="8031"/>
                      </a:cubicBezTo>
                      <a:cubicBezTo>
                        <a:pt x="3810" y="9207"/>
                        <a:pt x="4591" y="9928"/>
                        <a:pt x="5267" y="10771"/>
                      </a:cubicBezTo>
                      <a:cubicBezTo>
                        <a:pt x="5844" y="11491"/>
                        <a:pt x="6132" y="12303"/>
                        <a:pt x="6253" y="13214"/>
                      </a:cubicBezTo>
                      <a:cubicBezTo>
                        <a:pt x="6390" y="14216"/>
                        <a:pt x="6367" y="15240"/>
                        <a:pt x="6610" y="16219"/>
                      </a:cubicBezTo>
                      <a:cubicBezTo>
                        <a:pt x="6883" y="17312"/>
                        <a:pt x="7597" y="18132"/>
                        <a:pt x="8158" y="19065"/>
                      </a:cubicBezTo>
                      <a:cubicBezTo>
                        <a:pt x="8780" y="20112"/>
                        <a:pt x="9122" y="22010"/>
                        <a:pt x="7779" y="22624"/>
                      </a:cubicBezTo>
                      <a:cubicBezTo>
                        <a:pt x="8727" y="22442"/>
                        <a:pt x="9661" y="22161"/>
                        <a:pt x="10549" y="21782"/>
                      </a:cubicBezTo>
                      <a:cubicBezTo>
                        <a:pt x="11087" y="21547"/>
                        <a:pt x="11634" y="21311"/>
                        <a:pt x="12226" y="21236"/>
                      </a:cubicBezTo>
                      <a:cubicBezTo>
                        <a:pt x="12358" y="21219"/>
                        <a:pt x="12489" y="21212"/>
                        <a:pt x="12620" y="21212"/>
                      </a:cubicBezTo>
                      <a:cubicBezTo>
                        <a:pt x="13161" y="21212"/>
                        <a:pt x="13696" y="21336"/>
                        <a:pt x="14222" y="21471"/>
                      </a:cubicBezTo>
                      <a:cubicBezTo>
                        <a:pt x="15409" y="21775"/>
                        <a:pt x="16587" y="21971"/>
                        <a:pt x="17796" y="21971"/>
                      </a:cubicBezTo>
                      <a:cubicBezTo>
                        <a:pt x="18125" y="21971"/>
                        <a:pt x="18456" y="21957"/>
                        <a:pt x="18790" y="21926"/>
                      </a:cubicBezTo>
                      <a:cubicBezTo>
                        <a:pt x="19549" y="21858"/>
                        <a:pt x="20285" y="21676"/>
                        <a:pt x="21044" y="21577"/>
                      </a:cubicBezTo>
                      <a:cubicBezTo>
                        <a:pt x="21255" y="21551"/>
                        <a:pt x="21466" y="21539"/>
                        <a:pt x="21677" y="21539"/>
                      </a:cubicBezTo>
                      <a:cubicBezTo>
                        <a:pt x="22150" y="21539"/>
                        <a:pt x="22621" y="21603"/>
                        <a:pt x="23078" y="21729"/>
                      </a:cubicBezTo>
                      <a:cubicBezTo>
                        <a:pt x="24573" y="22131"/>
                        <a:pt x="26015" y="22526"/>
                        <a:pt x="27563" y="22685"/>
                      </a:cubicBezTo>
                      <a:cubicBezTo>
                        <a:pt x="29081" y="22837"/>
                        <a:pt x="30598" y="22890"/>
                        <a:pt x="32116" y="22958"/>
                      </a:cubicBezTo>
                      <a:cubicBezTo>
                        <a:pt x="33027" y="22998"/>
                        <a:pt x="33941" y="23030"/>
                        <a:pt x="34855" y="23030"/>
                      </a:cubicBezTo>
                      <a:cubicBezTo>
                        <a:pt x="35503" y="23030"/>
                        <a:pt x="36151" y="23014"/>
                        <a:pt x="36798" y="22973"/>
                      </a:cubicBezTo>
                      <a:cubicBezTo>
                        <a:pt x="38653" y="22871"/>
                        <a:pt x="40585" y="22570"/>
                        <a:pt x="42492" y="22570"/>
                      </a:cubicBezTo>
                      <a:cubicBezTo>
                        <a:pt x="42560" y="22570"/>
                        <a:pt x="42627" y="22570"/>
                        <a:pt x="42695" y="22571"/>
                      </a:cubicBezTo>
                      <a:cubicBezTo>
                        <a:pt x="42179" y="22222"/>
                        <a:pt x="41754" y="21759"/>
                        <a:pt x="41450" y="21213"/>
                      </a:cubicBezTo>
                      <a:cubicBezTo>
                        <a:pt x="40654" y="19794"/>
                        <a:pt x="40714" y="18056"/>
                        <a:pt x="41602" y="16697"/>
                      </a:cubicBezTo>
                      <a:cubicBezTo>
                        <a:pt x="42596" y="15187"/>
                        <a:pt x="44364" y="14117"/>
                        <a:pt x="44827" y="12296"/>
                      </a:cubicBezTo>
                      <a:cubicBezTo>
                        <a:pt x="45085" y="11287"/>
                        <a:pt x="44949" y="10201"/>
                        <a:pt x="45397" y="9230"/>
                      </a:cubicBezTo>
                      <a:cubicBezTo>
                        <a:pt x="45768" y="8410"/>
                        <a:pt x="46482" y="7796"/>
                        <a:pt x="47256" y="7363"/>
                      </a:cubicBezTo>
                      <a:cubicBezTo>
                        <a:pt x="48151" y="6870"/>
                        <a:pt x="49297" y="6695"/>
                        <a:pt x="50018" y="5929"/>
                      </a:cubicBezTo>
                      <a:cubicBezTo>
                        <a:pt x="50443" y="5474"/>
                        <a:pt x="50724" y="4783"/>
                        <a:pt x="50367" y="4206"/>
                      </a:cubicBezTo>
                      <a:cubicBezTo>
                        <a:pt x="50124" y="3827"/>
                        <a:pt x="49684" y="3645"/>
                        <a:pt x="49259" y="3576"/>
                      </a:cubicBezTo>
                      <a:cubicBezTo>
                        <a:pt x="49124" y="3556"/>
                        <a:pt x="48992" y="3547"/>
                        <a:pt x="48862" y="3547"/>
                      </a:cubicBezTo>
                      <a:cubicBezTo>
                        <a:pt x="46955" y="3547"/>
                        <a:pt x="45552" y="5590"/>
                        <a:pt x="44721" y="7075"/>
                      </a:cubicBezTo>
                      <a:cubicBezTo>
                        <a:pt x="43795" y="8729"/>
                        <a:pt x="42930" y="10930"/>
                        <a:pt x="41094" y="11787"/>
                      </a:cubicBezTo>
                      <a:cubicBezTo>
                        <a:pt x="40772" y="11948"/>
                        <a:pt x="40417" y="12034"/>
                        <a:pt x="40059" y="12034"/>
                      </a:cubicBezTo>
                      <a:cubicBezTo>
                        <a:pt x="39961" y="12034"/>
                        <a:pt x="39863" y="12028"/>
                        <a:pt x="39766" y="12015"/>
                      </a:cubicBezTo>
                      <a:cubicBezTo>
                        <a:pt x="39310" y="11939"/>
                        <a:pt x="38931" y="11598"/>
                        <a:pt x="38476" y="11567"/>
                      </a:cubicBezTo>
                      <a:cubicBezTo>
                        <a:pt x="38454" y="11566"/>
                        <a:pt x="38432" y="11565"/>
                        <a:pt x="38410" y="11565"/>
                      </a:cubicBezTo>
                      <a:cubicBezTo>
                        <a:pt x="37388" y="11565"/>
                        <a:pt x="36610" y="12946"/>
                        <a:pt x="35948" y="13563"/>
                      </a:cubicBezTo>
                      <a:cubicBezTo>
                        <a:pt x="34552" y="14869"/>
                        <a:pt x="32776" y="15802"/>
                        <a:pt x="30879" y="16090"/>
                      </a:cubicBezTo>
                      <a:cubicBezTo>
                        <a:pt x="30441" y="16159"/>
                        <a:pt x="30000" y="16192"/>
                        <a:pt x="29561" y="16192"/>
                      </a:cubicBezTo>
                      <a:cubicBezTo>
                        <a:pt x="28144" y="16192"/>
                        <a:pt x="26741" y="15840"/>
                        <a:pt x="25483" y="15157"/>
                      </a:cubicBezTo>
                      <a:cubicBezTo>
                        <a:pt x="24732" y="14747"/>
                        <a:pt x="24049" y="14223"/>
                        <a:pt x="23472" y="13594"/>
                      </a:cubicBezTo>
                      <a:cubicBezTo>
                        <a:pt x="23465" y="13586"/>
                        <a:pt x="23457" y="13571"/>
                        <a:pt x="23450" y="13563"/>
                      </a:cubicBezTo>
                      <a:lnTo>
                        <a:pt x="23389" y="13503"/>
                      </a:lnTo>
                      <a:cubicBezTo>
                        <a:pt x="23343" y="13449"/>
                        <a:pt x="23298" y="13404"/>
                        <a:pt x="23252" y="13343"/>
                      </a:cubicBezTo>
                      <a:cubicBezTo>
                        <a:pt x="23230" y="13320"/>
                        <a:pt x="23207" y="13290"/>
                        <a:pt x="23184" y="13260"/>
                      </a:cubicBezTo>
                      <a:lnTo>
                        <a:pt x="23169" y="13260"/>
                      </a:lnTo>
                      <a:lnTo>
                        <a:pt x="23154" y="13267"/>
                      </a:lnTo>
                      <a:lnTo>
                        <a:pt x="22964" y="13078"/>
                      </a:lnTo>
                      <a:cubicBezTo>
                        <a:pt x="22972" y="13055"/>
                        <a:pt x="22987" y="13040"/>
                        <a:pt x="23002" y="13024"/>
                      </a:cubicBezTo>
                      <a:cubicBezTo>
                        <a:pt x="22433" y="12266"/>
                        <a:pt x="21993" y="11393"/>
                        <a:pt x="21294" y="10748"/>
                      </a:cubicBezTo>
                      <a:cubicBezTo>
                        <a:pt x="20847" y="10338"/>
                        <a:pt x="20278" y="9996"/>
                        <a:pt x="19663" y="9951"/>
                      </a:cubicBezTo>
                      <a:cubicBezTo>
                        <a:pt x="19625" y="9949"/>
                        <a:pt x="19588" y="9947"/>
                        <a:pt x="19551" y="9947"/>
                      </a:cubicBezTo>
                      <a:cubicBezTo>
                        <a:pt x="19013" y="9947"/>
                        <a:pt x="18540" y="10199"/>
                        <a:pt x="18100" y="10497"/>
                      </a:cubicBezTo>
                      <a:cubicBezTo>
                        <a:pt x="17423" y="10963"/>
                        <a:pt x="16720" y="11579"/>
                        <a:pt x="15863" y="11579"/>
                      </a:cubicBezTo>
                      <a:cubicBezTo>
                        <a:pt x="15797" y="11579"/>
                        <a:pt x="15731" y="11575"/>
                        <a:pt x="15664" y="11567"/>
                      </a:cubicBezTo>
                      <a:cubicBezTo>
                        <a:pt x="14199" y="11408"/>
                        <a:pt x="14199" y="9587"/>
                        <a:pt x="13819" y="8532"/>
                      </a:cubicBezTo>
                      <a:cubicBezTo>
                        <a:pt x="13690" y="8175"/>
                        <a:pt x="13508" y="7818"/>
                        <a:pt x="13167" y="7629"/>
                      </a:cubicBezTo>
                      <a:cubicBezTo>
                        <a:pt x="12940" y="7498"/>
                        <a:pt x="12685" y="7465"/>
                        <a:pt x="12425" y="7465"/>
                      </a:cubicBezTo>
                      <a:cubicBezTo>
                        <a:pt x="12173" y="7465"/>
                        <a:pt x="11915" y="7496"/>
                        <a:pt x="11672" y="7500"/>
                      </a:cubicBezTo>
                      <a:cubicBezTo>
                        <a:pt x="11645" y="7500"/>
                        <a:pt x="11618" y="7501"/>
                        <a:pt x="11591" y="7501"/>
                      </a:cubicBezTo>
                      <a:cubicBezTo>
                        <a:pt x="11263" y="7501"/>
                        <a:pt x="10944" y="7453"/>
                        <a:pt x="10670" y="7257"/>
                      </a:cubicBezTo>
                      <a:cubicBezTo>
                        <a:pt x="10329" y="7014"/>
                        <a:pt x="10184" y="6619"/>
                        <a:pt x="9964" y="6278"/>
                      </a:cubicBezTo>
                      <a:cubicBezTo>
                        <a:pt x="9076" y="4874"/>
                        <a:pt x="7103" y="5033"/>
                        <a:pt x="5684" y="4654"/>
                      </a:cubicBezTo>
                      <a:cubicBezTo>
                        <a:pt x="5009" y="4472"/>
                        <a:pt x="4356" y="4176"/>
                        <a:pt x="3908" y="3614"/>
                      </a:cubicBezTo>
                      <a:cubicBezTo>
                        <a:pt x="3286" y="2848"/>
                        <a:pt x="3195" y="1831"/>
                        <a:pt x="2687" y="1004"/>
                      </a:cubicBezTo>
                      <a:cubicBezTo>
                        <a:pt x="2391" y="526"/>
                        <a:pt x="1882" y="32"/>
                        <a:pt x="1290" y="2"/>
                      </a:cubicBezTo>
                      <a:cubicBezTo>
                        <a:pt x="1272" y="1"/>
                        <a:pt x="1254" y="1"/>
                        <a:pt x="123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4"/>
                <p:cNvSpPr/>
                <p:nvPr/>
              </p:nvSpPr>
              <p:spPr>
                <a:xfrm>
                  <a:off x="2201184" y="3217716"/>
                  <a:ext cx="129169" cy="140250"/>
                </a:xfrm>
                <a:custGeom>
                  <a:rect b="b" l="l" r="r" t="t"/>
                  <a:pathLst>
                    <a:path extrusionOk="0" h="1658" w="1527">
                      <a:moveTo>
                        <a:pt x="221" y="1"/>
                      </a:moveTo>
                      <a:cubicBezTo>
                        <a:pt x="61" y="259"/>
                        <a:pt x="1" y="555"/>
                        <a:pt x="39" y="851"/>
                      </a:cubicBezTo>
                      <a:cubicBezTo>
                        <a:pt x="72" y="1182"/>
                        <a:pt x="272" y="1657"/>
                        <a:pt x="630" y="1657"/>
                      </a:cubicBezTo>
                      <a:cubicBezTo>
                        <a:pt x="683" y="1657"/>
                        <a:pt x="738" y="1647"/>
                        <a:pt x="797" y="1625"/>
                      </a:cubicBezTo>
                      <a:cubicBezTo>
                        <a:pt x="1526" y="1352"/>
                        <a:pt x="1291" y="10"/>
                        <a:pt x="509" y="10"/>
                      </a:cubicBezTo>
                      <a:cubicBezTo>
                        <a:pt x="444" y="10"/>
                        <a:pt x="376" y="19"/>
                        <a:pt x="304" y="39"/>
                      </a:cubicBezTo>
                      <a:cubicBezTo>
                        <a:pt x="299" y="40"/>
                        <a:pt x="294" y="41"/>
                        <a:pt x="288" y="41"/>
                      </a:cubicBezTo>
                      <a:cubicBezTo>
                        <a:pt x="261" y="41"/>
                        <a:pt x="233" y="26"/>
                        <a:pt x="22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4"/>
                <p:cNvSpPr/>
                <p:nvPr/>
              </p:nvSpPr>
              <p:spPr>
                <a:xfrm>
                  <a:off x="2172339" y="3199360"/>
                  <a:ext cx="174086" cy="183814"/>
                </a:xfrm>
                <a:custGeom>
                  <a:rect b="b" l="l" r="r" t="t"/>
                  <a:pathLst>
                    <a:path extrusionOk="0" h="2173" w="2058">
                      <a:moveTo>
                        <a:pt x="554" y="218"/>
                      </a:moveTo>
                      <a:cubicBezTo>
                        <a:pt x="567" y="243"/>
                        <a:pt x="595" y="258"/>
                        <a:pt x="626" y="258"/>
                      </a:cubicBezTo>
                      <a:cubicBezTo>
                        <a:pt x="632" y="258"/>
                        <a:pt x="639" y="257"/>
                        <a:pt x="645" y="256"/>
                      </a:cubicBezTo>
                      <a:cubicBezTo>
                        <a:pt x="717" y="236"/>
                        <a:pt x="785" y="227"/>
                        <a:pt x="849" y="227"/>
                      </a:cubicBezTo>
                      <a:cubicBezTo>
                        <a:pt x="1632" y="227"/>
                        <a:pt x="1868" y="1575"/>
                        <a:pt x="1138" y="1842"/>
                      </a:cubicBezTo>
                      <a:cubicBezTo>
                        <a:pt x="1079" y="1864"/>
                        <a:pt x="1024" y="1874"/>
                        <a:pt x="971" y="1874"/>
                      </a:cubicBezTo>
                      <a:cubicBezTo>
                        <a:pt x="613" y="1874"/>
                        <a:pt x="412" y="1400"/>
                        <a:pt x="372" y="1075"/>
                      </a:cubicBezTo>
                      <a:cubicBezTo>
                        <a:pt x="334" y="779"/>
                        <a:pt x="395" y="476"/>
                        <a:pt x="554" y="218"/>
                      </a:cubicBezTo>
                      <a:close/>
                      <a:moveTo>
                        <a:pt x="947" y="1"/>
                      </a:moveTo>
                      <a:cubicBezTo>
                        <a:pt x="840" y="1"/>
                        <a:pt x="724" y="26"/>
                        <a:pt x="600" y="81"/>
                      </a:cubicBezTo>
                      <a:cubicBezTo>
                        <a:pt x="592" y="74"/>
                        <a:pt x="581" y="70"/>
                        <a:pt x="569" y="70"/>
                      </a:cubicBezTo>
                      <a:cubicBezTo>
                        <a:pt x="558" y="70"/>
                        <a:pt x="547" y="74"/>
                        <a:pt x="539" y="81"/>
                      </a:cubicBezTo>
                      <a:cubicBezTo>
                        <a:pt x="137" y="453"/>
                        <a:pt x="0" y="1030"/>
                        <a:pt x="190" y="1538"/>
                      </a:cubicBezTo>
                      <a:cubicBezTo>
                        <a:pt x="323" y="1872"/>
                        <a:pt x="640" y="2173"/>
                        <a:pt x="982" y="2173"/>
                      </a:cubicBezTo>
                      <a:cubicBezTo>
                        <a:pt x="1106" y="2173"/>
                        <a:pt x="1235" y="2133"/>
                        <a:pt x="1359" y="2039"/>
                      </a:cubicBezTo>
                      <a:cubicBezTo>
                        <a:pt x="2058" y="1515"/>
                        <a:pt x="1780" y="1"/>
                        <a:pt x="9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4"/>
                <p:cNvSpPr/>
                <p:nvPr/>
              </p:nvSpPr>
              <p:spPr>
                <a:xfrm>
                  <a:off x="1842354" y="2779286"/>
                  <a:ext cx="70041" cy="66319"/>
                </a:xfrm>
                <a:custGeom>
                  <a:rect b="b" l="l" r="r" t="t"/>
                  <a:pathLst>
                    <a:path extrusionOk="0" h="784" w="828">
                      <a:moveTo>
                        <a:pt x="92" y="1"/>
                      </a:moveTo>
                      <a:cubicBezTo>
                        <a:pt x="0" y="160"/>
                        <a:pt x="0" y="357"/>
                        <a:pt x="76" y="517"/>
                      </a:cubicBezTo>
                      <a:cubicBezTo>
                        <a:pt x="152" y="656"/>
                        <a:pt x="328" y="784"/>
                        <a:pt x="498" y="784"/>
                      </a:cubicBezTo>
                      <a:cubicBezTo>
                        <a:pt x="532" y="784"/>
                        <a:pt x="567" y="779"/>
                        <a:pt x="600" y="767"/>
                      </a:cubicBezTo>
                      <a:cubicBezTo>
                        <a:pt x="828" y="691"/>
                        <a:pt x="608" y="335"/>
                        <a:pt x="501" y="221"/>
                      </a:cubicBezTo>
                      <a:cubicBezTo>
                        <a:pt x="388" y="107"/>
                        <a:pt x="243" y="31"/>
                        <a:pt x="9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4"/>
                <p:cNvSpPr/>
                <p:nvPr/>
              </p:nvSpPr>
              <p:spPr>
                <a:xfrm>
                  <a:off x="1853181" y="2999812"/>
                  <a:ext cx="95164" cy="78161"/>
                </a:xfrm>
                <a:custGeom>
                  <a:rect b="b" l="l" r="r" t="t"/>
                  <a:pathLst>
                    <a:path extrusionOk="0" h="924" w="1125">
                      <a:moveTo>
                        <a:pt x="67" y="0"/>
                      </a:moveTo>
                      <a:cubicBezTo>
                        <a:pt x="24" y="0"/>
                        <a:pt x="0" y="69"/>
                        <a:pt x="47" y="95"/>
                      </a:cubicBezTo>
                      <a:cubicBezTo>
                        <a:pt x="396" y="293"/>
                        <a:pt x="707" y="566"/>
                        <a:pt x="958" y="892"/>
                      </a:cubicBezTo>
                      <a:cubicBezTo>
                        <a:pt x="975" y="914"/>
                        <a:pt x="998" y="924"/>
                        <a:pt x="1021" y="924"/>
                      </a:cubicBezTo>
                      <a:cubicBezTo>
                        <a:pt x="1075" y="924"/>
                        <a:pt x="1124" y="870"/>
                        <a:pt x="1087" y="816"/>
                      </a:cubicBezTo>
                      <a:cubicBezTo>
                        <a:pt x="829" y="460"/>
                        <a:pt x="487" y="179"/>
                        <a:pt x="85" y="4"/>
                      </a:cubicBezTo>
                      <a:cubicBezTo>
                        <a:pt x="79" y="2"/>
                        <a:pt x="73" y="0"/>
                        <a:pt x="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4"/>
                <p:cNvSpPr/>
                <p:nvPr/>
              </p:nvSpPr>
              <p:spPr>
                <a:xfrm>
                  <a:off x="1826282" y="2763890"/>
                  <a:ext cx="98294" cy="99139"/>
                </a:xfrm>
                <a:custGeom>
                  <a:rect b="b" l="l" r="r" t="t"/>
                  <a:pathLst>
                    <a:path extrusionOk="0" h="1172" w="1162">
                      <a:moveTo>
                        <a:pt x="282" y="183"/>
                      </a:moveTo>
                      <a:cubicBezTo>
                        <a:pt x="433" y="213"/>
                        <a:pt x="578" y="289"/>
                        <a:pt x="691" y="403"/>
                      </a:cubicBezTo>
                      <a:cubicBezTo>
                        <a:pt x="798" y="517"/>
                        <a:pt x="1018" y="873"/>
                        <a:pt x="790" y="949"/>
                      </a:cubicBezTo>
                      <a:cubicBezTo>
                        <a:pt x="755" y="961"/>
                        <a:pt x="720" y="966"/>
                        <a:pt x="685" y="966"/>
                      </a:cubicBezTo>
                      <a:cubicBezTo>
                        <a:pt x="512" y="966"/>
                        <a:pt x="342" y="838"/>
                        <a:pt x="266" y="699"/>
                      </a:cubicBezTo>
                      <a:cubicBezTo>
                        <a:pt x="183" y="539"/>
                        <a:pt x="190" y="342"/>
                        <a:pt x="282" y="183"/>
                      </a:cubicBezTo>
                      <a:close/>
                      <a:moveTo>
                        <a:pt x="258" y="0"/>
                      </a:moveTo>
                      <a:cubicBezTo>
                        <a:pt x="196" y="0"/>
                        <a:pt x="169" y="79"/>
                        <a:pt x="190" y="130"/>
                      </a:cubicBezTo>
                      <a:cubicBezTo>
                        <a:pt x="31" y="327"/>
                        <a:pt x="1" y="593"/>
                        <a:pt x="122" y="820"/>
                      </a:cubicBezTo>
                      <a:cubicBezTo>
                        <a:pt x="234" y="1018"/>
                        <a:pt x="466" y="1171"/>
                        <a:pt x="705" y="1171"/>
                      </a:cubicBezTo>
                      <a:cubicBezTo>
                        <a:pt x="759" y="1171"/>
                        <a:pt x="813" y="1163"/>
                        <a:pt x="866" y="1146"/>
                      </a:cubicBezTo>
                      <a:cubicBezTo>
                        <a:pt x="1162" y="1048"/>
                        <a:pt x="1101" y="706"/>
                        <a:pt x="995" y="494"/>
                      </a:cubicBezTo>
                      <a:lnTo>
                        <a:pt x="987" y="494"/>
                      </a:lnTo>
                      <a:cubicBezTo>
                        <a:pt x="843" y="213"/>
                        <a:pt x="578" y="31"/>
                        <a:pt x="266" y="1"/>
                      </a:cubicBezTo>
                      <a:cubicBezTo>
                        <a:pt x="263" y="0"/>
                        <a:pt x="261" y="0"/>
                        <a:pt x="2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4"/>
                <p:cNvSpPr/>
                <p:nvPr/>
              </p:nvSpPr>
              <p:spPr>
                <a:xfrm>
                  <a:off x="1749558" y="2997715"/>
                  <a:ext cx="811810" cy="1154061"/>
                </a:xfrm>
                <a:custGeom>
                  <a:rect b="b" l="l" r="r" t="t"/>
                  <a:pathLst>
                    <a:path extrusionOk="0" h="13643" w="9597">
                      <a:moveTo>
                        <a:pt x="910" y="0"/>
                      </a:moveTo>
                      <a:cubicBezTo>
                        <a:pt x="294" y="0"/>
                        <a:pt x="1" y="556"/>
                        <a:pt x="210" y="1189"/>
                      </a:cubicBezTo>
                      <a:cubicBezTo>
                        <a:pt x="361" y="1667"/>
                        <a:pt x="688" y="2100"/>
                        <a:pt x="976" y="2502"/>
                      </a:cubicBezTo>
                      <a:cubicBezTo>
                        <a:pt x="1636" y="3443"/>
                        <a:pt x="2388" y="4331"/>
                        <a:pt x="2873" y="5386"/>
                      </a:cubicBezTo>
                      <a:cubicBezTo>
                        <a:pt x="3215" y="6137"/>
                        <a:pt x="3511" y="7086"/>
                        <a:pt x="3275" y="7913"/>
                      </a:cubicBezTo>
                      <a:cubicBezTo>
                        <a:pt x="3139" y="8399"/>
                        <a:pt x="2799" y="8732"/>
                        <a:pt x="2354" y="8732"/>
                      </a:cubicBezTo>
                      <a:cubicBezTo>
                        <a:pt x="2228" y="8732"/>
                        <a:pt x="2095" y="8706"/>
                        <a:pt x="1955" y="8649"/>
                      </a:cubicBezTo>
                      <a:cubicBezTo>
                        <a:pt x="1643" y="8523"/>
                        <a:pt x="1199" y="8191"/>
                        <a:pt x="867" y="8191"/>
                      </a:cubicBezTo>
                      <a:cubicBezTo>
                        <a:pt x="659" y="8191"/>
                        <a:pt x="496" y="8322"/>
                        <a:pt x="437" y="8717"/>
                      </a:cubicBezTo>
                      <a:cubicBezTo>
                        <a:pt x="399" y="8975"/>
                        <a:pt x="377" y="9218"/>
                        <a:pt x="179" y="9400"/>
                      </a:cubicBezTo>
                      <a:cubicBezTo>
                        <a:pt x="278" y="9704"/>
                        <a:pt x="346" y="10023"/>
                        <a:pt x="414" y="10326"/>
                      </a:cubicBezTo>
                      <a:cubicBezTo>
                        <a:pt x="589" y="11039"/>
                        <a:pt x="802" y="11965"/>
                        <a:pt x="1636" y="12155"/>
                      </a:cubicBezTo>
                      <a:cubicBezTo>
                        <a:pt x="1747" y="12180"/>
                        <a:pt x="1855" y="12191"/>
                        <a:pt x="1961" y="12191"/>
                      </a:cubicBezTo>
                      <a:cubicBezTo>
                        <a:pt x="2929" y="12191"/>
                        <a:pt x="3736" y="11244"/>
                        <a:pt x="4543" y="10827"/>
                      </a:cubicBezTo>
                      <a:cubicBezTo>
                        <a:pt x="4901" y="10643"/>
                        <a:pt x="5272" y="10555"/>
                        <a:pt x="5642" y="10555"/>
                      </a:cubicBezTo>
                      <a:cubicBezTo>
                        <a:pt x="6111" y="10555"/>
                        <a:pt x="6576" y="10696"/>
                        <a:pt x="7009" y="10964"/>
                      </a:cubicBezTo>
                      <a:cubicBezTo>
                        <a:pt x="7874" y="11495"/>
                        <a:pt x="8421" y="12367"/>
                        <a:pt x="8990" y="13187"/>
                      </a:cubicBezTo>
                      <a:cubicBezTo>
                        <a:pt x="9104" y="13339"/>
                        <a:pt x="9218" y="13491"/>
                        <a:pt x="9331" y="13642"/>
                      </a:cubicBezTo>
                      <a:cubicBezTo>
                        <a:pt x="9597" y="13195"/>
                        <a:pt x="9430" y="12436"/>
                        <a:pt x="9384" y="11988"/>
                      </a:cubicBezTo>
                      <a:cubicBezTo>
                        <a:pt x="9316" y="11275"/>
                        <a:pt x="9233" y="10569"/>
                        <a:pt x="9126" y="9871"/>
                      </a:cubicBezTo>
                      <a:cubicBezTo>
                        <a:pt x="9073" y="9544"/>
                        <a:pt x="9020" y="9218"/>
                        <a:pt x="8960" y="8892"/>
                      </a:cubicBezTo>
                      <a:cubicBezTo>
                        <a:pt x="8026" y="8770"/>
                        <a:pt x="7533" y="7791"/>
                        <a:pt x="6986" y="7116"/>
                      </a:cubicBezTo>
                      <a:cubicBezTo>
                        <a:pt x="6836" y="6929"/>
                        <a:pt x="6560" y="6621"/>
                        <a:pt x="6312" y="6621"/>
                      </a:cubicBezTo>
                      <a:cubicBezTo>
                        <a:pt x="6197" y="6621"/>
                        <a:pt x="6088" y="6686"/>
                        <a:pt x="6000" y="6858"/>
                      </a:cubicBezTo>
                      <a:cubicBezTo>
                        <a:pt x="5909" y="7033"/>
                        <a:pt x="5916" y="7253"/>
                        <a:pt x="5810" y="7427"/>
                      </a:cubicBezTo>
                      <a:cubicBezTo>
                        <a:pt x="5678" y="7619"/>
                        <a:pt x="5467" y="7724"/>
                        <a:pt x="5248" y="7724"/>
                      </a:cubicBezTo>
                      <a:cubicBezTo>
                        <a:pt x="5164" y="7724"/>
                        <a:pt x="5080" y="7709"/>
                        <a:pt x="4998" y="7678"/>
                      </a:cubicBezTo>
                      <a:cubicBezTo>
                        <a:pt x="4201" y="7404"/>
                        <a:pt x="4133" y="6084"/>
                        <a:pt x="4019" y="5416"/>
                      </a:cubicBezTo>
                      <a:cubicBezTo>
                        <a:pt x="3822" y="4316"/>
                        <a:pt x="3693" y="3200"/>
                        <a:pt x="3245" y="2168"/>
                      </a:cubicBezTo>
                      <a:cubicBezTo>
                        <a:pt x="2866" y="1288"/>
                        <a:pt x="2167" y="241"/>
                        <a:pt x="1158" y="28"/>
                      </a:cubicBezTo>
                      <a:cubicBezTo>
                        <a:pt x="1070" y="9"/>
                        <a:pt x="987" y="0"/>
                        <a:pt x="91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4"/>
                <p:cNvSpPr/>
                <p:nvPr/>
              </p:nvSpPr>
              <p:spPr>
                <a:xfrm>
                  <a:off x="1385906" y="3159941"/>
                  <a:ext cx="166473" cy="157676"/>
                </a:xfrm>
                <a:custGeom>
                  <a:rect b="b" l="l" r="r" t="t"/>
                  <a:pathLst>
                    <a:path extrusionOk="0" h="1864" w="1968">
                      <a:moveTo>
                        <a:pt x="517" y="1"/>
                      </a:moveTo>
                      <a:lnTo>
                        <a:pt x="517" y="1"/>
                      </a:lnTo>
                      <a:cubicBezTo>
                        <a:pt x="1" y="616"/>
                        <a:pt x="130" y="1761"/>
                        <a:pt x="1078" y="1860"/>
                      </a:cubicBezTo>
                      <a:cubicBezTo>
                        <a:pt x="1107" y="1863"/>
                        <a:pt x="1134" y="1864"/>
                        <a:pt x="1161" y="1864"/>
                      </a:cubicBezTo>
                      <a:cubicBezTo>
                        <a:pt x="1692" y="1864"/>
                        <a:pt x="1968" y="1380"/>
                        <a:pt x="1701" y="889"/>
                      </a:cubicBezTo>
                      <a:cubicBezTo>
                        <a:pt x="1512" y="535"/>
                        <a:pt x="1025" y="39"/>
                        <a:pt x="602" y="39"/>
                      </a:cubicBezTo>
                      <a:cubicBezTo>
                        <a:pt x="599" y="39"/>
                        <a:pt x="596" y="39"/>
                        <a:pt x="593" y="39"/>
                      </a:cubicBezTo>
                      <a:cubicBezTo>
                        <a:pt x="570" y="39"/>
                        <a:pt x="540" y="24"/>
                        <a:pt x="51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4"/>
                <p:cNvSpPr/>
                <p:nvPr/>
              </p:nvSpPr>
              <p:spPr>
                <a:xfrm>
                  <a:off x="1372456" y="3142261"/>
                  <a:ext cx="199717" cy="196756"/>
                </a:xfrm>
                <a:custGeom>
                  <a:rect b="b" l="l" r="r" t="t"/>
                  <a:pathLst>
                    <a:path extrusionOk="0" h="2326" w="2361">
                      <a:moveTo>
                        <a:pt x="676" y="210"/>
                      </a:moveTo>
                      <a:cubicBezTo>
                        <a:pt x="699" y="233"/>
                        <a:pt x="729" y="248"/>
                        <a:pt x="752" y="248"/>
                      </a:cubicBezTo>
                      <a:cubicBezTo>
                        <a:pt x="755" y="248"/>
                        <a:pt x="758" y="248"/>
                        <a:pt x="761" y="248"/>
                      </a:cubicBezTo>
                      <a:cubicBezTo>
                        <a:pt x="1184" y="248"/>
                        <a:pt x="1671" y="744"/>
                        <a:pt x="1860" y="1098"/>
                      </a:cubicBezTo>
                      <a:cubicBezTo>
                        <a:pt x="2127" y="1589"/>
                        <a:pt x="1851" y="2073"/>
                        <a:pt x="1320" y="2073"/>
                      </a:cubicBezTo>
                      <a:cubicBezTo>
                        <a:pt x="1293" y="2073"/>
                        <a:pt x="1266" y="2072"/>
                        <a:pt x="1237" y="2069"/>
                      </a:cubicBezTo>
                      <a:cubicBezTo>
                        <a:pt x="289" y="1970"/>
                        <a:pt x="160" y="825"/>
                        <a:pt x="676" y="210"/>
                      </a:cubicBezTo>
                      <a:close/>
                      <a:moveTo>
                        <a:pt x="761" y="0"/>
                      </a:moveTo>
                      <a:cubicBezTo>
                        <a:pt x="753" y="0"/>
                        <a:pt x="745" y="2"/>
                        <a:pt x="737" y="5"/>
                      </a:cubicBezTo>
                      <a:lnTo>
                        <a:pt x="706" y="28"/>
                      </a:lnTo>
                      <a:cubicBezTo>
                        <a:pt x="691" y="35"/>
                        <a:pt x="676" y="43"/>
                        <a:pt x="661" y="66"/>
                      </a:cubicBezTo>
                      <a:cubicBezTo>
                        <a:pt x="221" y="407"/>
                        <a:pt x="0" y="976"/>
                        <a:pt x="221" y="1523"/>
                      </a:cubicBezTo>
                      <a:cubicBezTo>
                        <a:pt x="404" y="1985"/>
                        <a:pt x="838" y="2326"/>
                        <a:pt x="1336" y="2326"/>
                      </a:cubicBezTo>
                      <a:cubicBezTo>
                        <a:pt x="1393" y="2326"/>
                        <a:pt x="1452" y="2321"/>
                        <a:pt x="1511" y="2312"/>
                      </a:cubicBezTo>
                      <a:cubicBezTo>
                        <a:pt x="2095" y="2213"/>
                        <a:pt x="2361" y="1667"/>
                        <a:pt x="2140" y="1121"/>
                      </a:cubicBezTo>
                      <a:cubicBezTo>
                        <a:pt x="1953" y="648"/>
                        <a:pt x="1365" y="20"/>
                        <a:pt x="817" y="20"/>
                      </a:cubicBezTo>
                      <a:cubicBezTo>
                        <a:pt x="810" y="20"/>
                        <a:pt x="804" y="20"/>
                        <a:pt x="797" y="20"/>
                      </a:cubicBezTo>
                      <a:cubicBezTo>
                        <a:pt x="788" y="6"/>
                        <a:pt x="775" y="0"/>
                        <a:pt x="7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4"/>
                <p:cNvSpPr/>
                <p:nvPr/>
              </p:nvSpPr>
              <p:spPr>
                <a:xfrm>
                  <a:off x="1344203" y="2440080"/>
                  <a:ext cx="49908" cy="82814"/>
                </a:xfrm>
                <a:custGeom>
                  <a:rect b="b" l="l" r="r" t="t"/>
                  <a:pathLst>
                    <a:path extrusionOk="0" h="979" w="590">
                      <a:moveTo>
                        <a:pt x="155" y="0"/>
                      </a:moveTo>
                      <a:cubicBezTo>
                        <a:pt x="125" y="0"/>
                        <a:pt x="94" y="16"/>
                        <a:pt x="84" y="49"/>
                      </a:cubicBezTo>
                      <a:cubicBezTo>
                        <a:pt x="1" y="383"/>
                        <a:pt x="122" y="785"/>
                        <a:pt x="418" y="968"/>
                      </a:cubicBezTo>
                      <a:cubicBezTo>
                        <a:pt x="432" y="975"/>
                        <a:pt x="447" y="978"/>
                        <a:pt x="461" y="978"/>
                      </a:cubicBezTo>
                      <a:cubicBezTo>
                        <a:pt x="534" y="978"/>
                        <a:pt x="589" y="888"/>
                        <a:pt x="532" y="831"/>
                      </a:cubicBezTo>
                      <a:cubicBezTo>
                        <a:pt x="319" y="611"/>
                        <a:pt x="198" y="383"/>
                        <a:pt x="228" y="72"/>
                      </a:cubicBezTo>
                      <a:cubicBezTo>
                        <a:pt x="232" y="25"/>
                        <a:pt x="194" y="0"/>
                        <a:pt x="1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4"/>
                <p:cNvSpPr/>
                <p:nvPr/>
              </p:nvSpPr>
              <p:spPr>
                <a:xfrm>
                  <a:off x="1303092" y="2398969"/>
                  <a:ext cx="58198" cy="125193"/>
                </a:xfrm>
                <a:custGeom>
                  <a:rect b="b" l="l" r="r" t="t"/>
                  <a:pathLst>
                    <a:path extrusionOk="0" h="1480" w="688">
                      <a:moveTo>
                        <a:pt x="351" y="1"/>
                      </a:moveTo>
                      <a:cubicBezTo>
                        <a:pt x="331" y="1"/>
                        <a:pt x="310" y="11"/>
                        <a:pt x="297" y="34"/>
                      </a:cubicBezTo>
                      <a:cubicBezTo>
                        <a:pt x="1" y="444"/>
                        <a:pt x="107" y="1165"/>
                        <a:pt x="524" y="1461"/>
                      </a:cubicBezTo>
                      <a:cubicBezTo>
                        <a:pt x="540" y="1474"/>
                        <a:pt x="557" y="1479"/>
                        <a:pt x="573" y="1479"/>
                      </a:cubicBezTo>
                      <a:cubicBezTo>
                        <a:pt x="635" y="1479"/>
                        <a:pt x="688" y="1400"/>
                        <a:pt x="646" y="1340"/>
                      </a:cubicBezTo>
                      <a:cubicBezTo>
                        <a:pt x="532" y="1150"/>
                        <a:pt x="411" y="991"/>
                        <a:pt x="365" y="771"/>
                      </a:cubicBezTo>
                      <a:cubicBezTo>
                        <a:pt x="327" y="535"/>
                        <a:pt x="342" y="300"/>
                        <a:pt x="411" y="80"/>
                      </a:cubicBezTo>
                      <a:cubicBezTo>
                        <a:pt x="425" y="36"/>
                        <a:pt x="389" y="1"/>
                        <a:pt x="3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4"/>
                <p:cNvSpPr/>
                <p:nvPr/>
              </p:nvSpPr>
              <p:spPr>
                <a:xfrm>
                  <a:off x="1271625" y="2351852"/>
                  <a:ext cx="478356" cy="400534"/>
                </a:xfrm>
                <a:custGeom>
                  <a:rect b="b" l="l" r="r" t="t"/>
                  <a:pathLst>
                    <a:path extrusionOk="0" h="4735" w="5655">
                      <a:moveTo>
                        <a:pt x="1363" y="1"/>
                      </a:moveTo>
                      <a:cubicBezTo>
                        <a:pt x="1193" y="1"/>
                        <a:pt x="1020" y="29"/>
                        <a:pt x="843" y="91"/>
                      </a:cubicBezTo>
                      <a:cubicBezTo>
                        <a:pt x="1" y="379"/>
                        <a:pt x="206" y="1441"/>
                        <a:pt x="555" y="2041"/>
                      </a:cubicBezTo>
                      <a:cubicBezTo>
                        <a:pt x="874" y="2549"/>
                        <a:pt x="1321" y="2959"/>
                        <a:pt x="1860" y="3232"/>
                      </a:cubicBezTo>
                      <a:cubicBezTo>
                        <a:pt x="2407" y="3521"/>
                        <a:pt x="2983" y="3597"/>
                        <a:pt x="3568" y="3771"/>
                      </a:cubicBezTo>
                      <a:cubicBezTo>
                        <a:pt x="3818" y="3839"/>
                        <a:pt x="4053" y="3946"/>
                        <a:pt x="4258" y="4105"/>
                      </a:cubicBezTo>
                      <a:cubicBezTo>
                        <a:pt x="4527" y="4312"/>
                        <a:pt x="4727" y="4694"/>
                        <a:pt x="5109" y="4694"/>
                      </a:cubicBezTo>
                      <a:cubicBezTo>
                        <a:pt x="5147" y="4694"/>
                        <a:pt x="5187" y="4690"/>
                        <a:pt x="5230" y="4682"/>
                      </a:cubicBezTo>
                      <a:cubicBezTo>
                        <a:pt x="5237" y="4682"/>
                        <a:pt x="5245" y="4689"/>
                        <a:pt x="5237" y="4697"/>
                      </a:cubicBezTo>
                      <a:cubicBezTo>
                        <a:pt x="5215" y="4712"/>
                        <a:pt x="5199" y="4720"/>
                        <a:pt x="5184" y="4727"/>
                      </a:cubicBezTo>
                      <a:lnTo>
                        <a:pt x="5245" y="4735"/>
                      </a:lnTo>
                      <a:cubicBezTo>
                        <a:pt x="5602" y="4477"/>
                        <a:pt x="5655" y="4287"/>
                        <a:pt x="5427" y="4166"/>
                      </a:cubicBezTo>
                      <a:cubicBezTo>
                        <a:pt x="5321" y="4052"/>
                        <a:pt x="5139" y="3984"/>
                        <a:pt x="5010" y="3900"/>
                      </a:cubicBezTo>
                      <a:cubicBezTo>
                        <a:pt x="4782" y="3771"/>
                        <a:pt x="4569" y="3619"/>
                        <a:pt x="4372" y="3437"/>
                      </a:cubicBezTo>
                      <a:cubicBezTo>
                        <a:pt x="3993" y="3058"/>
                        <a:pt x="3879" y="2557"/>
                        <a:pt x="3697" y="2071"/>
                      </a:cubicBezTo>
                      <a:cubicBezTo>
                        <a:pt x="3355" y="1152"/>
                        <a:pt x="2447" y="1"/>
                        <a:pt x="136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4"/>
                <p:cNvSpPr/>
                <p:nvPr/>
              </p:nvSpPr>
              <p:spPr>
                <a:xfrm>
                  <a:off x="1247263" y="2332820"/>
                  <a:ext cx="530971" cy="440122"/>
                </a:xfrm>
                <a:custGeom>
                  <a:rect b="b" l="l" r="r" t="t"/>
                  <a:pathLst>
                    <a:path extrusionOk="0" h="5203" w="6277">
                      <a:moveTo>
                        <a:pt x="1650" y="226"/>
                      </a:moveTo>
                      <a:cubicBezTo>
                        <a:pt x="2733" y="226"/>
                        <a:pt x="3637" y="1377"/>
                        <a:pt x="3985" y="2296"/>
                      </a:cubicBezTo>
                      <a:cubicBezTo>
                        <a:pt x="4167" y="2782"/>
                        <a:pt x="4281" y="3283"/>
                        <a:pt x="4660" y="3662"/>
                      </a:cubicBezTo>
                      <a:cubicBezTo>
                        <a:pt x="4857" y="3844"/>
                        <a:pt x="5070" y="3996"/>
                        <a:pt x="5298" y="4125"/>
                      </a:cubicBezTo>
                      <a:cubicBezTo>
                        <a:pt x="5427" y="4209"/>
                        <a:pt x="5609" y="4277"/>
                        <a:pt x="5715" y="4391"/>
                      </a:cubicBezTo>
                      <a:cubicBezTo>
                        <a:pt x="5943" y="4512"/>
                        <a:pt x="5882" y="4702"/>
                        <a:pt x="5533" y="4960"/>
                      </a:cubicBezTo>
                      <a:lnTo>
                        <a:pt x="5465" y="4952"/>
                      </a:lnTo>
                      <a:cubicBezTo>
                        <a:pt x="5487" y="4945"/>
                        <a:pt x="5503" y="4937"/>
                        <a:pt x="5525" y="4922"/>
                      </a:cubicBezTo>
                      <a:cubicBezTo>
                        <a:pt x="5533" y="4914"/>
                        <a:pt x="5525" y="4907"/>
                        <a:pt x="5518" y="4907"/>
                      </a:cubicBezTo>
                      <a:cubicBezTo>
                        <a:pt x="5475" y="4915"/>
                        <a:pt x="5435" y="4919"/>
                        <a:pt x="5397" y="4919"/>
                      </a:cubicBezTo>
                      <a:cubicBezTo>
                        <a:pt x="5015" y="4919"/>
                        <a:pt x="4815" y="4537"/>
                        <a:pt x="4546" y="4330"/>
                      </a:cubicBezTo>
                      <a:cubicBezTo>
                        <a:pt x="4334" y="4171"/>
                        <a:pt x="4099" y="4064"/>
                        <a:pt x="3856" y="3996"/>
                      </a:cubicBezTo>
                      <a:cubicBezTo>
                        <a:pt x="3271" y="3822"/>
                        <a:pt x="2695" y="3746"/>
                        <a:pt x="2148" y="3457"/>
                      </a:cubicBezTo>
                      <a:cubicBezTo>
                        <a:pt x="1609" y="3184"/>
                        <a:pt x="1162" y="2774"/>
                        <a:pt x="843" y="2266"/>
                      </a:cubicBezTo>
                      <a:cubicBezTo>
                        <a:pt x="494" y="1666"/>
                        <a:pt x="289" y="604"/>
                        <a:pt x="1131" y="316"/>
                      </a:cubicBezTo>
                      <a:cubicBezTo>
                        <a:pt x="1308" y="254"/>
                        <a:pt x="1481" y="226"/>
                        <a:pt x="1650" y="226"/>
                      </a:cubicBezTo>
                      <a:close/>
                      <a:moveTo>
                        <a:pt x="1510" y="0"/>
                      </a:moveTo>
                      <a:cubicBezTo>
                        <a:pt x="974" y="0"/>
                        <a:pt x="486" y="223"/>
                        <a:pt x="312" y="824"/>
                      </a:cubicBezTo>
                      <a:cubicBezTo>
                        <a:pt x="1" y="1924"/>
                        <a:pt x="896" y="3025"/>
                        <a:pt x="1776" y="3556"/>
                      </a:cubicBezTo>
                      <a:cubicBezTo>
                        <a:pt x="2437" y="3958"/>
                        <a:pt x="3142" y="4027"/>
                        <a:pt x="3863" y="4262"/>
                      </a:cubicBezTo>
                      <a:cubicBezTo>
                        <a:pt x="4303" y="4398"/>
                        <a:pt x="4546" y="4770"/>
                        <a:pt x="4949" y="4952"/>
                      </a:cubicBezTo>
                      <a:lnTo>
                        <a:pt x="4979" y="4968"/>
                      </a:lnTo>
                      <a:cubicBezTo>
                        <a:pt x="4949" y="5036"/>
                        <a:pt x="4986" y="5119"/>
                        <a:pt x="5055" y="5135"/>
                      </a:cubicBezTo>
                      <a:cubicBezTo>
                        <a:pt x="5192" y="5172"/>
                        <a:pt x="5359" y="5202"/>
                        <a:pt x="5522" y="5202"/>
                      </a:cubicBezTo>
                      <a:cubicBezTo>
                        <a:pt x="5819" y="5202"/>
                        <a:pt x="6102" y="5103"/>
                        <a:pt x="6170" y="4770"/>
                      </a:cubicBezTo>
                      <a:cubicBezTo>
                        <a:pt x="6277" y="4254"/>
                        <a:pt x="5556" y="4004"/>
                        <a:pt x="5229" y="3784"/>
                      </a:cubicBezTo>
                      <a:cubicBezTo>
                        <a:pt x="4493" y="3290"/>
                        <a:pt x="4417" y="2562"/>
                        <a:pt x="4053" y="1826"/>
                      </a:cubicBezTo>
                      <a:cubicBezTo>
                        <a:pt x="3803" y="1295"/>
                        <a:pt x="3423" y="832"/>
                        <a:pt x="2953" y="475"/>
                      </a:cubicBezTo>
                      <a:cubicBezTo>
                        <a:pt x="2582" y="204"/>
                        <a:pt x="2024" y="0"/>
                        <a:pt x="1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4"/>
                <p:cNvSpPr/>
                <p:nvPr/>
              </p:nvSpPr>
              <p:spPr>
                <a:xfrm>
                  <a:off x="213150" y="2594710"/>
                  <a:ext cx="297249" cy="215197"/>
                </a:xfrm>
                <a:custGeom>
                  <a:rect b="b" l="l" r="r" t="t"/>
                  <a:pathLst>
                    <a:path extrusionOk="0" h="2544" w="3514">
                      <a:moveTo>
                        <a:pt x="1199" y="1"/>
                      </a:moveTo>
                      <a:cubicBezTo>
                        <a:pt x="749" y="1"/>
                        <a:pt x="330" y="156"/>
                        <a:pt x="190" y="642"/>
                      </a:cubicBezTo>
                      <a:cubicBezTo>
                        <a:pt x="0" y="1318"/>
                        <a:pt x="706" y="2228"/>
                        <a:pt x="1374" y="2433"/>
                      </a:cubicBezTo>
                      <a:cubicBezTo>
                        <a:pt x="1385" y="2416"/>
                        <a:pt x="1409" y="2408"/>
                        <a:pt x="1433" y="2408"/>
                      </a:cubicBezTo>
                      <a:cubicBezTo>
                        <a:pt x="1441" y="2408"/>
                        <a:pt x="1449" y="2408"/>
                        <a:pt x="1457" y="2410"/>
                      </a:cubicBezTo>
                      <a:cubicBezTo>
                        <a:pt x="1716" y="2479"/>
                        <a:pt x="2048" y="2544"/>
                        <a:pt x="2367" y="2544"/>
                      </a:cubicBezTo>
                      <a:cubicBezTo>
                        <a:pt x="2900" y="2544"/>
                        <a:pt x="3396" y="2362"/>
                        <a:pt x="3453" y="1712"/>
                      </a:cubicBezTo>
                      <a:cubicBezTo>
                        <a:pt x="3514" y="953"/>
                        <a:pt x="2823" y="452"/>
                        <a:pt x="2193" y="202"/>
                      </a:cubicBezTo>
                      <a:cubicBezTo>
                        <a:pt x="1920" y="96"/>
                        <a:pt x="1550" y="1"/>
                        <a:pt x="119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4"/>
                <p:cNvSpPr/>
                <p:nvPr/>
              </p:nvSpPr>
              <p:spPr>
                <a:xfrm>
                  <a:off x="192595" y="2302367"/>
                  <a:ext cx="145749" cy="122402"/>
                </a:xfrm>
                <a:custGeom>
                  <a:rect b="b" l="l" r="r" t="t"/>
                  <a:pathLst>
                    <a:path extrusionOk="0" h="1447" w="1723">
                      <a:moveTo>
                        <a:pt x="357" y="0"/>
                      </a:moveTo>
                      <a:cubicBezTo>
                        <a:pt x="266" y="15"/>
                        <a:pt x="84" y="69"/>
                        <a:pt x="68" y="182"/>
                      </a:cubicBezTo>
                      <a:cubicBezTo>
                        <a:pt x="68" y="205"/>
                        <a:pt x="53" y="235"/>
                        <a:pt x="31" y="251"/>
                      </a:cubicBezTo>
                      <a:cubicBezTo>
                        <a:pt x="0" y="668"/>
                        <a:pt x="319" y="987"/>
                        <a:pt x="645" y="1214"/>
                      </a:cubicBezTo>
                      <a:cubicBezTo>
                        <a:pt x="799" y="1326"/>
                        <a:pt x="1045" y="1447"/>
                        <a:pt x="1256" y="1447"/>
                      </a:cubicBezTo>
                      <a:cubicBezTo>
                        <a:pt x="1419" y="1447"/>
                        <a:pt x="1561" y="1374"/>
                        <a:pt x="1624" y="1169"/>
                      </a:cubicBezTo>
                      <a:cubicBezTo>
                        <a:pt x="1723" y="843"/>
                        <a:pt x="1389" y="501"/>
                        <a:pt x="1154" y="311"/>
                      </a:cubicBezTo>
                      <a:cubicBezTo>
                        <a:pt x="1002" y="182"/>
                        <a:pt x="827" y="91"/>
                        <a:pt x="638" y="38"/>
                      </a:cubicBezTo>
                      <a:cubicBezTo>
                        <a:pt x="547" y="15"/>
                        <a:pt x="448" y="0"/>
                        <a:pt x="35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4"/>
                <p:cNvSpPr/>
                <p:nvPr/>
              </p:nvSpPr>
              <p:spPr>
                <a:xfrm>
                  <a:off x="203507" y="2577877"/>
                  <a:ext cx="334469" cy="251655"/>
                </a:xfrm>
                <a:custGeom>
                  <a:rect b="b" l="l" r="r" t="t"/>
                  <a:pathLst>
                    <a:path extrusionOk="0" h="2975" w="3954">
                      <a:moveTo>
                        <a:pt x="1313" y="200"/>
                      </a:moveTo>
                      <a:cubicBezTo>
                        <a:pt x="1664" y="200"/>
                        <a:pt x="2034" y="295"/>
                        <a:pt x="2307" y="401"/>
                      </a:cubicBezTo>
                      <a:cubicBezTo>
                        <a:pt x="2937" y="651"/>
                        <a:pt x="3628" y="1152"/>
                        <a:pt x="3567" y="1911"/>
                      </a:cubicBezTo>
                      <a:cubicBezTo>
                        <a:pt x="3510" y="2561"/>
                        <a:pt x="3014" y="2743"/>
                        <a:pt x="2481" y="2743"/>
                      </a:cubicBezTo>
                      <a:cubicBezTo>
                        <a:pt x="2162" y="2743"/>
                        <a:pt x="1830" y="2678"/>
                        <a:pt x="1571" y="2609"/>
                      </a:cubicBezTo>
                      <a:cubicBezTo>
                        <a:pt x="1563" y="2607"/>
                        <a:pt x="1556" y="2607"/>
                        <a:pt x="1548" y="2607"/>
                      </a:cubicBezTo>
                      <a:cubicBezTo>
                        <a:pt x="1526" y="2607"/>
                        <a:pt x="1505" y="2615"/>
                        <a:pt x="1488" y="2632"/>
                      </a:cubicBezTo>
                      <a:cubicBezTo>
                        <a:pt x="820" y="2427"/>
                        <a:pt x="114" y="1517"/>
                        <a:pt x="304" y="841"/>
                      </a:cubicBezTo>
                      <a:cubicBezTo>
                        <a:pt x="444" y="355"/>
                        <a:pt x="863" y="200"/>
                        <a:pt x="1313" y="200"/>
                      </a:cubicBezTo>
                      <a:close/>
                      <a:moveTo>
                        <a:pt x="1366" y="1"/>
                      </a:moveTo>
                      <a:cubicBezTo>
                        <a:pt x="746" y="1"/>
                        <a:pt x="142" y="236"/>
                        <a:pt x="76" y="947"/>
                      </a:cubicBezTo>
                      <a:cubicBezTo>
                        <a:pt x="0" y="1729"/>
                        <a:pt x="744" y="2708"/>
                        <a:pt x="1541" y="2792"/>
                      </a:cubicBezTo>
                      <a:cubicBezTo>
                        <a:pt x="1821" y="2902"/>
                        <a:pt x="2157" y="2974"/>
                        <a:pt x="2482" y="2974"/>
                      </a:cubicBezTo>
                      <a:cubicBezTo>
                        <a:pt x="3074" y="2974"/>
                        <a:pt x="3632" y="2736"/>
                        <a:pt x="3764" y="2055"/>
                      </a:cubicBezTo>
                      <a:cubicBezTo>
                        <a:pt x="3954" y="1076"/>
                        <a:pt x="3036" y="431"/>
                        <a:pt x="2231" y="143"/>
                      </a:cubicBezTo>
                      <a:cubicBezTo>
                        <a:pt x="1981" y="58"/>
                        <a:pt x="1672" y="1"/>
                        <a:pt x="13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4"/>
                <p:cNvSpPr/>
                <p:nvPr/>
              </p:nvSpPr>
              <p:spPr>
                <a:xfrm>
                  <a:off x="158505" y="2287733"/>
                  <a:ext cx="201070" cy="157591"/>
                </a:xfrm>
                <a:custGeom>
                  <a:rect b="b" l="l" r="r" t="t"/>
                  <a:pathLst>
                    <a:path extrusionOk="0" h="1863" w="2377">
                      <a:moveTo>
                        <a:pt x="760" y="173"/>
                      </a:moveTo>
                      <a:cubicBezTo>
                        <a:pt x="858" y="173"/>
                        <a:pt x="950" y="188"/>
                        <a:pt x="1048" y="211"/>
                      </a:cubicBezTo>
                      <a:cubicBezTo>
                        <a:pt x="1230" y="264"/>
                        <a:pt x="1405" y="355"/>
                        <a:pt x="1557" y="484"/>
                      </a:cubicBezTo>
                      <a:cubicBezTo>
                        <a:pt x="1792" y="666"/>
                        <a:pt x="2126" y="1016"/>
                        <a:pt x="2027" y="1342"/>
                      </a:cubicBezTo>
                      <a:cubicBezTo>
                        <a:pt x="1964" y="1547"/>
                        <a:pt x="1823" y="1620"/>
                        <a:pt x="1661" y="1620"/>
                      </a:cubicBezTo>
                      <a:cubicBezTo>
                        <a:pt x="1452" y="1620"/>
                        <a:pt x="1207" y="1499"/>
                        <a:pt x="1048" y="1387"/>
                      </a:cubicBezTo>
                      <a:cubicBezTo>
                        <a:pt x="722" y="1160"/>
                        <a:pt x="396" y="841"/>
                        <a:pt x="434" y="424"/>
                      </a:cubicBezTo>
                      <a:cubicBezTo>
                        <a:pt x="456" y="408"/>
                        <a:pt x="471" y="378"/>
                        <a:pt x="479" y="355"/>
                      </a:cubicBezTo>
                      <a:cubicBezTo>
                        <a:pt x="487" y="242"/>
                        <a:pt x="669" y="188"/>
                        <a:pt x="760" y="173"/>
                      </a:cubicBezTo>
                      <a:close/>
                      <a:moveTo>
                        <a:pt x="732" y="0"/>
                      </a:moveTo>
                      <a:cubicBezTo>
                        <a:pt x="507" y="0"/>
                        <a:pt x="315" y="79"/>
                        <a:pt x="289" y="325"/>
                      </a:cubicBezTo>
                      <a:cubicBezTo>
                        <a:pt x="1" y="1062"/>
                        <a:pt x="1005" y="1863"/>
                        <a:pt x="1695" y="1863"/>
                      </a:cubicBezTo>
                      <a:cubicBezTo>
                        <a:pt x="1985" y="1863"/>
                        <a:pt x="2219" y="1721"/>
                        <a:pt x="2278" y="1372"/>
                      </a:cubicBezTo>
                      <a:cubicBezTo>
                        <a:pt x="2376" y="826"/>
                        <a:pt x="1845" y="378"/>
                        <a:pt x="1405" y="166"/>
                      </a:cubicBezTo>
                      <a:cubicBezTo>
                        <a:pt x="1252" y="91"/>
                        <a:pt x="973"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14"/>
                <p:cNvGrpSpPr/>
                <p:nvPr/>
              </p:nvGrpSpPr>
              <p:grpSpPr>
                <a:xfrm>
                  <a:off x="510390" y="4021761"/>
                  <a:ext cx="436654" cy="517522"/>
                  <a:chOff x="586590" y="3983661"/>
                  <a:chExt cx="436654" cy="517522"/>
                </a:xfrm>
              </p:grpSpPr>
              <p:sp>
                <p:nvSpPr>
                  <p:cNvPr id="373" name="Google Shape;373;p14"/>
                  <p:cNvSpPr/>
                  <p:nvPr/>
                </p:nvSpPr>
                <p:spPr>
                  <a:xfrm>
                    <a:off x="586590" y="4218482"/>
                    <a:ext cx="436654" cy="282700"/>
                  </a:xfrm>
                  <a:custGeom>
                    <a:rect b="b" l="l" r="r" t="t"/>
                    <a:pathLst>
                      <a:path extrusionOk="0" h="3342" w="5162">
                        <a:moveTo>
                          <a:pt x="1348" y="0"/>
                        </a:moveTo>
                        <a:cubicBezTo>
                          <a:pt x="1234" y="0"/>
                          <a:pt x="1117" y="13"/>
                          <a:pt x="995" y="40"/>
                        </a:cubicBezTo>
                        <a:cubicBezTo>
                          <a:pt x="1" y="268"/>
                          <a:pt x="259" y="1270"/>
                          <a:pt x="744" y="1869"/>
                        </a:cubicBezTo>
                        <a:cubicBezTo>
                          <a:pt x="1040" y="2218"/>
                          <a:pt x="1397" y="2507"/>
                          <a:pt x="1799" y="2712"/>
                        </a:cubicBezTo>
                        <a:cubicBezTo>
                          <a:pt x="2604" y="3137"/>
                          <a:pt x="3514" y="3266"/>
                          <a:pt x="4417" y="3342"/>
                        </a:cubicBezTo>
                        <a:cubicBezTo>
                          <a:pt x="4425" y="3319"/>
                          <a:pt x="4448" y="3304"/>
                          <a:pt x="4478" y="3304"/>
                        </a:cubicBezTo>
                        <a:cubicBezTo>
                          <a:pt x="4895" y="3296"/>
                          <a:pt x="5161" y="2856"/>
                          <a:pt x="4979" y="2476"/>
                        </a:cubicBezTo>
                        <a:cubicBezTo>
                          <a:pt x="4873" y="2249"/>
                          <a:pt x="4637" y="2211"/>
                          <a:pt x="4425" y="2120"/>
                        </a:cubicBezTo>
                        <a:cubicBezTo>
                          <a:pt x="4303" y="2074"/>
                          <a:pt x="4190" y="2013"/>
                          <a:pt x="4076" y="1945"/>
                        </a:cubicBezTo>
                        <a:cubicBezTo>
                          <a:pt x="3795" y="1755"/>
                          <a:pt x="3537" y="1528"/>
                          <a:pt x="3317" y="1262"/>
                        </a:cubicBezTo>
                        <a:cubicBezTo>
                          <a:pt x="2783" y="675"/>
                          <a:pt x="2173" y="0"/>
                          <a:pt x="13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4"/>
                  <p:cNvSpPr/>
                  <p:nvPr/>
                </p:nvSpPr>
                <p:spPr>
                  <a:xfrm>
                    <a:off x="612305" y="3996265"/>
                    <a:ext cx="130945" cy="112505"/>
                  </a:xfrm>
                  <a:custGeom>
                    <a:rect b="b" l="l" r="r" t="t"/>
                    <a:pathLst>
                      <a:path extrusionOk="0" h="1330" w="1548">
                        <a:moveTo>
                          <a:pt x="665" y="1"/>
                        </a:moveTo>
                        <a:cubicBezTo>
                          <a:pt x="387" y="1"/>
                          <a:pt x="138" y="183"/>
                          <a:pt x="61" y="451"/>
                        </a:cubicBezTo>
                        <a:cubicBezTo>
                          <a:pt x="61" y="459"/>
                          <a:pt x="61" y="467"/>
                          <a:pt x="61" y="474"/>
                        </a:cubicBezTo>
                        <a:cubicBezTo>
                          <a:pt x="53" y="482"/>
                          <a:pt x="53" y="489"/>
                          <a:pt x="53" y="497"/>
                        </a:cubicBezTo>
                        <a:cubicBezTo>
                          <a:pt x="38" y="558"/>
                          <a:pt x="38" y="634"/>
                          <a:pt x="53" y="702"/>
                        </a:cubicBezTo>
                        <a:cubicBezTo>
                          <a:pt x="61" y="732"/>
                          <a:pt x="38" y="770"/>
                          <a:pt x="0" y="778"/>
                        </a:cubicBezTo>
                        <a:cubicBezTo>
                          <a:pt x="59" y="1109"/>
                          <a:pt x="510" y="1330"/>
                          <a:pt x="895" y="1330"/>
                        </a:cubicBezTo>
                        <a:cubicBezTo>
                          <a:pt x="1249" y="1330"/>
                          <a:pt x="1547" y="1142"/>
                          <a:pt x="1427" y="679"/>
                        </a:cubicBezTo>
                        <a:cubicBezTo>
                          <a:pt x="1343" y="353"/>
                          <a:pt x="1085" y="42"/>
                          <a:pt x="729" y="4"/>
                        </a:cubicBezTo>
                        <a:cubicBezTo>
                          <a:pt x="707" y="2"/>
                          <a:pt x="686" y="1"/>
                          <a:pt x="6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4"/>
                  <p:cNvSpPr/>
                  <p:nvPr/>
                </p:nvSpPr>
                <p:spPr>
                  <a:xfrm>
                    <a:off x="599447" y="3983661"/>
                    <a:ext cx="150824" cy="136867"/>
                  </a:xfrm>
                  <a:custGeom>
                    <a:rect b="b" l="l" r="r" t="t"/>
                    <a:pathLst>
                      <a:path extrusionOk="0" h="1618" w="1783">
                        <a:moveTo>
                          <a:pt x="825" y="150"/>
                        </a:moveTo>
                        <a:cubicBezTo>
                          <a:pt x="846" y="150"/>
                          <a:pt x="867" y="151"/>
                          <a:pt x="888" y="153"/>
                        </a:cubicBezTo>
                        <a:cubicBezTo>
                          <a:pt x="1237" y="191"/>
                          <a:pt x="1495" y="502"/>
                          <a:pt x="1579" y="821"/>
                        </a:cubicBezTo>
                        <a:cubicBezTo>
                          <a:pt x="1699" y="1288"/>
                          <a:pt x="1400" y="1478"/>
                          <a:pt x="1045" y="1478"/>
                        </a:cubicBezTo>
                        <a:cubicBezTo>
                          <a:pt x="662" y="1478"/>
                          <a:pt x="215" y="1257"/>
                          <a:pt x="160" y="927"/>
                        </a:cubicBezTo>
                        <a:cubicBezTo>
                          <a:pt x="198" y="919"/>
                          <a:pt x="220" y="881"/>
                          <a:pt x="213" y="851"/>
                        </a:cubicBezTo>
                        <a:cubicBezTo>
                          <a:pt x="198" y="783"/>
                          <a:pt x="198" y="707"/>
                          <a:pt x="213" y="646"/>
                        </a:cubicBezTo>
                        <a:cubicBezTo>
                          <a:pt x="220" y="638"/>
                          <a:pt x="220" y="631"/>
                          <a:pt x="220" y="623"/>
                        </a:cubicBezTo>
                        <a:cubicBezTo>
                          <a:pt x="220" y="616"/>
                          <a:pt x="220" y="608"/>
                          <a:pt x="220" y="600"/>
                        </a:cubicBezTo>
                        <a:cubicBezTo>
                          <a:pt x="305" y="332"/>
                          <a:pt x="547" y="150"/>
                          <a:pt x="825" y="150"/>
                        </a:cubicBezTo>
                        <a:close/>
                        <a:moveTo>
                          <a:pt x="824" y="1"/>
                        </a:moveTo>
                        <a:cubicBezTo>
                          <a:pt x="820" y="1"/>
                          <a:pt x="816" y="1"/>
                          <a:pt x="812" y="1"/>
                        </a:cubicBezTo>
                        <a:cubicBezTo>
                          <a:pt x="372" y="9"/>
                          <a:pt x="23" y="388"/>
                          <a:pt x="61" y="836"/>
                        </a:cubicBezTo>
                        <a:cubicBezTo>
                          <a:pt x="0" y="1284"/>
                          <a:pt x="588" y="1617"/>
                          <a:pt x="1087" y="1617"/>
                        </a:cubicBezTo>
                        <a:cubicBezTo>
                          <a:pt x="1459" y="1617"/>
                          <a:pt x="1783" y="1432"/>
                          <a:pt x="1753" y="972"/>
                        </a:cubicBezTo>
                        <a:cubicBezTo>
                          <a:pt x="1723" y="498"/>
                          <a:pt x="1334" y="1"/>
                          <a:pt x="82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6" name="Google Shape;376;p14"/>
              <p:cNvSpPr/>
              <p:nvPr/>
            </p:nvSpPr>
            <p:spPr>
              <a:xfrm>
                <a:off x="5753803" y="4205223"/>
                <a:ext cx="1666900" cy="1339225"/>
              </a:xfrm>
              <a:custGeom>
                <a:rect b="b" l="l" r="r" t="t"/>
                <a:pathLst>
                  <a:path extrusionOk="0" h="53569" w="66676">
                    <a:moveTo>
                      <a:pt x="59694" y="22577"/>
                    </a:moveTo>
                    <a:cubicBezTo>
                      <a:pt x="58900" y="23022"/>
                      <a:pt x="58297" y="23180"/>
                      <a:pt x="57598" y="23339"/>
                    </a:cubicBezTo>
                    <a:cubicBezTo>
                      <a:pt x="56900" y="23498"/>
                      <a:pt x="56805" y="22847"/>
                      <a:pt x="55503" y="23530"/>
                    </a:cubicBezTo>
                    <a:cubicBezTo>
                      <a:pt x="54201" y="24213"/>
                      <a:pt x="51503" y="27038"/>
                      <a:pt x="49788" y="27435"/>
                    </a:cubicBezTo>
                    <a:cubicBezTo>
                      <a:pt x="48074" y="27832"/>
                      <a:pt x="46121" y="26927"/>
                      <a:pt x="45216" y="25911"/>
                    </a:cubicBezTo>
                    <a:cubicBezTo>
                      <a:pt x="44311" y="24895"/>
                      <a:pt x="44565" y="23196"/>
                      <a:pt x="44359" y="21339"/>
                    </a:cubicBezTo>
                    <a:cubicBezTo>
                      <a:pt x="44153" y="19482"/>
                      <a:pt x="44613" y="16990"/>
                      <a:pt x="43978" y="14767"/>
                    </a:cubicBezTo>
                    <a:cubicBezTo>
                      <a:pt x="43343" y="12545"/>
                      <a:pt x="40883" y="10100"/>
                      <a:pt x="40549" y="8004"/>
                    </a:cubicBezTo>
                    <a:cubicBezTo>
                      <a:pt x="40216" y="5909"/>
                      <a:pt x="42152" y="3528"/>
                      <a:pt x="41977" y="2194"/>
                    </a:cubicBezTo>
                    <a:cubicBezTo>
                      <a:pt x="41802" y="861"/>
                      <a:pt x="40438" y="-60"/>
                      <a:pt x="39501" y="3"/>
                    </a:cubicBezTo>
                    <a:cubicBezTo>
                      <a:pt x="38565" y="67"/>
                      <a:pt x="36961" y="1638"/>
                      <a:pt x="36358" y="2575"/>
                    </a:cubicBezTo>
                    <a:cubicBezTo>
                      <a:pt x="35755" y="3512"/>
                      <a:pt x="35691" y="4401"/>
                      <a:pt x="35881" y="5623"/>
                    </a:cubicBezTo>
                    <a:cubicBezTo>
                      <a:pt x="36072" y="6845"/>
                      <a:pt x="36977" y="8417"/>
                      <a:pt x="37501" y="9909"/>
                    </a:cubicBezTo>
                    <a:cubicBezTo>
                      <a:pt x="38025" y="11401"/>
                      <a:pt x="38914" y="12830"/>
                      <a:pt x="39025" y="14576"/>
                    </a:cubicBezTo>
                    <a:cubicBezTo>
                      <a:pt x="39136" y="16322"/>
                      <a:pt x="38501" y="18624"/>
                      <a:pt x="38167" y="20386"/>
                    </a:cubicBezTo>
                    <a:cubicBezTo>
                      <a:pt x="37834" y="22148"/>
                      <a:pt x="37691" y="23768"/>
                      <a:pt x="37024" y="25149"/>
                    </a:cubicBezTo>
                    <a:cubicBezTo>
                      <a:pt x="36357" y="26530"/>
                      <a:pt x="36167" y="27959"/>
                      <a:pt x="34167" y="28673"/>
                    </a:cubicBezTo>
                    <a:cubicBezTo>
                      <a:pt x="32167" y="29387"/>
                      <a:pt x="27658" y="30657"/>
                      <a:pt x="25023" y="29435"/>
                    </a:cubicBezTo>
                    <a:cubicBezTo>
                      <a:pt x="22388" y="28213"/>
                      <a:pt x="19514" y="23403"/>
                      <a:pt x="18355" y="21339"/>
                    </a:cubicBezTo>
                    <a:cubicBezTo>
                      <a:pt x="17196" y="19275"/>
                      <a:pt x="17467" y="18291"/>
                      <a:pt x="18070" y="17053"/>
                    </a:cubicBezTo>
                    <a:cubicBezTo>
                      <a:pt x="18673" y="15815"/>
                      <a:pt x="21372" y="14989"/>
                      <a:pt x="21975" y="13909"/>
                    </a:cubicBezTo>
                    <a:cubicBezTo>
                      <a:pt x="22578" y="12829"/>
                      <a:pt x="22372" y="11369"/>
                      <a:pt x="21689" y="10575"/>
                    </a:cubicBezTo>
                    <a:cubicBezTo>
                      <a:pt x="21006" y="9781"/>
                      <a:pt x="18959" y="8607"/>
                      <a:pt x="17879" y="9147"/>
                    </a:cubicBezTo>
                    <a:cubicBezTo>
                      <a:pt x="16800" y="9687"/>
                      <a:pt x="16784" y="11957"/>
                      <a:pt x="15212" y="13814"/>
                    </a:cubicBezTo>
                    <a:cubicBezTo>
                      <a:pt x="13640" y="15671"/>
                      <a:pt x="9751" y="18021"/>
                      <a:pt x="8449" y="20291"/>
                    </a:cubicBezTo>
                    <a:cubicBezTo>
                      <a:pt x="7147" y="22561"/>
                      <a:pt x="8101" y="25419"/>
                      <a:pt x="7402" y="27435"/>
                    </a:cubicBezTo>
                    <a:cubicBezTo>
                      <a:pt x="6704" y="29451"/>
                      <a:pt x="5369" y="30848"/>
                      <a:pt x="4258" y="32388"/>
                    </a:cubicBezTo>
                    <a:cubicBezTo>
                      <a:pt x="3147" y="33928"/>
                      <a:pt x="-1854" y="33626"/>
                      <a:pt x="734" y="36674"/>
                    </a:cubicBezTo>
                    <a:cubicBezTo>
                      <a:pt x="3322" y="39722"/>
                      <a:pt x="11704" y="48009"/>
                      <a:pt x="19784" y="50676"/>
                    </a:cubicBezTo>
                    <a:cubicBezTo>
                      <a:pt x="27864" y="53343"/>
                      <a:pt x="41675" y="54518"/>
                      <a:pt x="49216" y="52676"/>
                    </a:cubicBezTo>
                    <a:cubicBezTo>
                      <a:pt x="56757" y="50835"/>
                      <a:pt x="62250" y="44088"/>
                      <a:pt x="65028" y="39627"/>
                    </a:cubicBezTo>
                    <a:cubicBezTo>
                      <a:pt x="67806" y="35166"/>
                      <a:pt x="66330" y="29070"/>
                      <a:pt x="65885" y="25911"/>
                    </a:cubicBezTo>
                    <a:cubicBezTo>
                      <a:pt x="65441" y="22752"/>
                      <a:pt x="63393" y="21228"/>
                      <a:pt x="62361" y="20672"/>
                    </a:cubicBezTo>
                    <a:cubicBezTo>
                      <a:pt x="61329" y="20116"/>
                      <a:pt x="60488" y="22133"/>
                      <a:pt x="59694" y="22577"/>
                    </a:cubicBezTo>
                    <a:close/>
                  </a:path>
                </a:pathLst>
              </a:custGeom>
              <a:solidFill>
                <a:schemeClr val="dk1"/>
              </a:solidFill>
              <a:ln>
                <a:noFill/>
              </a:ln>
            </p:spPr>
          </p:sp>
        </p:grpSp>
        <p:sp>
          <p:nvSpPr>
            <p:cNvPr id="377" name="Google Shape;377;p14"/>
            <p:cNvSpPr/>
            <p:nvPr/>
          </p:nvSpPr>
          <p:spPr>
            <a:xfrm>
              <a:off x="-809923" y="-930275"/>
              <a:ext cx="2166725" cy="1928825"/>
            </a:xfrm>
            <a:custGeom>
              <a:rect b="b" l="l" r="r" t="t"/>
              <a:pathLst>
                <a:path extrusionOk="0" h="77153" w="86669">
                  <a:moveTo>
                    <a:pt x="2679" y="31115"/>
                  </a:moveTo>
                  <a:cubicBezTo>
                    <a:pt x="-2528" y="43180"/>
                    <a:pt x="393" y="74295"/>
                    <a:pt x="11061" y="76835"/>
                  </a:cubicBezTo>
                  <a:cubicBezTo>
                    <a:pt x="21729" y="79375"/>
                    <a:pt x="54241" y="58420"/>
                    <a:pt x="66687" y="46355"/>
                  </a:cubicBezTo>
                  <a:cubicBezTo>
                    <a:pt x="79133" y="34290"/>
                    <a:pt x="89801" y="11430"/>
                    <a:pt x="85737" y="4445"/>
                  </a:cubicBezTo>
                  <a:cubicBezTo>
                    <a:pt x="81673" y="-2540"/>
                    <a:pt x="56146" y="0"/>
                    <a:pt x="42303" y="4445"/>
                  </a:cubicBezTo>
                  <a:cubicBezTo>
                    <a:pt x="28460" y="8890"/>
                    <a:pt x="7886" y="19050"/>
                    <a:pt x="2679" y="31115"/>
                  </a:cubicBezTo>
                  <a:close/>
                </a:path>
              </a:pathLst>
            </a:custGeom>
            <a:solidFill>
              <a:schemeClr val="dk1"/>
            </a:solidFill>
            <a:ln>
              <a:noFill/>
            </a:ln>
          </p:spPr>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378" name="Shape 378"/>
        <p:cNvGrpSpPr/>
        <p:nvPr/>
      </p:nvGrpSpPr>
      <p:grpSpPr>
        <a:xfrm>
          <a:off x="0" y="0"/>
          <a:ext cx="0" cy="0"/>
          <a:chOff x="0" y="0"/>
          <a:chExt cx="0" cy="0"/>
        </a:xfrm>
      </p:grpSpPr>
      <p:sp>
        <p:nvSpPr>
          <p:cNvPr id="379" name="Google Shape;379;p15"/>
          <p:cNvSpPr txBox="1"/>
          <p:nvPr>
            <p:ph hasCustomPrompt="1" type="title"/>
          </p:nvPr>
        </p:nvSpPr>
        <p:spPr>
          <a:xfrm>
            <a:off x="4912453" y="1324575"/>
            <a:ext cx="1357500" cy="768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80" name="Google Shape;380;p15"/>
          <p:cNvSpPr txBox="1"/>
          <p:nvPr>
            <p:ph hasCustomPrompt="1" idx="2" type="title"/>
          </p:nvPr>
        </p:nvSpPr>
        <p:spPr>
          <a:xfrm>
            <a:off x="4912472" y="2290600"/>
            <a:ext cx="1357500" cy="768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000"/>
              <a:buNone/>
              <a:defRPr sz="45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81" name="Google Shape;381;p15"/>
          <p:cNvSpPr txBox="1"/>
          <p:nvPr>
            <p:ph hasCustomPrompt="1" idx="3" type="title"/>
          </p:nvPr>
        </p:nvSpPr>
        <p:spPr>
          <a:xfrm>
            <a:off x="4912453" y="3256625"/>
            <a:ext cx="1357500" cy="768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000"/>
              <a:buNone/>
              <a:defRPr sz="45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grpSp>
        <p:nvGrpSpPr>
          <p:cNvPr id="382" name="Google Shape;382;p15"/>
          <p:cNvGrpSpPr/>
          <p:nvPr/>
        </p:nvGrpSpPr>
        <p:grpSpPr>
          <a:xfrm rot="-7200044">
            <a:off x="-2209068" y="1500623"/>
            <a:ext cx="5659879" cy="5237974"/>
            <a:chOff x="-1691573" y="-1343439"/>
            <a:chExt cx="5660004" cy="5238089"/>
          </a:xfrm>
        </p:grpSpPr>
        <p:grpSp>
          <p:nvGrpSpPr>
            <p:cNvPr id="383" name="Google Shape;383;p15"/>
            <p:cNvGrpSpPr/>
            <p:nvPr/>
          </p:nvGrpSpPr>
          <p:grpSpPr>
            <a:xfrm rot="8686680">
              <a:off x="-1255668" y="-240152"/>
              <a:ext cx="4788195" cy="3031516"/>
              <a:chOff x="4745552" y="2969874"/>
              <a:chExt cx="4787747" cy="3031232"/>
            </a:xfrm>
          </p:grpSpPr>
          <p:grpSp>
            <p:nvGrpSpPr>
              <p:cNvPr id="384" name="Google Shape;384;p15"/>
              <p:cNvGrpSpPr/>
              <p:nvPr/>
            </p:nvGrpSpPr>
            <p:grpSpPr>
              <a:xfrm flipH="1">
                <a:off x="4745552" y="2969874"/>
                <a:ext cx="4787747" cy="3031232"/>
                <a:chOff x="158505" y="1922101"/>
                <a:chExt cx="4787747" cy="3031232"/>
              </a:xfrm>
            </p:grpSpPr>
            <p:sp>
              <p:nvSpPr>
                <p:cNvPr id="385" name="Google Shape;385;p15"/>
                <p:cNvSpPr/>
                <p:nvPr/>
              </p:nvSpPr>
              <p:spPr>
                <a:xfrm>
                  <a:off x="4717822" y="3324891"/>
                  <a:ext cx="74101" cy="78584"/>
                </a:xfrm>
                <a:custGeom>
                  <a:rect b="b" l="l" r="r" t="t"/>
                  <a:pathLst>
                    <a:path extrusionOk="0" h="929" w="876">
                      <a:moveTo>
                        <a:pt x="51" y="1"/>
                      </a:moveTo>
                      <a:cubicBezTo>
                        <a:pt x="11" y="1"/>
                        <a:pt x="1" y="56"/>
                        <a:pt x="43" y="77"/>
                      </a:cubicBezTo>
                      <a:cubicBezTo>
                        <a:pt x="385" y="221"/>
                        <a:pt x="651" y="517"/>
                        <a:pt x="749" y="882"/>
                      </a:cubicBezTo>
                      <a:cubicBezTo>
                        <a:pt x="758" y="915"/>
                        <a:pt x="781" y="929"/>
                        <a:pt x="804" y="929"/>
                      </a:cubicBezTo>
                      <a:cubicBezTo>
                        <a:pt x="838" y="929"/>
                        <a:pt x="875" y="897"/>
                        <a:pt x="871" y="851"/>
                      </a:cubicBezTo>
                      <a:cubicBezTo>
                        <a:pt x="795" y="426"/>
                        <a:pt x="476" y="92"/>
                        <a:pt x="59" y="1"/>
                      </a:cubicBezTo>
                      <a:cubicBezTo>
                        <a:pt x="56" y="1"/>
                        <a:pt x="53" y="1"/>
                        <a:pt x="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6" name="Google Shape;386;p15"/>
                <p:cNvGrpSpPr/>
                <p:nvPr/>
              </p:nvGrpSpPr>
              <p:grpSpPr>
                <a:xfrm rot="-2411840">
                  <a:off x="2816662" y="2032657"/>
                  <a:ext cx="539920" cy="539281"/>
                  <a:chOff x="4773297" y="2601997"/>
                  <a:chExt cx="539938" cy="539299"/>
                </a:xfrm>
              </p:grpSpPr>
              <p:sp>
                <p:nvSpPr>
                  <p:cNvPr id="387" name="Google Shape;387;p15"/>
                  <p:cNvSpPr/>
                  <p:nvPr/>
                </p:nvSpPr>
                <p:spPr>
                  <a:xfrm>
                    <a:off x="4945945" y="2620438"/>
                    <a:ext cx="367290" cy="301733"/>
                  </a:xfrm>
                  <a:custGeom>
                    <a:rect b="b" l="l" r="r" t="t"/>
                    <a:pathLst>
                      <a:path extrusionOk="0" h="3567" w="4342">
                        <a:moveTo>
                          <a:pt x="3028" y="1"/>
                        </a:moveTo>
                        <a:lnTo>
                          <a:pt x="3028" y="1"/>
                        </a:lnTo>
                        <a:cubicBezTo>
                          <a:pt x="2232" y="23"/>
                          <a:pt x="1503" y="426"/>
                          <a:pt x="1070" y="1086"/>
                        </a:cubicBezTo>
                        <a:cubicBezTo>
                          <a:pt x="562" y="1814"/>
                          <a:pt x="0" y="3279"/>
                          <a:pt x="1306" y="3537"/>
                        </a:cubicBezTo>
                        <a:cubicBezTo>
                          <a:pt x="1407" y="3557"/>
                          <a:pt x="1509" y="3566"/>
                          <a:pt x="1611" y="3566"/>
                        </a:cubicBezTo>
                        <a:cubicBezTo>
                          <a:pt x="2372" y="3566"/>
                          <a:pt x="3128" y="3046"/>
                          <a:pt x="3529" y="2437"/>
                        </a:cubicBezTo>
                        <a:cubicBezTo>
                          <a:pt x="3950" y="1820"/>
                          <a:pt x="4342" y="137"/>
                          <a:pt x="3152" y="137"/>
                        </a:cubicBezTo>
                        <a:cubicBezTo>
                          <a:pt x="3141" y="137"/>
                          <a:pt x="3130" y="137"/>
                          <a:pt x="3119" y="137"/>
                        </a:cubicBezTo>
                        <a:cubicBezTo>
                          <a:pt x="3044" y="137"/>
                          <a:pt x="2998" y="61"/>
                          <a:pt x="302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5"/>
                  <p:cNvSpPr/>
                  <p:nvPr/>
                </p:nvSpPr>
                <p:spPr>
                  <a:xfrm>
                    <a:off x="4945945" y="2601997"/>
                    <a:ext cx="367290" cy="342674"/>
                  </a:xfrm>
                  <a:custGeom>
                    <a:rect b="b" l="l" r="r" t="t"/>
                    <a:pathLst>
                      <a:path extrusionOk="0" h="4051" w="4342">
                        <a:moveTo>
                          <a:pt x="3021" y="219"/>
                        </a:moveTo>
                        <a:lnTo>
                          <a:pt x="3021" y="219"/>
                        </a:lnTo>
                        <a:cubicBezTo>
                          <a:pt x="2992" y="284"/>
                          <a:pt x="3039" y="356"/>
                          <a:pt x="3109" y="356"/>
                        </a:cubicBezTo>
                        <a:cubicBezTo>
                          <a:pt x="3112" y="356"/>
                          <a:pt x="3116" y="356"/>
                          <a:pt x="3119" y="355"/>
                        </a:cubicBezTo>
                        <a:cubicBezTo>
                          <a:pt x="3130" y="355"/>
                          <a:pt x="3141" y="355"/>
                          <a:pt x="3152" y="355"/>
                        </a:cubicBezTo>
                        <a:cubicBezTo>
                          <a:pt x="4342" y="355"/>
                          <a:pt x="3950" y="2038"/>
                          <a:pt x="3529" y="2655"/>
                        </a:cubicBezTo>
                        <a:cubicBezTo>
                          <a:pt x="3128" y="3264"/>
                          <a:pt x="2372" y="3784"/>
                          <a:pt x="1611" y="3784"/>
                        </a:cubicBezTo>
                        <a:cubicBezTo>
                          <a:pt x="1509" y="3784"/>
                          <a:pt x="1407" y="3775"/>
                          <a:pt x="1306" y="3755"/>
                        </a:cubicBezTo>
                        <a:cubicBezTo>
                          <a:pt x="0" y="3497"/>
                          <a:pt x="562" y="2032"/>
                          <a:pt x="1070" y="1304"/>
                        </a:cubicBezTo>
                        <a:cubicBezTo>
                          <a:pt x="1503" y="644"/>
                          <a:pt x="2232" y="241"/>
                          <a:pt x="3021" y="219"/>
                        </a:cubicBezTo>
                        <a:close/>
                        <a:moveTo>
                          <a:pt x="2782" y="1"/>
                        </a:moveTo>
                        <a:cubicBezTo>
                          <a:pt x="1798" y="1"/>
                          <a:pt x="950" y="794"/>
                          <a:pt x="532" y="1668"/>
                        </a:cubicBezTo>
                        <a:cubicBezTo>
                          <a:pt x="304" y="2139"/>
                          <a:pt x="76" y="2731"/>
                          <a:pt x="266" y="3247"/>
                        </a:cubicBezTo>
                        <a:cubicBezTo>
                          <a:pt x="441" y="3732"/>
                          <a:pt x="941" y="4005"/>
                          <a:pt x="1435" y="4043"/>
                        </a:cubicBezTo>
                        <a:cubicBezTo>
                          <a:pt x="1491" y="4048"/>
                          <a:pt x="1547" y="4050"/>
                          <a:pt x="1603" y="4050"/>
                        </a:cubicBezTo>
                        <a:cubicBezTo>
                          <a:pt x="2657" y="4050"/>
                          <a:pt x="3580" y="3250"/>
                          <a:pt x="3969" y="2306"/>
                        </a:cubicBezTo>
                        <a:cubicBezTo>
                          <a:pt x="4220" y="1691"/>
                          <a:pt x="4288" y="128"/>
                          <a:pt x="3362" y="120"/>
                        </a:cubicBezTo>
                        <a:cubicBezTo>
                          <a:pt x="3355" y="105"/>
                          <a:pt x="3340" y="90"/>
                          <a:pt x="3324" y="82"/>
                        </a:cubicBezTo>
                        <a:cubicBezTo>
                          <a:pt x="3140" y="26"/>
                          <a:pt x="2959" y="1"/>
                          <a:pt x="278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5"/>
                  <p:cNvSpPr/>
                  <p:nvPr/>
                </p:nvSpPr>
                <p:spPr>
                  <a:xfrm>
                    <a:off x="4780318" y="3032006"/>
                    <a:ext cx="124432" cy="91611"/>
                  </a:xfrm>
                  <a:custGeom>
                    <a:rect b="b" l="l" r="r" t="t"/>
                    <a:pathLst>
                      <a:path extrusionOk="0" h="1083" w="1471">
                        <a:moveTo>
                          <a:pt x="729" y="0"/>
                        </a:moveTo>
                        <a:cubicBezTo>
                          <a:pt x="372" y="175"/>
                          <a:pt x="0" y="516"/>
                          <a:pt x="274" y="919"/>
                        </a:cubicBezTo>
                        <a:cubicBezTo>
                          <a:pt x="354" y="1034"/>
                          <a:pt x="447" y="1082"/>
                          <a:pt x="541" y="1082"/>
                        </a:cubicBezTo>
                        <a:cubicBezTo>
                          <a:pt x="989" y="1082"/>
                          <a:pt x="1470" y="8"/>
                          <a:pt x="779" y="8"/>
                        </a:cubicBezTo>
                        <a:cubicBezTo>
                          <a:pt x="775" y="8"/>
                          <a:pt x="771" y="8"/>
                          <a:pt x="767" y="8"/>
                        </a:cubicBezTo>
                        <a:cubicBezTo>
                          <a:pt x="752" y="8"/>
                          <a:pt x="744" y="8"/>
                          <a:pt x="72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5"/>
                  <p:cNvSpPr/>
                  <p:nvPr/>
                </p:nvSpPr>
                <p:spPr>
                  <a:xfrm>
                    <a:off x="4773297" y="3015342"/>
                    <a:ext cx="131537" cy="125955"/>
                  </a:xfrm>
                  <a:custGeom>
                    <a:rect b="b" l="l" r="r" t="t"/>
                    <a:pathLst>
                      <a:path extrusionOk="0" h="1489" w="1555">
                        <a:moveTo>
                          <a:pt x="812" y="197"/>
                        </a:moveTo>
                        <a:cubicBezTo>
                          <a:pt x="827" y="205"/>
                          <a:pt x="835" y="205"/>
                          <a:pt x="850" y="205"/>
                        </a:cubicBezTo>
                        <a:cubicBezTo>
                          <a:pt x="854" y="205"/>
                          <a:pt x="858" y="205"/>
                          <a:pt x="862" y="205"/>
                        </a:cubicBezTo>
                        <a:cubicBezTo>
                          <a:pt x="1554" y="205"/>
                          <a:pt x="1071" y="1277"/>
                          <a:pt x="623" y="1277"/>
                        </a:cubicBezTo>
                        <a:cubicBezTo>
                          <a:pt x="529" y="1277"/>
                          <a:pt x="437" y="1230"/>
                          <a:pt x="357" y="1116"/>
                        </a:cubicBezTo>
                        <a:cubicBezTo>
                          <a:pt x="83" y="713"/>
                          <a:pt x="455" y="372"/>
                          <a:pt x="812" y="197"/>
                        </a:cubicBezTo>
                        <a:close/>
                        <a:moveTo>
                          <a:pt x="1047" y="0"/>
                        </a:moveTo>
                        <a:cubicBezTo>
                          <a:pt x="637" y="30"/>
                          <a:pt x="175" y="235"/>
                          <a:pt x="76" y="676"/>
                        </a:cubicBezTo>
                        <a:cubicBezTo>
                          <a:pt x="0" y="1017"/>
                          <a:pt x="182" y="1419"/>
                          <a:pt x="546" y="1480"/>
                        </a:cubicBezTo>
                        <a:cubicBezTo>
                          <a:pt x="579" y="1486"/>
                          <a:pt x="611" y="1489"/>
                          <a:pt x="643" y="1489"/>
                        </a:cubicBezTo>
                        <a:cubicBezTo>
                          <a:pt x="1026" y="1489"/>
                          <a:pt x="1340" y="1086"/>
                          <a:pt x="1396" y="729"/>
                        </a:cubicBezTo>
                        <a:cubicBezTo>
                          <a:pt x="1434" y="486"/>
                          <a:pt x="1320" y="137"/>
                          <a:pt x="1093" y="46"/>
                        </a:cubicBezTo>
                        <a:cubicBezTo>
                          <a:pt x="1093" y="23"/>
                          <a:pt x="1078" y="0"/>
                          <a:pt x="104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1" name="Google Shape;391;p15"/>
                <p:cNvSpPr/>
                <p:nvPr/>
              </p:nvSpPr>
              <p:spPr>
                <a:xfrm>
                  <a:off x="4832563" y="4383313"/>
                  <a:ext cx="100916" cy="74862"/>
                </a:xfrm>
                <a:custGeom>
                  <a:rect b="b" l="l" r="r" t="t"/>
                  <a:pathLst>
                    <a:path extrusionOk="0" h="885" w="1193">
                      <a:moveTo>
                        <a:pt x="755" y="1"/>
                      </a:moveTo>
                      <a:cubicBezTo>
                        <a:pt x="604" y="1"/>
                        <a:pt x="464" y="106"/>
                        <a:pt x="388" y="243"/>
                      </a:cubicBezTo>
                      <a:cubicBezTo>
                        <a:pt x="372" y="266"/>
                        <a:pt x="349" y="276"/>
                        <a:pt x="327" y="276"/>
                      </a:cubicBezTo>
                      <a:cubicBezTo>
                        <a:pt x="284" y="276"/>
                        <a:pt x="241" y="239"/>
                        <a:pt x="251" y="189"/>
                      </a:cubicBezTo>
                      <a:cubicBezTo>
                        <a:pt x="266" y="136"/>
                        <a:pt x="289" y="91"/>
                        <a:pt x="319" y="45"/>
                      </a:cubicBezTo>
                      <a:lnTo>
                        <a:pt x="319" y="45"/>
                      </a:lnTo>
                      <a:cubicBezTo>
                        <a:pt x="1" y="167"/>
                        <a:pt x="8" y="577"/>
                        <a:pt x="259" y="766"/>
                      </a:cubicBezTo>
                      <a:cubicBezTo>
                        <a:pt x="360" y="845"/>
                        <a:pt x="482" y="885"/>
                        <a:pt x="603" y="885"/>
                      </a:cubicBezTo>
                      <a:cubicBezTo>
                        <a:pt x="728" y="885"/>
                        <a:pt x="853" y="843"/>
                        <a:pt x="957" y="759"/>
                      </a:cubicBezTo>
                      <a:cubicBezTo>
                        <a:pt x="1162" y="592"/>
                        <a:pt x="1192" y="212"/>
                        <a:pt x="934" y="53"/>
                      </a:cubicBezTo>
                      <a:cubicBezTo>
                        <a:pt x="875" y="17"/>
                        <a:pt x="814" y="1"/>
                        <a:pt x="75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5"/>
                <p:cNvSpPr/>
                <p:nvPr/>
              </p:nvSpPr>
              <p:spPr>
                <a:xfrm>
                  <a:off x="4820382" y="4370539"/>
                  <a:ext cx="125870" cy="99985"/>
                </a:xfrm>
                <a:custGeom>
                  <a:rect b="b" l="l" r="r" t="t"/>
                  <a:pathLst>
                    <a:path extrusionOk="0" h="1182" w="1488">
                      <a:moveTo>
                        <a:pt x="899" y="152"/>
                      </a:moveTo>
                      <a:cubicBezTo>
                        <a:pt x="958" y="152"/>
                        <a:pt x="1019" y="168"/>
                        <a:pt x="1078" y="204"/>
                      </a:cubicBezTo>
                      <a:cubicBezTo>
                        <a:pt x="1336" y="363"/>
                        <a:pt x="1306" y="743"/>
                        <a:pt x="1101" y="917"/>
                      </a:cubicBezTo>
                      <a:cubicBezTo>
                        <a:pt x="996" y="999"/>
                        <a:pt x="869" y="1041"/>
                        <a:pt x="743" y="1041"/>
                      </a:cubicBezTo>
                      <a:cubicBezTo>
                        <a:pt x="623" y="1041"/>
                        <a:pt x="503" y="1003"/>
                        <a:pt x="403" y="925"/>
                      </a:cubicBezTo>
                      <a:cubicBezTo>
                        <a:pt x="152" y="728"/>
                        <a:pt x="145" y="325"/>
                        <a:pt x="463" y="204"/>
                      </a:cubicBezTo>
                      <a:lnTo>
                        <a:pt x="463" y="204"/>
                      </a:lnTo>
                      <a:cubicBezTo>
                        <a:pt x="433" y="242"/>
                        <a:pt x="410" y="287"/>
                        <a:pt x="395" y="340"/>
                      </a:cubicBezTo>
                      <a:cubicBezTo>
                        <a:pt x="385" y="394"/>
                        <a:pt x="426" y="432"/>
                        <a:pt x="468" y="432"/>
                      </a:cubicBezTo>
                      <a:cubicBezTo>
                        <a:pt x="492" y="432"/>
                        <a:pt x="515" y="421"/>
                        <a:pt x="532" y="394"/>
                      </a:cubicBezTo>
                      <a:cubicBezTo>
                        <a:pt x="608" y="257"/>
                        <a:pt x="748" y="152"/>
                        <a:pt x="899" y="152"/>
                      </a:cubicBezTo>
                      <a:close/>
                      <a:moveTo>
                        <a:pt x="886" y="0"/>
                      </a:moveTo>
                      <a:cubicBezTo>
                        <a:pt x="756" y="0"/>
                        <a:pt x="626" y="46"/>
                        <a:pt x="524" y="136"/>
                      </a:cubicBezTo>
                      <a:cubicBezTo>
                        <a:pt x="519" y="124"/>
                        <a:pt x="505" y="117"/>
                        <a:pt x="492" y="117"/>
                      </a:cubicBezTo>
                      <a:cubicBezTo>
                        <a:pt x="487" y="117"/>
                        <a:pt x="483" y="118"/>
                        <a:pt x="479" y="120"/>
                      </a:cubicBezTo>
                      <a:cubicBezTo>
                        <a:pt x="107" y="196"/>
                        <a:pt x="0" y="644"/>
                        <a:pt x="221" y="925"/>
                      </a:cubicBezTo>
                      <a:cubicBezTo>
                        <a:pt x="359" y="1094"/>
                        <a:pt x="560" y="1181"/>
                        <a:pt x="763" y="1181"/>
                      </a:cubicBezTo>
                      <a:cubicBezTo>
                        <a:pt x="915" y="1181"/>
                        <a:pt x="1069" y="1132"/>
                        <a:pt x="1199" y="1031"/>
                      </a:cubicBezTo>
                      <a:cubicBezTo>
                        <a:pt x="1488" y="788"/>
                        <a:pt x="1488" y="348"/>
                        <a:pt x="1207" y="105"/>
                      </a:cubicBezTo>
                      <a:cubicBezTo>
                        <a:pt x="1112" y="35"/>
                        <a:pt x="999" y="0"/>
                        <a:pt x="88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5"/>
                <p:cNvSpPr/>
                <p:nvPr/>
              </p:nvSpPr>
              <p:spPr>
                <a:xfrm>
                  <a:off x="4443534" y="4319024"/>
                  <a:ext cx="339037" cy="283207"/>
                </a:xfrm>
                <a:custGeom>
                  <a:rect b="b" l="l" r="r" t="t"/>
                  <a:pathLst>
                    <a:path extrusionOk="0" h="3348" w="4008">
                      <a:moveTo>
                        <a:pt x="2192" y="0"/>
                      </a:moveTo>
                      <a:cubicBezTo>
                        <a:pt x="1697" y="0"/>
                        <a:pt x="1192" y="196"/>
                        <a:pt x="828" y="540"/>
                      </a:cubicBezTo>
                      <a:cubicBezTo>
                        <a:pt x="92" y="1230"/>
                        <a:pt x="1" y="2323"/>
                        <a:pt x="638" y="3059"/>
                      </a:cubicBezTo>
                      <a:cubicBezTo>
                        <a:pt x="649" y="3048"/>
                        <a:pt x="664" y="3043"/>
                        <a:pt x="678" y="3043"/>
                      </a:cubicBezTo>
                      <a:cubicBezTo>
                        <a:pt x="704" y="3043"/>
                        <a:pt x="730" y="3058"/>
                        <a:pt x="745" y="3082"/>
                      </a:cubicBezTo>
                      <a:cubicBezTo>
                        <a:pt x="861" y="3274"/>
                        <a:pt x="1092" y="3348"/>
                        <a:pt x="1369" y="3348"/>
                      </a:cubicBezTo>
                      <a:cubicBezTo>
                        <a:pt x="2008" y="3348"/>
                        <a:pt x="2896" y="2955"/>
                        <a:pt x="3203" y="2733"/>
                      </a:cubicBezTo>
                      <a:cubicBezTo>
                        <a:pt x="3955" y="2186"/>
                        <a:pt x="4008" y="1147"/>
                        <a:pt x="3370" y="479"/>
                      </a:cubicBezTo>
                      <a:cubicBezTo>
                        <a:pt x="3052" y="150"/>
                        <a:pt x="2626" y="0"/>
                        <a:pt x="219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5"/>
                <p:cNvSpPr/>
                <p:nvPr/>
              </p:nvSpPr>
              <p:spPr>
                <a:xfrm>
                  <a:off x="4007012" y="3358051"/>
                  <a:ext cx="310107" cy="405440"/>
                </a:xfrm>
                <a:custGeom>
                  <a:rect b="b" l="l" r="r" t="t"/>
                  <a:pathLst>
                    <a:path extrusionOk="0" h="4793" w="3666">
                      <a:moveTo>
                        <a:pt x="2493" y="1"/>
                      </a:moveTo>
                      <a:cubicBezTo>
                        <a:pt x="2058" y="1"/>
                        <a:pt x="1617" y="243"/>
                        <a:pt x="1328" y="550"/>
                      </a:cubicBezTo>
                      <a:cubicBezTo>
                        <a:pt x="903" y="983"/>
                        <a:pt x="858" y="1499"/>
                        <a:pt x="865" y="2076"/>
                      </a:cubicBezTo>
                      <a:cubicBezTo>
                        <a:pt x="888" y="2485"/>
                        <a:pt x="797" y="2888"/>
                        <a:pt x="600" y="3244"/>
                      </a:cubicBezTo>
                      <a:cubicBezTo>
                        <a:pt x="478" y="3472"/>
                        <a:pt x="319" y="3662"/>
                        <a:pt x="175" y="3874"/>
                      </a:cubicBezTo>
                      <a:cubicBezTo>
                        <a:pt x="23" y="4087"/>
                        <a:pt x="0" y="4117"/>
                        <a:pt x="23" y="4413"/>
                      </a:cubicBezTo>
                      <a:cubicBezTo>
                        <a:pt x="53" y="4762"/>
                        <a:pt x="137" y="4762"/>
                        <a:pt x="471" y="4792"/>
                      </a:cubicBezTo>
                      <a:cubicBezTo>
                        <a:pt x="1032" y="4087"/>
                        <a:pt x="1267" y="3214"/>
                        <a:pt x="1935" y="2584"/>
                      </a:cubicBezTo>
                      <a:cubicBezTo>
                        <a:pt x="2239" y="2296"/>
                        <a:pt x="2573" y="2038"/>
                        <a:pt x="2853" y="1727"/>
                      </a:cubicBezTo>
                      <a:cubicBezTo>
                        <a:pt x="3248" y="1286"/>
                        <a:pt x="3665" y="345"/>
                        <a:pt x="2861" y="65"/>
                      </a:cubicBezTo>
                      <a:cubicBezTo>
                        <a:pt x="2741" y="21"/>
                        <a:pt x="2617" y="1"/>
                        <a:pt x="249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5"/>
                <p:cNvSpPr/>
                <p:nvPr/>
              </p:nvSpPr>
              <p:spPr>
                <a:xfrm>
                  <a:off x="4425601" y="4305321"/>
                  <a:ext cx="372365" cy="308500"/>
                </a:xfrm>
                <a:custGeom>
                  <a:rect b="b" l="l" r="r" t="t"/>
                  <a:pathLst>
                    <a:path extrusionOk="0" h="3647" w="4402">
                      <a:moveTo>
                        <a:pt x="2401" y="169"/>
                      </a:moveTo>
                      <a:cubicBezTo>
                        <a:pt x="2835" y="169"/>
                        <a:pt x="3263" y="318"/>
                        <a:pt x="3582" y="649"/>
                      </a:cubicBezTo>
                      <a:cubicBezTo>
                        <a:pt x="4220" y="1309"/>
                        <a:pt x="4167" y="2356"/>
                        <a:pt x="3415" y="2902"/>
                      </a:cubicBezTo>
                      <a:cubicBezTo>
                        <a:pt x="3107" y="3120"/>
                        <a:pt x="2216" y="3513"/>
                        <a:pt x="1575" y="3513"/>
                      </a:cubicBezTo>
                      <a:cubicBezTo>
                        <a:pt x="1301" y="3513"/>
                        <a:pt x="1073" y="3441"/>
                        <a:pt x="957" y="3252"/>
                      </a:cubicBezTo>
                      <a:cubicBezTo>
                        <a:pt x="942" y="3222"/>
                        <a:pt x="915" y="3209"/>
                        <a:pt x="889" y="3209"/>
                      </a:cubicBezTo>
                      <a:cubicBezTo>
                        <a:pt x="875" y="3209"/>
                        <a:pt x="861" y="3213"/>
                        <a:pt x="850" y="3221"/>
                      </a:cubicBezTo>
                      <a:cubicBezTo>
                        <a:pt x="213" y="2485"/>
                        <a:pt x="304" y="1392"/>
                        <a:pt x="1040" y="702"/>
                      </a:cubicBezTo>
                      <a:cubicBezTo>
                        <a:pt x="1404" y="362"/>
                        <a:pt x="1907" y="169"/>
                        <a:pt x="2401" y="169"/>
                      </a:cubicBezTo>
                      <a:close/>
                      <a:moveTo>
                        <a:pt x="2405" y="1"/>
                      </a:moveTo>
                      <a:cubicBezTo>
                        <a:pt x="1869" y="1"/>
                        <a:pt x="1321" y="210"/>
                        <a:pt x="926" y="580"/>
                      </a:cubicBezTo>
                      <a:cubicBezTo>
                        <a:pt x="152" y="1324"/>
                        <a:pt x="0" y="2644"/>
                        <a:pt x="843" y="3350"/>
                      </a:cubicBezTo>
                      <a:cubicBezTo>
                        <a:pt x="985" y="3583"/>
                        <a:pt x="1222" y="3646"/>
                        <a:pt x="1473" y="3646"/>
                      </a:cubicBezTo>
                      <a:cubicBezTo>
                        <a:pt x="1623" y="3646"/>
                        <a:pt x="1778" y="3623"/>
                        <a:pt x="1920" y="3601"/>
                      </a:cubicBezTo>
                      <a:cubicBezTo>
                        <a:pt x="2474" y="3502"/>
                        <a:pt x="3051" y="3365"/>
                        <a:pt x="3506" y="3031"/>
                      </a:cubicBezTo>
                      <a:cubicBezTo>
                        <a:pt x="4318" y="2440"/>
                        <a:pt x="4402" y="1316"/>
                        <a:pt x="3734" y="573"/>
                      </a:cubicBezTo>
                      <a:cubicBezTo>
                        <a:pt x="3388" y="179"/>
                        <a:pt x="2901" y="1"/>
                        <a:pt x="240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5"/>
                <p:cNvSpPr/>
                <p:nvPr/>
              </p:nvSpPr>
              <p:spPr>
                <a:xfrm>
                  <a:off x="3972330" y="3339610"/>
                  <a:ext cx="349272" cy="441898"/>
                </a:xfrm>
                <a:custGeom>
                  <a:rect b="b" l="l" r="r" t="t"/>
                  <a:pathLst>
                    <a:path extrusionOk="0" h="5224" w="4129">
                      <a:moveTo>
                        <a:pt x="2901" y="221"/>
                      </a:moveTo>
                      <a:cubicBezTo>
                        <a:pt x="3026" y="221"/>
                        <a:pt x="3151" y="240"/>
                        <a:pt x="3271" y="283"/>
                      </a:cubicBezTo>
                      <a:cubicBezTo>
                        <a:pt x="4083" y="563"/>
                        <a:pt x="3658" y="1497"/>
                        <a:pt x="3263" y="1945"/>
                      </a:cubicBezTo>
                      <a:cubicBezTo>
                        <a:pt x="2990" y="2256"/>
                        <a:pt x="2649" y="2514"/>
                        <a:pt x="2345" y="2794"/>
                      </a:cubicBezTo>
                      <a:cubicBezTo>
                        <a:pt x="1677" y="3424"/>
                        <a:pt x="1442" y="4305"/>
                        <a:pt x="881" y="5003"/>
                      </a:cubicBezTo>
                      <a:cubicBezTo>
                        <a:pt x="547" y="4972"/>
                        <a:pt x="463" y="4980"/>
                        <a:pt x="440" y="4623"/>
                      </a:cubicBezTo>
                      <a:cubicBezTo>
                        <a:pt x="410" y="4327"/>
                        <a:pt x="440" y="4289"/>
                        <a:pt x="585" y="4085"/>
                      </a:cubicBezTo>
                      <a:cubicBezTo>
                        <a:pt x="729" y="3880"/>
                        <a:pt x="888" y="3675"/>
                        <a:pt x="1010" y="3455"/>
                      </a:cubicBezTo>
                      <a:cubicBezTo>
                        <a:pt x="1207" y="3098"/>
                        <a:pt x="1298" y="2688"/>
                        <a:pt x="1283" y="2286"/>
                      </a:cubicBezTo>
                      <a:cubicBezTo>
                        <a:pt x="1268" y="1709"/>
                        <a:pt x="1321" y="1193"/>
                        <a:pt x="1738" y="761"/>
                      </a:cubicBezTo>
                      <a:cubicBezTo>
                        <a:pt x="2027" y="454"/>
                        <a:pt x="2467" y="221"/>
                        <a:pt x="2901" y="221"/>
                      </a:cubicBezTo>
                      <a:close/>
                      <a:moveTo>
                        <a:pt x="2911" y="1"/>
                      </a:moveTo>
                      <a:cubicBezTo>
                        <a:pt x="2894" y="1"/>
                        <a:pt x="2878" y="1"/>
                        <a:pt x="2861" y="2"/>
                      </a:cubicBezTo>
                      <a:cubicBezTo>
                        <a:pt x="2322" y="25"/>
                        <a:pt x="1822" y="283"/>
                        <a:pt x="1488" y="692"/>
                      </a:cubicBezTo>
                      <a:cubicBezTo>
                        <a:pt x="1055" y="1201"/>
                        <a:pt x="1047" y="1732"/>
                        <a:pt x="1047" y="2369"/>
                      </a:cubicBezTo>
                      <a:cubicBezTo>
                        <a:pt x="1047" y="2810"/>
                        <a:pt x="911" y="3242"/>
                        <a:pt x="645" y="3591"/>
                      </a:cubicBezTo>
                      <a:cubicBezTo>
                        <a:pt x="448" y="3880"/>
                        <a:pt x="144" y="4168"/>
                        <a:pt x="84" y="4532"/>
                      </a:cubicBezTo>
                      <a:cubicBezTo>
                        <a:pt x="0" y="5048"/>
                        <a:pt x="478" y="5200"/>
                        <a:pt x="896" y="5223"/>
                      </a:cubicBezTo>
                      <a:cubicBezTo>
                        <a:pt x="899" y="5223"/>
                        <a:pt x="901" y="5223"/>
                        <a:pt x="904" y="5223"/>
                      </a:cubicBezTo>
                      <a:cubicBezTo>
                        <a:pt x="990" y="5223"/>
                        <a:pt x="1030" y="5115"/>
                        <a:pt x="972" y="5056"/>
                      </a:cubicBezTo>
                      <a:cubicBezTo>
                        <a:pt x="1427" y="4631"/>
                        <a:pt x="1624" y="4016"/>
                        <a:pt x="1981" y="3523"/>
                      </a:cubicBezTo>
                      <a:cubicBezTo>
                        <a:pt x="2398" y="2946"/>
                        <a:pt x="3021" y="2597"/>
                        <a:pt x="3484" y="2081"/>
                      </a:cubicBezTo>
                      <a:cubicBezTo>
                        <a:pt x="3817" y="1709"/>
                        <a:pt x="4129" y="1148"/>
                        <a:pt x="3962" y="632"/>
                      </a:cubicBezTo>
                      <a:cubicBezTo>
                        <a:pt x="3815" y="193"/>
                        <a:pt x="3345" y="1"/>
                        <a:pt x="291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5"/>
                <p:cNvSpPr/>
                <p:nvPr/>
              </p:nvSpPr>
              <p:spPr>
                <a:xfrm>
                  <a:off x="4003797" y="4674017"/>
                  <a:ext cx="53545" cy="118426"/>
                </a:xfrm>
                <a:custGeom>
                  <a:rect b="b" l="l" r="r" t="t"/>
                  <a:pathLst>
                    <a:path extrusionOk="0" h="1400" w="633">
                      <a:moveTo>
                        <a:pt x="72" y="0"/>
                      </a:moveTo>
                      <a:cubicBezTo>
                        <a:pt x="53" y="0"/>
                        <a:pt x="34" y="12"/>
                        <a:pt x="30" y="34"/>
                      </a:cubicBezTo>
                      <a:cubicBezTo>
                        <a:pt x="0" y="535"/>
                        <a:pt x="190" y="1036"/>
                        <a:pt x="554" y="1393"/>
                      </a:cubicBezTo>
                      <a:cubicBezTo>
                        <a:pt x="561" y="1398"/>
                        <a:pt x="568" y="1400"/>
                        <a:pt x="576" y="1400"/>
                      </a:cubicBezTo>
                      <a:cubicBezTo>
                        <a:pt x="604" y="1400"/>
                        <a:pt x="633" y="1371"/>
                        <a:pt x="615" y="1347"/>
                      </a:cubicBezTo>
                      <a:cubicBezTo>
                        <a:pt x="311" y="968"/>
                        <a:pt x="137" y="512"/>
                        <a:pt x="114" y="34"/>
                      </a:cubicBezTo>
                      <a:cubicBezTo>
                        <a:pt x="110" y="12"/>
                        <a:pt x="91"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5"/>
                <p:cNvSpPr/>
                <p:nvPr/>
              </p:nvSpPr>
              <p:spPr>
                <a:xfrm>
                  <a:off x="3965563" y="4638489"/>
                  <a:ext cx="48639" cy="121979"/>
                </a:xfrm>
                <a:custGeom>
                  <a:rect b="b" l="l" r="r" t="t"/>
                  <a:pathLst>
                    <a:path extrusionOk="0" h="1442" w="575">
                      <a:moveTo>
                        <a:pt x="77" y="1"/>
                      </a:moveTo>
                      <a:cubicBezTo>
                        <a:pt x="38" y="1"/>
                        <a:pt x="1" y="26"/>
                        <a:pt x="4" y="75"/>
                      </a:cubicBezTo>
                      <a:cubicBezTo>
                        <a:pt x="50" y="553"/>
                        <a:pt x="217" y="1023"/>
                        <a:pt x="490" y="1426"/>
                      </a:cubicBezTo>
                      <a:cubicBezTo>
                        <a:pt x="499" y="1437"/>
                        <a:pt x="510" y="1441"/>
                        <a:pt x="522" y="1441"/>
                      </a:cubicBezTo>
                      <a:cubicBezTo>
                        <a:pt x="549" y="1441"/>
                        <a:pt x="574" y="1415"/>
                        <a:pt x="558" y="1388"/>
                      </a:cubicBezTo>
                      <a:cubicBezTo>
                        <a:pt x="323" y="986"/>
                        <a:pt x="186" y="538"/>
                        <a:pt x="156" y="75"/>
                      </a:cubicBezTo>
                      <a:cubicBezTo>
                        <a:pt x="156" y="26"/>
                        <a:pt x="116" y="1"/>
                        <a:pt x="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5"/>
                <p:cNvGrpSpPr/>
                <p:nvPr/>
              </p:nvGrpSpPr>
              <p:grpSpPr>
                <a:xfrm>
                  <a:off x="3413782" y="2512598"/>
                  <a:ext cx="415421" cy="640346"/>
                  <a:chOff x="3413782" y="2817398"/>
                  <a:chExt cx="415421" cy="640346"/>
                </a:xfrm>
              </p:grpSpPr>
              <p:sp>
                <p:nvSpPr>
                  <p:cNvPr id="400" name="Google Shape;400;p15"/>
                  <p:cNvSpPr/>
                  <p:nvPr/>
                </p:nvSpPr>
                <p:spPr>
                  <a:xfrm>
                    <a:off x="3438821" y="3073790"/>
                    <a:ext cx="386576" cy="368643"/>
                  </a:xfrm>
                  <a:custGeom>
                    <a:rect b="b" l="l" r="r" t="t"/>
                    <a:pathLst>
                      <a:path extrusionOk="0" h="4358" w="4570">
                        <a:moveTo>
                          <a:pt x="2602" y="0"/>
                        </a:moveTo>
                        <a:cubicBezTo>
                          <a:pt x="2370" y="0"/>
                          <a:pt x="2137" y="53"/>
                          <a:pt x="1921" y="161"/>
                        </a:cubicBezTo>
                        <a:cubicBezTo>
                          <a:pt x="1412" y="419"/>
                          <a:pt x="1109" y="943"/>
                          <a:pt x="843" y="1421"/>
                        </a:cubicBezTo>
                        <a:cubicBezTo>
                          <a:pt x="335" y="2347"/>
                          <a:pt x="1" y="3568"/>
                          <a:pt x="858" y="4358"/>
                        </a:cubicBezTo>
                        <a:cubicBezTo>
                          <a:pt x="870" y="4323"/>
                          <a:pt x="904" y="4297"/>
                          <a:pt x="940" y="4297"/>
                        </a:cubicBezTo>
                        <a:cubicBezTo>
                          <a:pt x="951" y="4297"/>
                          <a:pt x="962" y="4299"/>
                          <a:pt x="972" y="4304"/>
                        </a:cubicBezTo>
                        <a:cubicBezTo>
                          <a:pt x="992" y="4311"/>
                          <a:pt x="1010" y="4314"/>
                          <a:pt x="1027" y="4314"/>
                        </a:cubicBezTo>
                        <a:cubicBezTo>
                          <a:pt x="1258" y="4314"/>
                          <a:pt x="1296" y="3780"/>
                          <a:pt x="1359" y="3659"/>
                        </a:cubicBezTo>
                        <a:cubicBezTo>
                          <a:pt x="1428" y="3530"/>
                          <a:pt x="1526" y="3424"/>
                          <a:pt x="1640" y="3341"/>
                        </a:cubicBezTo>
                        <a:cubicBezTo>
                          <a:pt x="1989" y="3090"/>
                          <a:pt x="2437" y="3090"/>
                          <a:pt x="2847" y="3007"/>
                        </a:cubicBezTo>
                        <a:cubicBezTo>
                          <a:pt x="4031" y="2764"/>
                          <a:pt x="4569" y="1314"/>
                          <a:pt x="3666" y="427"/>
                        </a:cubicBezTo>
                        <a:cubicBezTo>
                          <a:pt x="3372" y="147"/>
                          <a:pt x="2989" y="0"/>
                          <a:pt x="26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5"/>
                  <p:cNvSpPr/>
                  <p:nvPr/>
                </p:nvSpPr>
                <p:spPr>
                  <a:xfrm>
                    <a:off x="3545404" y="2834739"/>
                    <a:ext cx="171464" cy="154377"/>
                  </a:xfrm>
                  <a:custGeom>
                    <a:rect b="b" l="l" r="r" t="t"/>
                    <a:pathLst>
                      <a:path extrusionOk="0" h="1825" w="2027">
                        <a:moveTo>
                          <a:pt x="1266" y="1"/>
                        </a:moveTo>
                        <a:cubicBezTo>
                          <a:pt x="1130" y="1"/>
                          <a:pt x="988" y="26"/>
                          <a:pt x="851" y="65"/>
                        </a:cubicBezTo>
                        <a:cubicBezTo>
                          <a:pt x="843" y="80"/>
                          <a:pt x="835" y="88"/>
                          <a:pt x="828" y="96"/>
                        </a:cubicBezTo>
                        <a:cubicBezTo>
                          <a:pt x="403" y="293"/>
                          <a:pt x="1" y="650"/>
                          <a:pt x="23" y="1166"/>
                        </a:cubicBezTo>
                        <a:cubicBezTo>
                          <a:pt x="49" y="1618"/>
                          <a:pt x="406" y="1824"/>
                          <a:pt x="787" y="1824"/>
                        </a:cubicBezTo>
                        <a:cubicBezTo>
                          <a:pt x="963" y="1824"/>
                          <a:pt x="1143" y="1781"/>
                          <a:pt x="1298" y="1697"/>
                        </a:cubicBezTo>
                        <a:cubicBezTo>
                          <a:pt x="1685" y="1484"/>
                          <a:pt x="2027" y="984"/>
                          <a:pt x="1928" y="521"/>
                        </a:cubicBezTo>
                        <a:cubicBezTo>
                          <a:pt x="1844" y="131"/>
                          <a:pt x="1573" y="1"/>
                          <a:pt x="126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5"/>
                  <p:cNvSpPr/>
                  <p:nvPr/>
                </p:nvSpPr>
                <p:spPr>
                  <a:xfrm>
                    <a:off x="3521042" y="2817398"/>
                    <a:ext cx="222810" cy="191681"/>
                  </a:xfrm>
                  <a:custGeom>
                    <a:rect b="b" l="l" r="r" t="t"/>
                    <a:pathLst>
                      <a:path extrusionOk="0" h="2266" w="2634">
                        <a:moveTo>
                          <a:pt x="1554" y="206"/>
                        </a:moveTo>
                        <a:cubicBezTo>
                          <a:pt x="1861" y="206"/>
                          <a:pt x="2132" y="336"/>
                          <a:pt x="2216" y="726"/>
                        </a:cubicBezTo>
                        <a:cubicBezTo>
                          <a:pt x="2315" y="1189"/>
                          <a:pt x="1973" y="1689"/>
                          <a:pt x="1586" y="1902"/>
                        </a:cubicBezTo>
                        <a:cubicBezTo>
                          <a:pt x="1431" y="1986"/>
                          <a:pt x="1251" y="2029"/>
                          <a:pt x="1075" y="2029"/>
                        </a:cubicBezTo>
                        <a:cubicBezTo>
                          <a:pt x="694" y="2029"/>
                          <a:pt x="337" y="1823"/>
                          <a:pt x="311" y="1371"/>
                        </a:cubicBezTo>
                        <a:cubicBezTo>
                          <a:pt x="289" y="855"/>
                          <a:pt x="691" y="498"/>
                          <a:pt x="1116" y="301"/>
                        </a:cubicBezTo>
                        <a:cubicBezTo>
                          <a:pt x="1123" y="293"/>
                          <a:pt x="1131" y="285"/>
                          <a:pt x="1139" y="270"/>
                        </a:cubicBezTo>
                        <a:cubicBezTo>
                          <a:pt x="1276" y="231"/>
                          <a:pt x="1418" y="206"/>
                          <a:pt x="1554" y="206"/>
                        </a:cubicBezTo>
                        <a:close/>
                        <a:moveTo>
                          <a:pt x="1509" y="1"/>
                        </a:moveTo>
                        <a:cubicBezTo>
                          <a:pt x="1210" y="1"/>
                          <a:pt x="903" y="101"/>
                          <a:pt x="698" y="270"/>
                        </a:cubicBezTo>
                        <a:cubicBezTo>
                          <a:pt x="661" y="301"/>
                          <a:pt x="661" y="354"/>
                          <a:pt x="698" y="384"/>
                        </a:cubicBezTo>
                        <a:cubicBezTo>
                          <a:pt x="289" y="650"/>
                          <a:pt x="0" y="1090"/>
                          <a:pt x="144" y="1613"/>
                        </a:cubicBezTo>
                        <a:cubicBezTo>
                          <a:pt x="259" y="2063"/>
                          <a:pt x="663" y="2266"/>
                          <a:pt x="1081" y="2266"/>
                        </a:cubicBezTo>
                        <a:cubicBezTo>
                          <a:pt x="1299" y="2266"/>
                          <a:pt x="1521" y="2211"/>
                          <a:pt x="1708" y="2107"/>
                        </a:cubicBezTo>
                        <a:cubicBezTo>
                          <a:pt x="2247" y="1796"/>
                          <a:pt x="2634" y="1052"/>
                          <a:pt x="2345" y="452"/>
                        </a:cubicBezTo>
                        <a:cubicBezTo>
                          <a:pt x="2191" y="135"/>
                          <a:pt x="1855" y="1"/>
                          <a:pt x="150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5"/>
                  <p:cNvSpPr/>
                  <p:nvPr/>
                </p:nvSpPr>
                <p:spPr>
                  <a:xfrm>
                    <a:off x="3413782" y="3055181"/>
                    <a:ext cx="415421" cy="402564"/>
                  </a:xfrm>
                  <a:custGeom>
                    <a:rect b="b" l="l" r="r" t="t"/>
                    <a:pathLst>
                      <a:path extrusionOk="0" h="4759" w="4911">
                        <a:moveTo>
                          <a:pt x="2900" y="224"/>
                        </a:moveTo>
                        <a:cubicBezTo>
                          <a:pt x="3286" y="224"/>
                          <a:pt x="3669" y="367"/>
                          <a:pt x="3962" y="647"/>
                        </a:cubicBezTo>
                        <a:cubicBezTo>
                          <a:pt x="4858" y="1534"/>
                          <a:pt x="4327" y="2992"/>
                          <a:pt x="3135" y="3234"/>
                        </a:cubicBezTo>
                        <a:cubicBezTo>
                          <a:pt x="2733" y="3310"/>
                          <a:pt x="2278" y="3310"/>
                          <a:pt x="1936" y="3568"/>
                        </a:cubicBezTo>
                        <a:cubicBezTo>
                          <a:pt x="1815" y="3644"/>
                          <a:pt x="1724" y="3750"/>
                          <a:pt x="1655" y="3879"/>
                        </a:cubicBezTo>
                        <a:cubicBezTo>
                          <a:pt x="1599" y="3993"/>
                          <a:pt x="1555" y="4534"/>
                          <a:pt x="1323" y="4534"/>
                        </a:cubicBezTo>
                        <a:cubicBezTo>
                          <a:pt x="1306" y="4534"/>
                          <a:pt x="1288" y="4531"/>
                          <a:pt x="1268" y="4524"/>
                        </a:cubicBezTo>
                        <a:cubicBezTo>
                          <a:pt x="1259" y="4521"/>
                          <a:pt x="1249" y="4520"/>
                          <a:pt x="1240" y="4520"/>
                        </a:cubicBezTo>
                        <a:cubicBezTo>
                          <a:pt x="1203" y="4520"/>
                          <a:pt x="1167" y="4543"/>
                          <a:pt x="1154" y="4585"/>
                        </a:cubicBezTo>
                        <a:cubicBezTo>
                          <a:pt x="297" y="3788"/>
                          <a:pt x="631" y="2567"/>
                          <a:pt x="1139" y="1641"/>
                        </a:cubicBezTo>
                        <a:cubicBezTo>
                          <a:pt x="1405" y="1163"/>
                          <a:pt x="1708" y="647"/>
                          <a:pt x="2217" y="381"/>
                        </a:cubicBezTo>
                        <a:cubicBezTo>
                          <a:pt x="2434" y="275"/>
                          <a:pt x="2667" y="224"/>
                          <a:pt x="2900" y="224"/>
                        </a:cubicBezTo>
                        <a:close/>
                        <a:moveTo>
                          <a:pt x="2924" y="0"/>
                        </a:moveTo>
                        <a:cubicBezTo>
                          <a:pt x="2692" y="0"/>
                          <a:pt x="2459" y="46"/>
                          <a:pt x="2240" y="138"/>
                        </a:cubicBezTo>
                        <a:cubicBezTo>
                          <a:pt x="1625" y="389"/>
                          <a:pt x="1261" y="980"/>
                          <a:pt x="965" y="1534"/>
                        </a:cubicBezTo>
                        <a:cubicBezTo>
                          <a:pt x="434" y="2506"/>
                          <a:pt x="1" y="4069"/>
                          <a:pt x="1208" y="4752"/>
                        </a:cubicBezTo>
                        <a:cubicBezTo>
                          <a:pt x="1214" y="4756"/>
                          <a:pt x="1221" y="4758"/>
                          <a:pt x="1228" y="4758"/>
                        </a:cubicBezTo>
                        <a:cubicBezTo>
                          <a:pt x="1246" y="4758"/>
                          <a:pt x="1265" y="4746"/>
                          <a:pt x="1276" y="4729"/>
                        </a:cubicBezTo>
                        <a:cubicBezTo>
                          <a:pt x="1306" y="4738"/>
                          <a:pt x="1337" y="4743"/>
                          <a:pt x="1367" y="4743"/>
                        </a:cubicBezTo>
                        <a:cubicBezTo>
                          <a:pt x="1466" y="4743"/>
                          <a:pt x="1561" y="4697"/>
                          <a:pt x="1625" y="4616"/>
                        </a:cubicBezTo>
                        <a:cubicBezTo>
                          <a:pt x="1906" y="4320"/>
                          <a:pt x="1739" y="3940"/>
                          <a:pt x="2164" y="3705"/>
                        </a:cubicBezTo>
                        <a:cubicBezTo>
                          <a:pt x="2771" y="3363"/>
                          <a:pt x="3499" y="3538"/>
                          <a:pt x="4061" y="3045"/>
                        </a:cubicBezTo>
                        <a:cubicBezTo>
                          <a:pt x="4911" y="2293"/>
                          <a:pt x="4827" y="874"/>
                          <a:pt x="3848" y="260"/>
                        </a:cubicBezTo>
                        <a:cubicBezTo>
                          <a:pt x="3566" y="88"/>
                          <a:pt x="3246" y="0"/>
                          <a:pt x="292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15"/>
                <p:cNvSpPr/>
                <p:nvPr/>
              </p:nvSpPr>
              <p:spPr>
                <a:xfrm>
                  <a:off x="571981" y="3005141"/>
                  <a:ext cx="4290743" cy="1948192"/>
                </a:xfrm>
                <a:custGeom>
                  <a:rect b="b" l="l" r="r" t="t"/>
                  <a:pathLst>
                    <a:path extrusionOk="0" h="23031" w="50724">
                      <a:moveTo>
                        <a:pt x="1235" y="1"/>
                      </a:moveTo>
                      <a:cubicBezTo>
                        <a:pt x="673" y="1"/>
                        <a:pt x="286" y="452"/>
                        <a:pt x="197" y="989"/>
                      </a:cubicBezTo>
                      <a:cubicBezTo>
                        <a:pt x="0" y="2172"/>
                        <a:pt x="1093" y="2962"/>
                        <a:pt x="1966" y="3523"/>
                      </a:cubicBezTo>
                      <a:cubicBezTo>
                        <a:pt x="2656" y="3971"/>
                        <a:pt x="3415" y="4441"/>
                        <a:pt x="3795" y="5200"/>
                      </a:cubicBezTo>
                      <a:cubicBezTo>
                        <a:pt x="4250" y="6111"/>
                        <a:pt x="3878" y="7082"/>
                        <a:pt x="3848" y="8031"/>
                      </a:cubicBezTo>
                      <a:cubicBezTo>
                        <a:pt x="3810" y="9207"/>
                        <a:pt x="4591" y="9928"/>
                        <a:pt x="5267" y="10771"/>
                      </a:cubicBezTo>
                      <a:cubicBezTo>
                        <a:pt x="5844" y="11491"/>
                        <a:pt x="6132" y="12303"/>
                        <a:pt x="6253" y="13214"/>
                      </a:cubicBezTo>
                      <a:cubicBezTo>
                        <a:pt x="6390" y="14216"/>
                        <a:pt x="6367" y="15240"/>
                        <a:pt x="6610" y="16219"/>
                      </a:cubicBezTo>
                      <a:cubicBezTo>
                        <a:pt x="6883" y="17312"/>
                        <a:pt x="7597" y="18132"/>
                        <a:pt x="8158" y="19065"/>
                      </a:cubicBezTo>
                      <a:cubicBezTo>
                        <a:pt x="8780" y="20112"/>
                        <a:pt x="9122" y="22010"/>
                        <a:pt x="7779" y="22624"/>
                      </a:cubicBezTo>
                      <a:cubicBezTo>
                        <a:pt x="8727" y="22442"/>
                        <a:pt x="9661" y="22161"/>
                        <a:pt x="10549" y="21782"/>
                      </a:cubicBezTo>
                      <a:cubicBezTo>
                        <a:pt x="11087" y="21547"/>
                        <a:pt x="11634" y="21311"/>
                        <a:pt x="12226" y="21236"/>
                      </a:cubicBezTo>
                      <a:cubicBezTo>
                        <a:pt x="12358" y="21219"/>
                        <a:pt x="12489" y="21212"/>
                        <a:pt x="12620" y="21212"/>
                      </a:cubicBezTo>
                      <a:cubicBezTo>
                        <a:pt x="13161" y="21212"/>
                        <a:pt x="13696" y="21336"/>
                        <a:pt x="14222" y="21471"/>
                      </a:cubicBezTo>
                      <a:cubicBezTo>
                        <a:pt x="15409" y="21775"/>
                        <a:pt x="16587" y="21971"/>
                        <a:pt x="17796" y="21971"/>
                      </a:cubicBezTo>
                      <a:cubicBezTo>
                        <a:pt x="18125" y="21971"/>
                        <a:pt x="18456" y="21957"/>
                        <a:pt x="18790" y="21926"/>
                      </a:cubicBezTo>
                      <a:cubicBezTo>
                        <a:pt x="19549" y="21858"/>
                        <a:pt x="20285" y="21676"/>
                        <a:pt x="21044" y="21577"/>
                      </a:cubicBezTo>
                      <a:cubicBezTo>
                        <a:pt x="21255" y="21551"/>
                        <a:pt x="21466" y="21539"/>
                        <a:pt x="21677" y="21539"/>
                      </a:cubicBezTo>
                      <a:cubicBezTo>
                        <a:pt x="22150" y="21539"/>
                        <a:pt x="22621" y="21603"/>
                        <a:pt x="23078" y="21729"/>
                      </a:cubicBezTo>
                      <a:cubicBezTo>
                        <a:pt x="24573" y="22131"/>
                        <a:pt x="26015" y="22526"/>
                        <a:pt x="27563" y="22685"/>
                      </a:cubicBezTo>
                      <a:cubicBezTo>
                        <a:pt x="29081" y="22837"/>
                        <a:pt x="30598" y="22890"/>
                        <a:pt x="32116" y="22958"/>
                      </a:cubicBezTo>
                      <a:cubicBezTo>
                        <a:pt x="33027" y="22998"/>
                        <a:pt x="33941" y="23030"/>
                        <a:pt x="34855" y="23030"/>
                      </a:cubicBezTo>
                      <a:cubicBezTo>
                        <a:pt x="35503" y="23030"/>
                        <a:pt x="36151" y="23014"/>
                        <a:pt x="36798" y="22973"/>
                      </a:cubicBezTo>
                      <a:cubicBezTo>
                        <a:pt x="38653" y="22871"/>
                        <a:pt x="40585" y="22570"/>
                        <a:pt x="42492" y="22570"/>
                      </a:cubicBezTo>
                      <a:cubicBezTo>
                        <a:pt x="42560" y="22570"/>
                        <a:pt x="42627" y="22570"/>
                        <a:pt x="42695" y="22571"/>
                      </a:cubicBezTo>
                      <a:cubicBezTo>
                        <a:pt x="42179" y="22222"/>
                        <a:pt x="41754" y="21759"/>
                        <a:pt x="41450" y="21213"/>
                      </a:cubicBezTo>
                      <a:cubicBezTo>
                        <a:pt x="40654" y="19794"/>
                        <a:pt x="40714" y="18056"/>
                        <a:pt x="41602" y="16697"/>
                      </a:cubicBezTo>
                      <a:cubicBezTo>
                        <a:pt x="42596" y="15187"/>
                        <a:pt x="44364" y="14117"/>
                        <a:pt x="44827" y="12296"/>
                      </a:cubicBezTo>
                      <a:cubicBezTo>
                        <a:pt x="45085" y="11287"/>
                        <a:pt x="44949" y="10201"/>
                        <a:pt x="45397" y="9230"/>
                      </a:cubicBezTo>
                      <a:cubicBezTo>
                        <a:pt x="45768" y="8410"/>
                        <a:pt x="46482" y="7796"/>
                        <a:pt x="47256" y="7363"/>
                      </a:cubicBezTo>
                      <a:cubicBezTo>
                        <a:pt x="48151" y="6870"/>
                        <a:pt x="49297" y="6695"/>
                        <a:pt x="50018" y="5929"/>
                      </a:cubicBezTo>
                      <a:cubicBezTo>
                        <a:pt x="50443" y="5474"/>
                        <a:pt x="50724" y="4783"/>
                        <a:pt x="50367" y="4206"/>
                      </a:cubicBezTo>
                      <a:cubicBezTo>
                        <a:pt x="50124" y="3827"/>
                        <a:pt x="49684" y="3645"/>
                        <a:pt x="49259" y="3576"/>
                      </a:cubicBezTo>
                      <a:cubicBezTo>
                        <a:pt x="49124" y="3556"/>
                        <a:pt x="48992" y="3547"/>
                        <a:pt x="48862" y="3547"/>
                      </a:cubicBezTo>
                      <a:cubicBezTo>
                        <a:pt x="46955" y="3547"/>
                        <a:pt x="45552" y="5590"/>
                        <a:pt x="44721" y="7075"/>
                      </a:cubicBezTo>
                      <a:cubicBezTo>
                        <a:pt x="43795" y="8729"/>
                        <a:pt x="42930" y="10930"/>
                        <a:pt x="41094" y="11787"/>
                      </a:cubicBezTo>
                      <a:cubicBezTo>
                        <a:pt x="40772" y="11948"/>
                        <a:pt x="40417" y="12034"/>
                        <a:pt x="40059" y="12034"/>
                      </a:cubicBezTo>
                      <a:cubicBezTo>
                        <a:pt x="39961" y="12034"/>
                        <a:pt x="39863" y="12028"/>
                        <a:pt x="39766" y="12015"/>
                      </a:cubicBezTo>
                      <a:cubicBezTo>
                        <a:pt x="39310" y="11939"/>
                        <a:pt x="38931" y="11598"/>
                        <a:pt x="38476" y="11567"/>
                      </a:cubicBezTo>
                      <a:cubicBezTo>
                        <a:pt x="38454" y="11566"/>
                        <a:pt x="38432" y="11565"/>
                        <a:pt x="38410" y="11565"/>
                      </a:cubicBezTo>
                      <a:cubicBezTo>
                        <a:pt x="37388" y="11565"/>
                        <a:pt x="36610" y="12946"/>
                        <a:pt x="35948" y="13563"/>
                      </a:cubicBezTo>
                      <a:cubicBezTo>
                        <a:pt x="34552" y="14869"/>
                        <a:pt x="32776" y="15802"/>
                        <a:pt x="30879" y="16090"/>
                      </a:cubicBezTo>
                      <a:cubicBezTo>
                        <a:pt x="30441" y="16159"/>
                        <a:pt x="30000" y="16192"/>
                        <a:pt x="29561" y="16192"/>
                      </a:cubicBezTo>
                      <a:cubicBezTo>
                        <a:pt x="28144" y="16192"/>
                        <a:pt x="26741" y="15840"/>
                        <a:pt x="25483" y="15157"/>
                      </a:cubicBezTo>
                      <a:cubicBezTo>
                        <a:pt x="24732" y="14747"/>
                        <a:pt x="24049" y="14223"/>
                        <a:pt x="23472" y="13594"/>
                      </a:cubicBezTo>
                      <a:cubicBezTo>
                        <a:pt x="23465" y="13586"/>
                        <a:pt x="23457" y="13571"/>
                        <a:pt x="23450" y="13563"/>
                      </a:cubicBezTo>
                      <a:lnTo>
                        <a:pt x="23389" y="13503"/>
                      </a:lnTo>
                      <a:cubicBezTo>
                        <a:pt x="23343" y="13449"/>
                        <a:pt x="23298" y="13404"/>
                        <a:pt x="23252" y="13343"/>
                      </a:cubicBezTo>
                      <a:cubicBezTo>
                        <a:pt x="23230" y="13320"/>
                        <a:pt x="23207" y="13290"/>
                        <a:pt x="23184" y="13260"/>
                      </a:cubicBezTo>
                      <a:lnTo>
                        <a:pt x="23169" y="13260"/>
                      </a:lnTo>
                      <a:lnTo>
                        <a:pt x="23154" y="13267"/>
                      </a:lnTo>
                      <a:lnTo>
                        <a:pt x="22964" y="13078"/>
                      </a:lnTo>
                      <a:cubicBezTo>
                        <a:pt x="22972" y="13055"/>
                        <a:pt x="22987" y="13040"/>
                        <a:pt x="23002" y="13024"/>
                      </a:cubicBezTo>
                      <a:cubicBezTo>
                        <a:pt x="22433" y="12266"/>
                        <a:pt x="21993" y="11393"/>
                        <a:pt x="21294" y="10748"/>
                      </a:cubicBezTo>
                      <a:cubicBezTo>
                        <a:pt x="20847" y="10338"/>
                        <a:pt x="20278" y="9996"/>
                        <a:pt x="19663" y="9951"/>
                      </a:cubicBezTo>
                      <a:cubicBezTo>
                        <a:pt x="19625" y="9949"/>
                        <a:pt x="19588" y="9947"/>
                        <a:pt x="19551" y="9947"/>
                      </a:cubicBezTo>
                      <a:cubicBezTo>
                        <a:pt x="19013" y="9947"/>
                        <a:pt x="18540" y="10199"/>
                        <a:pt x="18100" y="10497"/>
                      </a:cubicBezTo>
                      <a:cubicBezTo>
                        <a:pt x="17423" y="10963"/>
                        <a:pt x="16720" y="11579"/>
                        <a:pt x="15863" y="11579"/>
                      </a:cubicBezTo>
                      <a:cubicBezTo>
                        <a:pt x="15797" y="11579"/>
                        <a:pt x="15731" y="11575"/>
                        <a:pt x="15664" y="11567"/>
                      </a:cubicBezTo>
                      <a:cubicBezTo>
                        <a:pt x="14199" y="11408"/>
                        <a:pt x="14199" y="9587"/>
                        <a:pt x="13819" y="8532"/>
                      </a:cubicBezTo>
                      <a:cubicBezTo>
                        <a:pt x="13690" y="8175"/>
                        <a:pt x="13508" y="7818"/>
                        <a:pt x="13167" y="7629"/>
                      </a:cubicBezTo>
                      <a:cubicBezTo>
                        <a:pt x="12940" y="7498"/>
                        <a:pt x="12685" y="7465"/>
                        <a:pt x="12425" y="7465"/>
                      </a:cubicBezTo>
                      <a:cubicBezTo>
                        <a:pt x="12173" y="7465"/>
                        <a:pt x="11915" y="7496"/>
                        <a:pt x="11672" y="7500"/>
                      </a:cubicBezTo>
                      <a:cubicBezTo>
                        <a:pt x="11645" y="7500"/>
                        <a:pt x="11618" y="7501"/>
                        <a:pt x="11591" y="7501"/>
                      </a:cubicBezTo>
                      <a:cubicBezTo>
                        <a:pt x="11263" y="7501"/>
                        <a:pt x="10944" y="7453"/>
                        <a:pt x="10670" y="7257"/>
                      </a:cubicBezTo>
                      <a:cubicBezTo>
                        <a:pt x="10329" y="7014"/>
                        <a:pt x="10184" y="6619"/>
                        <a:pt x="9964" y="6278"/>
                      </a:cubicBezTo>
                      <a:cubicBezTo>
                        <a:pt x="9076" y="4874"/>
                        <a:pt x="7103" y="5033"/>
                        <a:pt x="5684" y="4654"/>
                      </a:cubicBezTo>
                      <a:cubicBezTo>
                        <a:pt x="5009" y="4472"/>
                        <a:pt x="4356" y="4176"/>
                        <a:pt x="3908" y="3614"/>
                      </a:cubicBezTo>
                      <a:cubicBezTo>
                        <a:pt x="3286" y="2848"/>
                        <a:pt x="3195" y="1831"/>
                        <a:pt x="2687" y="1004"/>
                      </a:cubicBezTo>
                      <a:cubicBezTo>
                        <a:pt x="2391" y="526"/>
                        <a:pt x="1882" y="32"/>
                        <a:pt x="1290" y="2"/>
                      </a:cubicBezTo>
                      <a:cubicBezTo>
                        <a:pt x="1272" y="1"/>
                        <a:pt x="1254" y="1"/>
                        <a:pt x="123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5"/>
                <p:cNvSpPr/>
                <p:nvPr/>
              </p:nvSpPr>
              <p:spPr>
                <a:xfrm>
                  <a:off x="2201184" y="3217716"/>
                  <a:ext cx="129169" cy="140250"/>
                </a:xfrm>
                <a:custGeom>
                  <a:rect b="b" l="l" r="r" t="t"/>
                  <a:pathLst>
                    <a:path extrusionOk="0" h="1658" w="1527">
                      <a:moveTo>
                        <a:pt x="221" y="1"/>
                      </a:moveTo>
                      <a:cubicBezTo>
                        <a:pt x="61" y="259"/>
                        <a:pt x="1" y="555"/>
                        <a:pt x="39" y="851"/>
                      </a:cubicBezTo>
                      <a:cubicBezTo>
                        <a:pt x="72" y="1182"/>
                        <a:pt x="272" y="1657"/>
                        <a:pt x="630" y="1657"/>
                      </a:cubicBezTo>
                      <a:cubicBezTo>
                        <a:pt x="683" y="1657"/>
                        <a:pt x="738" y="1647"/>
                        <a:pt x="797" y="1625"/>
                      </a:cubicBezTo>
                      <a:cubicBezTo>
                        <a:pt x="1526" y="1352"/>
                        <a:pt x="1291" y="10"/>
                        <a:pt x="509" y="10"/>
                      </a:cubicBezTo>
                      <a:cubicBezTo>
                        <a:pt x="444" y="10"/>
                        <a:pt x="376" y="19"/>
                        <a:pt x="304" y="39"/>
                      </a:cubicBezTo>
                      <a:cubicBezTo>
                        <a:pt x="299" y="40"/>
                        <a:pt x="294" y="41"/>
                        <a:pt x="288" y="41"/>
                      </a:cubicBezTo>
                      <a:cubicBezTo>
                        <a:pt x="261" y="41"/>
                        <a:pt x="233" y="26"/>
                        <a:pt x="22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5"/>
                <p:cNvSpPr/>
                <p:nvPr/>
              </p:nvSpPr>
              <p:spPr>
                <a:xfrm>
                  <a:off x="2172339" y="3199360"/>
                  <a:ext cx="174086" cy="183814"/>
                </a:xfrm>
                <a:custGeom>
                  <a:rect b="b" l="l" r="r" t="t"/>
                  <a:pathLst>
                    <a:path extrusionOk="0" h="2173" w="2058">
                      <a:moveTo>
                        <a:pt x="554" y="218"/>
                      </a:moveTo>
                      <a:cubicBezTo>
                        <a:pt x="567" y="243"/>
                        <a:pt x="595" y="258"/>
                        <a:pt x="626" y="258"/>
                      </a:cubicBezTo>
                      <a:cubicBezTo>
                        <a:pt x="632" y="258"/>
                        <a:pt x="639" y="257"/>
                        <a:pt x="645" y="256"/>
                      </a:cubicBezTo>
                      <a:cubicBezTo>
                        <a:pt x="717" y="236"/>
                        <a:pt x="785" y="227"/>
                        <a:pt x="849" y="227"/>
                      </a:cubicBezTo>
                      <a:cubicBezTo>
                        <a:pt x="1632" y="227"/>
                        <a:pt x="1868" y="1575"/>
                        <a:pt x="1138" y="1842"/>
                      </a:cubicBezTo>
                      <a:cubicBezTo>
                        <a:pt x="1079" y="1864"/>
                        <a:pt x="1024" y="1874"/>
                        <a:pt x="971" y="1874"/>
                      </a:cubicBezTo>
                      <a:cubicBezTo>
                        <a:pt x="613" y="1874"/>
                        <a:pt x="412" y="1400"/>
                        <a:pt x="372" y="1075"/>
                      </a:cubicBezTo>
                      <a:cubicBezTo>
                        <a:pt x="334" y="779"/>
                        <a:pt x="395" y="476"/>
                        <a:pt x="554" y="218"/>
                      </a:cubicBezTo>
                      <a:close/>
                      <a:moveTo>
                        <a:pt x="947" y="1"/>
                      </a:moveTo>
                      <a:cubicBezTo>
                        <a:pt x="840" y="1"/>
                        <a:pt x="724" y="26"/>
                        <a:pt x="600" y="81"/>
                      </a:cubicBezTo>
                      <a:cubicBezTo>
                        <a:pt x="592" y="74"/>
                        <a:pt x="581" y="70"/>
                        <a:pt x="569" y="70"/>
                      </a:cubicBezTo>
                      <a:cubicBezTo>
                        <a:pt x="558" y="70"/>
                        <a:pt x="547" y="74"/>
                        <a:pt x="539" y="81"/>
                      </a:cubicBezTo>
                      <a:cubicBezTo>
                        <a:pt x="137" y="453"/>
                        <a:pt x="0" y="1030"/>
                        <a:pt x="190" y="1538"/>
                      </a:cubicBezTo>
                      <a:cubicBezTo>
                        <a:pt x="323" y="1872"/>
                        <a:pt x="640" y="2173"/>
                        <a:pt x="982" y="2173"/>
                      </a:cubicBezTo>
                      <a:cubicBezTo>
                        <a:pt x="1106" y="2173"/>
                        <a:pt x="1235" y="2133"/>
                        <a:pt x="1359" y="2039"/>
                      </a:cubicBezTo>
                      <a:cubicBezTo>
                        <a:pt x="2058" y="1515"/>
                        <a:pt x="1780" y="1"/>
                        <a:pt x="9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5"/>
                <p:cNvSpPr/>
                <p:nvPr/>
              </p:nvSpPr>
              <p:spPr>
                <a:xfrm>
                  <a:off x="1842354" y="2779286"/>
                  <a:ext cx="70041" cy="66319"/>
                </a:xfrm>
                <a:custGeom>
                  <a:rect b="b" l="l" r="r" t="t"/>
                  <a:pathLst>
                    <a:path extrusionOk="0" h="784" w="828">
                      <a:moveTo>
                        <a:pt x="92" y="1"/>
                      </a:moveTo>
                      <a:cubicBezTo>
                        <a:pt x="0" y="160"/>
                        <a:pt x="0" y="357"/>
                        <a:pt x="76" y="517"/>
                      </a:cubicBezTo>
                      <a:cubicBezTo>
                        <a:pt x="152" y="656"/>
                        <a:pt x="328" y="784"/>
                        <a:pt x="498" y="784"/>
                      </a:cubicBezTo>
                      <a:cubicBezTo>
                        <a:pt x="532" y="784"/>
                        <a:pt x="567" y="779"/>
                        <a:pt x="600" y="767"/>
                      </a:cubicBezTo>
                      <a:cubicBezTo>
                        <a:pt x="828" y="691"/>
                        <a:pt x="608" y="335"/>
                        <a:pt x="501" y="221"/>
                      </a:cubicBezTo>
                      <a:cubicBezTo>
                        <a:pt x="388" y="107"/>
                        <a:pt x="243" y="31"/>
                        <a:pt x="9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5"/>
                <p:cNvSpPr/>
                <p:nvPr/>
              </p:nvSpPr>
              <p:spPr>
                <a:xfrm>
                  <a:off x="1853181" y="2999812"/>
                  <a:ext cx="95164" cy="78161"/>
                </a:xfrm>
                <a:custGeom>
                  <a:rect b="b" l="l" r="r" t="t"/>
                  <a:pathLst>
                    <a:path extrusionOk="0" h="924" w="1125">
                      <a:moveTo>
                        <a:pt x="67" y="0"/>
                      </a:moveTo>
                      <a:cubicBezTo>
                        <a:pt x="24" y="0"/>
                        <a:pt x="0" y="69"/>
                        <a:pt x="47" y="95"/>
                      </a:cubicBezTo>
                      <a:cubicBezTo>
                        <a:pt x="396" y="293"/>
                        <a:pt x="707" y="566"/>
                        <a:pt x="958" y="892"/>
                      </a:cubicBezTo>
                      <a:cubicBezTo>
                        <a:pt x="975" y="914"/>
                        <a:pt x="998" y="924"/>
                        <a:pt x="1021" y="924"/>
                      </a:cubicBezTo>
                      <a:cubicBezTo>
                        <a:pt x="1075" y="924"/>
                        <a:pt x="1124" y="870"/>
                        <a:pt x="1087" y="816"/>
                      </a:cubicBezTo>
                      <a:cubicBezTo>
                        <a:pt x="829" y="460"/>
                        <a:pt x="487" y="179"/>
                        <a:pt x="85" y="4"/>
                      </a:cubicBezTo>
                      <a:cubicBezTo>
                        <a:pt x="79" y="2"/>
                        <a:pt x="73" y="0"/>
                        <a:pt x="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5"/>
                <p:cNvSpPr/>
                <p:nvPr/>
              </p:nvSpPr>
              <p:spPr>
                <a:xfrm>
                  <a:off x="1826282" y="2763890"/>
                  <a:ext cx="98294" cy="99139"/>
                </a:xfrm>
                <a:custGeom>
                  <a:rect b="b" l="l" r="r" t="t"/>
                  <a:pathLst>
                    <a:path extrusionOk="0" h="1172" w="1162">
                      <a:moveTo>
                        <a:pt x="282" y="183"/>
                      </a:moveTo>
                      <a:cubicBezTo>
                        <a:pt x="433" y="213"/>
                        <a:pt x="578" y="289"/>
                        <a:pt x="691" y="403"/>
                      </a:cubicBezTo>
                      <a:cubicBezTo>
                        <a:pt x="798" y="517"/>
                        <a:pt x="1018" y="873"/>
                        <a:pt x="790" y="949"/>
                      </a:cubicBezTo>
                      <a:cubicBezTo>
                        <a:pt x="755" y="961"/>
                        <a:pt x="720" y="966"/>
                        <a:pt x="685" y="966"/>
                      </a:cubicBezTo>
                      <a:cubicBezTo>
                        <a:pt x="512" y="966"/>
                        <a:pt x="342" y="838"/>
                        <a:pt x="266" y="699"/>
                      </a:cubicBezTo>
                      <a:cubicBezTo>
                        <a:pt x="183" y="539"/>
                        <a:pt x="190" y="342"/>
                        <a:pt x="282" y="183"/>
                      </a:cubicBezTo>
                      <a:close/>
                      <a:moveTo>
                        <a:pt x="258" y="0"/>
                      </a:moveTo>
                      <a:cubicBezTo>
                        <a:pt x="196" y="0"/>
                        <a:pt x="169" y="79"/>
                        <a:pt x="190" y="130"/>
                      </a:cubicBezTo>
                      <a:cubicBezTo>
                        <a:pt x="31" y="327"/>
                        <a:pt x="1" y="593"/>
                        <a:pt x="122" y="820"/>
                      </a:cubicBezTo>
                      <a:cubicBezTo>
                        <a:pt x="234" y="1018"/>
                        <a:pt x="466" y="1171"/>
                        <a:pt x="705" y="1171"/>
                      </a:cubicBezTo>
                      <a:cubicBezTo>
                        <a:pt x="759" y="1171"/>
                        <a:pt x="813" y="1163"/>
                        <a:pt x="866" y="1146"/>
                      </a:cubicBezTo>
                      <a:cubicBezTo>
                        <a:pt x="1162" y="1048"/>
                        <a:pt x="1101" y="706"/>
                        <a:pt x="995" y="494"/>
                      </a:cubicBezTo>
                      <a:lnTo>
                        <a:pt x="987" y="494"/>
                      </a:lnTo>
                      <a:cubicBezTo>
                        <a:pt x="843" y="213"/>
                        <a:pt x="578" y="31"/>
                        <a:pt x="266" y="1"/>
                      </a:cubicBezTo>
                      <a:cubicBezTo>
                        <a:pt x="263" y="0"/>
                        <a:pt x="261" y="0"/>
                        <a:pt x="2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5"/>
                <p:cNvSpPr/>
                <p:nvPr/>
              </p:nvSpPr>
              <p:spPr>
                <a:xfrm>
                  <a:off x="1749558" y="2997715"/>
                  <a:ext cx="811810" cy="1154061"/>
                </a:xfrm>
                <a:custGeom>
                  <a:rect b="b" l="l" r="r" t="t"/>
                  <a:pathLst>
                    <a:path extrusionOk="0" h="13643" w="9597">
                      <a:moveTo>
                        <a:pt x="910" y="0"/>
                      </a:moveTo>
                      <a:cubicBezTo>
                        <a:pt x="294" y="0"/>
                        <a:pt x="1" y="556"/>
                        <a:pt x="210" y="1189"/>
                      </a:cubicBezTo>
                      <a:cubicBezTo>
                        <a:pt x="361" y="1667"/>
                        <a:pt x="688" y="2100"/>
                        <a:pt x="976" y="2502"/>
                      </a:cubicBezTo>
                      <a:cubicBezTo>
                        <a:pt x="1636" y="3443"/>
                        <a:pt x="2388" y="4331"/>
                        <a:pt x="2873" y="5386"/>
                      </a:cubicBezTo>
                      <a:cubicBezTo>
                        <a:pt x="3215" y="6137"/>
                        <a:pt x="3511" y="7086"/>
                        <a:pt x="3275" y="7913"/>
                      </a:cubicBezTo>
                      <a:cubicBezTo>
                        <a:pt x="3139" y="8399"/>
                        <a:pt x="2799" y="8732"/>
                        <a:pt x="2354" y="8732"/>
                      </a:cubicBezTo>
                      <a:cubicBezTo>
                        <a:pt x="2228" y="8732"/>
                        <a:pt x="2095" y="8706"/>
                        <a:pt x="1955" y="8649"/>
                      </a:cubicBezTo>
                      <a:cubicBezTo>
                        <a:pt x="1643" y="8523"/>
                        <a:pt x="1199" y="8191"/>
                        <a:pt x="867" y="8191"/>
                      </a:cubicBezTo>
                      <a:cubicBezTo>
                        <a:pt x="659" y="8191"/>
                        <a:pt x="496" y="8322"/>
                        <a:pt x="437" y="8717"/>
                      </a:cubicBezTo>
                      <a:cubicBezTo>
                        <a:pt x="399" y="8975"/>
                        <a:pt x="377" y="9218"/>
                        <a:pt x="179" y="9400"/>
                      </a:cubicBezTo>
                      <a:cubicBezTo>
                        <a:pt x="278" y="9704"/>
                        <a:pt x="346" y="10023"/>
                        <a:pt x="414" y="10326"/>
                      </a:cubicBezTo>
                      <a:cubicBezTo>
                        <a:pt x="589" y="11039"/>
                        <a:pt x="802" y="11965"/>
                        <a:pt x="1636" y="12155"/>
                      </a:cubicBezTo>
                      <a:cubicBezTo>
                        <a:pt x="1747" y="12180"/>
                        <a:pt x="1855" y="12191"/>
                        <a:pt x="1961" y="12191"/>
                      </a:cubicBezTo>
                      <a:cubicBezTo>
                        <a:pt x="2929" y="12191"/>
                        <a:pt x="3736" y="11244"/>
                        <a:pt x="4543" y="10827"/>
                      </a:cubicBezTo>
                      <a:cubicBezTo>
                        <a:pt x="4901" y="10643"/>
                        <a:pt x="5272" y="10555"/>
                        <a:pt x="5642" y="10555"/>
                      </a:cubicBezTo>
                      <a:cubicBezTo>
                        <a:pt x="6111" y="10555"/>
                        <a:pt x="6576" y="10696"/>
                        <a:pt x="7009" y="10964"/>
                      </a:cubicBezTo>
                      <a:cubicBezTo>
                        <a:pt x="7874" y="11495"/>
                        <a:pt x="8421" y="12367"/>
                        <a:pt x="8990" y="13187"/>
                      </a:cubicBezTo>
                      <a:cubicBezTo>
                        <a:pt x="9104" y="13339"/>
                        <a:pt x="9218" y="13491"/>
                        <a:pt x="9331" y="13642"/>
                      </a:cubicBezTo>
                      <a:cubicBezTo>
                        <a:pt x="9597" y="13195"/>
                        <a:pt x="9430" y="12436"/>
                        <a:pt x="9384" y="11988"/>
                      </a:cubicBezTo>
                      <a:cubicBezTo>
                        <a:pt x="9316" y="11275"/>
                        <a:pt x="9233" y="10569"/>
                        <a:pt x="9126" y="9871"/>
                      </a:cubicBezTo>
                      <a:cubicBezTo>
                        <a:pt x="9073" y="9544"/>
                        <a:pt x="9020" y="9218"/>
                        <a:pt x="8960" y="8892"/>
                      </a:cubicBezTo>
                      <a:cubicBezTo>
                        <a:pt x="8026" y="8770"/>
                        <a:pt x="7533" y="7791"/>
                        <a:pt x="6986" y="7116"/>
                      </a:cubicBezTo>
                      <a:cubicBezTo>
                        <a:pt x="6836" y="6929"/>
                        <a:pt x="6560" y="6621"/>
                        <a:pt x="6312" y="6621"/>
                      </a:cubicBezTo>
                      <a:cubicBezTo>
                        <a:pt x="6197" y="6621"/>
                        <a:pt x="6088" y="6686"/>
                        <a:pt x="6000" y="6858"/>
                      </a:cubicBezTo>
                      <a:cubicBezTo>
                        <a:pt x="5909" y="7033"/>
                        <a:pt x="5916" y="7253"/>
                        <a:pt x="5810" y="7427"/>
                      </a:cubicBezTo>
                      <a:cubicBezTo>
                        <a:pt x="5678" y="7619"/>
                        <a:pt x="5467" y="7724"/>
                        <a:pt x="5248" y="7724"/>
                      </a:cubicBezTo>
                      <a:cubicBezTo>
                        <a:pt x="5164" y="7724"/>
                        <a:pt x="5080" y="7709"/>
                        <a:pt x="4998" y="7678"/>
                      </a:cubicBezTo>
                      <a:cubicBezTo>
                        <a:pt x="4201" y="7404"/>
                        <a:pt x="4133" y="6084"/>
                        <a:pt x="4019" y="5416"/>
                      </a:cubicBezTo>
                      <a:cubicBezTo>
                        <a:pt x="3822" y="4316"/>
                        <a:pt x="3693" y="3200"/>
                        <a:pt x="3245" y="2168"/>
                      </a:cubicBezTo>
                      <a:cubicBezTo>
                        <a:pt x="2866" y="1288"/>
                        <a:pt x="2167" y="241"/>
                        <a:pt x="1158" y="28"/>
                      </a:cubicBezTo>
                      <a:cubicBezTo>
                        <a:pt x="1070" y="9"/>
                        <a:pt x="987" y="0"/>
                        <a:pt x="91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5"/>
                <p:cNvSpPr/>
                <p:nvPr/>
              </p:nvSpPr>
              <p:spPr>
                <a:xfrm>
                  <a:off x="1385906" y="3159941"/>
                  <a:ext cx="166473" cy="157676"/>
                </a:xfrm>
                <a:custGeom>
                  <a:rect b="b" l="l" r="r" t="t"/>
                  <a:pathLst>
                    <a:path extrusionOk="0" h="1864" w="1968">
                      <a:moveTo>
                        <a:pt x="517" y="1"/>
                      </a:moveTo>
                      <a:lnTo>
                        <a:pt x="517" y="1"/>
                      </a:lnTo>
                      <a:cubicBezTo>
                        <a:pt x="1" y="616"/>
                        <a:pt x="130" y="1761"/>
                        <a:pt x="1078" y="1860"/>
                      </a:cubicBezTo>
                      <a:cubicBezTo>
                        <a:pt x="1107" y="1863"/>
                        <a:pt x="1134" y="1864"/>
                        <a:pt x="1161" y="1864"/>
                      </a:cubicBezTo>
                      <a:cubicBezTo>
                        <a:pt x="1692" y="1864"/>
                        <a:pt x="1968" y="1380"/>
                        <a:pt x="1701" y="889"/>
                      </a:cubicBezTo>
                      <a:cubicBezTo>
                        <a:pt x="1512" y="535"/>
                        <a:pt x="1025" y="39"/>
                        <a:pt x="602" y="39"/>
                      </a:cubicBezTo>
                      <a:cubicBezTo>
                        <a:pt x="599" y="39"/>
                        <a:pt x="596" y="39"/>
                        <a:pt x="593" y="39"/>
                      </a:cubicBezTo>
                      <a:cubicBezTo>
                        <a:pt x="570" y="39"/>
                        <a:pt x="540" y="24"/>
                        <a:pt x="51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5"/>
                <p:cNvSpPr/>
                <p:nvPr/>
              </p:nvSpPr>
              <p:spPr>
                <a:xfrm>
                  <a:off x="1372456" y="3142261"/>
                  <a:ext cx="199717" cy="196756"/>
                </a:xfrm>
                <a:custGeom>
                  <a:rect b="b" l="l" r="r" t="t"/>
                  <a:pathLst>
                    <a:path extrusionOk="0" h="2326" w="2361">
                      <a:moveTo>
                        <a:pt x="676" y="210"/>
                      </a:moveTo>
                      <a:cubicBezTo>
                        <a:pt x="699" y="233"/>
                        <a:pt x="729" y="248"/>
                        <a:pt x="752" y="248"/>
                      </a:cubicBezTo>
                      <a:cubicBezTo>
                        <a:pt x="755" y="248"/>
                        <a:pt x="758" y="248"/>
                        <a:pt x="761" y="248"/>
                      </a:cubicBezTo>
                      <a:cubicBezTo>
                        <a:pt x="1184" y="248"/>
                        <a:pt x="1671" y="744"/>
                        <a:pt x="1860" y="1098"/>
                      </a:cubicBezTo>
                      <a:cubicBezTo>
                        <a:pt x="2127" y="1589"/>
                        <a:pt x="1851" y="2073"/>
                        <a:pt x="1320" y="2073"/>
                      </a:cubicBezTo>
                      <a:cubicBezTo>
                        <a:pt x="1293" y="2073"/>
                        <a:pt x="1266" y="2072"/>
                        <a:pt x="1237" y="2069"/>
                      </a:cubicBezTo>
                      <a:cubicBezTo>
                        <a:pt x="289" y="1970"/>
                        <a:pt x="160" y="825"/>
                        <a:pt x="676" y="210"/>
                      </a:cubicBezTo>
                      <a:close/>
                      <a:moveTo>
                        <a:pt x="761" y="0"/>
                      </a:moveTo>
                      <a:cubicBezTo>
                        <a:pt x="753" y="0"/>
                        <a:pt x="745" y="2"/>
                        <a:pt x="737" y="5"/>
                      </a:cubicBezTo>
                      <a:lnTo>
                        <a:pt x="706" y="28"/>
                      </a:lnTo>
                      <a:cubicBezTo>
                        <a:pt x="691" y="35"/>
                        <a:pt x="676" y="43"/>
                        <a:pt x="661" y="66"/>
                      </a:cubicBezTo>
                      <a:cubicBezTo>
                        <a:pt x="221" y="407"/>
                        <a:pt x="0" y="976"/>
                        <a:pt x="221" y="1523"/>
                      </a:cubicBezTo>
                      <a:cubicBezTo>
                        <a:pt x="404" y="1985"/>
                        <a:pt x="838" y="2326"/>
                        <a:pt x="1336" y="2326"/>
                      </a:cubicBezTo>
                      <a:cubicBezTo>
                        <a:pt x="1393" y="2326"/>
                        <a:pt x="1452" y="2321"/>
                        <a:pt x="1511" y="2312"/>
                      </a:cubicBezTo>
                      <a:cubicBezTo>
                        <a:pt x="2095" y="2213"/>
                        <a:pt x="2361" y="1667"/>
                        <a:pt x="2140" y="1121"/>
                      </a:cubicBezTo>
                      <a:cubicBezTo>
                        <a:pt x="1953" y="648"/>
                        <a:pt x="1365" y="20"/>
                        <a:pt x="817" y="20"/>
                      </a:cubicBezTo>
                      <a:cubicBezTo>
                        <a:pt x="810" y="20"/>
                        <a:pt x="804" y="20"/>
                        <a:pt x="797" y="20"/>
                      </a:cubicBezTo>
                      <a:cubicBezTo>
                        <a:pt x="788" y="6"/>
                        <a:pt x="775" y="0"/>
                        <a:pt x="7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5"/>
                <p:cNvSpPr/>
                <p:nvPr/>
              </p:nvSpPr>
              <p:spPr>
                <a:xfrm>
                  <a:off x="1344203" y="2440080"/>
                  <a:ext cx="49908" cy="82814"/>
                </a:xfrm>
                <a:custGeom>
                  <a:rect b="b" l="l" r="r" t="t"/>
                  <a:pathLst>
                    <a:path extrusionOk="0" h="979" w="590">
                      <a:moveTo>
                        <a:pt x="155" y="0"/>
                      </a:moveTo>
                      <a:cubicBezTo>
                        <a:pt x="125" y="0"/>
                        <a:pt x="94" y="16"/>
                        <a:pt x="84" y="49"/>
                      </a:cubicBezTo>
                      <a:cubicBezTo>
                        <a:pt x="1" y="383"/>
                        <a:pt x="122" y="785"/>
                        <a:pt x="418" y="968"/>
                      </a:cubicBezTo>
                      <a:cubicBezTo>
                        <a:pt x="432" y="975"/>
                        <a:pt x="447" y="978"/>
                        <a:pt x="461" y="978"/>
                      </a:cubicBezTo>
                      <a:cubicBezTo>
                        <a:pt x="534" y="978"/>
                        <a:pt x="589" y="888"/>
                        <a:pt x="532" y="831"/>
                      </a:cubicBezTo>
                      <a:cubicBezTo>
                        <a:pt x="319" y="611"/>
                        <a:pt x="198" y="383"/>
                        <a:pt x="228" y="72"/>
                      </a:cubicBezTo>
                      <a:cubicBezTo>
                        <a:pt x="232" y="25"/>
                        <a:pt x="194" y="0"/>
                        <a:pt x="1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5"/>
                <p:cNvSpPr/>
                <p:nvPr/>
              </p:nvSpPr>
              <p:spPr>
                <a:xfrm>
                  <a:off x="1303092" y="2398969"/>
                  <a:ext cx="58198" cy="125193"/>
                </a:xfrm>
                <a:custGeom>
                  <a:rect b="b" l="l" r="r" t="t"/>
                  <a:pathLst>
                    <a:path extrusionOk="0" h="1480" w="688">
                      <a:moveTo>
                        <a:pt x="351" y="1"/>
                      </a:moveTo>
                      <a:cubicBezTo>
                        <a:pt x="331" y="1"/>
                        <a:pt x="310" y="11"/>
                        <a:pt x="297" y="34"/>
                      </a:cubicBezTo>
                      <a:cubicBezTo>
                        <a:pt x="1" y="444"/>
                        <a:pt x="107" y="1165"/>
                        <a:pt x="524" y="1461"/>
                      </a:cubicBezTo>
                      <a:cubicBezTo>
                        <a:pt x="540" y="1474"/>
                        <a:pt x="557" y="1479"/>
                        <a:pt x="573" y="1479"/>
                      </a:cubicBezTo>
                      <a:cubicBezTo>
                        <a:pt x="635" y="1479"/>
                        <a:pt x="688" y="1400"/>
                        <a:pt x="646" y="1340"/>
                      </a:cubicBezTo>
                      <a:cubicBezTo>
                        <a:pt x="532" y="1150"/>
                        <a:pt x="411" y="991"/>
                        <a:pt x="365" y="771"/>
                      </a:cubicBezTo>
                      <a:cubicBezTo>
                        <a:pt x="327" y="535"/>
                        <a:pt x="342" y="300"/>
                        <a:pt x="411" y="80"/>
                      </a:cubicBezTo>
                      <a:cubicBezTo>
                        <a:pt x="425" y="36"/>
                        <a:pt x="389" y="1"/>
                        <a:pt x="3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5"/>
                <p:cNvSpPr/>
                <p:nvPr/>
              </p:nvSpPr>
              <p:spPr>
                <a:xfrm>
                  <a:off x="1271625" y="2351852"/>
                  <a:ext cx="478356" cy="400534"/>
                </a:xfrm>
                <a:custGeom>
                  <a:rect b="b" l="l" r="r" t="t"/>
                  <a:pathLst>
                    <a:path extrusionOk="0" h="4735" w="5655">
                      <a:moveTo>
                        <a:pt x="1363" y="1"/>
                      </a:moveTo>
                      <a:cubicBezTo>
                        <a:pt x="1193" y="1"/>
                        <a:pt x="1020" y="29"/>
                        <a:pt x="843" y="91"/>
                      </a:cubicBezTo>
                      <a:cubicBezTo>
                        <a:pt x="1" y="379"/>
                        <a:pt x="206" y="1441"/>
                        <a:pt x="555" y="2041"/>
                      </a:cubicBezTo>
                      <a:cubicBezTo>
                        <a:pt x="874" y="2549"/>
                        <a:pt x="1321" y="2959"/>
                        <a:pt x="1860" y="3232"/>
                      </a:cubicBezTo>
                      <a:cubicBezTo>
                        <a:pt x="2407" y="3521"/>
                        <a:pt x="2983" y="3597"/>
                        <a:pt x="3568" y="3771"/>
                      </a:cubicBezTo>
                      <a:cubicBezTo>
                        <a:pt x="3818" y="3839"/>
                        <a:pt x="4053" y="3946"/>
                        <a:pt x="4258" y="4105"/>
                      </a:cubicBezTo>
                      <a:cubicBezTo>
                        <a:pt x="4527" y="4312"/>
                        <a:pt x="4727" y="4694"/>
                        <a:pt x="5109" y="4694"/>
                      </a:cubicBezTo>
                      <a:cubicBezTo>
                        <a:pt x="5147" y="4694"/>
                        <a:pt x="5187" y="4690"/>
                        <a:pt x="5230" y="4682"/>
                      </a:cubicBezTo>
                      <a:cubicBezTo>
                        <a:pt x="5237" y="4682"/>
                        <a:pt x="5245" y="4689"/>
                        <a:pt x="5237" y="4697"/>
                      </a:cubicBezTo>
                      <a:cubicBezTo>
                        <a:pt x="5215" y="4712"/>
                        <a:pt x="5199" y="4720"/>
                        <a:pt x="5184" y="4727"/>
                      </a:cubicBezTo>
                      <a:lnTo>
                        <a:pt x="5245" y="4735"/>
                      </a:lnTo>
                      <a:cubicBezTo>
                        <a:pt x="5602" y="4477"/>
                        <a:pt x="5655" y="4287"/>
                        <a:pt x="5427" y="4166"/>
                      </a:cubicBezTo>
                      <a:cubicBezTo>
                        <a:pt x="5321" y="4052"/>
                        <a:pt x="5139" y="3984"/>
                        <a:pt x="5010" y="3900"/>
                      </a:cubicBezTo>
                      <a:cubicBezTo>
                        <a:pt x="4782" y="3771"/>
                        <a:pt x="4569" y="3619"/>
                        <a:pt x="4372" y="3437"/>
                      </a:cubicBezTo>
                      <a:cubicBezTo>
                        <a:pt x="3993" y="3058"/>
                        <a:pt x="3879" y="2557"/>
                        <a:pt x="3697" y="2071"/>
                      </a:cubicBezTo>
                      <a:cubicBezTo>
                        <a:pt x="3355" y="1152"/>
                        <a:pt x="2447" y="1"/>
                        <a:pt x="136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5"/>
                <p:cNvSpPr/>
                <p:nvPr/>
              </p:nvSpPr>
              <p:spPr>
                <a:xfrm>
                  <a:off x="1247263" y="2332820"/>
                  <a:ext cx="530971" cy="440122"/>
                </a:xfrm>
                <a:custGeom>
                  <a:rect b="b" l="l" r="r" t="t"/>
                  <a:pathLst>
                    <a:path extrusionOk="0" h="5203" w="6277">
                      <a:moveTo>
                        <a:pt x="1650" y="226"/>
                      </a:moveTo>
                      <a:cubicBezTo>
                        <a:pt x="2733" y="226"/>
                        <a:pt x="3637" y="1377"/>
                        <a:pt x="3985" y="2296"/>
                      </a:cubicBezTo>
                      <a:cubicBezTo>
                        <a:pt x="4167" y="2782"/>
                        <a:pt x="4281" y="3283"/>
                        <a:pt x="4660" y="3662"/>
                      </a:cubicBezTo>
                      <a:cubicBezTo>
                        <a:pt x="4857" y="3844"/>
                        <a:pt x="5070" y="3996"/>
                        <a:pt x="5298" y="4125"/>
                      </a:cubicBezTo>
                      <a:cubicBezTo>
                        <a:pt x="5427" y="4209"/>
                        <a:pt x="5609" y="4277"/>
                        <a:pt x="5715" y="4391"/>
                      </a:cubicBezTo>
                      <a:cubicBezTo>
                        <a:pt x="5943" y="4512"/>
                        <a:pt x="5882" y="4702"/>
                        <a:pt x="5533" y="4960"/>
                      </a:cubicBezTo>
                      <a:lnTo>
                        <a:pt x="5465" y="4952"/>
                      </a:lnTo>
                      <a:cubicBezTo>
                        <a:pt x="5487" y="4945"/>
                        <a:pt x="5503" y="4937"/>
                        <a:pt x="5525" y="4922"/>
                      </a:cubicBezTo>
                      <a:cubicBezTo>
                        <a:pt x="5533" y="4914"/>
                        <a:pt x="5525" y="4907"/>
                        <a:pt x="5518" y="4907"/>
                      </a:cubicBezTo>
                      <a:cubicBezTo>
                        <a:pt x="5475" y="4915"/>
                        <a:pt x="5435" y="4919"/>
                        <a:pt x="5397" y="4919"/>
                      </a:cubicBezTo>
                      <a:cubicBezTo>
                        <a:pt x="5015" y="4919"/>
                        <a:pt x="4815" y="4537"/>
                        <a:pt x="4546" y="4330"/>
                      </a:cubicBezTo>
                      <a:cubicBezTo>
                        <a:pt x="4334" y="4171"/>
                        <a:pt x="4099" y="4064"/>
                        <a:pt x="3856" y="3996"/>
                      </a:cubicBezTo>
                      <a:cubicBezTo>
                        <a:pt x="3271" y="3822"/>
                        <a:pt x="2695" y="3746"/>
                        <a:pt x="2148" y="3457"/>
                      </a:cubicBezTo>
                      <a:cubicBezTo>
                        <a:pt x="1609" y="3184"/>
                        <a:pt x="1162" y="2774"/>
                        <a:pt x="843" y="2266"/>
                      </a:cubicBezTo>
                      <a:cubicBezTo>
                        <a:pt x="494" y="1666"/>
                        <a:pt x="289" y="604"/>
                        <a:pt x="1131" y="316"/>
                      </a:cubicBezTo>
                      <a:cubicBezTo>
                        <a:pt x="1308" y="254"/>
                        <a:pt x="1481" y="226"/>
                        <a:pt x="1650" y="226"/>
                      </a:cubicBezTo>
                      <a:close/>
                      <a:moveTo>
                        <a:pt x="1510" y="0"/>
                      </a:moveTo>
                      <a:cubicBezTo>
                        <a:pt x="974" y="0"/>
                        <a:pt x="486" y="223"/>
                        <a:pt x="312" y="824"/>
                      </a:cubicBezTo>
                      <a:cubicBezTo>
                        <a:pt x="1" y="1924"/>
                        <a:pt x="896" y="3025"/>
                        <a:pt x="1776" y="3556"/>
                      </a:cubicBezTo>
                      <a:cubicBezTo>
                        <a:pt x="2437" y="3958"/>
                        <a:pt x="3142" y="4027"/>
                        <a:pt x="3863" y="4262"/>
                      </a:cubicBezTo>
                      <a:cubicBezTo>
                        <a:pt x="4303" y="4398"/>
                        <a:pt x="4546" y="4770"/>
                        <a:pt x="4949" y="4952"/>
                      </a:cubicBezTo>
                      <a:lnTo>
                        <a:pt x="4979" y="4968"/>
                      </a:lnTo>
                      <a:cubicBezTo>
                        <a:pt x="4949" y="5036"/>
                        <a:pt x="4986" y="5119"/>
                        <a:pt x="5055" y="5135"/>
                      </a:cubicBezTo>
                      <a:cubicBezTo>
                        <a:pt x="5192" y="5172"/>
                        <a:pt x="5359" y="5202"/>
                        <a:pt x="5522" y="5202"/>
                      </a:cubicBezTo>
                      <a:cubicBezTo>
                        <a:pt x="5819" y="5202"/>
                        <a:pt x="6102" y="5103"/>
                        <a:pt x="6170" y="4770"/>
                      </a:cubicBezTo>
                      <a:cubicBezTo>
                        <a:pt x="6277" y="4254"/>
                        <a:pt x="5556" y="4004"/>
                        <a:pt x="5229" y="3784"/>
                      </a:cubicBezTo>
                      <a:cubicBezTo>
                        <a:pt x="4493" y="3290"/>
                        <a:pt x="4417" y="2562"/>
                        <a:pt x="4053" y="1826"/>
                      </a:cubicBezTo>
                      <a:cubicBezTo>
                        <a:pt x="3803" y="1295"/>
                        <a:pt x="3423" y="832"/>
                        <a:pt x="2953" y="475"/>
                      </a:cubicBezTo>
                      <a:cubicBezTo>
                        <a:pt x="2582" y="204"/>
                        <a:pt x="2024" y="0"/>
                        <a:pt x="1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5"/>
                <p:cNvSpPr/>
                <p:nvPr/>
              </p:nvSpPr>
              <p:spPr>
                <a:xfrm>
                  <a:off x="213150" y="2594710"/>
                  <a:ext cx="297249" cy="215197"/>
                </a:xfrm>
                <a:custGeom>
                  <a:rect b="b" l="l" r="r" t="t"/>
                  <a:pathLst>
                    <a:path extrusionOk="0" h="2544" w="3514">
                      <a:moveTo>
                        <a:pt x="1199" y="1"/>
                      </a:moveTo>
                      <a:cubicBezTo>
                        <a:pt x="749" y="1"/>
                        <a:pt x="330" y="156"/>
                        <a:pt x="190" y="642"/>
                      </a:cubicBezTo>
                      <a:cubicBezTo>
                        <a:pt x="0" y="1318"/>
                        <a:pt x="706" y="2228"/>
                        <a:pt x="1374" y="2433"/>
                      </a:cubicBezTo>
                      <a:cubicBezTo>
                        <a:pt x="1385" y="2416"/>
                        <a:pt x="1409" y="2408"/>
                        <a:pt x="1433" y="2408"/>
                      </a:cubicBezTo>
                      <a:cubicBezTo>
                        <a:pt x="1441" y="2408"/>
                        <a:pt x="1449" y="2408"/>
                        <a:pt x="1457" y="2410"/>
                      </a:cubicBezTo>
                      <a:cubicBezTo>
                        <a:pt x="1716" y="2479"/>
                        <a:pt x="2048" y="2544"/>
                        <a:pt x="2367" y="2544"/>
                      </a:cubicBezTo>
                      <a:cubicBezTo>
                        <a:pt x="2900" y="2544"/>
                        <a:pt x="3396" y="2362"/>
                        <a:pt x="3453" y="1712"/>
                      </a:cubicBezTo>
                      <a:cubicBezTo>
                        <a:pt x="3514" y="953"/>
                        <a:pt x="2823" y="452"/>
                        <a:pt x="2193" y="202"/>
                      </a:cubicBezTo>
                      <a:cubicBezTo>
                        <a:pt x="1920" y="96"/>
                        <a:pt x="1550" y="1"/>
                        <a:pt x="119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5"/>
                <p:cNvSpPr/>
                <p:nvPr/>
              </p:nvSpPr>
              <p:spPr>
                <a:xfrm>
                  <a:off x="192595" y="2302367"/>
                  <a:ext cx="145749" cy="122402"/>
                </a:xfrm>
                <a:custGeom>
                  <a:rect b="b" l="l" r="r" t="t"/>
                  <a:pathLst>
                    <a:path extrusionOk="0" h="1447" w="1723">
                      <a:moveTo>
                        <a:pt x="357" y="0"/>
                      </a:moveTo>
                      <a:cubicBezTo>
                        <a:pt x="266" y="15"/>
                        <a:pt x="84" y="69"/>
                        <a:pt x="68" y="182"/>
                      </a:cubicBezTo>
                      <a:cubicBezTo>
                        <a:pt x="68" y="205"/>
                        <a:pt x="53" y="235"/>
                        <a:pt x="31" y="251"/>
                      </a:cubicBezTo>
                      <a:cubicBezTo>
                        <a:pt x="0" y="668"/>
                        <a:pt x="319" y="987"/>
                        <a:pt x="645" y="1214"/>
                      </a:cubicBezTo>
                      <a:cubicBezTo>
                        <a:pt x="799" y="1326"/>
                        <a:pt x="1045" y="1447"/>
                        <a:pt x="1256" y="1447"/>
                      </a:cubicBezTo>
                      <a:cubicBezTo>
                        <a:pt x="1419" y="1447"/>
                        <a:pt x="1561" y="1374"/>
                        <a:pt x="1624" y="1169"/>
                      </a:cubicBezTo>
                      <a:cubicBezTo>
                        <a:pt x="1723" y="843"/>
                        <a:pt x="1389" y="501"/>
                        <a:pt x="1154" y="311"/>
                      </a:cubicBezTo>
                      <a:cubicBezTo>
                        <a:pt x="1002" y="182"/>
                        <a:pt x="827" y="91"/>
                        <a:pt x="638" y="38"/>
                      </a:cubicBezTo>
                      <a:cubicBezTo>
                        <a:pt x="547" y="15"/>
                        <a:pt x="448" y="0"/>
                        <a:pt x="35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5"/>
                <p:cNvSpPr/>
                <p:nvPr/>
              </p:nvSpPr>
              <p:spPr>
                <a:xfrm>
                  <a:off x="203507" y="2577877"/>
                  <a:ext cx="334469" cy="251655"/>
                </a:xfrm>
                <a:custGeom>
                  <a:rect b="b" l="l" r="r" t="t"/>
                  <a:pathLst>
                    <a:path extrusionOk="0" h="2975" w="3954">
                      <a:moveTo>
                        <a:pt x="1313" y="200"/>
                      </a:moveTo>
                      <a:cubicBezTo>
                        <a:pt x="1664" y="200"/>
                        <a:pt x="2034" y="295"/>
                        <a:pt x="2307" y="401"/>
                      </a:cubicBezTo>
                      <a:cubicBezTo>
                        <a:pt x="2937" y="651"/>
                        <a:pt x="3628" y="1152"/>
                        <a:pt x="3567" y="1911"/>
                      </a:cubicBezTo>
                      <a:cubicBezTo>
                        <a:pt x="3510" y="2561"/>
                        <a:pt x="3014" y="2743"/>
                        <a:pt x="2481" y="2743"/>
                      </a:cubicBezTo>
                      <a:cubicBezTo>
                        <a:pt x="2162" y="2743"/>
                        <a:pt x="1830" y="2678"/>
                        <a:pt x="1571" y="2609"/>
                      </a:cubicBezTo>
                      <a:cubicBezTo>
                        <a:pt x="1563" y="2607"/>
                        <a:pt x="1556" y="2607"/>
                        <a:pt x="1548" y="2607"/>
                      </a:cubicBezTo>
                      <a:cubicBezTo>
                        <a:pt x="1526" y="2607"/>
                        <a:pt x="1505" y="2615"/>
                        <a:pt x="1488" y="2632"/>
                      </a:cubicBezTo>
                      <a:cubicBezTo>
                        <a:pt x="820" y="2427"/>
                        <a:pt x="114" y="1517"/>
                        <a:pt x="304" y="841"/>
                      </a:cubicBezTo>
                      <a:cubicBezTo>
                        <a:pt x="444" y="355"/>
                        <a:pt x="863" y="200"/>
                        <a:pt x="1313" y="200"/>
                      </a:cubicBezTo>
                      <a:close/>
                      <a:moveTo>
                        <a:pt x="1366" y="1"/>
                      </a:moveTo>
                      <a:cubicBezTo>
                        <a:pt x="746" y="1"/>
                        <a:pt x="142" y="236"/>
                        <a:pt x="76" y="947"/>
                      </a:cubicBezTo>
                      <a:cubicBezTo>
                        <a:pt x="0" y="1729"/>
                        <a:pt x="744" y="2708"/>
                        <a:pt x="1541" y="2792"/>
                      </a:cubicBezTo>
                      <a:cubicBezTo>
                        <a:pt x="1821" y="2902"/>
                        <a:pt x="2157" y="2974"/>
                        <a:pt x="2482" y="2974"/>
                      </a:cubicBezTo>
                      <a:cubicBezTo>
                        <a:pt x="3074" y="2974"/>
                        <a:pt x="3632" y="2736"/>
                        <a:pt x="3764" y="2055"/>
                      </a:cubicBezTo>
                      <a:cubicBezTo>
                        <a:pt x="3954" y="1076"/>
                        <a:pt x="3036" y="431"/>
                        <a:pt x="2231" y="143"/>
                      </a:cubicBezTo>
                      <a:cubicBezTo>
                        <a:pt x="1981" y="58"/>
                        <a:pt x="1672" y="1"/>
                        <a:pt x="13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5"/>
                <p:cNvSpPr/>
                <p:nvPr/>
              </p:nvSpPr>
              <p:spPr>
                <a:xfrm>
                  <a:off x="158505" y="2287733"/>
                  <a:ext cx="201070" cy="157591"/>
                </a:xfrm>
                <a:custGeom>
                  <a:rect b="b" l="l" r="r" t="t"/>
                  <a:pathLst>
                    <a:path extrusionOk="0" h="1863" w="2377">
                      <a:moveTo>
                        <a:pt x="760" y="173"/>
                      </a:moveTo>
                      <a:cubicBezTo>
                        <a:pt x="858" y="173"/>
                        <a:pt x="950" y="188"/>
                        <a:pt x="1048" y="211"/>
                      </a:cubicBezTo>
                      <a:cubicBezTo>
                        <a:pt x="1230" y="264"/>
                        <a:pt x="1405" y="355"/>
                        <a:pt x="1557" y="484"/>
                      </a:cubicBezTo>
                      <a:cubicBezTo>
                        <a:pt x="1792" y="666"/>
                        <a:pt x="2126" y="1016"/>
                        <a:pt x="2027" y="1342"/>
                      </a:cubicBezTo>
                      <a:cubicBezTo>
                        <a:pt x="1964" y="1547"/>
                        <a:pt x="1823" y="1620"/>
                        <a:pt x="1661" y="1620"/>
                      </a:cubicBezTo>
                      <a:cubicBezTo>
                        <a:pt x="1452" y="1620"/>
                        <a:pt x="1207" y="1499"/>
                        <a:pt x="1048" y="1387"/>
                      </a:cubicBezTo>
                      <a:cubicBezTo>
                        <a:pt x="722" y="1160"/>
                        <a:pt x="396" y="841"/>
                        <a:pt x="434" y="424"/>
                      </a:cubicBezTo>
                      <a:cubicBezTo>
                        <a:pt x="456" y="408"/>
                        <a:pt x="471" y="378"/>
                        <a:pt x="479" y="355"/>
                      </a:cubicBezTo>
                      <a:cubicBezTo>
                        <a:pt x="487" y="242"/>
                        <a:pt x="669" y="188"/>
                        <a:pt x="760" y="173"/>
                      </a:cubicBezTo>
                      <a:close/>
                      <a:moveTo>
                        <a:pt x="732" y="0"/>
                      </a:moveTo>
                      <a:cubicBezTo>
                        <a:pt x="507" y="0"/>
                        <a:pt x="315" y="79"/>
                        <a:pt x="289" y="325"/>
                      </a:cubicBezTo>
                      <a:cubicBezTo>
                        <a:pt x="1" y="1062"/>
                        <a:pt x="1005" y="1863"/>
                        <a:pt x="1695" y="1863"/>
                      </a:cubicBezTo>
                      <a:cubicBezTo>
                        <a:pt x="1985" y="1863"/>
                        <a:pt x="2219" y="1721"/>
                        <a:pt x="2278" y="1372"/>
                      </a:cubicBezTo>
                      <a:cubicBezTo>
                        <a:pt x="2376" y="826"/>
                        <a:pt x="1845" y="378"/>
                        <a:pt x="1405" y="166"/>
                      </a:cubicBezTo>
                      <a:cubicBezTo>
                        <a:pt x="1252" y="91"/>
                        <a:pt x="973"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1" name="Google Shape;421;p15"/>
                <p:cNvGrpSpPr/>
                <p:nvPr/>
              </p:nvGrpSpPr>
              <p:grpSpPr>
                <a:xfrm>
                  <a:off x="510390" y="4021761"/>
                  <a:ext cx="436654" cy="517522"/>
                  <a:chOff x="586590" y="3983661"/>
                  <a:chExt cx="436654" cy="517522"/>
                </a:xfrm>
              </p:grpSpPr>
              <p:sp>
                <p:nvSpPr>
                  <p:cNvPr id="422" name="Google Shape;422;p15"/>
                  <p:cNvSpPr/>
                  <p:nvPr/>
                </p:nvSpPr>
                <p:spPr>
                  <a:xfrm>
                    <a:off x="586590" y="4218482"/>
                    <a:ext cx="436654" cy="282700"/>
                  </a:xfrm>
                  <a:custGeom>
                    <a:rect b="b" l="l" r="r" t="t"/>
                    <a:pathLst>
                      <a:path extrusionOk="0" h="3342" w="5162">
                        <a:moveTo>
                          <a:pt x="1348" y="0"/>
                        </a:moveTo>
                        <a:cubicBezTo>
                          <a:pt x="1234" y="0"/>
                          <a:pt x="1117" y="13"/>
                          <a:pt x="995" y="40"/>
                        </a:cubicBezTo>
                        <a:cubicBezTo>
                          <a:pt x="1" y="268"/>
                          <a:pt x="259" y="1270"/>
                          <a:pt x="744" y="1869"/>
                        </a:cubicBezTo>
                        <a:cubicBezTo>
                          <a:pt x="1040" y="2218"/>
                          <a:pt x="1397" y="2507"/>
                          <a:pt x="1799" y="2712"/>
                        </a:cubicBezTo>
                        <a:cubicBezTo>
                          <a:pt x="2604" y="3137"/>
                          <a:pt x="3514" y="3266"/>
                          <a:pt x="4417" y="3342"/>
                        </a:cubicBezTo>
                        <a:cubicBezTo>
                          <a:pt x="4425" y="3319"/>
                          <a:pt x="4448" y="3304"/>
                          <a:pt x="4478" y="3304"/>
                        </a:cubicBezTo>
                        <a:cubicBezTo>
                          <a:pt x="4895" y="3296"/>
                          <a:pt x="5161" y="2856"/>
                          <a:pt x="4979" y="2476"/>
                        </a:cubicBezTo>
                        <a:cubicBezTo>
                          <a:pt x="4873" y="2249"/>
                          <a:pt x="4637" y="2211"/>
                          <a:pt x="4425" y="2120"/>
                        </a:cubicBezTo>
                        <a:cubicBezTo>
                          <a:pt x="4303" y="2074"/>
                          <a:pt x="4190" y="2013"/>
                          <a:pt x="4076" y="1945"/>
                        </a:cubicBezTo>
                        <a:cubicBezTo>
                          <a:pt x="3795" y="1755"/>
                          <a:pt x="3537" y="1528"/>
                          <a:pt x="3317" y="1262"/>
                        </a:cubicBezTo>
                        <a:cubicBezTo>
                          <a:pt x="2783" y="675"/>
                          <a:pt x="2173" y="0"/>
                          <a:pt x="13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5"/>
                  <p:cNvSpPr/>
                  <p:nvPr/>
                </p:nvSpPr>
                <p:spPr>
                  <a:xfrm>
                    <a:off x="612305" y="3996265"/>
                    <a:ext cx="130945" cy="112505"/>
                  </a:xfrm>
                  <a:custGeom>
                    <a:rect b="b" l="l" r="r" t="t"/>
                    <a:pathLst>
                      <a:path extrusionOk="0" h="1330" w="1548">
                        <a:moveTo>
                          <a:pt x="665" y="1"/>
                        </a:moveTo>
                        <a:cubicBezTo>
                          <a:pt x="387" y="1"/>
                          <a:pt x="138" y="183"/>
                          <a:pt x="61" y="451"/>
                        </a:cubicBezTo>
                        <a:cubicBezTo>
                          <a:pt x="61" y="459"/>
                          <a:pt x="61" y="467"/>
                          <a:pt x="61" y="474"/>
                        </a:cubicBezTo>
                        <a:cubicBezTo>
                          <a:pt x="53" y="482"/>
                          <a:pt x="53" y="489"/>
                          <a:pt x="53" y="497"/>
                        </a:cubicBezTo>
                        <a:cubicBezTo>
                          <a:pt x="38" y="558"/>
                          <a:pt x="38" y="634"/>
                          <a:pt x="53" y="702"/>
                        </a:cubicBezTo>
                        <a:cubicBezTo>
                          <a:pt x="61" y="732"/>
                          <a:pt x="38" y="770"/>
                          <a:pt x="0" y="778"/>
                        </a:cubicBezTo>
                        <a:cubicBezTo>
                          <a:pt x="59" y="1109"/>
                          <a:pt x="510" y="1330"/>
                          <a:pt x="895" y="1330"/>
                        </a:cubicBezTo>
                        <a:cubicBezTo>
                          <a:pt x="1249" y="1330"/>
                          <a:pt x="1547" y="1142"/>
                          <a:pt x="1427" y="679"/>
                        </a:cubicBezTo>
                        <a:cubicBezTo>
                          <a:pt x="1343" y="353"/>
                          <a:pt x="1085" y="42"/>
                          <a:pt x="729" y="4"/>
                        </a:cubicBezTo>
                        <a:cubicBezTo>
                          <a:pt x="707" y="2"/>
                          <a:pt x="686" y="1"/>
                          <a:pt x="6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5"/>
                  <p:cNvSpPr/>
                  <p:nvPr/>
                </p:nvSpPr>
                <p:spPr>
                  <a:xfrm>
                    <a:off x="599447" y="3983661"/>
                    <a:ext cx="150824" cy="136867"/>
                  </a:xfrm>
                  <a:custGeom>
                    <a:rect b="b" l="l" r="r" t="t"/>
                    <a:pathLst>
                      <a:path extrusionOk="0" h="1618" w="1783">
                        <a:moveTo>
                          <a:pt x="825" y="150"/>
                        </a:moveTo>
                        <a:cubicBezTo>
                          <a:pt x="846" y="150"/>
                          <a:pt x="867" y="151"/>
                          <a:pt x="888" y="153"/>
                        </a:cubicBezTo>
                        <a:cubicBezTo>
                          <a:pt x="1237" y="191"/>
                          <a:pt x="1495" y="502"/>
                          <a:pt x="1579" y="821"/>
                        </a:cubicBezTo>
                        <a:cubicBezTo>
                          <a:pt x="1699" y="1288"/>
                          <a:pt x="1400" y="1478"/>
                          <a:pt x="1045" y="1478"/>
                        </a:cubicBezTo>
                        <a:cubicBezTo>
                          <a:pt x="662" y="1478"/>
                          <a:pt x="215" y="1257"/>
                          <a:pt x="160" y="927"/>
                        </a:cubicBezTo>
                        <a:cubicBezTo>
                          <a:pt x="198" y="919"/>
                          <a:pt x="220" y="881"/>
                          <a:pt x="213" y="851"/>
                        </a:cubicBezTo>
                        <a:cubicBezTo>
                          <a:pt x="198" y="783"/>
                          <a:pt x="198" y="707"/>
                          <a:pt x="213" y="646"/>
                        </a:cubicBezTo>
                        <a:cubicBezTo>
                          <a:pt x="220" y="638"/>
                          <a:pt x="220" y="631"/>
                          <a:pt x="220" y="623"/>
                        </a:cubicBezTo>
                        <a:cubicBezTo>
                          <a:pt x="220" y="616"/>
                          <a:pt x="220" y="608"/>
                          <a:pt x="220" y="600"/>
                        </a:cubicBezTo>
                        <a:cubicBezTo>
                          <a:pt x="305" y="332"/>
                          <a:pt x="547" y="150"/>
                          <a:pt x="825" y="150"/>
                        </a:cubicBezTo>
                        <a:close/>
                        <a:moveTo>
                          <a:pt x="824" y="1"/>
                        </a:moveTo>
                        <a:cubicBezTo>
                          <a:pt x="820" y="1"/>
                          <a:pt x="816" y="1"/>
                          <a:pt x="812" y="1"/>
                        </a:cubicBezTo>
                        <a:cubicBezTo>
                          <a:pt x="372" y="9"/>
                          <a:pt x="23" y="388"/>
                          <a:pt x="61" y="836"/>
                        </a:cubicBezTo>
                        <a:cubicBezTo>
                          <a:pt x="0" y="1284"/>
                          <a:pt x="588" y="1617"/>
                          <a:pt x="1087" y="1617"/>
                        </a:cubicBezTo>
                        <a:cubicBezTo>
                          <a:pt x="1459" y="1617"/>
                          <a:pt x="1783" y="1432"/>
                          <a:pt x="1753" y="972"/>
                        </a:cubicBezTo>
                        <a:cubicBezTo>
                          <a:pt x="1723" y="498"/>
                          <a:pt x="1334" y="1"/>
                          <a:pt x="82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5" name="Google Shape;425;p15"/>
              <p:cNvSpPr/>
              <p:nvPr/>
            </p:nvSpPr>
            <p:spPr>
              <a:xfrm>
                <a:off x="5753803" y="4205223"/>
                <a:ext cx="1666900" cy="1339225"/>
              </a:xfrm>
              <a:custGeom>
                <a:rect b="b" l="l" r="r" t="t"/>
                <a:pathLst>
                  <a:path extrusionOk="0" h="53569" w="66676">
                    <a:moveTo>
                      <a:pt x="59694" y="22577"/>
                    </a:moveTo>
                    <a:cubicBezTo>
                      <a:pt x="58900" y="23022"/>
                      <a:pt x="58297" y="23180"/>
                      <a:pt x="57598" y="23339"/>
                    </a:cubicBezTo>
                    <a:cubicBezTo>
                      <a:pt x="56900" y="23498"/>
                      <a:pt x="56805" y="22847"/>
                      <a:pt x="55503" y="23530"/>
                    </a:cubicBezTo>
                    <a:cubicBezTo>
                      <a:pt x="54201" y="24213"/>
                      <a:pt x="51503" y="27038"/>
                      <a:pt x="49788" y="27435"/>
                    </a:cubicBezTo>
                    <a:cubicBezTo>
                      <a:pt x="48074" y="27832"/>
                      <a:pt x="46121" y="26927"/>
                      <a:pt x="45216" y="25911"/>
                    </a:cubicBezTo>
                    <a:cubicBezTo>
                      <a:pt x="44311" y="24895"/>
                      <a:pt x="44565" y="23196"/>
                      <a:pt x="44359" y="21339"/>
                    </a:cubicBezTo>
                    <a:cubicBezTo>
                      <a:pt x="44153" y="19482"/>
                      <a:pt x="44613" y="16990"/>
                      <a:pt x="43978" y="14767"/>
                    </a:cubicBezTo>
                    <a:cubicBezTo>
                      <a:pt x="43343" y="12545"/>
                      <a:pt x="40883" y="10100"/>
                      <a:pt x="40549" y="8004"/>
                    </a:cubicBezTo>
                    <a:cubicBezTo>
                      <a:pt x="40216" y="5909"/>
                      <a:pt x="42152" y="3528"/>
                      <a:pt x="41977" y="2194"/>
                    </a:cubicBezTo>
                    <a:cubicBezTo>
                      <a:pt x="41802" y="861"/>
                      <a:pt x="40438" y="-60"/>
                      <a:pt x="39501" y="3"/>
                    </a:cubicBezTo>
                    <a:cubicBezTo>
                      <a:pt x="38565" y="67"/>
                      <a:pt x="36961" y="1638"/>
                      <a:pt x="36358" y="2575"/>
                    </a:cubicBezTo>
                    <a:cubicBezTo>
                      <a:pt x="35755" y="3512"/>
                      <a:pt x="35691" y="4401"/>
                      <a:pt x="35881" y="5623"/>
                    </a:cubicBezTo>
                    <a:cubicBezTo>
                      <a:pt x="36072" y="6845"/>
                      <a:pt x="36977" y="8417"/>
                      <a:pt x="37501" y="9909"/>
                    </a:cubicBezTo>
                    <a:cubicBezTo>
                      <a:pt x="38025" y="11401"/>
                      <a:pt x="38914" y="12830"/>
                      <a:pt x="39025" y="14576"/>
                    </a:cubicBezTo>
                    <a:cubicBezTo>
                      <a:pt x="39136" y="16322"/>
                      <a:pt x="38501" y="18624"/>
                      <a:pt x="38167" y="20386"/>
                    </a:cubicBezTo>
                    <a:cubicBezTo>
                      <a:pt x="37834" y="22148"/>
                      <a:pt x="37691" y="23768"/>
                      <a:pt x="37024" y="25149"/>
                    </a:cubicBezTo>
                    <a:cubicBezTo>
                      <a:pt x="36357" y="26530"/>
                      <a:pt x="36167" y="27959"/>
                      <a:pt x="34167" y="28673"/>
                    </a:cubicBezTo>
                    <a:cubicBezTo>
                      <a:pt x="32167" y="29387"/>
                      <a:pt x="27658" y="30657"/>
                      <a:pt x="25023" y="29435"/>
                    </a:cubicBezTo>
                    <a:cubicBezTo>
                      <a:pt x="22388" y="28213"/>
                      <a:pt x="19514" y="23403"/>
                      <a:pt x="18355" y="21339"/>
                    </a:cubicBezTo>
                    <a:cubicBezTo>
                      <a:pt x="17196" y="19275"/>
                      <a:pt x="17467" y="18291"/>
                      <a:pt x="18070" y="17053"/>
                    </a:cubicBezTo>
                    <a:cubicBezTo>
                      <a:pt x="18673" y="15815"/>
                      <a:pt x="21372" y="14989"/>
                      <a:pt x="21975" y="13909"/>
                    </a:cubicBezTo>
                    <a:cubicBezTo>
                      <a:pt x="22578" y="12829"/>
                      <a:pt x="22372" y="11369"/>
                      <a:pt x="21689" y="10575"/>
                    </a:cubicBezTo>
                    <a:cubicBezTo>
                      <a:pt x="21006" y="9781"/>
                      <a:pt x="18959" y="8607"/>
                      <a:pt x="17879" y="9147"/>
                    </a:cubicBezTo>
                    <a:cubicBezTo>
                      <a:pt x="16800" y="9687"/>
                      <a:pt x="16784" y="11957"/>
                      <a:pt x="15212" y="13814"/>
                    </a:cubicBezTo>
                    <a:cubicBezTo>
                      <a:pt x="13640" y="15671"/>
                      <a:pt x="9751" y="18021"/>
                      <a:pt x="8449" y="20291"/>
                    </a:cubicBezTo>
                    <a:cubicBezTo>
                      <a:pt x="7147" y="22561"/>
                      <a:pt x="8101" y="25419"/>
                      <a:pt x="7402" y="27435"/>
                    </a:cubicBezTo>
                    <a:cubicBezTo>
                      <a:pt x="6704" y="29451"/>
                      <a:pt x="5369" y="30848"/>
                      <a:pt x="4258" y="32388"/>
                    </a:cubicBezTo>
                    <a:cubicBezTo>
                      <a:pt x="3147" y="33928"/>
                      <a:pt x="-1854" y="33626"/>
                      <a:pt x="734" y="36674"/>
                    </a:cubicBezTo>
                    <a:cubicBezTo>
                      <a:pt x="3322" y="39722"/>
                      <a:pt x="11704" y="48009"/>
                      <a:pt x="19784" y="50676"/>
                    </a:cubicBezTo>
                    <a:cubicBezTo>
                      <a:pt x="27864" y="53343"/>
                      <a:pt x="41675" y="54518"/>
                      <a:pt x="49216" y="52676"/>
                    </a:cubicBezTo>
                    <a:cubicBezTo>
                      <a:pt x="56757" y="50835"/>
                      <a:pt x="62250" y="44088"/>
                      <a:pt x="65028" y="39627"/>
                    </a:cubicBezTo>
                    <a:cubicBezTo>
                      <a:pt x="67806" y="35166"/>
                      <a:pt x="66330" y="29070"/>
                      <a:pt x="65885" y="25911"/>
                    </a:cubicBezTo>
                    <a:cubicBezTo>
                      <a:pt x="65441" y="22752"/>
                      <a:pt x="63393" y="21228"/>
                      <a:pt x="62361" y="20672"/>
                    </a:cubicBezTo>
                    <a:cubicBezTo>
                      <a:pt x="61329" y="20116"/>
                      <a:pt x="60488" y="22133"/>
                      <a:pt x="59694" y="22577"/>
                    </a:cubicBezTo>
                    <a:close/>
                  </a:path>
                </a:pathLst>
              </a:custGeom>
              <a:solidFill>
                <a:schemeClr val="dk1"/>
              </a:solidFill>
              <a:ln>
                <a:noFill/>
              </a:ln>
            </p:spPr>
          </p:sp>
        </p:grpSp>
        <p:sp>
          <p:nvSpPr>
            <p:cNvPr id="426" name="Google Shape;426;p15"/>
            <p:cNvSpPr/>
            <p:nvPr/>
          </p:nvSpPr>
          <p:spPr>
            <a:xfrm>
              <a:off x="-809923" y="-930275"/>
              <a:ext cx="2166725" cy="1928825"/>
            </a:xfrm>
            <a:custGeom>
              <a:rect b="b" l="l" r="r" t="t"/>
              <a:pathLst>
                <a:path extrusionOk="0" h="77153" w="86669">
                  <a:moveTo>
                    <a:pt x="2679" y="31115"/>
                  </a:moveTo>
                  <a:cubicBezTo>
                    <a:pt x="-2528" y="43180"/>
                    <a:pt x="393" y="74295"/>
                    <a:pt x="11061" y="76835"/>
                  </a:cubicBezTo>
                  <a:cubicBezTo>
                    <a:pt x="21729" y="79375"/>
                    <a:pt x="54241" y="58420"/>
                    <a:pt x="66687" y="46355"/>
                  </a:cubicBezTo>
                  <a:cubicBezTo>
                    <a:pt x="79133" y="34290"/>
                    <a:pt x="89801" y="11430"/>
                    <a:pt x="85737" y="4445"/>
                  </a:cubicBezTo>
                  <a:cubicBezTo>
                    <a:pt x="81673" y="-2540"/>
                    <a:pt x="56146" y="0"/>
                    <a:pt x="42303" y="4445"/>
                  </a:cubicBezTo>
                  <a:cubicBezTo>
                    <a:pt x="28460" y="8890"/>
                    <a:pt x="7886" y="19050"/>
                    <a:pt x="2679" y="31115"/>
                  </a:cubicBezTo>
                  <a:close/>
                </a:path>
              </a:pathLst>
            </a:custGeom>
            <a:solidFill>
              <a:schemeClr val="dk1"/>
            </a:solidFill>
            <a:ln>
              <a:noFill/>
            </a:ln>
          </p:spPr>
        </p:sp>
      </p:grpSp>
      <p:sp>
        <p:nvSpPr>
          <p:cNvPr id="427" name="Google Shape;427;p15"/>
          <p:cNvSpPr txBox="1"/>
          <p:nvPr>
            <p:ph idx="4" type="title"/>
          </p:nvPr>
        </p:nvSpPr>
        <p:spPr>
          <a:xfrm flipH="1">
            <a:off x="715836" y="359300"/>
            <a:ext cx="77271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28" name="Google Shape;428;p15"/>
          <p:cNvGrpSpPr/>
          <p:nvPr/>
        </p:nvGrpSpPr>
        <p:grpSpPr>
          <a:xfrm flipH="1">
            <a:off x="8172500" y="3847580"/>
            <a:ext cx="2002531" cy="2292851"/>
            <a:chOff x="1492425" y="3628600"/>
            <a:chExt cx="1310900" cy="1500950"/>
          </a:xfrm>
        </p:grpSpPr>
        <p:sp>
          <p:nvSpPr>
            <p:cNvPr id="429" name="Google Shape;429;p15"/>
            <p:cNvSpPr/>
            <p:nvPr/>
          </p:nvSpPr>
          <p:spPr>
            <a:xfrm>
              <a:off x="2228500" y="3628600"/>
              <a:ext cx="104600" cy="87925"/>
            </a:xfrm>
            <a:custGeom>
              <a:rect b="b" l="l" r="r" t="t"/>
              <a:pathLst>
                <a:path extrusionOk="0" h="3517" w="4184">
                  <a:moveTo>
                    <a:pt x="2922" y="0"/>
                  </a:moveTo>
                  <a:cubicBezTo>
                    <a:pt x="1687" y="0"/>
                    <a:pt x="0" y="929"/>
                    <a:pt x="1106" y="2435"/>
                  </a:cubicBezTo>
                  <a:cubicBezTo>
                    <a:pt x="1243" y="2998"/>
                    <a:pt x="1535" y="3516"/>
                    <a:pt x="2014" y="3516"/>
                  </a:cubicBezTo>
                  <a:cubicBezTo>
                    <a:pt x="2194" y="3516"/>
                    <a:pt x="2400" y="3443"/>
                    <a:pt x="2634" y="3272"/>
                  </a:cubicBezTo>
                  <a:cubicBezTo>
                    <a:pt x="3199" y="2853"/>
                    <a:pt x="2801" y="2372"/>
                    <a:pt x="3052" y="1891"/>
                  </a:cubicBezTo>
                  <a:cubicBezTo>
                    <a:pt x="3220" y="1577"/>
                    <a:pt x="3931" y="1159"/>
                    <a:pt x="3994" y="970"/>
                  </a:cubicBezTo>
                  <a:cubicBezTo>
                    <a:pt x="4184" y="302"/>
                    <a:pt x="3626" y="0"/>
                    <a:pt x="29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5"/>
            <p:cNvSpPr/>
            <p:nvPr/>
          </p:nvSpPr>
          <p:spPr>
            <a:xfrm>
              <a:off x="1492425" y="3695750"/>
              <a:ext cx="1258075" cy="1433800"/>
            </a:xfrm>
            <a:custGeom>
              <a:rect b="b" l="l" r="r" t="t"/>
              <a:pathLst>
                <a:path extrusionOk="0" h="57352" w="50323">
                  <a:moveTo>
                    <a:pt x="17263" y="34378"/>
                  </a:moveTo>
                  <a:lnTo>
                    <a:pt x="17308" y="34389"/>
                  </a:lnTo>
                  <a:lnTo>
                    <a:pt x="17308" y="34389"/>
                  </a:lnTo>
                  <a:cubicBezTo>
                    <a:pt x="17293" y="34385"/>
                    <a:pt x="17278" y="34381"/>
                    <a:pt x="17263" y="34378"/>
                  </a:cubicBezTo>
                  <a:close/>
                  <a:moveTo>
                    <a:pt x="36471" y="0"/>
                  </a:moveTo>
                  <a:cubicBezTo>
                    <a:pt x="34085" y="0"/>
                    <a:pt x="34002" y="2574"/>
                    <a:pt x="34232" y="4122"/>
                  </a:cubicBezTo>
                  <a:cubicBezTo>
                    <a:pt x="34399" y="5168"/>
                    <a:pt x="34692" y="6131"/>
                    <a:pt x="33876" y="6926"/>
                  </a:cubicBezTo>
                  <a:cubicBezTo>
                    <a:pt x="33290" y="7470"/>
                    <a:pt x="32349" y="7282"/>
                    <a:pt x="31972" y="8098"/>
                  </a:cubicBezTo>
                  <a:cubicBezTo>
                    <a:pt x="31575" y="8976"/>
                    <a:pt x="32474" y="9771"/>
                    <a:pt x="32579" y="10587"/>
                  </a:cubicBezTo>
                  <a:cubicBezTo>
                    <a:pt x="32746" y="11717"/>
                    <a:pt x="32119" y="12617"/>
                    <a:pt x="31177" y="13098"/>
                  </a:cubicBezTo>
                  <a:cubicBezTo>
                    <a:pt x="30737" y="13315"/>
                    <a:pt x="30203" y="13428"/>
                    <a:pt x="29665" y="13428"/>
                  </a:cubicBezTo>
                  <a:cubicBezTo>
                    <a:pt x="28385" y="13428"/>
                    <a:pt x="27077" y="12794"/>
                    <a:pt x="26930" y="11424"/>
                  </a:cubicBezTo>
                  <a:cubicBezTo>
                    <a:pt x="26762" y="9751"/>
                    <a:pt x="30152" y="7302"/>
                    <a:pt x="29378" y="6110"/>
                  </a:cubicBezTo>
                  <a:cubicBezTo>
                    <a:pt x="29102" y="5699"/>
                    <a:pt x="28708" y="5531"/>
                    <a:pt x="28268" y="5531"/>
                  </a:cubicBezTo>
                  <a:cubicBezTo>
                    <a:pt x="26938" y="5531"/>
                    <a:pt x="25183" y="7060"/>
                    <a:pt x="24963" y="8035"/>
                  </a:cubicBezTo>
                  <a:cubicBezTo>
                    <a:pt x="24754" y="8934"/>
                    <a:pt x="25591" y="10023"/>
                    <a:pt x="25256" y="10797"/>
                  </a:cubicBezTo>
                  <a:cubicBezTo>
                    <a:pt x="25055" y="11254"/>
                    <a:pt x="24744" y="11431"/>
                    <a:pt x="24405" y="11431"/>
                  </a:cubicBezTo>
                  <a:cubicBezTo>
                    <a:pt x="23861" y="11431"/>
                    <a:pt x="23248" y="10973"/>
                    <a:pt x="22912" y="10483"/>
                  </a:cubicBezTo>
                  <a:cubicBezTo>
                    <a:pt x="21949" y="9120"/>
                    <a:pt x="22423" y="1140"/>
                    <a:pt x="19683" y="1140"/>
                  </a:cubicBezTo>
                  <a:cubicBezTo>
                    <a:pt x="19269" y="1140"/>
                    <a:pt x="18781" y="1322"/>
                    <a:pt x="18204" y="1737"/>
                  </a:cubicBezTo>
                  <a:cubicBezTo>
                    <a:pt x="17137" y="2511"/>
                    <a:pt x="16614" y="4227"/>
                    <a:pt x="16489" y="5503"/>
                  </a:cubicBezTo>
                  <a:cubicBezTo>
                    <a:pt x="16321" y="7219"/>
                    <a:pt x="17305" y="7867"/>
                    <a:pt x="18309" y="9060"/>
                  </a:cubicBezTo>
                  <a:cubicBezTo>
                    <a:pt x="19000" y="9876"/>
                    <a:pt x="19544" y="10880"/>
                    <a:pt x="19167" y="11885"/>
                  </a:cubicBezTo>
                  <a:cubicBezTo>
                    <a:pt x="18922" y="12559"/>
                    <a:pt x="18396" y="12986"/>
                    <a:pt x="17780" y="12986"/>
                  </a:cubicBezTo>
                  <a:cubicBezTo>
                    <a:pt x="17554" y="12986"/>
                    <a:pt x="17316" y="12929"/>
                    <a:pt x="17075" y="12805"/>
                  </a:cubicBezTo>
                  <a:cubicBezTo>
                    <a:pt x="16175" y="12345"/>
                    <a:pt x="16468" y="11571"/>
                    <a:pt x="15966" y="10859"/>
                  </a:cubicBezTo>
                  <a:cubicBezTo>
                    <a:pt x="15463" y="10148"/>
                    <a:pt x="14564" y="9771"/>
                    <a:pt x="13748" y="9667"/>
                  </a:cubicBezTo>
                  <a:cubicBezTo>
                    <a:pt x="13639" y="9650"/>
                    <a:pt x="13524" y="9642"/>
                    <a:pt x="13404" y="9642"/>
                  </a:cubicBezTo>
                  <a:cubicBezTo>
                    <a:pt x="11579" y="9642"/>
                    <a:pt x="8618" y="11516"/>
                    <a:pt x="10798" y="13224"/>
                  </a:cubicBezTo>
                  <a:cubicBezTo>
                    <a:pt x="11697" y="13935"/>
                    <a:pt x="15589" y="15316"/>
                    <a:pt x="12702" y="16467"/>
                  </a:cubicBezTo>
                  <a:cubicBezTo>
                    <a:pt x="11132" y="17116"/>
                    <a:pt x="8621" y="17597"/>
                    <a:pt x="9563" y="19982"/>
                  </a:cubicBezTo>
                  <a:cubicBezTo>
                    <a:pt x="9877" y="20798"/>
                    <a:pt x="10986" y="21551"/>
                    <a:pt x="9647" y="22033"/>
                  </a:cubicBezTo>
                  <a:cubicBezTo>
                    <a:pt x="9547" y="22069"/>
                    <a:pt x="9432" y="22085"/>
                    <a:pt x="9307" y="22085"/>
                  </a:cubicBezTo>
                  <a:cubicBezTo>
                    <a:pt x="8649" y="22085"/>
                    <a:pt x="7703" y="21656"/>
                    <a:pt x="7052" y="21656"/>
                  </a:cubicBezTo>
                  <a:cubicBezTo>
                    <a:pt x="5211" y="21656"/>
                    <a:pt x="3035" y="22095"/>
                    <a:pt x="1633" y="23414"/>
                  </a:cubicBezTo>
                  <a:cubicBezTo>
                    <a:pt x="64" y="24899"/>
                    <a:pt x="1" y="27431"/>
                    <a:pt x="2344" y="28373"/>
                  </a:cubicBezTo>
                  <a:cubicBezTo>
                    <a:pt x="2710" y="28516"/>
                    <a:pt x="3042" y="28580"/>
                    <a:pt x="3347" y="28580"/>
                  </a:cubicBezTo>
                  <a:cubicBezTo>
                    <a:pt x="5085" y="28580"/>
                    <a:pt x="5966" y="26524"/>
                    <a:pt x="7408" y="25527"/>
                  </a:cubicBezTo>
                  <a:cubicBezTo>
                    <a:pt x="7844" y="25232"/>
                    <a:pt x="8354" y="25098"/>
                    <a:pt x="8876" y="25098"/>
                  </a:cubicBezTo>
                  <a:cubicBezTo>
                    <a:pt x="10058" y="25098"/>
                    <a:pt x="11298" y="25785"/>
                    <a:pt x="11865" y="26845"/>
                  </a:cubicBezTo>
                  <a:cubicBezTo>
                    <a:pt x="12304" y="27682"/>
                    <a:pt x="12074" y="28791"/>
                    <a:pt x="10923" y="28812"/>
                  </a:cubicBezTo>
                  <a:cubicBezTo>
                    <a:pt x="10906" y="28813"/>
                    <a:pt x="10890" y="28813"/>
                    <a:pt x="10874" y="28813"/>
                  </a:cubicBezTo>
                  <a:cubicBezTo>
                    <a:pt x="10097" y="28813"/>
                    <a:pt x="9661" y="27870"/>
                    <a:pt x="8938" y="27870"/>
                  </a:cubicBezTo>
                  <a:cubicBezTo>
                    <a:pt x="8930" y="27870"/>
                    <a:pt x="8922" y="27870"/>
                    <a:pt x="8914" y="27870"/>
                  </a:cubicBezTo>
                  <a:cubicBezTo>
                    <a:pt x="6717" y="27975"/>
                    <a:pt x="8203" y="30611"/>
                    <a:pt x="9333" y="31176"/>
                  </a:cubicBezTo>
                  <a:cubicBezTo>
                    <a:pt x="9517" y="31269"/>
                    <a:pt x="9716" y="31306"/>
                    <a:pt x="9921" y="31306"/>
                  </a:cubicBezTo>
                  <a:cubicBezTo>
                    <a:pt x="10754" y="31306"/>
                    <a:pt x="11704" y="30697"/>
                    <a:pt x="12348" y="30697"/>
                  </a:cubicBezTo>
                  <a:cubicBezTo>
                    <a:pt x="12697" y="30697"/>
                    <a:pt x="12956" y="30876"/>
                    <a:pt x="13057" y="31427"/>
                  </a:cubicBezTo>
                  <a:cubicBezTo>
                    <a:pt x="13236" y="32363"/>
                    <a:pt x="11598" y="35702"/>
                    <a:pt x="13562" y="35702"/>
                  </a:cubicBezTo>
                  <a:cubicBezTo>
                    <a:pt x="13663" y="35702"/>
                    <a:pt x="13774" y="35693"/>
                    <a:pt x="13894" y="35675"/>
                  </a:cubicBezTo>
                  <a:cubicBezTo>
                    <a:pt x="14689" y="35549"/>
                    <a:pt x="14919" y="34650"/>
                    <a:pt x="15526" y="34294"/>
                  </a:cubicBezTo>
                  <a:cubicBezTo>
                    <a:pt x="15816" y="34126"/>
                    <a:pt x="16098" y="34058"/>
                    <a:pt x="16373" y="34058"/>
                  </a:cubicBezTo>
                  <a:cubicBezTo>
                    <a:pt x="16853" y="34058"/>
                    <a:pt x="17313" y="34264"/>
                    <a:pt x="17765" y="34503"/>
                  </a:cubicBezTo>
                  <a:lnTo>
                    <a:pt x="17308" y="34389"/>
                  </a:lnTo>
                  <a:lnTo>
                    <a:pt x="17308" y="34389"/>
                  </a:lnTo>
                  <a:cubicBezTo>
                    <a:pt x="19300" y="34918"/>
                    <a:pt x="18412" y="38886"/>
                    <a:pt x="18121" y="40257"/>
                  </a:cubicBezTo>
                  <a:cubicBezTo>
                    <a:pt x="17368" y="44065"/>
                    <a:pt x="16510" y="47476"/>
                    <a:pt x="17033" y="51368"/>
                  </a:cubicBezTo>
                  <a:cubicBezTo>
                    <a:pt x="17326" y="53439"/>
                    <a:pt x="18414" y="57352"/>
                    <a:pt x="21050" y="57352"/>
                  </a:cubicBezTo>
                  <a:cubicBezTo>
                    <a:pt x="22054" y="57352"/>
                    <a:pt x="23310" y="56201"/>
                    <a:pt x="23728" y="55343"/>
                  </a:cubicBezTo>
                  <a:cubicBezTo>
                    <a:pt x="24879" y="52916"/>
                    <a:pt x="23373" y="50196"/>
                    <a:pt x="23394" y="47811"/>
                  </a:cubicBezTo>
                  <a:cubicBezTo>
                    <a:pt x="23394" y="46832"/>
                    <a:pt x="23573" y="46483"/>
                    <a:pt x="23849" y="46483"/>
                  </a:cubicBezTo>
                  <a:cubicBezTo>
                    <a:pt x="24511" y="46483"/>
                    <a:pt x="25730" y="48488"/>
                    <a:pt x="26365" y="48606"/>
                  </a:cubicBezTo>
                  <a:cubicBezTo>
                    <a:pt x="26424" y="48616"/>
                    <a:pt x="26484" y="48621"/>
                    <a:pt x="26543" y="48621"/>
                  </a:cubicBezTo>
                  <a:cubicBezTo>
                    <a:pt x="27703" y="48621"/>
                    <a:pt x="28702" y="46727"/>
                    <a:pt x="28583" y="45572"/>
                  </a:cubicBezTo>
                  <a:cubicBezTo>
                    <a:pt x="28436" y="44337"/>
                    <a:pt x="27202" y="42977"/>
                    <a:pt x="26532" y="41931"/>
                  </a:cubicBezTo>
                  <a:cubicBezTo>
                    <a:pt x="25298" y="40027"/>
                    <a:pt x="22515" y="36888"/>
                    <a:pt x="24230" y="34399"/>
                  </a:cubicBezTo>
                  <a:cubicBezTo>
                    <a:pt x="24599" y="33874"/>
                    <a:pt x="24962" y="33661"/>
                    <a:pt x="25314" y="33661"/>
                  </a:cubicBezTo>
                  <a:cubicBezTo>
                    <a:pt x="26719" y="33661"/>
                    <a:pt x="27964" y="37056"/>
                    <a:pt x="28834" y="37642"/>
                  </a:cubicBezTo>
                  <a:cubicBezTo>
                    <a:pt x="29146" y="37857"/>
                    <a:pt x="29506" y="37957"/>
                    <a:pt x="29870" y="37957"/>
                  </a:cubicBezTo>
                  <a:cubicBezTo>
                    <a:pt x="30531" y="37957"/>
                    <a:pt x="31206" y="37630"/>
                    <a:pt x="31637" y="37077"/>
                  </a:cubicBezTo>
                  <a:cubicBezTo>
                    <a:pt x="32621" y="35759"/>
                    <a:pt x="31470" y="34189"/>
                    <a:pt x="32098" y="32976"/>
                  </a:cubicBezTo>
                  <a:cubicBezTo>
                    <a:pt x="32335" y="32501"/>
                    <a:pt x="32756" y="32277"/>
                    <a:pt x="33197" y="32277"/>
                  </a:cubicBezTo>
                  <a:cubicBezTo>
                    <a:pt x="33611" y="32277"/>
                    <a:pt x="34043" y="32475"/>
                    <a:pt x="34358" y="32850"/>
                  </a:cubicBezTo>
                  <a:cubicBezTo>
                    <a:pt x="35027" y="33624"/>
                    <a:pt x="34839" y="34984"/>
                    <a:pt x="35069" y="35926"/>
                  </a:cubicBezTo>
                  <a:cubicBezTo>
                    <a:pt x="35408" y="37255"/>
                    <a:pt x="36519" y="38885"/>
                    <a:pt x="37731" y="38885"/>
                  </a:cubicBezTo>
                  <a:cubicBezTo>
                    <a:pt x="38237" y="38885"/>
                    <a:pt x="38761" y="38601"/>
                    <a:pt x="39254" y="37893"/>
                  </a:cubicBezTo>
                  <a:cubicBezTo>
                    <a:pt x="39693" y="37244"/>
                    <a:pt x="39651" y="36051"/>
                    <a:pt x="40363" y="36010"/>
                  </a:cubicBezTo>
                  <a:cubicBezTo>
                    <a:pt x="40373" y="36009"/>
                    <a:pt x="40384" y="36008"/>
                    <a:pt x="40395" y="36008"/>
                  </a:cubicBezTo>
                  <a:cubicBezTo>
                    <a:pt x="40897" y="36008"/>
                    <a:pt x="42090" y="36913"/>
                    <a:pt x="42601" y="37056"/>
                  </a:cubicBezTo>
                  <a:cubicBezTo>
                    <a:pt x="43380" y="37292"/>
                    <a:pt x="44180" y="37424"/>
                    <a:pt x="44969" y="37424"/>
                  </a:cubicBezTo>
                  <a:cubicBezTo>
                    <a:pt x="46279" y="37424"/>
                    <a:pt x="47560" y="37060"/>
                    <a:pt x="48669" y="36198"/>
                  </a:cubicBezTo>
                  <a:cubicBezTo>
                    <a:pt x="49548" y="35528"/>
                    <a:pt x="50322" y="34608"/>
                    <a:pt x="50218" y="33436"/>
                  </a:cubicBezTo>
                  <a:cubicBezTo>
                    <a:pt x="50113" y="32202"/>
                    <a:pt x="49088" y="31825"/>
                    <a:pt x="48104" y="31302"/>
                  </a:cubicBezTo>
                  <a:cubicBezTo>
                    <a:pt x="47288" y="30842"/>
                    <a:pt x="45363" y="29984"/>
                    <a:pt x="45029" y="29000"/>
                  </a:cubicBezTo>
                  <a:cubicBezTo>
                    <a:pt x="44673" y="27849"/>
                    <a:pt x="45845" y="27808"/>
                    <a:pt x="46012" y="26887"/>
                  </a:cubicBezTo>
                  <a:cubicBezTo>
                    <a:pt x="46221" y="25778"/>
                    <a:pt x="45154" y="25569"/>
                    <a:pt x="44213" y="25548"/>
                  </a:cubicBezTo>
                  <a:cubicBezTo>
                    <a:pt x="44192" y="25547"/>
                    <a:pt x="44173" y="25547"/>
                    <a:pt x="44153" y="25547"/>
                  </a:cubicBezTo>
                  <a:cubicBezTo>
                    <a:pt x="43001" y="25547"/>
                    <a:pt x="42439" y="26143"/>
                    <a:pt x="41492" y="26699"/>
                  </a:cubicBezTo>
                  <a:cubicBezTo>
                    <a:pt x="41062" y="26958"/>
                    <a:pt x="40426" y="27104"/>
                    <a:pt x="39778" y="27104"/>
                  </a:cubicBezTo>
                  <a:cubicBezTo>
                    <a:pt x="38442" y="27104"/>
                    <a:pt x="37054" y="26484"/>
                    <a:pt x="37308" y="24962"/>
                  </a:cubicBezTo>
                  <a:cubicBezTo>
                    <a:pt x="37684" y="22702"/>
                    <a:pt x="41806" y="23435"/>
                    <a:pt x="41995" y="21049"/>
                  </a:cubicBezTo>
                  <a:cubicBezTo>
                    <a:pt x="42097" y="19724"/>
                    <a:pt x="41188" y="19454"/>
                    <a:pt x="40120" y="19454"/>
                  </a:cubicBezTo>
                  <a:cubicBezTo>
                    <a:pt x="39387" y="19454"/>
                    <a:pt x="38578" y="19582"/>
                    <a:pt x="37970" y="19582"/>
                  </a:cubicBezTo>
                  <a:cubicBezTo>
                    <a:pt x="37284" y="19582"/>
                    <a:pt x="36853" y="19419"/>
                    <a:pt x="37078" y="18727"/>
                  </a:cubicBezTo>
                  <a:cubicBezTo>
                    <a:pt x="37454" y="17555"/>
                    <a:pt x="38982" y="17283"/>
                    <a:pt x="38479" y="15777"/>
                  </a:cubicBezTo>
                  <a:cubicBezTo>
                    <a:pt x="38267" y="15147"/>
                    <a:pt x="38005" y="15009"/>
                    <a:pt x="37688" y="15009"/>
                  </a:cubicBezTo>
                  <a:cubicBezTo>
                    <a:pt x="37440" y="15009"/>
                    <a:pt x="37159" y="15094"/>
                    <a:pt x="36842" y="15094"/>
                  </a:cubicBezTo>
                  <a:cubicBezTo>
                    <a:pt x="36648" y="15094"/>
                    <a:pt x="36441" y="15062"/>
                    <a:pt x="36220" y="14960"/>
                  </a:cubicBezTo>
                  <a:cubicBezTo>
                    <a:pt x="34692" y="14228"/>
                    <a:pt x="36638" y="10462"/>
                    <a:pt x="36575" y="9060"/>
                  </a:cubicBezTo>
                  <a:cubicBezTo>
                    <a:pt x="36534" y="8077"/>
                    <a:pt x="35759" y="7386"/>
                    <a:pt x="35759" y="6486"/>
                  </a:cubicBezTo>
                  <a:cubicBezTo>
                    <a:pt x="35759" y="5524"/>
                    <a:pt x="36638" y="5126"/>
                    <a:pt x="37245" y="4478"/>
                  </a:cubicBezTo>
                  <a:cubicBezTo>
                    <a:pt x="38479" y="3201"/>
                    <a:pt x="39275" y="0"/>
                    <a:pt x="36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5"/>
            <p:cNvSpPr/>
            <p:nvPr/>
          </p:nvSpPr>
          <p:spPr>
            <a:xfrm>
              <a:off x="2278125" y="4704775"/>
              <a:ext cx="132200" cy="181800"/>
            </a:xfrm>
            <a:custGeom>
              <a:rect b="b" l="l" r="r" t="t"/>
              <a:pathLst>
                <a:path extrusionOk="0" h="7272" w="5288">
                  <a:moveTo>
                    <a:pt x="795" y="1"/>
                  </a:moveTo>
                  <a:cubicBezTo>
                    <a:pt x="733" y="43"/>
                    <a:pt x="670" y="64"/>
                    <a:pt x="586" y="64"/>
                  </a:cubicBezTo>
                  <a:lnTo>
                    <a:pt x="565" y="64"/>
                  </a:lnTo>
                  <a:cubicBezTo>
                    <a:pt x="544" y="84"/>
                    <a:pt x="523" y="105"/>
                    <a:pt x="502" y="105"/>
                  </a:cubicBezTo>
                  <a:cubicBezTo>
                    <a:pt x="168" y="273"/>
                    <a:pt x="0" y="649"/>
                    <a:pt x="84" y="1005"/>
                  </a:cubicBezTo>
                  <a:lnTo>
                    <a:pt x="84" y="963"/>
                  </a:lnTo>
                  <a:cubicBezTo>
                    <a:pt x="84" y="1068"/>
                    <a:pt x="1067" y="2323"/>
                    <a:pt x="1235" y="2993"/>
                  </a:cubicBezTo>
                  <a:cubicBezTo>
                    <a:pt x="1444" y="3934"/>
                    <a:pt x="1235" y="5001"/>
                    <a:pt x="1486" y="5901"/>
                  </a:cubicBezTo>
                  <a:cubicBezTo>
                    <a:pt x="1766" y="6850"/>
                    <a:pt x="2518" y="7272"/>
                    <a:pt x="3277" y="7272"/>
                  </a:cubicBezTo>
                  <a:cubicBezTo>
                    <a:pt x="4276" y="7272"/>
                    <a:pt x="5288" y="6540"/>
                    <a:pt x="5252" y="5315"/>
                  </a:cubicBezTo>
                  <a:cubicBezTo>
                    <a:pt x="5231" y="4102"/>
                    <a:pt x="4059" y="3453"/>
                    <a:pt x="4164" y="2261"/>
                  </a:cubicBezTo>
                  <a:cubicBezTo>
                    <a:pt x="4248" y="1612"/>
                    <a:pt x="5106" y="545"/>
                    <a:pt x="3850" y="147"/>
                  </a:cubicBezTo>
                  <a:cubicBezTo>
                    <a:pt x="3779" y="122"/>
                    <a:pt x="3711" y="112"/>
                    <a:pt x="3646" y="112"/>
                  </a:cubicBezTo>
                  <a:cubicBezTo>
                    <a:pt x="3274" y="112"/>
                    <a:pt x="2996" y="461"/>
                    <a:pt x="2657" y="461"/>
                  </a:cubicBezTo>
                  <a:cubicBezTo>
                    <a:pt x="2575" y="466"/>
                    <a:pt x="2504" y="468"/>
                    <a:pt x="2444" y="468"/>
                  </a:cubicBezTo>
                  <a:cubicBezTo>
                    <a:pt x="1984" y="468"/>
                    <a:pt x="2090" y="335"/>
                    <a:pt x="1590" y="168"/>
                  </a:cubicBezTo>
                  <a:cubicBezTo>
                    <a:pt x="1339" y="84"/>
                    <a:pt x="1067" y="22"/>
                    <a:pt x="7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5"/>
            <p:cNvSpPr/>
            <p:nvPr/>
          </p:nvSpPr>
          <p:spPr>
            <a:xfrm>
              <a:off x="2150350" y="4980850"/>
              <a:ext cx="90375" cy="69350"/>
            </a:xfrm>
            <a:custGeom>
              <a:rect b="b" l="l" r="r" t="t"/>
              <a:pathLst>
                <a:path extrusionOk="0" h="2774" w="3615">
                  <a:moveTo>
                    <a:pt x="1893" y="1"/>
                  </a:moveTo>
                  <a:cubicBezTo>
                    <a:pt x="1748" y="1"/>
                    <a:pt x="1605" y="58"/>
                    <a:pt x="1479" y="190"/>
                  </a:cubicBezTo>
                  <a:lnTo>
                    <a:pt x="1479" y="190"/>
                  </a:lnTo>
                  <a:lnTo>
                    <a:pt x="1554" y="47"/>
                  </a:lnTo>
                  <a:lnTo>
                    <a:pt x="1554" y="47"/>
                  </a:lnTo>
                  <a:cubicBezTo>
                    <a:pt x="1" y="565"/>
                    <a:pt x="687" y="2774"/>
                    <a:pt x="1858" y="2774"/>
                  </a:cubicBezTo>
                  <a:cubicBezTo>
                    <a:pt x="2059" y="2774"/>
                    <a:pt x="2275" y="2709"/>
                    <a:pt x="2496" y="2558"/>
                  </a:cubicBezTo>
                  <a:cubicBezTo>
                    <a:pt x="3614" y="1781"/>
                    <a:pt x="2703" y="1"/>
                    <a:pt x="18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5"/>
            <p:cNvSpPr/>
            <p:nvPr/>
          </p:nvSpPr>
          <p:spPr>
            <a:xfrm>
              <a:off x="2690825" y="4332300"/>
              <a:ext cx="112500" cy="97225"/>
            </a:xfrm>
            <a:custGeom>
              <a:rect b="b" l="l" r="r" t="t"/>
              <a:pathLst>
                <a:path extrusionOk="0" h="3889" w="4500">
                  <a:moveTo>
                    <a:pt x="2855" y="1"/>
                  </a:moveTo>
                  <a:cubicBezTo>
                    <a:pt x="2251" y="1"/>
                    <a:pt x="925" y="1057"/>
                    <a:pt x="1110" y="1530"/>
                  </a:cubicBezTo>
                  <a:lnTo>
                    <a:pt x="880" y="1509"/>
                  </a:lnTo>
                  <a:lnTo>
                    <a:pt x="880" y="1509"/>
                  </a:lnTo>
                  <a:cubicBezTo>
                    <a:pt x="545" y="2011"/>
                    <a:pt x="1" y="3078"/>
                    <a:pt x="963" y="3664"/>
                  </a:cubicBezTo>
                  <a:cubicBezTo>
                    <a:pt x="1227" y="3822"/>
                    <a:pt x="1453" y="3889"/>
                    <a:pt x="1650" y="3889"/>
                  </a:cubicBezTo>
                  <a:cubicBezTo>
                    <a:pt x="2392" y="3889"/>
                    <a:pt x="2712" y="2941"/>
                    <a:pt x="2993" y="2346"/>
                  </a:cubicBezTo>
                  <a:cubicBezTo>
                    <a:pt x="3328" y="1634"/>
                    <a:pt x="4500" y="65"/>
                    <a:pt x="2888" y="2"/>
                  </a:cubicBezTo>
                  <a:cubicBezTo>
                    <a:pt x="2877" y="1"/>
                    <a:pt x="2866" y="1"/>
                    <a:pt x="28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5"/>
            <p:cNvSpPr/>
            <p:nvPr/>
          </p:nvSpPr>
          <p:spPr>
            <a:xfrm>
              <a:off x="2033150" y="3665525"/>
              <a:ext cx="144025" cy="129250"/>
            </a:xfrm>
            <a:custGeom>
              <a:rect b="b" l="l" r="r" t="t"/>
              <a:pathLst>
                <a:path extrusionOk="0" h="5170" w="5761">
                  <a:moveTo>
                    <a:pt x="4079" y="1"/>
                  </a:moveTo>
                  <a:cubicBezTo>
                    <a:pt x="3460" y="1"/>
                    <a:pt x="3028" y="448"/>
                    <a:pt x="2497" y="560"/>
                  </a:cubicBezTo>
                  <a:cubicBezTo>
                    <a:pt x="2397" y="582"/>
                    <a:pt x="2295" y="589"/>
                    <a:pt x="2190" y="589"/>
                  </a:cubicBezTo>
                  <a:cubicBezTo>
                    <a:pt x="1915" y="589"/>
                    <a:pt x="1627" y="536"/>
                    <a:pt x="1358" y="536"/>
                  </a:cubicBezTo>
                  <a:cubicBezTo>
                    <a:pt x="1018" y="536"/>
                    <a:pt x="708" y="620"/>
                    <a:pt x="488" y="1000"/>
                  </a:cubicBezTo>
                  <a:cubicBezTo>
                    <a:pt x="1" y="1799"/>
                    <a:pt x="585" y="2199"/>
                    <a:pt x="1310" y="2199"/>
                  </a:cubicBezTo>
                  <a:cubicBezTo>
                    <a:pt x="1364" y="2199"/>
                    <a:pt x="1417" y="2197"/>
                    <a:pt x="1472" y="2193"/>
                  </a:cubicBezTo>
                  <a:cubicBezTo>
                    <a:pt x="2074" y="2562"/>
                    <a:pt x="1648" y="5170"/>
                    <a:pt x="2959" y="5170"/>
                  </a:cubicBezTo>
                  <a:cubicBezTo>
                    <a:pt x="3059" y="5170"/>
                    <a:pt x="3170" y="5155"/>
                    <a:pt x="3292" y="5122"/>
                  </a:cubicBezTo>
                  <a:cubicBezTo>
                    <a:pt x="3794" y="4975"/>
                    <a:pt x="4192" y="3804"/>
                    <a:pt x="4568" y="3427"/>
                  </a:cubicBezTo>
                  <a:cubicBezTo>
                    <a:pt x="5091" y="2883"/>
                    <a:pt x="5761" y="2590"/>
                    <a:pt x="5761" y="1690"/>
                  </a:cubicBezTo>
                  <a:cubicBezTo>
                    <a:pt x="5719" y="1021"/>
                    <a:pt x="5301" y="435"/>
                    <a:pt x="4694" y="142"/>
                  </a:cubicBezTo>
                  <a:cubicBezTo>
                    <a:pt x="4467" y="41"/>
                    <a:pt x="4265" y="1"/>
                    <a:pt x="40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5"/>
            <p:cNvSpPr/>
            <p:nvPr/>
          </p:nvSpPr>
          <p:spPr>
            <a:xfrm>
              <a:off x="2062600" y="3719075"/>
              <a:ext cx="11525" cy="1275"/>
            </a:xfrm>
            <a:custGeom>
              <a:rect b="b" l="l" r="r" t="t"/>
              <a:pathLst>
                <a:path extrusionOk="0" h="51" w="461">
                  <a:moveTo>
                    <a:pt x="131" y="0"/>
                  </a:moveTo>
                  <a:cubicBezTo>
                    <a:pt x="84" y="0"/>
                    <a:pt x="38" y="11"/>
                    <a:pt x="1" y="30"/>
                  </a:cubicBezTo>
                  <a:lnTo>
                    <a:pt x="260" y="30"/>
                  </a:lnTo>
                  <a:cubicBezTo>
                    <a:pt x="220" y="10"/>
                    <a:pt x="176" y="0"/>
                    <a:pt x="131" y="0"/>
                  </a:cubicBezTo>
                  <a:close/>
                  <a:moveTo>
                    <a:pt x="260" y="30"/>
                  </a:moveTo>
                  <a:lnTo>
                    <a:pt x="260" y="30"/>
                  </a:lnTo>
                  <a:cubicBezTo>
                    <a:pt x="272" y="36"/>
                    <a:pt x="283" y="43"/>
                    <a:pt x="294" y="51"/>
                  </a:cubicBezTo>
                  <a:lnTo>
                    <a:pt x="461" y="3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5"/>
            <p:cNvSpPr/>
            <p:nvPr/>
          </p:nvSpPr>
          <p:spPr>
            <a:xfrm>
              <a:off x="2253000" y="3661225"/>
              <a:ext cx="12075" cy="29300"/>
            </a:xfrm>
            <a:custGeom>
              <a:rect b="b" l="l" r="r" t="t"/>
              <a:pathLst>
                <a:path extrusionOk="0" h="1172" w="483">
                  <a:moveTo>
                    <a:pt x="43" y="0"/>
                  </a:moveTo>
                  <a:cubicBezTo>
                    <a:pt x="1" y="377"/>
                    <a:pt x="22" y="774"/>
                    <a:pt x="105" y="1130"/>
                  </a:cubicBezTo>
                  <a:lnTo>
                    <a:pt x="147" y="1172"/>
                  </a:lnTo>
                  <a:lnTo>
                    <a:pt x="482" y="230"/>
                  </a:lnTo>
                  <a:cubicBezTo>
                    <a:pt x="357" y="126"/>
                    <a:pt x="210" y="42"/>
                    <a:pt x="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7" name="Google Shape;437;p15"/>
          <p:cNvSpPr txBox="1"/>
          <p:nvPr>
            <p:ph idx="1" type="subTitle"/>
          </p:nvPr>
        </p:nvSpPr>
        <p:spPr>
          <a:xfrm>
            <a:off x="4977089" y="1890750"/>
            <a:ext cx="3582000" cy="4977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2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8" name="Google Shape;438;p15"/>
          <p:cNvSpPr txBox="1"/>
          <p:nvPr>
            <p:ph idx="5" type="subTitle"/>
          </p:nvPr>
        </p:nvSpPr>
        <p:spPr>
          <a:xfrm>
            <a:off x="4973428" y="2886095"/>
            <a:ext cx="3582000" cy="4977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2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9" name="Google Shape;439;p15"/>
          <p:cNvSpPr txBox="1"/>
          <p:nvPr>
            <p:ph idx="6" type="subTitle"/>
          </p:nvPr>
        </p:nvSpPr>
        <p:spPr>
          <a:xfrm>
            <a:off x="4977089" y="3836641"/>
            <a:ext cx="3582000" cy="4977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2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4">
    <p:spTree>
      <p:nvGrpSpPr>
        <p:cNvPr id="440" name="Shape 440"/>
        <p:cNvGrpSpPr/>
        <p:nvPr/>
      </p:nvGrpSpPr>
      <p:grpSpPr>
        <a:xfrm>
          <a:off x="0" y="0"/>
          <a:ext cx="0" cy="0"/>
          <a:chOff x="0" y="0"/>
          <a:chExt cx="0" cy="0"/>
        </a:xfrm>
      </p:grpSpPr>
      <p:sp>
        <p:nvSpPr>
          <p:cNvPr id="441" name="Google Shape;441;p16"/>
          <p:cNvSpPr txBox="1"/>
          <p:nvPr>
            <p:ph type="title"/>
          </p:nvPr>
        </p:nvSpPr>
        <p:spPr>
          <a:xfrm>
            <a:off x="2275650" y="2424463"/>
            <a:ext cx="4563900" cy="531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800"/>
              <a:buNone/>
              <a:defRPr sz="21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42" name="Google Shape;442;p16"/>
          <p:cNvSpPr txBox="1"/>
          <p:nvPr>
            <p:ph idx="1" type="subTitle"/>
          </p:nvPr>
        </p:nvSpPr>
        <p:spPr>
          <a:xfrm>
            <a:off x="1390050" y="673663"/>
            <a:ext cx="6363900" cy="16701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3000"/>
              <a:buNone/>
              <a:defRPr sz="2800"/>
            </a:lvl1pPr>
            <a:lvl2pPr lvl="1" rtl="0" algn="ctr">
              <a:lnSpc>
                <a:spcPct val="100000"/>
              </a:lnSpc>
              <a:spcBef>
                <a:spcPts val="0"/>
              </a:spcBef>
              <a:spcAft>
                <a:spcPts val="0"/>
              </a:spcAft>
              <a:buClr>
                <a:schemeClr val="lt2"/>
              </a:buClr>
              <a:buSzPts val="1400"/>
              <a:buNone/>
              <a:defRPr>
                <a:solidFill>
                  <a:schemeClr val="lt2"/>
                </a:solidFill>
              </a:defRPr>
            </a:lvl2pPr>
            <a:lvl3pPr lvl="2" rtl="0" algn="ctr">
              <a:lnSpc>
                <a:spcPct val="100000"/>
              </a:lnSpc>
              <a:spcBef>
                <a:spcPts val="0"/>
              </a:spcBef>
              <a:spcAft>
                <a:spcPts val="0"/>
              </a:spcAft>
              <a:buClr>
                <a:schemeClr val="lt2"/>
              </a:buClr>
              <a:buSzPts val="1400"/>
              <a:buNone/>
              <a:defRPr>
                <a:solidFill>
                  <a:schemeClr val="lt2"/>
                </a:solidFill>
              </a:defRPr>
            </a:lvl3pPr>
            <a:lvl4pPr lvl="3" rtl="0" algn="ctr">
              <a:lnSpc>
                <a:spcPct val="100000"/>
              </a:lnSpc>
              <a:spcBef>
                <a:spcPts val="0"/>
              </a:spcBef>
              <a:spcAft>
                <a:spcPts val="0"/>
              </a:spcAft>
              <a:buClr>
                <a:schemeClr val="lt2"/>
              </a:buClr>
              <a:buSzPts val="1400"/>
              <a:buNone/>
              <a:defRPr>
                <a:solidFill>
                  <a:schemeClr val="lt2"/>
                </a:solidFill>
              </a:defRPr>
            </a:lvl4pPr>
            <a:lvl5pPr lvl="4" rtl="0" algn="ctr">
              <a:lnSpc>
                <a:spcPct val="100000"/>
              </a:lnSpc>
              <a:spcBef>
                <a:spcPts val="0"/>
              </a:spcBef>
              <a:spcAft>
                <a:spcPts val="0"/>
              </a:spcAft>
              <a:buClr>
                <a:schemeClr val="lt2"/>
              </a:buClr>
              <a:buSzPts val="1400"/>
              <a:buNone/>
              <a:defRPr>
                <a:solidFill>
                  <a:schemeClr val="lt2"/>
                </a:solidFill>
              </a:defRPr>
            </a:lvl5pPr>
            <a:lvl6pPr lvl="5" rtl="0" algn="ctr">
              <a:lnSpc>
                <a:spcPct val="100000"/>
              </a:lnSpc>
              <a:spcBef>
                <a:spcPts val="0"/>
              </a:spcBef>
              <a:spcAft>
                <a:spcPts val="0"/>
              </a:spcAft>
              <a:buClr>
                <a:schemeClr val="lt2"/>
              </a:buClr>
              <a:buSzPts val="1400"/>
              <a:buNone/>
              <a:defRPr>
                <a:solidFill>
                  <a:schemeClr val="lt2"/>
                </a:solidFill>
              </a:defRPr>
            </a:lvl6pPr>
            <a:lvl7pPr lvl="6" rtl="0" algn="ctr">
              <a:lnSpc>
                <a:spcPct val="100000"/>
              </a:lnSpc>
              <a:spcBef>
                <a:spcPts val="0"/>
              </a:spcBef>
              <a:spcAft>
                <a:spcPts val="0"/>
              </a:spcAft>
              <a:buClr>
                <a:schemeClr val="lt2"/>
              </a:buClr>
              <a:buSzPts val="1400"/>
              <a:buNone/>
              <a:defRPr>
                <a:solidFill>
                  <a:schemeClr val="lt2"/>
                </a:solidFill>
              </a:defRPr>
            </a:lvl7pPr>
            <a:lvl8pPr lvl="7" rtl="0" algn="ctr">
              <a:lnSpc>
                <a:spcPct val="100000"/>
              </a:lnSpc>
              <a:spcBef>
                <a:spcPts val="0"/>
              </a:spcBef>
              <a:spcAft>
                <a:spcPts val="0"/>
              </a:spcAft>
              <a:buClr>
                <a:schemeClr val="lt2"/>
              </a:buClr>
              <a:buSzPts val="1400"/>
              <a:buNone/>
              <a:defRPr>
                <a:solidFill>
                  <a:schemeClr val="lt2"/>
                </a:solidFill>
              </a:defRPr>
            </a:lvl8pPr>
            <a:lvl9pPr lvl="8" rtl="0" algn="ctr">
              <a:lnSpc>
                <a:spcPct val="100000"/>
              </a:lnSpc>
              <a:spcBef>
                <a:spcPts val="0"/>
              </a:spcBef>
              <a:spcAft>
                <a:spcPts val="0"/>
              </a:spcAft>
              <a:buClr>
                <a:schemeClr val="lt2"/>
              </a:buClr>
              <a:buSzPts val="1400"/>
              <a:buNone/>
              <a:defRPr>
                <a:solidFill>
                  <a:schemeClr val="lt2"/>
                </a:solidFill>
              </a:defRPr>
            </a:lvl9pPr>
          </a:lstStyle>
          <a:p/>
        </p:txBody>
      </p:sp>
      <p:grpSp>
        <p:nvGrpSpPr>
          <p:cNvPr id="443" name="Google Shape;443;p16"/>
          <p:cNvGrpSpPr/>
          <p:nvPr/>
        </p:nvGrpSpPr>
        <p:grpSpPr>
          <a:xfrm>
            <a:off x="-571135" y="1371528"/>
            <a:ext cx="13076241" cy="7259886"/>
            <a:chOff x="-571160" y="2728235"/>
            <a:chExt cx="11182009" cy="6208215"/>
          </a:xfrm>
        </p:grpSpPr>
        <p:grpSp>
          <p:nvGrpSpPr>
            <p:cNvPr id="444" name="Google Shape;444;p16"/>
            <p:cNvGrpSpPr/>
            <p:nvPr/>
          </p:nvGrpSpPr>
          <p:grpSpPr>
            <a:xfrm>
              <a:off x="-571160" y="2728235"/>
              <a:ext cx="11182009" cy="6208215"/>
              <a:chOff x="-571160" y="2728235"/>
              <a:chExt cx="11182009" cy="6208215"/>
            </a:xfrm>
          </p:grpSpPr>
          <p:sp>
            <p:nvSpPr>
              <p:cNvPr id="445" name="Google Shape;445;p16"/>
              <p:cNvSpPr/>
              <p:nvPr/>
            </p:nvSpPr>
            <p:spPr>
              <a:xfrm rot="10800000">
                <a:off x="1081816" y="3399832"/>
                <a:ext cx="145599" cy="75799"/>
              </a:xfrm>
              <a:custGeom>
                <a:rect b="b" l="l" r="r" t="t"/>
                <a:pathLst>
                  <a:path extrusionOk="0" h="923" w="1515">
                    <a:moveTo>
                      <a:pt x="93" y="1"/>
                    </a:moveTo>
                    <a:cubicBezTo>
                      <a:pt x="47" y="1"/>
                      <a:pt x="0" y="53"/>
                      <a:pt x="33" y="97"/>
                    </a:cubicBezTo>
                    <a:cubicBezTo>
                      <a:pt x="337" y="560"/>
                      <a:pt x="828" y="863"/>
                      <a:pt x="1377" y="921"/>
                    </a:cubicBezTo>
                    <a:cubicBezTo>
                      <a:pt x="1384" y="922"/>
                      <a:pt x="1391" y="923"/>
                      <a:pt x="1397" y="923"/>
                    </a:cubicBezTo>
                    <a:cubicBezTo>
                      <a:pt x="1502" y="923"/>
                      <a:pt x="1515" y="761"/>
                      <a:pt x="1399" y="740"/>
                    </a:cubicBezTo>
                    <a:cubicBezTo>
                      <a:pt x="893" y="646"/>
                      <a:pt x="467" y="430"/>
                      <a:pt x="134" y="18"/>
                    </a:cubicBezTo>
                    <a:cubicBezTo>
                      <a:pt x="122" y="6"/>
                      <a:pt x="108" y="1"/>
                      <a:pt x="93"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6"/>
              <p:cNvSpPr/>
              <p:nvPr/>
            </p:nvSpPr>
            <p:spPr>
              <a:xfrm rot="10800000">
                <a:off x="1172058" y="3391456"/>
                <a:ext cx="107830" cy="119652"/>
              </a:xfrm>
              <a:custGeom>
                <a:rect b="b" l="l" r="r" t="t"/>
                <a:pathLst>
                  <a:path extrusionOk="0" h="1457" w="1122">
                    <a:moveTo>
                      <a:pt x="121" y="1"/>
                    </a:moveTo>
                    <a:cubicBezTo>
                      <a:pt x="104" y="1"/>
                      <a:pt x="84" y="12"/>
                      <a:pt x="80" y="31"/>
                    </a:cubicBezTo>
                    <a:cubicBezTo>
                      <a:pt x="1" y="638"/>
                      <a:pt x="377" y="1324"/>
                      <a:pt x="998" y="1454"/>
                    </a:cubicBezTo>
                    <a:cubicBezTo>
                      <a:pt x="1005" y="1456"/>
                      <a:pt x="1012" y="1457"/>
                      <a:pt x="1018" y="1457"/>
                    </a:cubicBezTo>
                    <a:cubicBezTo>
                      <a:pt x="1097" y="1457"/>
                      <a:pt x="1122" y="1336"/>
                      <a:pt x="1042" y="1310"/>
                    </a:cubicBezTo>
                    <a:cubicBezTo>
                      <a:pt x="492" y="1100"/>
                      <a:pt x="102" y="645"/>
                      <a:pt x="146" y="31"/>
                    </a:cubicBezTo>
                    <a:cubicBezTo>
                      <a:pt x="149" y="10"/>
                      <a:pt x="136" y="1"/>
                      <a:pt x="12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7" name="Google Shape;447;p16"/>
              <p:cNvGrpSpPr/>
              <p:nvPr/>
            </p:nvGrpSpPr>
            <p:grpSpPr>
              <a:xfrm>
                <a:off x="-571160" y="2728235"/>
                <a:ext cx="11182009" cy="6208215"/>
                <a:chOff x="-571160" y="2728235"/>
                <a:chExt cx="11182009" cy="6208215"/>
              </a:xfrm>
            </p:grpSpPr>
            <p:sp>
              <p:nvSpPr>
                <p:cNvPr id="448" name="Google Shape;448;p16"/>
                <p:cNvSpPr/>
                <p:nvPr/>
              </p:nvSpPr>
              <p:spPr>
                <a:xfrm rot="10800000">
                  <a:off x="-80758" y="5771612"/>
                  <a:ext cx="52473" cy="184529"/>
                </a:xfrm>
                <a:custGeom>
                  <a:rect b="b" l="l" r="r" t="t"/>
                  <a:pathLst>
                    <a:path extrusionOk="0" h="2247" w="546">
                      <a:moveTo>
                        <a:pt x="94" y="1"/>
                      </a:moveTo>
                      <a:cubicBezTo>
                        <a:pt x="47" y="1"/>
                        <a:pt x="0" y="39"/>
                        <a:pt x="18" y="96"/>
                      </a:cubicBezTo>
                      <a:cubicBezTo>
                        <a:pt x="90" y="487"/>
                        <a:pt x="170" y="877"/>
                        <a:pt x="206" y="1274"/>
                      </a:cubicBezTo>
                      <a:cubicBezTo>
                        <a:pt x="242" y="1578"/>
                        <a:pt x="235" y="1889"/>
                        <a:pt x="300" y="2185"/>
                      </a:cubicBezTo>
                      <a:cubicBezTo>
                        <a:pt x="309" y="2228"/>
                        <a:pt x="338" y="2246"/>
                        <a:pt x="369" y="2246"/>
                      </a:cubicBezTo>
                      <a:cubicBezTo>
                        <a:pt x="411" y="2246"/>
                        <a:pt x="458" y="2213"/>
                        <a:pt x="466" y="2163"/>
                      </a:cubicBezTo>
                      <a:cubicBezTo>
                        <a:pt x="545" y="1506"/>
                        <a:pt x="357" y="682"/>
                        <a:pt x="170" y="53"/>
                      </a:cubicBezTo>
                      <a:cubicBezTo>
                        <a:pt x="155" y="16"/>
                        <a:pt x="125" y="1"/>
                        <a:pt x="9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6"/>
                <p:cNvSpPr/>
                <p:nvPr/>
              </p:nvSpPr>
              <p:spPr>
                <a:xfrm rot="10800000">
                  <a:off x="-33474" y="5778593"/>
                  <a:ext cx="17395" cy="94769"/>
                </a:xfrm>
                <a:custGeom>
                  <a:rect b="b" l="l" r="r" t="t"/>
                  <a:pathLst>
                    <a:path extrusionOk="0" h="1154" w="181">
                      <a:moveTo>
                        <a:pt x="91" y="1"/>
                      </a:moveTo>
                      <a:cubicBezTo>
                        <a:pt x="56" y="1"/>
                        <a:pt x="22" y="24"/>
                        <a:pt x="22" y="71"/>
                      </a:cubicBezTo>
                      <a:cubicBezTo>
                        <a:pt x="15" y="404"/>
                        <a:pt x="8" y="736"/>
                        <a:pt x="0" y="1061"/>
                      </a:cubicBezTo>
                      <a:cubicBezTo>
                        <a:pt x="0" y="1123"/>
                        <a:pt x="45" y="1153"/>
                        <a:pt x="91" y="1153"/>
                      </a:cubicBezTo>
                      <a:cubicBezTo>
                        <a:pt x="136" y="1153"/>
                        <a:pt x="181" y="1123"/>
                        <a:pt x="181" y="1061"/>
                      </a:cubicBezTo>
                      <a:cubicBezTo>
                        <a:pt x="174" y="736"/>
                        <a:pt x="166" y="404"/>
                        <a:pt x="159" y="71"/>
                      </a:cubicBezTo>
                      <a:cubicBezTo>
                        <a:pt x="159" y="24"/>
                        <a:pt x="125" y="1"/>
                        <a:pt x="9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6"/>
                <p:cNvSpPr/>
                <p:nvPr/>
              </p:nvSpPr>
              <p:spPr>
                <a:xfrm rot="10800000">
                  <a:off x="8653011" y="5925510"/>
                  <a:ext cx="192979" cy="21598"/>
                </a:xfrm>
                <a:custGeom>
                  <a:rect b="b" l="l" r="r" t="t"/>
                  <a:pathLst>
                    <a:path extrusionOk="0" h="263" w="2008">
                      <a:moveTo>
                        <a:pt x="71" y="1"/>
                      </a:moveTo>
                      <a:cubicBezTo>
                        <a:pt x="12" y="1"/>
                        <a:pt x="1" y="95"/>
                        <a:pt x="63" y="109"/>
                      </a:cubicBezTo>
                      <a:cubicBezTo>
                        <a:pt x="540" y="214"/>
                        <a:pt x="1030" y="262"/>
                        <a:pt x="1523" y="262"/>
                      </a:cubicBezTo>
                      <a:cubicBezTo>
                        <a:pt x="1643" y="262"/>
                        <a:pt x="1764" y="260"/>
                        <a:pt x="1884" y="254"/>
                      </a:cubicBezTo>
                      <a:cubicBezTo>
                        <a:pt x="2005" y="247"/>
                        <a:pt x="2007" y="51"/>
                        <a:pt x="1891" y="51"/>
                      </a:cubicBezTo>
                      <a:cubicBezTo>
                        <a:pt x="1889" y="51"/>
                        <a:pt x="1887" y="51"/>
                        <a:pt x="1884" y="52"/>
                      </a:cubicBezTo>
                      <a:cubicBezTo>
                        <a:pt x="1687" y="63"/>
                        <a:pt x="1490" y="69"/>
                        <a:pt x="1293" y="69"/>
                      </a:cubicBezTo>
                      <a:cubicBezTo>
                        <a:pt x="887" y="69"/>
                        <a:pt x="482" y="45"/>
                        <a:pt x="78" y="1"/>
                      </a:cubicBezTo>
                      <a:cubicBezTo>
                        <a:pt x="76" y="1"/>
                        <a:pt x="73" y="1"/>
                        <a:pt x="7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6"/>
                <p:cNvSpPr/>
                <p:nvPr/>
              </p:nvSpPr>
              <p:spPr>
                <a:xfrm rot="10800000">
                  <a:off x="8717592" y="5885845"/>
                  <a:ext cx="286873" cy="65205"/>
                </a:xfrm>
                <a:custGeom>
                  <a:rect b="b" l="l" r="r" t="t"/>
                  <a:pathLst>
                    <a:path extrusionOk="0" h="794" w="2985">
                      <a:moveTo>
                        <a:pt x="86" y="0"/>
                      </a:moveTo>
                      <a:cubicBezTo>
                        <a:pt x="37" y="0"/>
                        <a:pt x="1" y="74"/>
                        <a:pt x="58" y="100"/>
                      </a:cubicBezTo>
                      <a:cubicBezTo>
                        <a:pt x="919" y="548"/>
                        <a:pt x="1880" y="793"/>
                        <a:pt x="2855" y="793"/>
                      </a:cubicBezTo>
                      <a:cubicBezTo>
                        <a:pt x="2869" y="793"/>
                        <a:pt x="2883" y="793"/>
                        <a:pt x="2897" y="793"/>
                      </a:cubicBezTo>
                      <a:cubicBezTo>
                        <a:pt x="2984" y="786"/>
                        <a:pt x="2984" y="663"/>
                        <a:pt x="2897" y="656"/>
                      </a:cubicBezTo>
                      <a:cubicBezTo>
                        <a:pt x="1929" y="649"/>
                        <a:pt x="975" y="432"/>
                        <a:pt x="108" y="6"/>
                      </a:cubicBezTo>
                      <a:cubicBezTo>
                        <a:pt x="101" y="2"/>
                        <a:pt x="93" y="0"/>
                        <a:pt x="86"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6"/>
                <p:cNvSpPr/>
                <p:nvPr/>
              </p:nvSpPr>
              <p:spPr>
                <a:xfrm rot="10800000">
                  <a:off x="9227330" y="2728235"/>
                  <a:ext cx="152230" cy="116121"/>
                </a:xfrm>
                <a:custGeom>
                  <a:rect b="b" l="l" r="r" t="t"/>
                  <a:pathLst>
                    <a:path extrusionOk="0" h="1414" w="1584">
                      <a:moveTo>
                        <a:pt x="824" y="1"/>
                      </a:moveTo>
                      <a:cubicBezTo>
                        <a:pt x="586" y="1"/>
                        <a:pt x="350" y="124"/>
                        <a:pt x="188" y="309"/>
                      </a:cubicBezTo>
                      <a:cubicBezTo>
                        <a:pt x="174" y="323"/>
                        <a:pt x="152" y="337"/>
                        <a:pt x="123" y="337"/>
                      </a:cubicBezTo>
                      <a:cubicBezTo>
                        <a:pt x="1" y="612"/>
                        <a:pt x="37" y="937"/>
                        <a:pt x="232" y="1176"/>
                      </a:cubicBezTo>
                      <a:cubicBezTo>
                        <a:pt x="369" y="1332"/>
                        <a:pt x="583" y="1414"/>
                        <a:pt x="795" y="1414"/>
                      </a:cubicBezTo>
                      <a:cubicBezTo>
                        <a:pt x="986" y="1414"/>
                        <a:pt x="1175" y="1348"/>
                        <a:pt x="1308" y="1212"/>
                      </a:cubicBezTo>
                      <a:cubicBezTo>
                        <a:pt x="1583" y="916"/>
                        <a:pt x="1547" y="366"/>
                        <a:pt x="1215" y="128"/>
                      </a:cubicBezTo>
                      <a:cubicBezTo>
                        <a:pt x="1092" y="39"/>
                        <a:pt x="958" y="1"/>
                        <a:pt x="8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6"/>
                <p:cNvSpPr/>
                <p:nvPr/>
              </p:nvSpPr>
              <p:spPr>
                <a:xfrm rot="10800000">
                  <a:off x="9398202" y="2908411"/>
                  <a:ext cx="364046" cy="381213"/>
                </a:xfrm>
                <a:custGeom>
                  <a:rect b="b" l="l" r="r" t="t"/>
                  <a:pathLst>
                    <a:path extrusionOk="0" h="4642" w="3788">
                      <a:moveTo>
                        <a:pt x="1096" y="3073"/>
                      </a:moveTo>
                      <a:cubicBezTo>
                        <a:pt x="1111" y="3073"/>
                        <a:pt x="1126" y="3081"/>
                        <a:pt x="1135" y="3100"/>
                      </a:cubicBezTo>
                      <a:lnTo>
                        <a:pt x="1135" y="3093"/>
                      </a:lnTo>
                      <a:cubicBezTo>
                        <a:pt x="1273" y="3389"/>
                        <a:pt x="1511" y="3613"/>
                        <a:pt x="1836" y="3635"/>
                      </a:cubicBezTo>
                      <a:cubicBezTo>
                        <a:pt x="1966" y="3649"/>
                        <a:pt x="1947" y="3825"/>
                        <a:pt x="1834" y="3825"/>
                      </a:cubicBezTo>
                      <a:cubicBezTo>
                        <a:pt x="1828" y="3825"/>
                        <a:pt x="1821" y="3824"/>
                        <a:pt x="1815" y="3823"/>
                      </a:cubicBezTo>
                      <a:cubicBezTo>
                        <a:pt x="1453" y="3779"/>
                        <a:pt x="1106" y="3505"/>
                        <a:pt x="1041" y="3136"/>
                      </a:cubicBezTo>
                      <a:cubicBezTo>
                        <a:pt x="1037" y="3103"/>
                        <a:pt x="1067" y="3073"/>
                        <a:pt x="1096" y="3073"/>
                      </a:cubicBezTo>
                      <a:close/>
                      <a:moveTo>
                        <a:pt x="772" y="2902"/>
                      </a:moveTo>
                      <a:cubicBezTo>
                        <a:pt x="798" y="2902"/>
                        <a:pt x="824" y="2922"/>
                        <a:pt x="810" y="2956"/>
                      </a:cubicBezTo>
                      <a:cubicBezTo>
                        <a:pt x="702" y="3245"/>
                        <a:pt x="731" y="3570"/>
                        <a:pt x="897" y="3837"/>
                      </a:cubicBezTo>
                      <a:cubicBezTo>
                        <a:pt x="1078" y="4105"/>
                        <a:pt x="1359" y="4162"/>
                        <a:pt x="1663" y="4191"/>
                      </a:cubicBezTo>
                      <a:cubicBezTo>
                        <a:pt x="1764" y="4206"/>
                        <a:pt x="1807" y="4365"/>
                        <a:pt x="1685" y="4394"/>
                      </a:cubicBezTo>
                      <a:cubicBezTo>
                        <a:pt x="1617" y="4409"/>
                        <a:pt x="1551" y="4417"/>
                        <a:pt x="1487" y="4417"/>
                      </a:cubicBezTo>
                      <a:cubicBezTo>
                        <a:pt x="781" y="4417"/>
                        <a:pt x="340" y="3516"/>
                        <a:pt x="738" y="2920"/>
                      </a:cubicBezTo>
                      <a:cubicBezTo>
                        <a:pt x="745" y="2907"/>
                        <a:pt x="759" y="2902"/>
                        <a:pt x="772" y="2902"/>
                      </a:cubicBezTo>
                      <a:close/>
                      <a:moveTo>
                        <a:pt x="2537" y="0"/>
                      </a:moveTo>
                      <a:cubicBezTo>
                        <a:pt x="1648" y="383"/>
                        <a:pt x="1056" y="1113"/>
                        <a:pt x="630" y="1966"/>
                      </a:cubicBezTo>
                      <a:cubicBezTo>
                        <a:pt x="189" y="2862"/>
                        <a:pt x="1" y="4473"/>
                        <a:pt x="1374" y="4632"/>
                      </a:cubicBezTo>
                      <a:cubicBezTo>
                        <a:pt x="1429" y="4638"/>
                        <a:pt x="1484" y="4641"/>
                        <a:pt x="1539" y="4641"/>
                      </a:cubicBezTo>
                      <a:cubicBezTo>
                        <a:pt x="2571" y="4641"/>
                        <a:pt x="3357" y="3565"/>
                        <a:pt x="3556" y="2645"/>
                      </a:cubicBezTo>
                      <a:cubicBezTo>
                        <a:pt x="3787" y="1640"/>
                        <a:pt x="3383" y="593"/>
                        <a:pt x="2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6"/>
                <p:cNvSpPr/>
                <p:nvPr/>
              </p:nvSpPr>
              <p:spPr>
                <a:xfrm rot="10800000">
                  <a:off x="9573210" y="2975505"/>
                  <a:ext cx="89282" cy="62002"/>
                </a:xfrm>
                <a:custGeom>
                  <a:rect b="b" l="l" r="r" t="t"/>
                  <a:pathLst>
                    <a:path extrusionOk="0" h="755" w="929">
                      <a:moveTo>
                        <a:pt x="61" y="0"/>
                      </a:moveTo>
                      <a:cubicBezTo>
                        <a:pt x="32" y="0"/>
                        <a:pt x="1" y="32"/>
                        <a:pt x="11" y="66"/>
                      </a:cubicBezTo>
                      <a:cubicBezTo>
                        <a:pt x="76" y="435"/>
                        <a:pt x="415" y="702"/>
                        <a:pt x="777" y="753"/>
                      </a:cubicBezTo>
                      <a:cubicBezTo>
                        <a:pt x="783" y="754"/>
                        <a:pt x="790" y="755"/>
                        <a:pt x="796" y="755"/>
                      </a:cubicBezTo>
                      <a:cubicBezTo>
                        <a:pt x="909" y="755"/>
                        <a:pt x="929" y="579"/>
                        <a:pt x="806" y="565"/>
                      </a:cubicBezTo>
                      <a:cubicBezTo>
                        <a:pt x="473" y="543"/>
                        <a:pt x="235" y="319"/>
                        <a:pt x="97" y="23"/>
                      </a:cubicBezTo>
                      <a:cubicBezTo>
                        <a:pt x="88" y="7"/>
                        <a:pt x="75" y="0"/>
                        <a:pt x="6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6"/>
                <p:cNvSpPr/>
                <p:nvPr/>
              </p:nvSpPr>
              <p:spPr>
                <a:xfrm rot="10800000">
                  <a:off x="9588491" y="2926725"/>
                  <a:ext cx="140986" cy="124087"/>
                </a:xfrm>
                <a:custGeom>
                  <a:rect b="b" l="l" r="r" t="t"/>
                  <a:pathLst>
                    <a:path extrusionOk="0" h="1511" w="1467">
                      <a:moveTo>
                        <a:pt x="430" y="1"/>
                      </a:moveTo>
                      <a:cubicBezTo>
                        <a:pt x="417" y="1"/>
                        <a:pt x="405" y="6"/>
                        <a:pt x="397" y="19"/>
                      </a:cubicBezTo>
                      <a:cubicBezTo>
                        <a:pt x="0" y="613"/>
                        <a:pt x="438" y="1510"/>
                        <a:pt x="1140" y="1510"/>
                      </a:cubicBezTo>
                      <a:cubicBezTo>
                        <a:pt x="1206" y="1510"/>
                        <a:pt x="1274" y="1502"/>
                        <a:pt x="1344" y="1486"/>
                      </a:cubicBezTo>
                      <a:cubicBezTo>
                        <a:pt x="1466" y="1457"/>
                        <a:pt x="1423" y="1298"/>
                        <a:pt x="1322" y="1291"/>
                      </a:cubicBezTo>
                      <a:cubicBezTo>
                        <a:pt x="1018" y="1254"/>
                        <a:pt x="737" y="1197"/>
                        <a:pt x="556" y="929"/>
                      </a:cubicBezTo>
                      <a:cubicBezTo>
                        <a:pt x="390" y="662"/>
                        <a:pt x="361" y="337"/>
                        <a:pt x="469" y="48"/>
                      </a:cubicBezTo>
                      <a:cubicBezTo>
                        <a:pt x="479" y="20"/>
                        <a:pt x="454" y="1"/>
                        <a:pt x="430"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6"/>
                <p:cNvSpPr/>
                <p:nvPr/>
              </p:nvSpPr>
              <p:spPr>
                <a:xfrm rot="10800000">
                  <a:off x="9061742" y="3524659"/>
                  <a:ext cx="290045" cy="113575"/>
                </a:xfrm>
                <a:custGeom>
                  <a:rect b="b" l="l" r="r" t="t"/>
                  <a:pathLst>
                    <a:path extrusionOk="0" h="1383" w="3018">
                      <a:moveTo>
                        <a:pt x="2868" y="1"/>
                      </a:moveTo>
                      <a:cubicBezTo>
                        <a:pt x="2842" y="1"/>
                        <a:pt x="2814" y="10"/>
                        <a:pt x="2790" y="32"/>
                      </a:cubicBezTo>
                      <a:cubicBezTo>
                        <a:pt x="2027" y="746"/>
                        <a:pt x="1243" y="1211"/>
                        <a:pt x="175" y="1211"/>
                      </a:cubicBezTo>
                      <a:cubicBezTo>
                        <a:pt x="151" y="1211"/>
                        <a:pt x="126" y="1211"/>
                        <a:pt x="102" y="1210"/>
                      </a:cubicBezTo>
                      <a:cubicBezTo>
                        <a:pt x="1" y="1210"/>
                        <a:pt x="8" y="1347"/>
                        <a:pt x="102" y="1362"/>
                      </a:cubicBezTo>
                      <a:cubicBezTo>
                        <a:pt x="220" y="1376"/>
                        <a:pt x="340" y="1383"/>
                        <a:pt x="462" y="1383"/>
                      </a:cubicBezTo>
                      <a:cubicBezTo>
                        <a:pt x="1409" y="1383"/>
                        <a:pt x="2438" y="963"/>
                        <a:pt x="2963" y="162"/>
                      </a:cubicBezTo>
                      <a:cubicBezTo>
                        <a:pt x="3017" y="82"/>
                        <a:pt x="2947" y="1"/>
                        <a:pt x="2868"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7" name="Google Shape;457;p16"/>
                <p:cNvGrpSpPr/>
                <p:nvPr/>
              </p:nvGrpSpPr>
              <p:grpSpPr>
                <a:xfrm>
                  <a:off x="-571160" y="3332081"/>
                  <a:ext cx="11182009" cy="5604368"/>
                  <a:chOff x="-571160" y="3332081"/>
                  <a:chExt cx="11182009" cy="5604368"/>
                </a:xfrm>
              </p:grpSpPr>
              <p:sp>
                <p:nvSpPr>
                  <p:cNvPr id="458" name="Google Shape;458;p16"/>
                  <p:cNvSpPr/>
                  <p:nvPr/>
                </p:nvSpPr>
                <p:spPr>
                  <a:xfrm rot="10800000">
                    <a:off x="9962817" y="4820798"/>
                    <a:ext cx="171547" cy="48699"/>
                  </a:xfrm>
                  <a:custGeom>
                    <a:rect b="b" l="l" r="r" t="t"/>
                    <a:pathLst>
                      <a:path extrusionOk="0" h="593" w="1785">
                        <a:moveTo>
                          <a:pt x="1403" y="0"/>
                        </a:moveTo>
                        <a:cubicBezTo>
                          <a:pt x="943" y="0"/>
                          <a:pt x="432" y="181"/>
                          <a:pt x="72" y="421"/>
                        </a:cubicBezTo>
                        <a:cubicBezTo>
                          <a:pt x="1" y="466"/>
                          <a:pt x="34" y="593"/>
                          <a:pt x="109" y="593"/>
                        </a:cubicBezTo>
                        <a:cubicBezTo>
                          <a:pt x="118" y="593"/>
                          <a:pt x="127" y="591"/>
                          <a:pt x="137" y="587"/>
                        </a:cubicBezTo>
                        <a:cubicBezTo>
                          <a:pt x="383" y="472"/>
                          <a:pt x="628" y="385"/>
                          <a:pt x="888" y="320"/>
                        </a:cubicBezTo>
                        <a:cubicBezTo>
                          <a:pt x="1148" y="262"/>
                          <a:pt x="1416" y="269"/>
                          <a:pt x="1676" y="233"/>
                        </a:cubicBezTo>
                        <a:cubicBezTo>
                          <a:pt x="1784" y="204"/>
                          <a:pt x="1784" y="52"/>
                          <a:pt x="1676" y="23"/>
                        </a:cubicBezTo>
                        <a:cubicBezTo>
                          <a:pt x="1588" y="8"/>
                          <a:pt x="1497" y="0"/>
                          <a:pt x="1403"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6"/>
                  <p:cNvSpPr/>
                  <p:nvPr/>
                </p:nvSpPr>
                <p:spPr>
                  <a:xfrm rot="10800000">
                    <a:off x="9966276" y="4700735"/>
                    <a:ext cx="238148" cy="121213"/>
                  </a:xfrm>
                  <a:custGeom>
                    <a:rect b="b" l="l" r="r" t="t"/>
                    <a:pathLst>
                      <a:path extrusionOk="0" h="1476" w="2478">
                        <a:moveTo>
                          <a:pt x="2376" y="1"/>
                        </a:moveTo>
                        <a:cubicBezTo>
                          <a:pt x="1458" y="1"/>
                          <a:pt x="526" y="651"/>
                          <a:pt x="28" y="1388"/>
                        </a:cubicBezTo>
                        <a:cubicBezTo>
                          <a:pt x="0" y="1432"/>
                          <a:pt x="39" y="1476"/>
                          <a:pt x="81" y="1476"/>
                        </a:cubicBezTo>
                        <a:cubicBezTo>
                          <a:pt x="95" y="1476"/>
                          <a:pt x="109" y="1471"/>
                          <a:pt x="122" y="1461"/>
                        </a:cubicBezTo>
                        <a:cubicBezTo>
                          <a:pt x="418" y="1128"/>
                          <a:pt x="765" y="846"/>
                          <a:pt x="1148" y="615"/>
                        </a:cubicBezTo>
                        <a:cubicBezTo>
                          <a:pt x="1545" y="391"/>
                          <a:pt x="1964" y="297"/>
                          <a:pt x="2398" y="153"/>
                        </a:cubicBezTo>
                        <a:cubicBezTo>
                          <a:pt x="2477" y="131"/>
                          <a:pt x="2463" y="8"/>
                          <a:pt x="237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6"/>
                  <p:cNvSpPr/>
                  <p:nvPr/>
                </p:nvSpPr>
                <p:spPr>
                  <a:xfrm rot="10800000">
                    <a:off x="-571160" y="3332081"/>
                    <a:ext cx="11182009" cy="5604368"/>
                  </a:xfrm>
                  <a:custGeom>
                    <a:rect b="b" l="l" r="r" t="t"/>
                    <a:pathLst>
                      <a:path extrusionOk="0" h="68244" w="116352">
                        <a:moveTo>
                          <a:pt x="9155" y="5594"/>
                        </a:moveTo>
                        <a:cubicBezTo>
                          <a:pt x="9527" y="5594"/>
                          <a:pt x="9896" y="5619"/>
                          <a:pt x="10240" y="5676"/>
                        </a:cubicBezTo>
                        <a:cubicBezTo>
                          <a:pt x="10348" y="5690"/>
                          <a:pt x="10305" y="5835"/>
                          <a:pt x="10218" y="5842"/>
                        </a:cubicBezTo>
                        <a:lnTo>
                          <a:pt x="10218" y="5849"/>
                        </a:lnTo>
                        <a:cubicBezTo>
                          <a:pt x="9763" y="5877"/>
                          <a:pt x="9310" y="5892"/>
                          <a:pt x="8857" y="5892"/>
                        </a:cubicBezTo>
                        <a:cubicBezTo>
                          <a:pt x="8497" y="5892"/>
                          <a:pt x="8137" y="5883"/>
                          <a:pt x="7776" y="5864"/>
                        </a:cubicBezTo>
                        <a:cubicBezTo>
                          <a:pt x="7689" y="5864"/>
                          <a:pt x="7660" y="5719"/>
                          <a:pt x="7754" y="5705"/>
                        </a:cubicBezTo>
                        <a:cubicBezTo>
                          <a:pt x="8194" y="5636"/>
                          <a:pt x="8676" y="5594"/>
                          <a:pt x="9155" y="5594"/>
                        </a:cubicBezTo>
                        <a:close/>
                        <a:moveTo>
                          <a:pt x="72548" y="5842"/>
                        </a:moveTo>
                        <a:cubicBezTo>
                          <a:pt x="72820" y="5842"/>
                          <a:pt x="73092" y="5846"/>
                          <a:pt x="73362" y="5856"/>
                        </a:cubicBezTo>
                        <a:cubicBezTo>
                          <a:pt x="73470" y="5856"/>
                          <a:pt x="73470" y="6015"/>
                          <a:pt x="73362" y="6015"/>
                        </a:cubicBezTo>
                        <a:cubicBezTo>
                          <a:pt x="73092" y="6026"/>
                          <a:pt x="72820" y="6030"/>
                          <a:pt x="72548" y="6030"/>
                        </a:cubicBezTo>
                        <a:cubicBezTo>
                          <a:pt x="71854" y="6030"/>
                          <a:pt x="71157" y="6004"/>
                          <a:pt x="70471" y="5994"/>
                        </a:cubicBezTo>
                        <a:cubicBezTo>
                          <a:pt x="70392" y="5994"/>
                          <a:pt x="70392" y="5878"/>
                          <a:pt x="70471" y="5878"/>
                        </a:cubicBezTo>
                        <a:cubicBezTo>
                          <a:pt x="71157" y="5868"/>
                          <a:pt x="71854" y="5842"/>
                          <a:pt x="72548" y="5842"/>
                        </a:cubicBezTo>
                        <a:close/>
                        <a:moveTo>
                          <a:pt x="10486" y="6182"/>
                        </a:moveTo>
                        <a:cubicBezTo>
                          <a:pt x="10637" y="6182"/>
                          <a:pt x="10637" y="6406"/>
                          <a:pt x="10486" y="6406"/>
                        </a:cubicBezTo>
                        <a:lnTo>
                          <a:pt x="10493" y="6406"/>
                        </a:lnTo>
                        <a:cubicBezTo>
                          <a:pt x="10338" y="6406"/>
                          <a:pt x="10183" y="6406"/>
                          <a:pt x="10027" y="6406"/>
                        </a:cubicBezTo>
                        <a:cubicBezTo>
                          <a:pt x="9638" y="6406"/>
                          <a:pt x="9247" y="6403"/>
                          <a:pt x="8860" y="6377"/>
                        </a:cubicBezTo>
                        <a:cubicBezTo>
                          <a:pt x="8773" y="6355"/>
                          <a:pt x="8773" y="6225"/>
                          <a:pt x="8860" y="6203"/>
                        </a:cubicBezTo>
                        <a:cubicBezTo>
                          <a:pt x="9402" y="6182"/>
                          <a:pt x="9944" y="6182"/>
                          <a:pt x="10486" y="6182"/>
                        </a:cubicBezTo>
                        <a:close/>
                        <a:moveTo>
                          <a:pt x="73448" y="6406"/>
                        </a:moveTo>
                        <a:cubicBezTo>
                          <a:pt x="73542" y="6406"/>
                          <a:pt x="73542" y="6550"/>
                          <a:pt x="73448" y="6550"/>
                        </a:cubicBezTo>
                        <a:cubicBezTo>
                          <a:pt x="72964" y="6550"/>
                          <a:pt x="72487" y="6543"/>
                          <a:pt x="72003" y="6536"/>
                        </a:cubicBezTo>
                        <a:cubicBezTo>
                          <a:pt x="71924" y="6536"/>
                          <a:pt x="71924" y="6420"/>
                          <a:pt x="72003" y="6420"/>
                        </a:cubicBezTo>
                        <a:cubicBezTo>
                          <a:pt x="72487" y="6413"/>
                          <a:pt x="72964" y="6406"/>
                          <a:pt x="73448" y="6406"/>
                        </a:cubicBezTo>
                        <a:close/>
                        <a:moveTo>
                          <a:pt x="97229" y="14394"/>
                        </a:moveTo>
                        <a:cubicBezTo>
                          <a:pt x="97309" y="14394"/>
                          <a:pt x="97389" y="14395"/>
                          <a:pt x="97469" y="14398"/>
                        </a:cubicBezTo>
                        <a:cubicBezTo>
                          <a:pt x="97628" y="14398"/>
                          <a:pt x="97628" y="14629"/>
                          <a:pt x="97469" y="14629"/>
                        </a:cubicBezTo>
                        <a:cubicBezTo>
                          <a:pt x="97374" y="14634"/>
                          <a:pt x="97280" y="14636"/>
                          <a:pt x="97185" y="14636"/>
                        </a:cubicBezTo>
                        <a:cubicBezTo>
                          <a:pt x="96860" y="14636"/>
                          <a:pt x="96534" y="14613"/>
                          <a:pt x="96204" y="14608"/>
                        </a:cubicBezTo>
                        <a:lnTo>
                          <a:pt x="96211" y="14608"/>
                        </a:lnTo>
                        <a:cubicBezTo>
                          <a:pt x="96089" y="14608"/>
                          <a:pt x="96089" y="14427"/>
                          <a:pt x="96204" y="14427"/>
                        </a:cubicBezTo>
                        <a:cubicBezTo>
                          <a:pt x="96549" y="14415"/>
                          <a:pt x="96889" y="14394"/>
                          <a:pt x="97229" y="14394"/>
                        </a:cubicBezTo>
                        <a:close/>
                        <a:moveTo>
                          <a:pt x="97330" y="14902"/>
                        </a:moveTo>
                        <a:cubicBezTo>
                          <a:pt x="97421" y="14902"/>
                          <a:pt x="97473" y="15039"/>
                          <a:pt x="97382" y="15106"/>
                        </a:cubicBezTo>
                        <a:cubicBezTo>
                          <a:pt x="96975" y="15414"/>
                          <a:pt x="96469" y="15560"/>
                          <a:pt x="95962" y="15560"/>
                        </a:cubicBezTo>
                        <a:cubicBezTo>
                          <a:pt x="95614" y="15560"/>
                          <a:pt x="95265" y="15491"/>
                          <a:pt x="94947" y="15359"/>
                        </a:cubicBezTo>
                        <a:cubicBezTo>
                          <a:pt x="94856" y="15320"/>
                          <a:pt x="94882" y="15188"/>
                          <a:pt x="94961" y="15188"/>
                        </a:cubicBezTo>
                        <a:cubicBezTo>
                          <a:pt x="94970" y="15188"/>
                          <a:pt x="94980" y="15189"/>
                          <a:pt x="94990" y="15193"/>
                        </a:cubicBezTo>
                        <a:cubicBezTo>
                          <a:pt x="95283" y="15300"/>
                          <a:pt x="95569" y="15351"/>
                          <a:pt x="95849" y="15351"/>
                        </a:cubicBezTo>
                        <a:cubicBezTo>
                          <a:pt x="96340" y="15351"/>
                          <a:pt x="96813" y="15195"/>
                          <a:pt x="97274" y="14918"/>
                        </a:cubicBezTo>
                        <a:cubicBezTo>
                          <a:pt x="97293" y="14907"/>
                          <a:pt x="97312" y="14902"/>
                          <a:pt x="97330" y="14902"/>
                        </a:cubicBezTo>
                        <a:close/>
                        <a:moveTo>
                          <a:pt x="50505" y="23590"/>
                        </a:moveTo>
                        <a:cubicBezTo>
                          <a:pt x="51018" y="23597"/>
                          <a:pt x="51524" y="23713"/>
                          <a:pt x="51986" y="23937"/>
                        </a:cubicBezTo>
                        <a:cubicBezTo>
                          <a:pt x="52061" y="23968"/>
                          <a:pt x="52018" y="24068"/>
                          <a:pt x="51949" y="24068"/>
                        </a:cubicBezTo>
                        <a:cubicBezTo>
                          <a:pt x="51938" y="24068"/>
                          <a:pt x="51926" y="24066"/>
                          <a:pt x="51914" y="24059"/>
                        </a:cubicBezTo>
                        <a:cubicBezTo>
                          <a:pt x="51473" y="23843"/>
                          <a:pt x="50996" y="23720"/>
                          <a:pt x="50505" y="23691"/>
                        </a:cubicBezTo>
                        <a:cubicBezTo>
                          <a:pt x="50440" y="23684"/>
                          <a:pt x="50440" y="23590"/>
                          <a:pt x="50505" y="23590"/>
                        </a:cubicBezTo>
                        <a:close/>
                        <a:moveTo>
                          <a:pt x="50148" y="23997"/>
                        </a:moveTo>
                        <a:cubicBezTo>
                          <a:pt x="50653" y="23997"/>
                          <a:pt x="51156" y="24080"/>
                          <a:pt x="51618" y="24262"/>
                        </a:cubicBezTo>
                        <a:cubicBezTo>
                          <a:pt x="51711" y="24302"/>
                          <a:pt x="51688" y="24439"/>
                          <a:pt x="51594" y="24439"/>
                        </a:cubicBezTo>
                        <a:cubicBezTo>
                          <a:pt x="51586" y="24439"/>
                          <a:pt x="51577" y="24438"/>
                          <a:pt x="51567" y="24435"/>
                        </a:cubicBezTo>
                        <a:cubicBezTo>
                          <a:pt x="50988" y="24271"/>
                          <a:pt x="50435" y="24177"/>
                          <a:pt x="49873" y="24177"/>
                        </a:cubicBezTo>
                        <a:cubicBezTo>
                          <a:pt x="49494" y="24177"/>
                          <a:pt x="49111" y="24219"/>
                          <a:pt x="48713" y="24312"/>
                        </a:cubicBezTo>
                        <a:cubicBezTo>
                          <a:pt x="48708" y="24313"/>
                          <a:pt x="48704" y="24314"/>
                          <a:pt x="48700" y="24314"/>
                        </a:cubicBezTo>
                        <a:cubicBezTo>
                          <a:pt x="48651" y="24314"/>
                          <a:pt x="48631" y="24239"/>
                          <a:pt x="48684" y="24226"/>
                        </a:cubicBezTo>
                        <a:cubicBezTo>
                          <a:pt x="49147" y="24078"/>
                          <a:pt x="49649" y="23997"/>
                          <a:pt x="50148" y="23997"/>
                        </a:cubicBezTo>
                        <a:close/>
                        <a:moveTo>
                          <a:pt x="18429" y="36394"/>
                        </a:moveTo>
                        <a:cubicBezTo>
                          <a:pt x="18431" y="36394"/>
                          <a:pt x="18433" y="36394"/>
                          <a:pt x="18435" y="36395"/>
                        </a:cubicBezTo>
                        <a:cubicBezTo>
                          <a:pt x="18844" y="36444"/>
                          <a:pt x="19258" y="36466"/>
                          <a:pt x="19670" y="36466"/>
                        </a:cubicBezTo>
                        <a:cubicBezTo>
                          <a:pt x="19861" y="36466"/>
                          <a:pt x="20051" y="36462"/>
                          <a:pt x="20241" y="36453"/>
                        </a:cubicBezTo>
                        <a:cubicBezTo>
                          <a:pt x="20244" y="36452"/>
                          <a:pt x="20246" y="36452"/>
                          <a:pt x="20248" y="36452"/>
                        </a:cubicBezTo>
                        <a:cubicBezTo>
                          <a:pt x="20371" y="36452"/>
                          <a:pt x="20369" y="36641"/>
                          <a:pt x="20241" y="36648"/>
                        </a:cubicBezTo>
                        <a:lnTo>
                          <a:pt x="20248" y="36655"/>
                        </a:lnTo>
                        <a:cubicBezTo>
                          <a:pt x="20128" y="36661"/>
                          <a:pt x="20007" y="36663"/>
                          <a:pt x="19887" y="36663"/>
                        </a:cubicBezTo>
                        <a:cubicBezTo>
                          <a:pt x="19394" y="36663"/>
                          <a:pt x="18902" y="36615"/>
                          <a:pt x="18420" y="36510"/>
                        </a:cubicBezTo>
                        <a:cubicBezTo>
                          <a:pt x="18364" y="36496"/>
                          <a:pt x="18376" y="36394"/>
                          <a:pt x="18429" y="36394"/>
                        </a:cubicBezTo>
                        <a:close/>
                        <a:moveTo>
                          <a:pt x="16794" y="36350"/>
                        </a:moveTo>
                        <a:cubicBezTo>
                          <a:pt x="16803" y="36350"/>
                          <a:pt x="16813" y="36353"/>
                          <a:pt x="16823" y="36359"/>
                        </a:cubicBezTo>
                        <a:cubicBezTo>
                          <a:pt x="17690" y="36778"/>
                          <a:pt x="18644" y="37002"/>
                          <a:pt x="19612" y="37002"/>
                        </a:cubicBezTo>
                        <a:cubicBezTo>
                          <a:pt x="19699" y="37016"/>
                          <a:pt x="19699" y="37139"/>
                          <a:pt x="19612" y="37146"/>
                        </a:cubicBezTo>
                        <a:lnTo>
                          <a:pt x="19612" y="37153"/>
                        </a:lnTo>
                        <a:cubicBezTo>
                          <a:pt x="18622" y="37146"/>
                          <a:pt x="17647" y="36908"/>
                          <a:pt x="16773" y="36445"/>
                        </a:cubicBezTo>
                        <a:cubicBezTo>
                          <a:pt x="16718" y="36421"/>
                          <a:pt x="16745" y="36350"/>
                          <a:pt x="16794" y="36350"/>
                        </a:cubicBezTo>
                        <a:close/>
                        <a:moveTo>
                          <a:pt x="110664" y="37300"/>
                        </a:moveTo>
                        <a:cubicBezTo>
                          <a:pt x="110697" y="37300"/>
                          <a:pt x="110729" y="37323"/>
                          <a:pt x="110729" y="37370"/>
                        </a:cubicBezTo>
                        <a:cubicBezTo>
                          <a:pt x="110743" y="37703"/>
                          <a:pt x="110751" y="38035"/>
                          <a:pt x="110758" y="38360"/>
                        </a:cubicBezTo>
                        <a:cubicBezTo>
                          <a:pt x="110758" y="38422"/>
                          <a:pt x="110713" y="38452"/>
                          <a:pt x="110668" y="38452"/>
                        </a:cubicBezTo>
                        <a:cubicBezTo>
                          <a:pt x="110622" y="38452"/>
                          <a:pt x="110577" y="38422"/>
                          <a:pt x="110577" y="38360"/>
                        </a:cubicBezTo>
                        <a:lnTo>
                          <a:pt x="110570" y="38360"/>
                        </a:lnTo>
                        <a:cubicBezTo>
                          <a:pt x="110577" y="38035"/>
                          <a:pt x="110585" y="37703"/>
                          <a:pt x="110599" y="37370"/>
                        </a:cubicBezTo>
                        <a:cubicBezTo>
                          <a:pt x="110599" y="37323"/>
                          <a:pt x="110631" y="37300"/>
                          <a:pt x="110664" y="37300"/>
                        </a:cubicBezTo>
                        <a:close/>
                        <a:moveTo>
                          <a:pt x="110804" y="36295"/>
                        </a:moveTo>
                        <a:cubicBezTo>
                          <a:pt x="110832" y="36295"/>
                          <a:pt x="110859" y="36310"/>
                          <a:pt x="110874" y="36344"/>
                        </a:cubicBezTo>
                        <a:cubicBezTo>
                          <a:pt x="111061" y="36973"/>
                          <a:pt x="111257" y="37797"/>
                          <a:pt x="111170" y="38454"/>
                        </a:cubicBezTo>
                        <a:cubicBezTo>
                          <a:pt x="111166" y="38504"/>
                          <a:pt x="111119" y="38537"/>
                          <a:pt x="111075" y="38537"/>
                        </a:cubicBezTo>
                        <a:cubicBezTo>
                          <a:pt x="111043" y="38537"/>
                          <a:pt x="111013" y="38519"/>
                          <a:pt x="111004" y="38476"/>
                        </a:cubicBezTo>
                        <a:cubicBezTo>
                          <a:pt x="110946" y="38180"/>
                          <a:pt x="110946" y="37869"/>
                          <a:pt x="110917" y="37565"/>
                        </a:cubicBezTo>
                        <a:lnTo>
                          <a:pt x="110910" y="37565"/>
                        </a:lnTo>
                        <a:cubicBezTo>
                          <a:pt x="110874" y="37168"/>
                          <a:pt x="110794" y="36778"/>
                          <a:pt x="110729" y="36387"/>
                        </a:cubicBezTo>
                        <a:cubicBezTo>
                          <a:pt x="110720" y="36331"/>
                          <a:pt x="110762" y="36295"/>
                          <a:pt x="110804" y="36295"/>
                        </a:cubicBezTo>
                        <a:close/>
                        <a:moveTo>
                          <a:pt x="64328" y="47171"/>
                        </a:moveTo>
                        <a:cubicBezTo>
                          <a:pt x="64492" y="47171"/>
                          <a:pt x="64652" y="47188"/>
                          <a:pt x="64806" y="47227"/>
                        </a:cubicBezTo>
                        <a:cubicBezTo>
                          <a:pt x="64917" y="47241"/>
                          <a:pt x="64901" y="47408"/>
                          <a:pt x="64791" y="47408"/>
                        </a:cubicBezTo>
                        <a:cubicBezTo>
                          <a:pt x="64786" y="47408"/>
                          <a:pt x="64782" y="47408"/>
                          <a:pt x="64777" y="47408"/>
                        </a:cubicBezTo>
                        <a:lnTo>
                          <a:pt x="64777" y="47400"/>
                        </a:lnTo>
                        <a:cubicBezTo>
                          <a:pt x="64473" y="47422"/>
                          <a:pt x="64177" y="47393"/>
                          <a:pt x="63874" y="47436"/>
                        </a:cubicBezTo>
                        <a:cubicBezTo>
                          <a:pt x="63570" y="47473"/>
                          <a:pt x="63274" y="47552"/>
                          <a:pt x="62992" y="47660"/>
                        </a:cubicBezTo>
                        <a:cubicBezTo>
                          <a:pt x="62982" y="47664"/>
                          <a:pt x="62972" y="47666"/>
                          <a:pt x="62962" y="47666"/>
                        </a:cubicBezTo>
                        <a:cubicBezTo>
                          <a:pt x="62877" y="47666"/>
                          <a:pt x="62850" y="47526"/>
                          <a:pt x="62941" y="47487"/>
                        </a:cubicBezTo>
                        <a:cubicBezTo>
                          <a:pt x="63355" y="47315"/>
                          <a:pt x="63853" y="47171"/>
                          <a:pt x="64328" y="47171"/>
                        </a:cubicBezTo>
                        <a:close/>
                        <a:moveTo>
                          <a:pt x="23954" y="47295"/>
                        </a:moveTo>
                        <a:cubicBezTo>
                          <a:pt x="23962" y="47295"/>
                          <a:pt x="23969" y="47297"/>
                          <a:pt x="23977" y="47299"/>
                        </a:cubicBezTo>
                        <a:cubicBezTo>
                          <a:pt x="24432" y="47465"/>
                          <a:pt x="24837" y="47762"/>
                          <a:pt x="25126" y="48159"/>
                        </a:cubicBezTo>
                        <a:cubicBezTo>
                          <a:pt x="25187" y="48241"/>
                          <a:pt x="25105" y="48326"/>
                          <a:pt x="25020" y="48326"/>
                        </a:cubicBezTo>
                        <a:cubicBezTo>
                          <a:pt x="24985" y="48326"/>
                          <a:pt x="24949" y="48311"/>
                          <a:pt x="24924" y="48275"/>
                        </a:cubicBezTo>
                        <a:cubicBezTo>
                          <a:pt x="24671" y="47906"/>
                          <a:pt x="24324" y="47624"/>
                          <a:pt x="23912" y="47451"/>
                        </a:cubicBezTo>
                        <a:cubicBezTo>
                          <a:pt x="23833" y="47418"/>
                          <a:pt x="23880" y="47295"/>
                          <a:pt x="23954" y="47295"/>
                        </a:cubicBezTo>
                        <a:close/>
                        <a:moveTo>
                          <a:pt x="64054" y="47819"/>
                        </a:moveTo>
                        <a:cubicBezTo>
                          <a:pt x="64184" y="47834"/>
                          <a:pt x="64184" y="48022"/>
                          <a:pt x="64054" y="48036"/>
                        </a:cubicBezTo>
                        <a:cubicBezTo>
                          <a:pt x="63259" y="48043"/>
                          <a:pt x="62472" y="48217"/>
                          <a:pt x="61742" y="48542"/>
                        </a:cubicBezTo>
                        <a:cubicBezTo>
                          <a:pt x="61733" y="48546"/>
                          <a:pt x="61724" y="48547"/>
                          <a:pt x="61716" y="48547"/>
                        </a:cubicBezTo>
                        <a:cubicBezTo>
                          <a:pt x="61656" y="48547"/>
                          <a:pt x="61613" y="48464"/>
                          <a:pt x="61677" y="48426"/>
                        </a:cubicBezTo>
                        <a:cubicBezTo>
                          <a:pt x="62414" y="48051"/>
                          <a:pt x="63223" y="47841"/>
                          <a:pt x="64054" y="47819"/>
                        </a:cubicBezTo>
                        <a:close/>
                        <a:moveTo>
                          <a:pt x="22417" y="47334"/>
                        </a:moveTo>
                        <a:cubicBezTo>
                          <a:pt x="22422" y="47334"/>
                          <a:pt x="22426" y="47334"/>
                          <a:pt x="22431" y="47335"/>
                        </a:cubicBezTo>
                        <a:cubicBezTo>
                          <a:pt x="23341" y="47566"/>
                          <a:pt x="24216" y="47949"/>
                          <a:pt x="24996" y="48477"/>
                        </a:cubicBezTo>
                        <a:cubicBezTo>
                          <a:pt x="25093" y="48537"/>
                          <a:pt x="25033" y="48684"/>
                          <a:pt x="24943" y="48684"/>
                        </a:cubicBezTo>
                        <a:cubicBezTo>
                          <a:pt x="24925" y="48684"/>
                          <a:pt x="24907" y="48678"/>
                          <a:pt x="24888" y="48665"/>
                        </a:cubicBezTo>
                        <a:cubicBezTo>
                          <a:pt x="24114" y="48159"/>
                          <a:pt x="23276" y="47740"/>
                          <a:pt x="22402" y="47436"/>
                        </a:cubicBezTo>
                        <a:cubicBezTo>
                          <a:pt x="22341" y="47416"/>
                          <a:pt x="22362" y="47334"/>
                          <a:pt x="22417" y="47334"/>
                        </a:cubicBezTo>
                        <a:close/>
                        <a:moveTo>
                          <a:pt x="86296" y="48823"/>
                        </a:moveTo>
                        <a:cubicBezTo>
                          <a:pt x="86296" y="48823"/>
                          <a:pt x="86297" y="48823"/>
                          <a:pt x="86297" y="48824"/>
                        </a:cubicBezTo>
                        <a:cubicBezTo>
                          <a:pt x="86301" y="48827"/>
                          <a:pt x="86305" y="48831"/>
                          <a:pt x="86310" y="48833"/>
                        </a:cubicBezTo>
                        <a:lnTo>
                          <a:pt x="86310" y="48833"/>
                        </a:lnTo>
                        <a:cubicBezTo>
                          <a:pt x="86305" y="48830"/>
                          <a:pt x="86300" y="48826"/>
                          <a:pt x="86296" y="48823"/>
                        </a:cubicBezTo>
                        <a:close/>
                        <a:moveTo>
                          <a:pt x="84017" y="47852"/>
                        </a:moveTo>
                        <a:cubicBezTo>
                          <a:pt x="84025" y="47852"/>
                          <a:pt x="84034" y="47853"/>
                          <a:pt x="84042" y="47856"/>
                        </a:cubicBezTo>
                        <a:cubicBezTo>
                          <a:pt x="84825" y="48019"/>
                          <a:pt x="85650" y="48337"/>
                          <a:pt x="86296" y="48823"/>
                        </a:cubicBezTo>
                        <a:lnTo>
                          <a:pt x="86296" y="48823"/>
                        </a:lnTo>
                        <a:cubicBezTo>
                          <a:pt x="86152" y="48679"/>
                          <a:pt x="85993" y="48549"/>
                          <a:pt x="85827" y="48434"/>
                        </a:cubicBezTo>
                        <a:cubicBezTo>
                          <a:pt x="85654" y="48325"/>
                          <a:pt x="85466" y="48231"/>
                          <a:pt x="85271" y="48159"/>
                        </a:cubicBezTo>
                        <a:cubicBezTo>
                          <a:pt x="85203" y="48139"/>
                          <a:pt x="85231" y="48042"/>
                          <a:pt x="85294" y="48042"/>
                        </a:cubicBezTo>
                        <a:cubicBezTo>
                          <a:pt x="85298" y="48042"/>
                          <a:pt x="85302" y="48043"/>
                          <a:pt x="85307" y="48043"/>
                        </a:cubicBezTo>
                        <a:lnTo>
                          <a:pt x="85300" y="48043"/>
                        </a:lnTo>
                        <a:cubicBezTo>
                          <a:pt x="85704" y="48130"/>
                          <a:pt x="86167" y="48354"/>
                          <a:pt x="86441" y="48679"/>
                        </a:cubicBezTo>
                        <a:cubicBezTo>
                          <a:pt x="86509" y="48753"/>
                          <a:pt x="86440" y="48849"/>
                          <a:pt x="86362" y="48849"/>
                        </a:cubicBezTo>
                        <a:cubicBezTo>
                          <a:pt x="86344" y="48849"/>
                          <a:pt x="86327" y="48844"/>
                          <a:pt x="86310" y="48833"/>
                        </a:cubicBezTo>
                        <a:lnTo>
                          <a:pt x="86310" y="48833"/>
                        </a:lnTo>
                        <a:cubicBezTo>
                          <a:pt x="86315" y="48837"/>
                          <a:pt x="86320" y="48841"/>
                          <a:pt x="86326" y="48846"/>
                        </a:cubicBezTo>
                        <a:cubicBezTo>
                          <a:pt x="86423" y="48919"/>
                          <a:pt x="86366" y="49064"/>
                          <a:pt x="86268" y="49064"/>
                        </a:cubicBezTo>
                        <a:cubicBezTo>
                          <a:pt x="86250" y="49064"/>
                          <a:pt x="86230" y="49059"/>
                          <a:pt x="86210" y="49048"/>
                        </a:cubicBezTo>
                        <a:cubicBezTo>
                          <a:pt x="85480" y="48629"/>
                          <a:pt x="84801" y="48275"/>
                          <a:pt x="83999" y="48007"/>
                        </a:cubicBezTo>
                        <a:cubicBezTo>
                          <a:pt x="83906" y="47981"/>
                          <a:pt x="83935" y="47852"/>
                          <a:pt x="84017" y="47852"/>
                        </a:cubicBezTo>
                        <a:close/>
                        <a:moveTo>
                          <a:pt x="6368" y="49519"/>
                        </a:moveTo>
                        <a:cubicBezTo>
                          <a:pt x="6459" y="49519"/>
                          <a:pt x="6548" y="49525"/>
                          <a:pt x="6634" y="49539"/>
                        </a:cubicBezTo>
                        <a:cubicBezTo>
                          <a:pt x="6735" y="49568"/>
                          <a:pt x="6735" y="49713"/>
                          <a:pt x="6634" y="49749"/>
                        </a:cubicBezTo>
                        <a:lnTo>
                          <a:pt x="6634" y="49756"/>
                        </a:lnTo>
                        <a:cubicBezTo>
                          <a:pt x="6374" y="49792"/>
                          <a:pt x="6106" y="49785"/>
                          <a:pt x="5846" y="49836"/>
                        </a:cubicBezTo>
                        <a:cubicBezTo>
                          <a:pt x="5586" y="49901"/>
                          <a:pt x="5341" y="49995"/>
                          <a:pt x="5095" y="50103"/>
                        </a:cubicBezTo>
                        <a:cubicBezTo>
                          <a:pt x="5083" y="50108"/>
                          <a:pt x="5072" y="50110"/>
                          <a:pt x="5062" y="50110"/>
                        </a:cubicBezTo>
                        <a:cubicBezTo>
                          <a:pt x="4985" y="50110"/>
                          <a:pt x="4960" y="49981"/>
                          <a:pt x="5030" y="49937"/>
                        </a:cubicBezTo>
                        <a:cubicBezTo>
                          <a:pt x="5387" y="49695"/>
                          <a:pt x="5901" y="49519"/>
                          <a:pt x="6368" y="49519"/>
                        </a:cubicBezTo>
                        <a:close/>
                        <a:moveTo>
                          <a:pt x="109146" y="49929"/>
                        </a:moveTo>
                        <a:cubicBezTo>
                          <a:pt x="109155" y="49929"/>
                          <a:pt x="109165" y="49932"/>
                          <a:pt x="109175" y="49937"/>
                        </a:cubicBezTo>
                        <a:cubicBezTo>
                          <a:pt x="109486" y="50067"/>
                          <a:pt x="109790" y="50226"/>
                          <a:pt x="110093" y="50363"/>
                        </a:cubicBezTo>
                        <a:cubicBezTo>
                          <a:pt x="110198" y="50413"/>
                          <a:pt x="110134" y="50557"/>
                          <a:pt x="110041" y="50557"/>
                        </a:cubicBezTo>
                        <a:cubicBezTo>
                          <a:pt x="110025" y="50557"/>
                          <a:pt x="110009" y="50553"/>
                          <a:pt x="109992" y="50544"/>
                        </a:cubicBezTo>
                        <a:lnTo>
                          <a:pt x="109985" y="50544"/>
                        </a:lnTo>
                        <a:cubicBezTo>
                          <a:pt x="109696" y="50378"/>
                          <a:pt x="109392" y="50226"/>
                          <a:pt x="109110" y="50052"/>
                        </a:cubicBezTo>
                        <a:cubicBezTo>
                          <a:pt x="109042" y="50015"/>
                          <a:pt x="109086" y="49929"/>
                          <a:pt x="109146" y="49929"/>
                        </a:cubicBezTo>
                        <a:close/>
                        <a:moveTo>
                          <a:pt x="108417" y="50240"/>
                        </a:moveTo>
                        <a:cubicBezTo>
                          <a:pt x="108915" y="50247"/>
                          <a:pt x="109472" y="50385"/>
                          <a:pt x="109876" y="50695"/>
                        </a:cubicBezTo>
                        <a:lnTo>
                          <a:pt x="109869" y="50695"/>
                        </a:lnTo>
                        <a:cubicBezTo>
                          <a:pt x="109962" y="50757"/>
                          <a:pt x="109906" y="50888"/>
                          <a:pt x="109816" y="50888"/>
                        </a:cubicBezTo>
                        <a:cubicBezTo>
                          <a:pt x="109801" y="50888"/>
                          <a:pt x="109785" y="50884"/>
                          <a:pt x="109768" y="50876"/>
                        </a:cubicBezTo>
                        <a:cubicBezTo>
                          <a:pt x="109508" y="50746"/>
                          <a:pt x="109255" y="50602"/>
                          <a:pt x="108966" y="50522"/>
                        </a:cubicBezTo>
                        <a:cubicBezTo>
                          <a:pt x="108895" y="50504"/>
                          <a:pt x="108528" y="50425"/>
                          <a:pt x="108249" y="50425"/>
                        </a:cubicBezTo>
                        <a:cubicBezTo>
                          <a:pt x="108072" y="50425"/>
                          <a:pt x="107931" y="50457"/>
                          <a:pt x="107925" y="50558"/>
                        </a:cubicBezTo>
                        <a:cubicBezTo>
                          <a:pt x="107925" y="50594"/>
                          <a:pt x="107896" y="50615"/>
                          <a:pt x="107868" y="50615"/>
                        </a:cubicBezTo>
                        <a:cubicBezTo>
                          <a:pt x="107845" y="50615"/>
                          <a:pt x="107823" y="50602"/>
                          <a:pt x="107817" y="50573"/>
                        </a:cubicBezTo>
                        <a:cubicBezTo>
                          <a:pt x="107716" y="50240"/>
                          <a:pt x="108214" y="50240"/>
                          <a:pt x="108417" y="50240"/>
                        </a:cubicBezTo>
                        <a:close/>
                        <a:moveTo>
                          <a:pt x="6605" y="50096"/>
                        </a:moveTo>
                        <a:cubicBezTo>
                          <a:pt x="6692" y="50103"/>
                          <a:pt x="6706" y="50226"/>
                          <a:pt x="6620" y="50255"/>
                        </a:cubicBezTo>
                        <a:lnTo>
                          <a:pt x="6627" y="50255"/>
                        </a:lnTo>
                        <a:cubicBezTo>
                          <a:pt x="6193" y="50399"/>
                          <a:pt x="5774" y="50493"/>
                          <a:pt x="5377" y="50710"/>
                        </a:cubicBezTo>
                        <a:cubicBezTo>
                          <a:pt x="4994" y="50941"/>
                          <a:pt x="4647" y="51223"/>
                          <a:pt x="4343" y="51555"/>
                        </a:cubicBezTo>
                        <a:cubicBezTo>
                          <a:pt x="4332" y="51568"/>
                          <a:pt x="4319" y="51574"/>
                          <a:pt x="4305" y="51574"/>
                        </a:cubicBezTo>
                        <a:cubicBezTo>
                          <a:pt x="4264" y="51574"/>
                          <a:pt x="4224" y="51526"/>
                          <a:pt x="4257" y="51483"/>
                        </a:cubicBezTo>
                        <a:cubicBezTo>
                          <a:pt x="4748" y="50746"/>
                          <a:pt x="5687" y="50096"/>
                          <a:pt x="6605" y="50096"/>
                        </a:cubicBezTo>
                        <a:close/>
                        <a:moveTo>
                          <a:pt x="40582" y="54338"/>
                        </a:moveTo>
                        <a:cubicBezTo>
                          <a:pt x="40633" y="54338"/>
                          <a:pt x="40685" y="54377"/>
                          <a:pt x="40677" y="54446"/>
                        </a:cubicBezTo>
                        <a:cubicBezTo>
                          <a:pt x="40670" y="54800"/>
                          <a:pt x="40345" y="55154"/>
                          <a:pt x="40027" y="55270"/>
                        </a:cubicBezTo>
                        <a:cubicBezTo>
                          <a:pt x="40019" y="55272"/>
                          <a:pt x="40013" y="55273"/>
                          <a:pt x="40006" y="55273"/>
                        </a:cubicBezTo>
                        <a:cubicBezTo>
                          <a:pt x="39949" y="55273"/>
                          <a:pt x="39931" y="55194"/>
                          <a:pt x="39976" y="55161"/>
                        </a:cubicBezTo>
                        <a:cubicBezTo>
                          <a:pt x="40114" y="55075"/>
                          <a:pt x="40236" y="54966"/>
                          <a:pt x="40323" y="54829"/>
                        </a:cubicBezTo>
                        <a:cubicBezTo>
                          <a:pt x="40395" y="54699"/>
                          <a:pt x="40453" y="54562"/>
                          <a:pt x="40497" y="54417"/>
                        </a:cubicBezTo>
                        <a:cubicBezTo>
                          <a:pt x="40503" y="54363"/>
                          <a:pt x="40542" y="54338"/>
                          <a:pt x="40582" y="54338"/>
                        </a:cubicBezTo>
                        <a:close/>
                        <a:moveTo>
                          <a:pt x="40904" y="54968"/>
                        </a:moveTo>
                        <a:cubicBezTo>
                          <a:pt x="40965" y="54968"/>
                          <a:pt x="41034" y="55024"/>
                          <a:pt x="41010" y="55096"/>
                        </a:cubicBezTo>
                        <a:cubicBezTo>
                          <a:pt x="40806" y="55727"/>
                          <a:pt x="40170" y="56135"/>
                          <a:pt x="39519" y="56135"/>
                        </a:cubicBezTo>
                        <a:cubicBezTo>
                          <a:pt x="39476" y="56135"/>
                          <a:pt x="39434" y="56133"/>
                          <a:pt x="39391" y="56130"/>
                        </a:cubicBezTo>
                        <a:cubicBezTo>
                          <a:pt x="39311" y="56122"/>
                          <a:pt x="39311" y="56007"/>
                          <a:pt x="39391" y="56007"/>
                        </a:cubicBezTo>
                        <a:cubicBezTo>
                          <a:pt x="39402" y="56007"/>
                          <a:pt x="39414" y="56007"/>
                          <a:pt x="39425" y="56007"/>
                        </a:cubicBezTo>
                        <a:cubicBezTo>
                          <a:pt x="40074" y="56007"/>
                          <a:pt x="40580" y="55606"/>
                          <a:pt x="40829" y="55017"/>
                        </a:cubicBezTo>
                        <a:cubicBezTo>
                          <a:pt x="40844" y="54983"/>
                          <a:pt x="40873" y="54968"/>
                          <a:pt x="40904" y="54968"/>
                        </a:cubicBezTo>
                        <a:close/>
                        <a:moveTo>
                          <a:pt x="104763" y="56392"/>
                        </a:moveTo>
                        <a:cubicBezTo>
                          <a:pt x="104779" y="56392"/>
                          <a:pt x="104796" y="56398"/>
                          <a:pt x="104811" y="56411"/>
                        </a:cubicBezTo>
                        <a:cubicBezTo>
                          <a:pt x="105058" y="56632"/>
                          <a:pt x="105379" y="56754"/>
                          <a:pt x="105706" y="56754"/>
                        </a:cubicBezTo>
                        <a:cubicBezTo>
                          <a:pt x="105733" y="56754"/>
                          <a:pt x="105759" y="56753"/>
                          <a:pt x="105786" y="56751"/>
                        </a:cubicBezTo>
                        <a:cubicBezTo>
                          <a:pt x="105789" y="56751"/>
                          <a:pt x="105791" y="56751"/>
                          <a:pt x="105793" y="56751"/>
                        </a:cubicBezTo>
                        <a:cubicBezTo>
                          <a:pt x="105931" y="56751"/>
                          <a:pt x="105928" y="56968"/>
                          <a:pt x="105786" y="56968"/>
                        </a:cubicBezTo>
                        <a:cubicBezTo>
                          <a:pt x="105382" y="56968"/>
                          <a:pt x="104991" y="56802"/>
                          <a:pt x="104710" y="56505"/>
                        </a:cubicBezTo>
                        <a:cubicBezTo>
                          <a:pt x="104665" y="56455"/>
                          <a:pt x="104710" y="56392"/>
                          <a:pt x="104763" y="56392"/>
                        </a:cubicBezTo>
                        <a:close/>
                        <a:moveTo>
                          <a:pt x="103947" y="56369"/>
                        </a:moveTo>
                        <a:cubicBezTo>
                          <a:pt x="103974" y="56369"/>
                          <a:pt x="104000" y="56384"/>
                          <a:pt x="104009" y="56419"/>
                        </a:cubicBezTo>
                        <a:cubicBezTo>
                          <a:pt x="104175" y="56939"/>
                          <a:pt x="104630" y="57214"/>
                          <a:pt x="105158" y="57235"/>
                        </a:cubicBezTo>
                        <a:cubicBezTo>
                          <a:pt x="105244" y="57235"/>
                          <a:pt x="105266" y="57380"/>
                          <a:pt x="105179" y="57394"/>
                        </a:cubicBezTo>
                        <a:lnTo>
                          <a:pt x="105172" y="57394"/>
                        </a:lnTo>
                        <a:cubicBezTo>
                          <a:pt x="105127" y="57400"/>
                          <a:pt x="105082" y="57403"/>
                          <a:pt x="105038" y="57403"/>
                        </a:cubicBezTo>
                        <a:cubicBezTo>
                          <a:pt x="104501" y="57403"/>
                          <a:pt x="103999" y="56975"/>
                          <a:pt x="103878" y="56455"/>
                        </a:cubicBezTo>
                        <a:cubicBezTo>
                          <a:pt x="103865" y="56403"/>
                          <a:pt x="103907" y="56369"/>
                          <a:pt x="103947" y="56369"/>
                        </a:cubicBezTo>
                        <a:close/>
                        <a:moveTo>
                          <a:pt x="76041" y="57023"/>
                        </a:moveTo>
                        <a:cubicBezTo>
                          <a:pt x="76059" y="57023"/>
                          <a:pt x="76076" y="57030"/>
                          <a:pt x="76086" y="57047"/>
                        </a:cubicBezTo>
                        <a:cubicBezTo>
                          <a:pt x="76253" y="57415"/>
                          <a:pt x="76586" y="57578"/>
                          <a:pt x="76967" y="57578"/>
                        </a:cubicBezTo>
                        <a:cubicBezTo>
                          <a:pt x="76998" y="57578"/>
                          <a:pt x="77030" y="57577"/>
                          <a:pt x="77062" y="57575"/>
                        </a:cubicBezTo>
                        <a:cubicBezTo>
                          <a:pt x="77068" y="57574"/>
                          <a:pt x="77074" y="57573"/>
                          <a:pt x="77080" y="57573"/>
                        </a:cubicBezTo>
                        <a:cubicBezTo>
                          <a:pt x="77180" y="57573"/>
                          <a:pt x="77199" y="57735"/>
                          <a:pt x="77083" y="57756"/>
                        </a:cubicBezTo>
                        <a:cubicBezTo>
                          <a:pt x="77029" y="57767"/>
                          <a:pt x="76975" y="57772"/>
                          <a:pt x="76921" y="57772"/>
                        </a:cubicBezTo>
                        <a:cubicBezTo>
                          <a:pt x="76512" y="57772"/>
                          <a:pt x="76120" y="57473"/>
                          <a:pt x="75992" y="57083"/>
                        </a:cubicBezTo>
                        <a:lnTo>
                          <a:pt x="75985" y="57083"/>
                        </a:lnTo>
                        <a:cubicBezTo>
                          <a:pt x="75971" y="57050"/>
                          <a:pt x="76007" y="57023"/>
                          <a:pt x="76041" y="57023"/>
                        </a:cubicBezTo>
                        <a:close/>
                        <a:moveTo>
                          <a:pt x="75419" y="56566"/>
                        </a:moveTo>
                        <a:cubicBezTo>
                          <a:pt x="75438" y="56566"/>
                          <a:pt x="75458" y="56577"/>
                          <a:pt x="75465" y="56599"/>
                        </a:cubicBezTo>
                        <a:cubicBezTo>
                          <a:pt x="75515" y="56917"/>
                          <a:pt x="75653" y="57206"/>
                          <a:pt x="75862" y="57452"/>
                        </a:cubicBezTo>
                        <a:cubicBezTo>
                          <a:pt x="76064" y="57690"/>
                          <a:pt x="76317" y="57806"/>
                          <a:pt x="76570" y="57972"/>
                        </a:cubicBezTo>
                        <a:cubicBezTo>
                          <a:pt x="76626" y="58028"/>
                          <a:pt x="76594" y="58124"/>
                          <a:pt x="76514" y="58124"/>
                        </a:cubicBezTo>
                        <a:cubicBezTo>
                          <a:pt x="76511" y="58124"/>
                          <a:pt x="76508" y="58124"/>
                          <a:pt x="76505" y="58124"/>
                        </a:cubicBezTo>
                        <a:cubicBezTo>
                          <a:pt x="75833" y="58023"/>
                          <a:pt x="75407" y="57228"/>
                          <a:pt x="75371" y="56614"/>
                        </a:cubicBezTo>
                        <a:cubicBezTo>
                          <a:pt x="75371" y="56582"/>
                          <a:pt x="75395" y="56566"/>
                          <a:pt x="75419" y="56566"/>
                        </a:cubicBezTo>
                        <a:close/>
                        <a:moveTo>
                          <a:pt x="46245" y="62630"/>
                        </a:moveTo>
                        <a:cubicBezTo>
                          <a:pt x="46257" y="62630"/>
                          <a:pt x="46269" y="62635"/>
                          <a:pt x="46278" y="62648"/>
                        </a:cubicBezTo>
                        <a:cubicBezTo>
                          <a:pt x="46574" y="63117"/>
                          <a:pt x="47065" y="63414"/>
                          <a:pt x="47614" y="63464"/>
                        </a:cubicBezTo>
                        <a:cubicBezTo>
                          <a:pt x="47721" y="63478"/>
                          <a:pt x="47730" y="63638"/>
                          <a:pt x="47622" y="63638"/>
                        </a:cubicBezTo>
                        <a:cubicBezTo>
                          <a:pt x="47619" y="63638"/>
                          <a:pt x="47617" y="63638"/>
                          <a:pt x="47614" y="63638"/>
                        </a:cubicBezTo>
                        <a:cubicBezTo>
                          <a:pt x="47007" y="63602"/>
                          <a:pt x="46465" y="63240"/>
                          <a:pt x="46198" y="62698"/>
                        </a:cubicBezTo>
                        <a:cubicBezTo>
                          <a:pt x="46183" y="62662"/>
                          <a:pt x="46215" y="62630"/>
                          <a:pt x="46245" y="62630"/>
                        </a:cubicBezTo>
                        <a:close/>
                        <a:moveTo>
                          <a:pt x="44858" y="61908"/>
                        </a:moveTo>
                        <a:cubicBezTo>
                          <a:pt x="44874" y="61908"/>
                          <a:pt x="44891" y="61918"/>
                          <a:pt x="44897" y="61940"/>
                        </a:cubicBezTo>
                        <a:cubicBezTo>
                          <a:pt x="45042" y="62395"/>
                          <a:pt x="45302" y="62807"/>
                          <a:pt x="45656" y="63125"/>
                        </a:cubicBezTo>
                        <a:cubicBezTo>
                          <a:pt x="46039" y="63457"/>
                          <a:pt x="46451" y="63573"/>
                          <a:pt x="46913" y="63732"/>
                        </a:cubicBezTo>
                        <a:cubicBezTo>
                          <a:pt x="47029" y="63752"/>
                          <a:pt x="47017" y="63914"/>
                          <a:pt x="46912" y="63914"/>
                        </a:cubicBezTo>
                        <a:cubicBezTo>
                          <a:pt x="46905" y="63914"/>
                          <a:pt x="46899" y="63914"/>
                          <a:pt x="46892" y="63912"/>
                        </a:cubicBezTo>
                        <a:lnTo>
                          <a:pt x="46892" y="63920"/>
                        </a:lnTo>
                        <a:cubicBezTo>
                          <a:pt x="46888" y="63920"/>
                          <a:pt x="46885" y="63920"/>
                          <a:pt x="46881" y="63920"/>
                        </a:cubicBezTo>
                        <a:cubicBezTo>
                          <a:pt x="45881" y="63920"/>
                          <a:pt x="44962" y="62890"/>
                          <a:pt x="44825" y="61954"/>
                        </a:cubicBezTo>
                        <a:cubicBezTo>
                          <a:pt x="44817" y="61925"/>
                          <a:pt x="44837" y="61908"/>
                          <a:pt x="44858" y="61908"/>
                        </a:cubicBezTo>
                        <a:close/>
                        <a:moveTo>
                          <a:pt x="15962" y="64514"/>
                        </a:moveTo>
                        <a:cubicBezTo>
                          <a:pt x="16041" y="64514"/>
                          <a:pt x="16119" y="64596"/>
                          <a:pt x="16064" y="64678"/>
                        </a:cubicBezTo>
                        <a:cubicBezTo>
                          <a:pt x="15542" y="65474"/>
                          <a:pt x="14522" y="65894"/>
                          <a:pt x="13580" y="65894"/>
                        </a:cubicBezTo>
                        <a:cubicBezTo>
                          <a:pt x="13452" y="65894"/>
                          <a:pt x="13326" y="65886"/>
                          <a:pt x="13203" y="65871"/>
                        </a:cubicBezTo>
                        <a:cubicBezTo>
                          <a:pt x="13109" y="65863"/>
                          <a:pt x="13102" y="65726"/>
                          <a:pt x="13203" y="65726"/>
                        </a:cubicBezTo>
                        <a:cubicBezTo>
                          <a:pt x="13220" y="65726"/>
                          <a:pt x="13236" y="65726"/>
                          <a:pt x="13253" y="65726"/>
                        </a:cubicBezTo>
                        <a:cubicBezTo>
                          <a:pt x="14333" y="65726"/>
                          <a:pt x="15122" y="65267"/>
                          <a:pt x="15891" y="64541"/>
                        </a:cubicBezTo>
                        <a:cubicBezTo>
                          <a:pt x="15912" y="64522"/>
                          <a:pt x="15937" y="64514"/>
                          <a:pt x="15962" y="64514"/>
                        </a:cubicBezTo>
                        <a:close/>
                        <a:moveTo>
                          <a:pt x="17426" y="61564"/>
                        </a:moveTo>
                        <a:cubicBezTo>
                          <a:pt x="17463" y="61564"/>
                          <a:pt x="17500" y="61584"/>
                          <a:pt x="17517" y="61629"/>
                        </a:cubicBezTo>
                        <a:cubicBezTo>
                          <a:pt x="17791" y="62698"/>
                          <a:pt x="17726" y="63862"/>
                          <a:pt x="17119" y="64801"/>
                        </a:cubicBezTo>
                        <a:cubicBezTo>
                          <a:pt x="16585" y="65632"/>
                          <a:pt x="15717" y="66189"/>
                          <a:pt x="14720" y="66217"/>
                        </a:cubicBezTo>
                        <a:cubicBezTo>
                          <a:pt x="14641" y="66217"/>
                          <a:pt x="14626" y="66095"/>
                          <a:pt x="14699" y="66080"/>
                        </a:cubicBezTo>
                        <a:cubicBezTo>
                          <a:pt x="16794" y="65733"/>
                          <a:pt x="17806" y="63638"/>
                          <a:pt x="17322" y="61687"/>
                        </a:cubicBezTo>
                        <a:cubicBezTo>
                          <a:pt x="17309" y="61612"/>
                          <a:pt x="17368" y="61564"/>
                          <a:pt x="17426" y="61564"/>
                        </a:cubicBezTo>
                        <a:close/>
                        <a:moveTo>
                          <a:pt x="97733" y="66494"/>
                        </a:moveTo>
                        <a:cubicBezTo>
                          <a:pt x="97747" y="66494"/>
                          <a:pt x="97762" y="66500"/>
                          <a:pt x="97772" y="66514"/>
                        </a:cubicBezTo>
                        <a:cubicBezTo>
                          <a:pt x="98105" y="66926"/>
                          <a:pt x="98531" y="67135"/>
                          <a:pt x="99044" y="67236"/>
                        </a:cubicBezTo>
                        <a:cubicBezTo>
                          <a:pt x="99162" y="67250"/>
                          <a:pt x="99140" y="67418"/>
                          <a:pt x="99035" y="67418"/>
                        </a:cubicBezTo>
                        <a:cubicBezTo>
                          <a:pt x="99031" y="67418"/>
                          <a:pt x="99027" y="67418"/>
                          <a:pt x="99022" y="67417"/>
                        </a:cubicBezTo>
                        <a:lnTo>
                          <a:pt x="99015" y="67424"/>
                        </a:lnTo>
                        <a:cubicBezTo>
                          <a:pt x="98466" y="67359"/>
                          <a:pt x="97975" y="67056"/>
                          <a:pt x="97671" y="66593"/>
                        </a:cubicBezTo>
                        <a:cubicBezTo>
                          <a:pt x="97638" y="66550"/>
                          <a:pt x="97688" y="66494"/>
                          <a:pt x="97733" y="66494"/>
                        </a:cubicBezTo>
                        <a:close/>
                        <a:moveTo>
                          <a:pt x="97210" y="66065"/>
                        </a:moveTo>
                        <a:cubicBezTo>
                          <a:pt x="97224" y="66065"/>
                          <a:pt x="97238" y="66074"/>
                          <a:pt x="97238" y="66095"/>
                        </a:cubicBezTo>
                        <a:cubicBezTo>
                          <a:pt x="97194" y="66709"/>
                          <a:pt x="97584" y="67164"/>
                          <a:pt x="98134" y="67374"/>
                        </a:cubicBezTo>
                        <a:cubicBezTo>
                          <a:pt x="98214" y="67400"/>
                          <a:pt x="98189" y="67521"/>
                          <a:pt x="98110" y="67521"/>
                        </a:cubicBezTo>
                        <a:cubicBezTo>
                          <a:pt x="98104" y="67521"/>
                          <a:pt x="98097" y="67520"/>
                          <a:pt x="98090" y="67518"/>
                        </a:cubicBezTo>
                        <a:cubicBezTo>
                          <a:pt x="97469" y="67381"/>
                          <a:pt x="97093" y="66694"/>
                          <a:pt x="97172" y="66095"/>
                        </a:cubicBezTo>
                        <a:cubicBezTo>
                          <a:pt x="97176" y="66076"/>
                          <a:pt x="97194" y="66065"/>
                          <a:pt x="97210" y="66065"/>
                        </a:cubicBezTo>
                        <a:close/>
                        <a:moveTo>
                          <a:pt x="49718" y="0"/>
                        </a:moveTo>
                        <a:cubicBezTo>
                          <a:pt x="42919" y="0"/>
                          <a:pt x="36119" y="18"/>
                          <a:pt x="29317" y="68"/>
                        </a:cubicBezTo>
                        <a:cubicBezTo>
                          <a:pt x="25690" y="90"/>
                          <a:pt x="22055" y="126"/>
                          <a:pt x="18427" y="177"/>
                        </a:cubicBezTo>
                        <a:cubicBezTo>
                          <a:pt x="14850" y="220"/>
                          <a:pt x="11266" y="184"/>
                          <a:pt x="7696" y="365"/>
                        </a:cubicBezTo>
                        <a:cubicBezTo>
                          <a:pt x="6374" y="430"/>
                          <a:pt x="4994" y="581"/>
                          <a:pt x="3787" y="1152"/>
                        </a:cubicBezTo>
                        <a:cubicBezTo>
                          <a:pt x="2378" y="1810"/>
                          <a:pt x="1539" y="3002"/>
                          <a:pt x="1229" y="4505"/>
                        </a:cubicBezTo>
                        <a:cubicBezTo>
                          <a:pt x="882" y="6153"/>
                          <a:pt x="969" y="7916"/>
                          <a:pt x="911" y="9585"/>
                        </a:cubicBezTo>
                        <a:cubicBezTo>
                          <a:pt x="860" y="11356"/>
                          <a:pt x="802" y="13126"/>
                          <a:pt x="752" y="14897"/>
                        </a:cubicBezTo>
                        <a:cubicBezTo>
                          <a:pt x="521" y="22210"/>
                          <a:pt x="195" y="29530"/>
                          <a:pt x="109" y="36843"/>
                        </a:cubicBezTo>
                        <a:cubicBezTo>
                          <a:pt x="65" y="40290"/>
                          <a:pt x="0" y="43751"/>
                          <a:pt x="210" y="47191"/>
                        </a:cubicBezTo>
                        <a:cubicBezTo>
                          <a:pt x="412" y="50428"/>
                          <a:pt x="954" y="53694"/>
                          <a:pt x="2479" y="56592"/>
                        </a:cubicBezTo>
                        <a:cubicBezTo>
                          <a:pt x="2732" y="55552"/>
                          <a:pt x="3021" y="54518"/>
                          <a:pt x="3483" y="53557"/>
                        </a:cubicBezTo>
                        <a:cubicBezTo>
                          <a:pt x="3989" y="52495"/>
                          <a:pt x="4741" y="51483"/>
                          <a:pt x="5803" y="50934"/>
                        </a:cubicBezTo>
                        <a:cubicBezTo>
                          <a:pt x="6429" y="50610"/>
                          <a:pt x="7143" y="50429"/>
                          <a:pt x="7857" y="50429"/>
                        </a:cubicBezTo>
                        <a:cubicBezTo>
                          <a:pt x="8148" y="50429"/>
                          <a:pt x="8438" y="50459"/>
                          <a:pt x="8722" y="50522"/>
                        </a:cubicBezTo>
                        <a:cubicBezTo>
                          <a:pt x="9669" y="50739"/>
                          <a:pt x="10442" y="51360"/>
                          <a:pt x="10782" y="52278"/>
                        </a:cubicBezTo>
                        <a:cubicBezTo>
                          <a:pt x="11288" y="53622"/>
                          <a:pt x="10861" y="55255"/>
                          <a:pt x="10608" y="56614"/>
                        </a:cubicBezTo>
                        <a:cubicBezTo>
                          <a:pt x="10334" y="58124"/>
                          <a:pt x="9900" y="59620"/>
                          <a:pt x="9676" y="61130"/>
                        </a:cubicBezTo>
                        <a:cubicBezTo>
                          <a:pt x="9452" y="62633"/>
                          <a:pt x="9481" y="64288"/>
                          <a:pt x="10536" y="65495"/>
                        </a:cubicBezTo>
                        <a:cubicBezTo>
                          <a:pt x="11370" y="66443"/>
                          <a:pt x="12521" y="66880"/>
                          <a:pt x="13686" y="66880"/>
                        </a:cubicBezTo>
                        <a:cubicBezTo>
                          <a:pt x="15076" y="66880"/>
                          <a:pt x="16486" y="66258"/>
                          <a:pt x="17394" y="65141"/>
                        </a:cubicBezTo>
                        <a:cubicBezTo>
                          <a:pt x="18276" y="64057"/>
                          <a:pt x="18449" y="62706"/>
                          <a:pt x="18073" y="61383"/>
                        </a:cubicBezTo>
                        <a:cubicBezTo>
                          <a:pt x="17669" y="59988"/>
                          <a:pt x="16838" y="58767"/>
                          <a:pt x="16274" y="57438"/>
                        </a:cubicBezTo>
                        <a:cubicBezTo>
                          <a:pt x="15291" y="55132"/>
                          <a:pt x="15313" y="52307"/>
                          <a:pt x="16881" y="50255"/>
                        </a:cubicBezTo>
                        <a:cubicBezTo>
                          <a:pt x="17893" y="48936"/>
                          <a:pt x="19565" y="48098"/>
                          <a:pt x="21228" y="48098"/>
                        </a:cubicBezTo>
                        <a:cubicBezTo>
                          <a:pt x="21834" y="48098"/>
                          <a:pt x="22438" y="48209"/>
                          <a:pt x="23009" y="48448"/>
                        </a:cubicBezTo>
                        <a:cubicBezTo>
                          <a:pt x="24324" y="48997"/>
                          <a:pt x="25213" y="50168"/>
                          <a:pt x="26427" y="50883"/>
                        </a:cubicBezTo>
                        <a:cubicBezTo>
                          <a:pt x="26961" y="51203"/>
                          <a:pt x="27579" y="51442"/>
                          <a:pt x="28201" y="51442"/>
                        </a:cubicBezTo>
                        <a:cubicBezTo>
                          <a:pt x="28396" y="51442"/>
                          <a:pt x="28590" y="51419"/>
                          <a:pt x="28783" y="51368"/>
                        </a:cubicBezTo>
                        <a:cubicBezTo>
                          <a:pt x="29375" y="51209"/>
                          <a:pt x="29874" y="50811"/>
                          <a:pt x="30358" y="50464"/>
                        </a:cubicBezTo>
                        <a:cubicBezTo>
                          <a:pt x="30806" y="50146"/>
                          <a:pt x="31261" y="49821"/>
                          <a:pt x="31818" y="49713"/>
                        </a:cubicBezTo>
                        <a:cubicBezTo>
                          <a:pt x="31938" y="49688"/>
                          <a:pt x="32055" y="49677"/>
                          <a:pt x="32169" y="49677"/>
                        </a:cubicBezTo>
                        <a:cubicBezTo>
                          <a:pt x="32587" y="49677"/>
                          <a:pt x="32975" y="49824"/>
                          <a:pt x="33371" y="49995"/>
                        </a:cubicBezTo>
                        <a:cubicBezTo>
                          <a:pt x="33707" y="50140"/>
                          <a:pt x="34037" y="50286"/>
                          <a:pt x="34400" y="50286"/>
                        </a:cubicBezTo>
                        <a:cubicBezTo>
                          <a:pt x="34451" y="50286"/>
                          <a:pt x="34503" y="50283"/>
                          <a:pt x="34556" y="50276"/>
                        </a:cubicBezTo>
                        <a:cubicBezTo>
                          <a:pt x="34874" y="50226"/>
                          <a:pt x="35178" y="50117"/>
                          <a:pt x="35460" y="49958"/>
                        </a:cubicBezTo>
                        <a:cubicBezTo>
                          <a:pt x="35922" y="49734"/>
                          <a:pt x="36385" y="49438"/>
                          <a:pt x="36912" y="49373"/>
                        </a:cubicBezTo>
                        <a:cubicBezTo>
                          <a:pt x="36979" y="49365"/>
                          <a:pt x="37045" y="49360"/>
                          <a:pt x="37108" y="49360"/>
                        </a:cubicBezTo>
                        <a:cubicBezTo>
                          <a:pt x="38012" y="49360"/>
                          <a:pt x="38521" y="50200"/>
                          <a:pt x="38582" y="51064"/>
                        </a:cubicBezTo>
                        <a:cubicBezTo>
                          <a:pt x="38675" y="52451"/>
                          <a:pt x="37505" y="53665"/>
                          <a:pt x="37830" y="55053"/>
                        </a:cubicBezTo>
                        <a:cubicBezTo>
                          <a:pt x="38052" y="55996"/>
                          <a:pt x="38869" y="56494"/>
                          <a:pt x="39698" y="56494"/>
                        </a:cubicBezTo>
                        <a:cubicBezTo>
                          <a:pt x="40322" y="56494"/>
                          <a:pt x="40954" y="56211"/>
                          <a:pt x="41342" y="55624"/>
                        </a:cubicBezTo>
                        <a:cubicBezTo>
                          <a:pt x="42108" y="54468"/>
                          <a:pt x="41291" y="53073"/>
                          <a:pt x="40959" y="51909"/>
                        </a:cubicBezTo>
                        <a:cubicBezTo>
                          <a:pt x="40684" y="50956"/>
                          <a:pt x="40706" y="49872"/>
                          <a:pt x="41595" y="49243"/>
                        </a:cubicBezTo>
                        <a:cubicBezTo>
                          <a:pt x="41991" y="48963"/>
                          <a:pt x="42465" y="48830"/>
                          <a:pt x="42940" y="48830"/>
                        </a:cubicBezTo>
                        <a:cubicBezTo>
                          <a:pt x="43471" y="48830"/>
                          <a:pt x="44004" y="48996"/>
                          <a:pt x="44435" y="49308"/>
                        </a:cubicBezTo>
                        <a:cubicBezTo>
                          <a:pt x="46863" y="51064"/>
                          <a:pt x="45642" y="54670"/>
                          <a:pt x="45143" y="57033"/>
                        </a:cubicBezTo>
                        <a:cubicBezTo>
                          <a:pt x="44970" y="57857"/>
                          <a:pt x="44796" y="58680"/>
                          <a:pt x="44623" y="59512"/>
                        </a:cubicBezTo>
                        <a:cubicBezTo>
                          <a:pt x="44507" y="60010"/>
                          <a:pt x="44420" y="60523"/>
                          <a:pt x="44363" y="61036"/>
                        </a:cubicBezTo>
                        <a:cubicBezTo>
                          <a:pt x="44341" y="61318"/>
                          <a:pt x="44334" y="61600"/>
                          <a:pt x="44348" y="61875"/>
                        </a:cubicBezTo>
                        <a:cubicBezTo>
                          <a:pt x="44442" y="63204"/>
                          <a:pt x="45280" y="64230"/>
                          <a:pt x="46559" y="64606"/>
                        </a:cubicBezTo>
                        <a:cubicBezTo>
                          <a:pt x="46873" y="64697"/>
                          <a:pt x="47196" y="64743"/>
                          <a:pt x="47516" y="64743"/>
                        </a:cubicBezTo>
                        <a:cubicBezTo>
                          <a:pt x="48319" y="64743"/>
                          <a:pt x="49102" y="64451"/>
                          <a:pt x="49659" y="63826"/>
                        </a:cubicBezTo>
                        <a:cubicBezTo>
                          <a:pt x="50556" y="62828"/>
                          <a:pt x="50678" y="61390"/>
                          <a:pt x="50490" y="60111"/>
                        </a:cubicBezTo>
                        <a:cubicBezTo>
                          <a:pt x="50288" y="58724"/>
                          <a:pt x="49681" y="57459"/>
                          <a:pt x="49139" y="56180"/>
                        </a:cubicBezTo>
                        <a:cubicBezTo>
                          <a:pt x="48604" y="54923"/>
                          <a:pt x="48012" y="53463"/>
                          <a:pt x="48185" y="52061"/>
                        </a:cubicBezTo>
                        <a:cubicBezTo>
                          <a:pt x="48269" y="51352"/>
                          <a:pt x="48738" y="50384"/>
                          <a:pt x="49532" y="50384"/>
                        </a:cubicBezTo>
                        <a:cubicBezTo>
                          <a:pt x="49627" y="50384"/>
                          <a:pt x="49728" y="50398"/>
                          <a:pt x="49833" y="50428"/>
                        </a:cubicBezTo>
                        <a:cubicBezTo>
                          <a:pt x="50664" y="50667"/>
                          <a:pt x="50830" y="51685"/>
                          <a:pt x="51278" y="52292"/>
                        </a:cubicBezTo>
                        <a:cubicBezTo>
                          <a:pt x="51495" y="52583"/>
                          <a:pt x="51709" y="52698"/>
                          <a:pt x="51916" y="52698"/>
                        </a:cubicBezTo>
                        <a:cubicBezTo>
                          <a:pt x="52518" y="52698"/>
                          <a:pt x="53065" y="51734"/>
                          <a:pt x="53468" y="51310"/>
                        </a:cubicBezTo>
                        <a:cubicBezTo>
                          <a:pt x="53766" y="50983"/>
                          <a:pt x="54134" y="50775"/>
                          <a:pt x="54579" y="50775"/>
                        </a:cubicBezTo>
                        <a:cubicBezTo>
                          <a:pt x="54587" y="50775"/>
                          <a:pt x="54595" y="50775"/>
                          <a:pt x="54602" y="50775"/>
                        </a:cubicBezTo>
                        <a:cubicBezTo>
                          <a:pt x="55282" y="50789"/>
                          <a:pt x="55881" y="51187"/>
                          <a:pt x="56553" y="51245"/>
                        </a:cubicBezTo>
                        <a:cubicBezTo>
                          <a:pt x="56641" y="51252"/>
                          <a:pt x="56728" y="51256"/>
                          <a:pt x="56814" y="51256"/>
                        </a:cubicBezTo>
                        <a:cubicBezTo>
                          <a:pt x="57956" y="51256"/>
                          <a:pt x="59010" y="50616"/>
                          <a:pt x="59957" y="50045"/>
                        </a:cubicBezTo>
                        <a:cubicBezTo>
                          <a:pt x="60961" y="49438"/>
                          <a:pt x="61988" y="48766"/>
                          <a:pt x="63151" y="48520"/>
                        </a:cubicBezTo>
                        <a:cubicBezTo>
                          <a:pt x="63478" y="48451"/>
                          <a:pt x="63809" y="48422"/>
                          <a:pt x="64143" y="48422"/>
                        </a:cubicBezTo>
                        <a:cubicBezTo>
                          <a:pt x="66003" y="48422"/>
                          <a:pt x="67960" y="49326"/>
                          <a:pt x="69796" y="49326"/>
                        </a:cubicBezTo>
                        <a:cubicBezTo>
                          <a:pt x="70603" y="49326"/>
                          <a:pt x="71385" y="49152"/>
                          <a:pt x="72126" y="48650"/>
                        </a:cubicBezTo>
                        <a:cubicBezTo>
                          <a:pt x="72155" y="48636"/>
                          <a:pt x="72177" y="48622"/>
                          <a:pt x="72206" y="48622"/>
                        </a:cubicBezTo>
                        <a:cubicBezTo>
                          <a:pt x="72227" y="48585"/>
                          <a:pt x="72249" y="48556"/>
                          <a:pt x="72271" y="48528"/>
                        </a:cubicBezTo>
                        <a:cubicBezTo>
                          <a:pt x="72625" y="48043"/>
                          <a:pt x="73174" y="47747"/>
                          <a:pt x="73774" y="47711"/>
                        </a:cubicBezTo>
                        <a:cubicBezTo>
                          <a:pt x="73786" y="47711"/>
                          <a:pt x="73799" y="47711"/>
                          <a:pt x="73812" y="47711"/>
                        </a:cubicBezTo>
                        <a:cubicBezTo>
                          <a:pt x="74585" y="47711"/>
                          <a:pt x="75290" y="48141"/>
                          <a:pt x="75645" y="48831"/>
                        </a:cubicBezTo>
                        <a:cubicBezTo>
                          <a:pt x="76072" y="49684"/>
                          <a:pt x="76007" y="50811"/>
                          <a:pt x="75891" y="51722"/>
                        </a:cubicBezTo>
                        <a:cubicBezTo>
                          <a:pt x="75674" y="53348"/>
                          <a:pt x="74554" y="55248"/>
                          <a:pt x="75031" y="56896"/>
                        </a:cubicBezTo>
                        <a:cubicBezTo>
                          <a:pt x="75118" y="57192"/>
                          <a:pt x="75255" y="57474"/>
                          <a:pt x="75436" y="57719"/>
                        </a:cubicBezTo>
                        <a:cubicBezTo>
                          <a:pt x="75789" y="58211"/>
                          <a:pt x="76308" y="58485"/>
                          <a:pt x="76835" y="58485"/>
                        </a:cubicBezTo>
                        <a:cubicBezTo>
                          <a:pt x="77215" y="58485"/>
                          <a:pt x="77599" y="58343"/>
                          <a:pt x="77929" y="58037"/>
                        </a:cubicBezTo>
                        <a:cubicBezTo>
                          <a:pt x="78630" y="57387"/>
                          <a:pt x="78861" y="56383"/>
                          <a:pt x="78716" y="55465"/>
                        </a:cubicBezTo>
                        <a:cubicBezTo>
                          <a:pt x="78427" y="53543"/>
                          <a:pt x="76664" y="51555"/>
                          <a:pt x="77423" y="49554"/>
                        </a:cubicBezTo>
                        <a:cubicBezTo>
                          <a:pt x="77676" y="48903"/>
                          <a:pt x="78225" y="48304"/>
                          <a:pt x="78940" y="48217"/>
                        </a:cubicBezTo>
                        <a:cubicBezTo>
                          <a:pt x="79002" y="48208"/>
                          <a:pt x="79065" y="48204"/>
                          <a:pt x="79128" y="48204"/>
                        </a:cubicBezTo>
                        <a:cubicBezTo>
                          <a:pt x="79711" y="48204"/>
                          <a:pt x="80314" y="48559"/>
                          <a:pt x="80523" y="49120"/>
                        </a:cubicBezTo>
                        <a:cubicBezTo>
                          <a:pt x="80653" y="49474"/>
                          <a:pt x="80581" y="49836"/>
                          <a:pt x="80451" y="50175"/>
                        </a:cubicBezTo>
                        <a:cubicBezTo>
                          <a:pt x="80285" y="50609"/>
                          <a:pt x="79923" y="51143"/>
                          <a:pt x="80176" y="51613"/>
                        </a:cubicBezTo>
                        <a:cubicBezTo>
                          <a:pt x="80334" y="51907"/>
                          <a:pt x="80627" y="52041"/>
                          <a:pt x="80927" y="52041"/>
                        </a:cubicBezTo>
                        <a:cubicBezTo>
                          <a:pt x="81188" y="52041"/>
                          <a:pt x="81455" y="51939"/>
                          <a:pt x="81643" y="51751"/>
                        </a:cubicBezTo>
                        <a:cubicBezTo>
                          <a:pt x="82084" y="51317"/>
                          <a:pt x="82062" y="50746"/>
                          <a:pt x="82004" y="50182"/>
                        </a:cubicBezTo>
                        <a:cubicBezTo>
                          <a:pt x="81968" y="49929"/>
                          <a:pt x="81976" y="49677"/>
                          <a:pt x="82019" y="49431"/>
                        </a:cubicBezTo>
                        <a:cubicBezTo>
                          <a:pt x="82113" y="48961"/>
                          <a:pt x="82387" y="48593"/>
                          <a:pt x="82973" y="48470"/>
                        </a:cubicBezTo>
                        <a:cubicBezTo>
                          <a:pt x="83090" y="48444"/>
                          <a:pt x="83206" y="48433"/>
                          <a:pt x="83318" y="48433"/>
                        </a:cubicBezTo>
                        <a:cubicBezTo>
                          <a:pt x="84008" y="48433"/>
                          <a:pt x="84606" y="48871"/>
                          <a:pt x="85141" y="49294"/>
                        </a:cubicBezTo>
                        <a:cubicBezTo>
                          <a:pt x="85969" y="49952"/>
                          <a:pt x="86935" y="50610"/>
                          <a:pt x="88033" y="50610"/>
                        </a:cubicBezTo>
                        <a:cubicBezTo>
                          <a:pt x="88057" y="50610"/>
                          <a:pt x="88080" y="50609"/>
                          <a:pt x="88103" y="50609"/>
                        </a:cubicBezTo>
                        <a:cubicBezTo>
                          <a:pt x="89049" y="50588"/>
                          <a:pt x="89721" y="49730"/>
                          <a:pt x="90646" y="49730"/>
                        </a:cubicBezTo>
                        <a:cubicBezTo>
                          <a:pt x="90682" y="49730"/>
                          <a:pt x="90719" y="49732"/>
                          <a:pt x="90756" y="49734"/>
                        </a:cubicBezTo>
                        <a:cubicBezTo>
                          <a:pt x="91232" y="49763"/>
                          <a:pt x="91652" y="50009"/>
                          <a:pt x="92063" y="50233"/>
                        </a:cubicBezTo>
                        <a:cubicBezTo>
                          <a:pt x="92548" y="50508"/>
                          <a:pt x="93061" y="50753"/>
                          <a:pt x="93617" y="50840"/>
                        </a:cubicBezTo>
                        <a:cubicBezTo>
                          <a:pt x="93739" y="50862"/>
                          <a:pt x="93856" y="50871"/>
                          <a:pt x="93967" y="50871"/>
                        </a:cubicBezTo>
                        <a:cubicBezTo>
                          <a:pt x="94456" y="50871"/>
                          <a:pt x="94862" y="50685"/>
                          <a:pt x="95344" y="50479"/>
                        </a:cubicBezTo>
                        <a:cubicBezTo>
                          <a:pt x="95587" y="50366"/>
                          <a:pt x="95853" y="50306"/>
                          <a:pt x="96119" y="50306"/>
                        </a:cubicBezTo>
                        <a:cubicBezTo>
                          <a:pt x="96193" y="50306"/>
                          <a:pt x="96268" y="50310"/>
                          <a:pt x="96341" y="50320"/>
                        </a:cubicBezTo>
                        <a:cubicBezTo>
                          <a:pt x="98314" y="50551"/>
                          <a:pt x="98777" y="52957"/>
                          <a:pt x="98820" y="54576"/>
                        </a:cubicBezTo>
                        <a:cubicBezTo>
                          <a:pt x="98863" y="56628"/>
                          <a:pt x="98278" y="58637"/>
                          <a:pt x="97714" y="60588"/>
                        </a:cubicBezTo>
                        <a:cubicBezTo>
                          <a:pt x="97418" y="61622"/>
                          <a:pt x="97115" y="62655"/>
                          <a:pt x="96898" y="63710"/>
                        </a:cubicBezTo>
                        <a:cubicBezTo>
                          <a:pt x="96775" y="64281"/>
                          <a:pt x="96681" y="64859"/>
                          <a:pt x="96623" y="65437"/>
                        </a:cubicBezTo>
                        <a:cubicBezTo>
                          <a:pt x="96573" y="65957"/>
                          <a:pt x="96537" y="66550"/>
                          <a:pt x="96826" y="67020"/>
                        </a:cubicBezTo>
                        <a:cubicBezTo>
                          <a:pt x="97144" y="67540"/>
                          <a:pt x="97823" y="67836"/>
                          <a:pt x="98379" y="68024"/>
                        </a:cubicBezTo>
                        <a:cubicBezTo>
                          <a:pt x="98759" y="68157"/>
                          <a:pt x="99160" y="68243"/>
                          <a:pt x="99560" y="68243"/>
                        </a:cubicBezTo>
                        <a:cubicBezTo>
                          <a:pt x="99723" y="68243"/>
                          <a:pt x="99887" y="68229"/>
                          <a:pt x="100049" y="68197"/>
                        </a:cubicBezTo>
                        <a:cubicBezTo>
                          <a:pt x="100995" y="68017"/>
                          <a:pt x="101725" y="67294"/>
                          <a:pt x="102144" y="66463"/>
                        </a:cubicBezTo>
                        <a:cubicBezTo>
                          <a:pt x="103206" y="64360"/>
                          <a:pt x="102267" y="61896"/>
                          <a:pt x="101696" y="59793"/>
                        </a:cubicBezTo>
                        <a:cubicBezTo>
                          <a:pt x="101385" y="58615"/>
                          <a:pt x="101067" y="57445"/>
                          <a:pt x="100749" y="56267"/>
                        </a:cubicBezTo>
                        <a:cubicBezTo>
                          <a:pt x="100475" y="55270"/>
                          <a:pt x="100164" y="54222"/>
                          <a:pt x="100258" y="53174"/>
                        </a:cubicBezTo>
                        <a:cubicBezTo>
                          <a:pt x="100330" y="52365"/>
                          <a:pt x="100656" y="51628"/>
                          <a:pt x="101328" y="51143"/>
                        </a:cubicBezTo>
                        <a:cubicBezTo>
                          <a:pt x="101706" y="50865"/>
                          <a:pt x="102187" y="50674"/>
                          <a:pt x="102663" y="50674"/>
                        </a:cubicBezTo>
                        <a:cubicBezTo>
                          <a:pt x="102842" y="50674"/>
                          <a:pt x="103020" y="50701"/>
                          <a:pt x="103192" y="50761"/>
                        </a:cubicBezTo>
                        <a:cubicBezTo>
                          <a:pt x="105027" y="51396"/>
                          <a:pt x="104103" y="53723"/>
                          <a:pt x="103705" y="54966"/>
                        </a:cubicBezTo>
                        <a:cubicBezTo>
                          <a:pt x="103358" y="56065"/>
                          <a:pt x="103373" y="57430"/>
                          <a:pt x="104637" y="57900"/>
                        </a:cubicBezTo>
                        <a:cubicBezTo>
                          <a:pt x="104833" y="57971"/>
                          <a:pt x="105025" y="58004"/>
                          <a:pt x="105209" y="58004"/>
                        </a:cubicBezTo>
                        <a:cubicBezTo>
                          <a:pt x="106150" y="58004"/>
                          <a:pt x="106887" y="57148"/>
                          <a:pt x="106971" y="56180"/>
                        </a:cubicBezTo>
                        <a:cubicBezTo>
                          <a:pt x="107116" y="54590"/>
                          <a:pt x="105931" y="51989"/>
                          <a:pt x="107947" y="51086"/>
                        </a:cubicBezTo>
                        <a:cubicBezTo>
                          <a:pt x="108138" y="51000"/>
                          <a:pt x="108319" y="50965"/>
                          <a:pt x="108493" y="50965"/>
                        </a:cubicBezTo>
                        <a:cubicBezTo>
                          <a:pt x="109117" y="50965"/>
                          <a:pt x="109657" y="51416"/>
                          <a:pt x="110267" y="51642"/>
                        </a:cubicBezTo>
                        <a:cubicBezTo>
                          <a:pt x="110476" y="51718"/>
                          <a:pt x="110691" y="51754"/>
                          <a:pt x="110904" y="51754"/>
                        </a:cubicBezTo>
                        <a:cubicBezTo>
                          <a:pt x="111626" y="51754"/>
                          <a:pt x="112325" y="51346"/>
                          <a:pt x="112687" y="50710"/>
                        </a:cubicBezTo>
                        <a:cubicBezTo>
                          <a:pt x="112651" y="49084"/>
                          <a:pt x="112637" y="47458"/>
                          <a:pt x="112658" y="45832"/>
                        </a:cubicBezTo>
                        <a:cubicBezTo>
                          <a:pt x="112731" y="38635"/>
                          <a:pt x="113338" y="31452"/>
                          <a:pt x="114472" y="24341"/>
                        </a:cubicBezTo>
                        <a:cubicBezTo>
                          <a:pt x="115043" y="20772"/>
                          <a:pt x="115744" y="17216"/>
                          <a:pt x="116098" y="13618"/>
                        </a:cubicBezTo>
                        <a:cubicBezTo>
                          <a:pt x="116286" y="11825"/>
                          <a:pt x="116351" y="10026"/>
                          <a:pt x="116301" y="8219"/>
                        </a:cubicBezTo>
                        <a:cubicBezTo>
                          <a:pt x="116279" y="7323"/>
                          <a:pt x="116207" y="6427"/>
                          <a:pt x="116098" y="5531"/>
                        </a:cubicBezTo>
                        <a:cubicBezTo>
                          <a:pt x="115990" y="4715"/>
                          <a:pt x="115918" y="3768"/>
                          <a:pt x="115462" y="3053"/>
                        </a:cubicBezTo>
                        <a:cubicBezTo>
                          <a:pt x="114595" y="1701"/>
                          <a:pt x="112449" y="1738"/>
                          <a:pt x="111040" y="1564"/>
                        </a:cubicBezTo>
                        <a:cubicBezTo>
                          <a:pt x="109226" y="1347"/>
                          <a:pt x="107412" y="1152"/>
                          <a:pt x="105591" y="993"/>
                        </a:cubicBezTo>
                        <a:cubicBezTo>
                          <a:pt x="102029" y="682"/>
                          <a:pt x="98459" y="480"/>
                          <a:pt x="94882" y="343"/>
                        </a:cubicBezTo>
                        <a:cubicBezTo>
                          <a:pt x="87641" y="68"/>
                          <a:pt x="80386" y="68"/>
                          <a:pt x="73138" y="47"/>
                        </a:cubicBezTo>
                        <a:cubicBezTo>
                          <a:pt x="65331" y="23"/>
                          <a:pt x="57525" y="0"/>
                          <a:pt x="497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6"/>
                  <p:cNvSpPr/>
                  <p:nvPr/>
                </p:nvSpPr>
                <p:spPr>
                  <a:xfrm rot="10800000">
                    <a:off x="43599" y="3824077"/>
                    <a:ext cx="332043" cy="283897"/>
                  </a:xfrm>
                  <a:custGeom>
                    <a:rect b="b" l="l" r="r" t="t"/>
                    <a:pathLst>
                      <a:path extrusionOk="0" h="3457" w="3455">
                        <a:moveTo>
                          <a:pt x="774" y="0"/>
                        </a:moveTo>
                        <a:cubicBezTo>
                          <a:pt x="1" y="470"/>
                          <a:pt x="232" y="2002"/>
                          <a:pt x="644" y="2616"/>
                        </a:cubicBezTo>
                        <a:cubicBezTo>
                          <a:pt x="926" y="3045"/>
                          <a:pt x="1508" y="3456"/>
                          <a:pt x="2060" y="3456"/>
                        </a:cubicBezTo>
                        <a:cubicBezTo>
                          <a:pt x="2299" y="3456"/>
                          <a:pt x="2532" y="3379"/>
                          <a:pt x="2732" y="3194"/>
                        </a:cubicBezTo>
                        <a:cubicBezTo>
                          <a:pt x="3455" y="2515"/>
                          <a:pt x="2147" y="1864"/>
                          <a:pt x="1858" y="1315"/>
                        </a:cubicBezTo>
                        <a:cubicBezTo>
                          <a:pt x="1721" y="1062"/>
                          <a:pt x="1735" y="846"/>
                          <a:pt x="1800" y="571"/>
                        </a:cubicBezTo>
                        <a:cubicBezTo>
                          <a:pt x="1921" y="63"/>
                          <a:pt x="1623" y="12"/>
                          <a:pt x="1281" y="12"/>
                        </a:cubicBezTo>
                        <a:cubicBezTo>
                          <a:pt x="1196" y="12"/>
                          <a:pt x="1107" y="15"/>
                          <a:pt x="1022" y="15"/>
                        </a:cubicBezTo>
                        <a:cubicBezTo>
                          <a:pt x="939" y="15"/>
                          <a:pt x="860" y="12"/>
                          <a:pt x="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6"/>
                  <p:cNvSpPr/>
                  <p:nvPr/>
                </p:nvSpPr>
                <p:spPr>
                  <a:xfrm rot="10800000">
                    <a:off x="20247" y="4784500"/>
                    <a:ext cx="111482" cy="51491"/>
                  </a:xfrm>
                  <a:custGeom>
                    <a:rect b="b" l="l" r="r" t="t"/>
                    <a:pathLst>
                      <a:path extrusionOk="0" h="627" w="1160">
                        <a:moveTo>
                          <a:pt x="108" y="1"/>
                        </a:moveTo>
                        <a:cubicBezTo>
                          <a:pt x="43" y="1"/>
                          <a:pt x="1" y="83"/>
                          <a:pt x="64" y="121"/>
                        </a:cubicBezTo>
                        <a:cubicBezTo>
                          <a:pt x="353" y="295"/>
                          <a:pt x="657" y="447"/>
                          <a:pt x="946" y="613"/>
                        </a:cubicBezTo>
                        <a:cubicBezTo>
                          <a:pt x="963" y="622"/>
                          <a:pt x="981" y="626"/>
                          <a:pt x="997" y="626"/>
                        </a:cubicBezTo>
                        <a:cubicBezTo>
                          <a:pt x="1095" y="626"/>
                          <a:pt x="1159" y="482"/>
                          <a:pt x="1054" y="432"/>
                        </a:cubicBezTo>
                        <a:cubicBezTo>
                          <a:pt x="743" y="288"/>
                          <a:pt x="447" y="136"/>
                          <a:pt x="136" y="6"/>
                        </a:cubicBezTo>
                        <a:cubicBezTo>
                          <a:pt x="127" y="2"/>
                          <a:pt x="117" y="1"/>
                          <a:pt x="108"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6"/>
                  <p:cNvSpPr/>
                  <p:nvPr/>
                </p:nvSpPr>
                <p:spPr>
                  <a:xfrm rot="10800000">
                    <a:off x="123463" y="3579188"/>
                    <a:ext cx="188942" cy="146671"/>
                  </a:xfrm>
                  <a:custGeom>
                    <a:rect b="b" l="l" r="r" t="t"/>
                    <a:pathLst>
                      <a:path extrusionOk="0" h="1786" w="1966">
                        <a:moveTo>
                          <a:pt x="810" y="1"/>
                        </a:moveTo>
                        <a:cubicBezTo>
                          <a:pt x="362" y="160"/>
                          <a:pt x="0" y="630"/>
                          <a:pt x="145" y="1128"/>
                        </a:cubicBezTo>
                        <a:cubicBezTo>
                          <a:pt x="253" y="1507"/>
                          <a:pt x="611" y="1785"/>
                          <a:pt x="994" y="1785"/>
                        </a:cubicBezTo>
                        <a:cubicBezTo>
                          <a:pt x="1072" y="1785"/>
                          <a:pt x="1151" y="1774"/>
                          <a:pt x="1229" y="1750"/>
                        </a:cubicBezTo>
                        <a:cubicBezTo>
                          <a:pt x="1727" y="1598"/>
                          <a:pt x="1966" y="1020"/>
                          <a:pt x="1720" y="550"/>
                        </a:cubicBezTo>
                        <a:cubicBezTo>
                          <a:pt x="1525" y="232"/>
                          <a:pt x="1185" y="23"/>
                          <a:pt x="8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6"/>
                  <p:cNvSpPr/>
                  <p:nvPr/>
                </p:nvSpPr>
                <p:spPr>
                  <a:xfrm rot="10800000">
                    <a:off x="43504" y="4757564"/>
                    <a:ext cx="215467" cy="53051"/>
                  </a:xfrm>
                  <a:custGeom>
                    <a:rect b="b" l="l" r="r" t="t"/>
                    <a:pathLst>
                      <a:path extrusionOk="0" h="646" w="2242">
                        <a:moveTo>
                          <a:pt x="694" y="0"/>
                        </a:moveTo>
                        <a:cubicBezTo>
                          <a:pt x="492" y="0"/>
                          <a:pt x="1" y="7"/>
                          <a:pt x="95" y="333"/>
                        </a:cubicBezTo>
                        <a:cubicBezTo>
                          <a:pt x="104" y="362"/>
                          <a:pt x="128" y="375"/>
                          <a:pt x="152" y="375"/>
                        </a:cubicBezTo>
                        <a:cubicBezTo>
                          <a:pt x="181" y="375"/>
                          <a:pt x="210" y="354"/>
                          <a:pt x="210" y="318"/>
                        </a:cubicBezTo>
                        <a:cubicBezTo>
                          <a:pt x="216" y="215"/>
                          <a:pt x="362" y="182"/>
                          <a:pt x="543" y="182"/>
                        </a:cubicBezTo>
                        <a:cubicBezTo>
                          <a:pt x="818" y="182"/>
                          <a:pt x="1174" y="257"/>
                          <a:pt x="1244" y="275"/>
                        </a:cubicBezTo>
                        <a:cubicBezTo>
                          <a:pt x="1540" y="354"/>
                          <a:pt x="1786" y="499"/>
                          <a:pt x="2053" y="636"/>
                        </a:cubicBezTo>
                        <a:cubicBezTo>
                          <a:pt x="2067" y="643"/>
                          <a:pt x="2082" y="646"/>
                          <a:pt x="2095" y="646"/>
                        </a:cubicBezTo>
                        <a:cubicBezTo>
                          <a:pt x="2183" y="646"/>
                          <a:pt x="2242" y="518"/>
                          <a:pt x="2154" y="455"/>
                        </a:cubicBezTo>
                        <a:cubicBezTo>
                          <a:pt x="1757" y="145"/>
                          <a:pt x="1200" y="7"/>
                          <a:pt x="694"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6"/>
                  <p:cNvSpPr/>
                  <p:nvPr/>
                </p:nvSpPr>
                <p:spPr>
                  <a:xfrm rot="10800000">
                    <a:off x="431093" y="4258095"/>
                    <a:ext cx="120996" cy="47303"/>
                  </a:xfrm>
                  <a:custGeom>
                    <a:rect b="b" l="l" r="r" t="t"/>
                    <a:pathLst>
                      <a:path extrusionOk="0" h="576" w="1259">
                        <a:moveTo>
                          <a:pt x="98" y="0"/>
                        </a:moveTo>
                        <a:cubicBezTo>
                          <a:pt x="45" y="0"/>
                          <a:pt x="0" y="63"/>
                          <a:pt x="45" y="113"/>
                        </a:cubicBezTo>
                        <a:cubicBezTo>
                          <a:pt x="326" y="410"/>
                          <a:pt x="717" y="576"/>
                          <a:pt x="1121" y="576"/>
                        </a:cubicBezTo>
                        <a:cubicBezTo>
                          <a:pt x="1256" y="576"/>
                          <a:pt x="1258" y="359"/>
                          <a:pt x="1128" y="359"/>
                        </a:cubicBezTo>
                        <a:cubicBezTo>
                          <a:pt x="1126" y="359"/>
                          <a:pt x="1123" y="359"/>
                          <a:pt x="1121" y="359"/>
                        </a:cubicBezTo>
                        <a:cubicBezTo>
                          <a:pt x="1094" y="361"/>
                          <a:pt x="1067" y="362"/>
                          <a:pt x="1040" y="362"/>
                        </a:cubicBezTo>
                        <a:cubicBezTo>
                          <a:pt x="708" y="362"/>
                          <a:pt x="393" y="240"/>
                          <a:pt x="146" y="19"/>
                        </a:cubicBezTo>
                        <a:cubicBezTo>
                          <a:pt x="131" y="6"/>
                          <a:pt x="114" y="0"/>
                          <a:pt x="9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6"/>
                  <p:cNvSpPr/>
                  <p:nvPr/>
                </p:nvSpPr>
                <p:spPr>
                  <a:xfrm rot="10800000">
                    <a:off x="494330" y="4222289"/>
                    <a:ext cx="135028" cy="85079"/>
                  </a:xfrm>
                  <a:custGeom>
                    <a:rect b="b" l="l" r="r" t="t"/>
                    <a:pathLst>
                      <a:path extrusionOk="0" h="1036" w="1405">
                        <a:moveTo>
                          <a:pt x="84" y="1"/>
                        </a:moveTo>
                        <a:cubicBezTo>
                          <a:pt x="43" y="1"/>
                          <a:pt x="0" y="35"/>
                          <a:pt x="17" y="87"/>
                        </a:cubicBezTo>
                        <a:cubicBezTo>
                          <a:pt x="138" y="607"/>
                          <a:pt x="640" y="1035"/>
                          <a:pt x="1177" y="1035"/>
                        </a:cubicBezTo>
                        <a:cubicBezTo>
                          <a:pt x="1221" y="1035"/>
                          <a:pt x="1266" y="1032"/>
                          <a:pt x="1311" y="1026"/>
                        </a:cubicBezTo>
                        <a:cubicBezTo>
                          <a:pt x="1405" y="1012"/>
                          <a:pt x="1383" y="867"/>
                          <a:pt x="1289" y="867"/>
                        </a:cubicBezTo>
                        <a:cubicBezTo>
                          <a:pt x="762" y="846"/>
                          <a:pt x="314" y="571"/>
                          <a:pt x="148" y="51"/>
                        </a:cubicBezTo>
                        <a:cubicBezTo>
                          <a:pt x="139" y="16"/>
                          <a:pt x="112" y="1"/>
                          <a:pt x="8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6"/>
                  <p:cNvSpPr/>
                  <p:nvPr/>
                </p:nvSpPr>
                <p:spPr>
                  <a:xfrm rot="10800000">
                    <a:off x="1282673" y="4496250"/>
                    <a:ext cx="212969" cy="167776"/>
                  </a:xfrm>
                  <a:custGeom>
                    <a:rect b="b" l="l" r="r" t="t"/>
                    <a:pathLst>
                      <a:path extrusionOk="0" h="2043" w="2216">
                        <a:moveTo>
                          <a:pt x="1010" y="0"/>
                        </a:moveTo>
                        <a:cubicBezTo>
                          <a:pt x="656" y="260"/>
                          <a:pt x="288" y="557"/>
                          <a:pt x="165" y="997"/>
                        </a:cubicBezTo>
                        <a:cubicBezTo>
                          <a:pt x="0" y="1559"/>
                          <a:pt x="310" y="2042"/>
                          <a:pt x="878" y="2042"/>
                        </a:cubicBezTo>
                        <a:cubicBezTo>
                          <a:pt x="909" y="2042"/>
                          <a:pt x="941" y="2041"/>
                          <a:pt x="974" y="2038"/>
                        </a:cubicBezTo>
                        <a:cubicBezTo>
                          <a:pt x="1509" y="1995"/>
                          <a:pt x="2065" y="1575"/>
                          <a:pt x="2138" y="1033"/>
                        </a:cubicBezTo>
                        <a:cubicBezTo>
                          <a:pt x="2216" y="499"/>
                          <a:pt x="1800" y="41"/>
                          <a:pt x="1283" y="41"/>
                        </a:cubicBezTo>
                        <a:cubicBezTo>
                          <a:pt x="1227" y="41"/>
                          <a:pt x="1170" y="47"/>
                          <a:pt x="1111" y="58"/>
                        </a:cubicBezTo>
                        <a:cubicBezTo>
                          <a:pt x="1106" y="59"/>
                          <a:pt x="1100" y="59"/>
                          <a:pt x="1095" y="59"/>
                        </a:cubicBezTo>
                        <a:cubicBezTo>
                          <a:pt x="1058" y="59"/>
                          <a:pt x="1023" y="38"/>
                          <a:pt x="10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6"/>
                  <p:cNvSpPr/>
                  <p:nvPr/>
                </p:nvSpPr>
                <p:spPr>
                  <a:xfrm rot="10800000">
                    <a:off x="1509672" y="4363704"/>
                    <a:ext cx="92453" cy="70707"/>
                  </a:xfrm>
                  <a:custGeom>
                    <a:rect b="b" l="l" r="r" t="t"/>
                    <a:pathLst>
                      <a:path extrusionOk="0" h="861" w="962">
                        <a:moveTo>
                          <a:pt x="471" y="1"/>
                        </a:moveTo>
                        <a:lnTo>
                          <a:pt x="471" y="1"/>
                        </a:lnTo>
                        <a:cubicBezTo>
                          <a:pt x="449" y="22"/>
                          <a:pt x="427" y="37"/>
                          <a:pt x="391" y="44"/>
                        </a:cubicBezTo>
                        <a:cubicBezTo>
                          <a:pt x="167" y="80"/>
                          <a:pt x="1" y="275"/>
                          <a:pt x="8" y="499"/>
                        </a:cubicBezTo>
                        <a:cubicBezTo>
                          <a:pt x="15" y="731"/>
                          <a:pt x="211" y="861"/>
                          <a:pt x="420" y="861"/>
                        </a:cubicBezTo>
                        <a:cubicBezTo>
                          <a:pt x="423" y="861"/>
                          <a:pt x="425" y="861"/>
                          <a:pt x="428" y="861"/>
                        </a:cubicBezTo>
                        <a:cubicBezTo>
                          <a:pt x="962" y="861"/>
                          <a:pt x="938" y="123"/>
                          <a:pt x="4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6"/>
                  <p:cNvSpPr/>
                  <p:nvPr/>
                </p:nvSpPr>
                <p:spPr>
                  <a:xfrm rot="10800000">
                    <a:off x="2297439" y="4924847"/>
                    <a:ext cx="125129" cy="66273"/>
                  </a:xfrm>
                  <a:custGeom>
                    <a:rect b="b" l="l" r="r" t="t"/>
                    <a:pathLst>
                      <a:path extrusionOk="0" h="807" w="1302">
                        <a:moveTo>
                          <a:pt x="85" y="0"/>
                        </a:moveTo>
                        <a:cubicBezTo>
                          <a:pt x="22" y="0"/>
                          <a:pt x="1" y="97"/>
                          <a:pt x="69" y="117"/>
                        </a:cubicBezTo>
                        <a:cubicBezTo>
                          <a:pt x="264" y="189"/>
                          <a:pt x="445" y="276"/>
                          <a:pt x="625" y="392"/>
                        </a:cubicBezTo>
                        <a:cubicBezTo>
                          <a:pt x="791" y="507"/>
                          <a:pt x="943" y="637"/>
                          <a:pt x="1095" y="782"/>
                        </a:cubicBezTo>
                        <a:cubicBezTo>
                          <a:pt x="1115" y="799"/>
                          <a:pt x="1137" y="807"/>
                          <a:pt x="1159" y="807"/>
                        </a:cubicBezTo>
                        <a:cubicBezTo>
                          <a:pt x="1235" y="807"/>
                          <a:pt x="1302" y="711"/>
                          <a:pt x="1239" y="637"/>
                        </a:cubicBezTo>
                        <a:cubicBezTo>
                          <a:pt x="965" y="312"/>
                          <a:pt x="502" y="88"/>
                          <a:pt x="98" y="1"/>
                        </a:cubicBezTo>
                        <a:cubicBezTo>
                          <a:pt x="93" y="1"/>
                          <a:pt x="89" y="0"/>
                          <a:pt x="85"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6"/>
                  <p:cNvSpPr/>
                  <p:nvPr/>
                </p:nvSpPr>
                <p:spPr>
                  <a:xfrm rot="10800000">
                    <a:off x="2305223" y="4907109"/>
                    <a:ext cx="242569" cy="99615"/>
                  </a:xfrm>
                  <a:custGeom>
                    <a:rect b="b" l="l" r="r" t="t"/>
                    <a:pathLst>
                      <a:path extrusionOk="0" h="1213" w="2524">
                        <a:moveTo>
                          <a:pt x="118" y="0"/>
                        </a:moveTo>
                        <a:cubicBezTo>
                          <a:pt x="29" y="0"/>
                          <a:pt x="0" y="136"/>
                          <a:pt x="100" y="163"/>
                        </a:cubicBezTo>
                        <a:cubicBezTo>
                          <a:pt x="895" y="423"/>
                          <a:pt x="1589" y="784"/>
                          <a:pt x="2311" y="1196"/>
                        </a:cubicBezTo>
                        <a:cubicBezTo>
                          <a:pt x="2332" y="1207"/>
                          <a:pt x="2352" y="1213"/>
                          <a:pt x="2371" y="1213"/>
                        </a:cubicBezTo>
                        <a:cubicBezTo>
                          <a:pt x="2468" y="1213"/>
                          <a:pt x="2524" y="1072"/>
                          <a:pt x="2427" y="994"/>
                        </a:cubicBezTo>
                        <a:cubicBezTo>
                          <a:pt x="1776" y="495"/>
                          <a:pt x="938" y="170"/>
                          <a:pt x="143" y="4"/>
                        </a:cubicBezTo>
                        <a:cubicBezTo>
                          <a:pt x="134" y="1"/>
                          <a:pt x="126" y="0"/>
                          <a:pt x="11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6"/>
                  <p:cNvSpPr/>
                  <p:nvPr/>
                </p:nvSpPr>
                <p:spPr>
                  <a:xfrm rot="10800000">
                    <a:off x="2619389" y="4460280"/>
                    <a:ext cx="141755" cy="109223"/>
                  </a:xfrm>
                  <a:custGeom>
                    <a:rect b="b" l="l" r="r" t="t"/>
                    <a:pathLst>
                      <a:path extrusionOk="0" h="1330" w="1475">
                        <a:moveTo>
                          <a:pt x="506" y="1"/>
                        </a:moveTo>
                        <a:cubicBezTo>
                          <a:pt x="454" y="1"/>
                          <a:pt x="404" y="3"/>
                          <a:pt x="354" y="5"/>
                        </a:cubicBezTo>
                        <a:cubicBezTo>
                          <a:pt x="109" y="200"/>
                          <a:pt x="0" y="518"/>
                          <a:pt x="65" y="822"/>
                        </a:cubicBezTo>
                        <a:cubicBezTo>
                          <a:pt x="162" y="1125"/>
                          <a:pt x="442" y="1330"/>
                          <a:pt x="753" y="1330"/>
                        </a:cubicBezTo>
                        <a:cubicBezTo>
                          <a:pt x="791" y="1330"/>
                          <a:pt x="829" y="1327"/>
                          <a:pt x="867" y="1320"/>
                        </a:cubicBezTo>
                        <a:cubicBezTo>
                          <a:pt x="1265" y="1263"/>
                          <a:pt x="1474" y="836"/>
                          <a:pt x="1373" y="468"/>
                        </a:cubicBezTo>
                        <a:cubicBezTo>
                          <a:pt x="1253" y="83"/>
                          <a:pt x="863" y="1"/>
                          <a:pt x="5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6"/>
                  <p:cNvSpPr/>
                  <p:nvPr/>
                </p:nvSpPr>
                <p:spPr>
                  <a:xfrm rot="10800000">
                    <a:off x="3192075" y="4192479"/>
                    <a:ext cx="117729" cy="61346"/>
                  </a:xfrm>
                  <a:custGeom>
                    <a:rect b="b" l="l" r="r" t="t"/>
                    <a:pathLst>
                      <a:path extrusionOk="0" h="747" w="1225">
                        <a:moveTo>
                          <a:pt x="73" y="1"/>
                        </a:moveTo>
                        <a:cubicBezTo>
                          <a:pt x="40" y="1"/>
                          <a:pt x="0" y="29"/>
                          <a:pt x="15" y="63"/>
                        </a:cubicBezTo>
                        <a:cubicBezTo>
                          <a:pt x="148" y="450"/>
                          <a:pt x="530" y="747"/>
                          <a:pt x="939" y="747"/>
                        </a:cubicBezTo>
                        <a:cubicBezTo>
                          <a:pt x="996" y="747"/>
                          <a:pt x="1055" y="741"/>
                          <a:pt x="1113" y="728"/>
                        </a:cubicBezTo>
                        <a:cubicBezTo>
                          <a:pt x="1225" y="714"/>
                          <a:pt x="1209" y="547"/>
                          <a:pt x="1098" y="547"/>
                        </a:cubicBezTo>
                        <a:cubicBezTo>
                          <a:pt x="1094" y="547"/>
                          <a:pt x="1089" y="547"/>
                          <a:pt x="1084" y="548"/>
                        </a:cubicBezTo>
                        <a:cubicBezTo>
                          <a:pt x="1046" y="551"/>
                          <a:pt x="1008" y="553"/>
                          <a:pt x="971" y="553"/>
                        </a:cubicBezTo>
                        <a:cubicBezTo>
                          <a:pt x="598" y="553"/>
                          <a:pt x="273" y="388"/>
                          <a:pt x="109" y="20"/>
                        </a:cubicBezTo>
                        <a:cubicBezTo>
                          <a:pt x="102" y="7"/>
                          <a:pt x="88" y="1"/>
                          <a:pt x="73"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6"/>
                  <p:cNvSpPr/>
                  <p:nvPr/>
                </p:nvSpPr>
                <p:spPr>
                  <a:xfrm rot="10800000">
                    <a:off x="3794457" y="4679383"/>
                    <a:ext cx="123014" cy="87296"/>
                  </a:xfrm>
                  <a:custGeom>
                    <a:rect b="b" l="l" r="r" t="t"/>
                    <a:pathLst>
                      <a:path extrusionOk="0" h="1063" w="1280">
                        <a:moveTo>
                          <a:pt x="890" y="1"/>
                        </a:moveTo>
                        <a:cubicBezTo>
                          <a:pt x="814" y="1"/>
                          <a:pt x="736" y="28"/>
                          <a:pt x="665" y="87"/>
                        </a:cubicBezTo>
                        <a:cubicBezTo>
                          <a:pt x="658" y="94"/>
                          <a:pt x="651" y="101"/>
                          <a:pt x="644" y="101"/>
                        </a:cubicBezTo>
                        <a:cubicBezTo>
                          <a:pt x="636" y="108"/>
                          <a:pt x="629" y="123"/>
                          <a:pt x="615" y="130"/>
                        </a:cubicBezTo>
                        <a:cubicBezTo>
                          <a:pt x="597" y="151"/>
                          <a:pt x="572" y="162"/>
                          <a:pt x="546" y="162"/>
                        </a:cubicBezTo>
                        <a:cubicBezTo>
                          <a:pt x="519" y="162"/>
                          <a:pt x="492" y="149"/>
                          <a:pt x="477" y="123"/>
                        </a:cubicBezTo>
                        <a:cubicBezTo>
                          <a:pt x="196" y="195"/>
                          <a:pt x="0" y="513"/>
                          <a:pt x="167" y="795"/>
                        </a:cubicBezTo>
                        <a:cubicBezTo>
                          <a:pt x="267" y="966"/>
                          <a:pt x="451" y="1063"/>
                          <a:pt x="639" y="1063"/>
                        </a:cubicBezTo>
                        <a:cubicBezTo>
                          <a:pt x="722" y="1063"/>
                          <a:pt x="805" y="1044"/>
                          <a:pt x="882" y="1004"/>
                        </a:cubicBezTo>
                        <a:cubicBezTo>
                          <a:pt x="1135" y="889"/>
                          <a:pt x="1280" y="614"/>
                          <a:pt x="1243" y="332"/>
                        </a:cubicBezTo>
                        <a:cubicBezTo>
                          <a:pt x="1209" y="129"/>
                          <a:pt x="1055" y="1"/>
                          <a:pt x="8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6"/>
                  <p:cNvSpPr/>
                  <p:nvPr/>
                </p:nvSpPr>
                <p:spPr>
                  <a:xfrm rot="10800000">
                    <a:off x="4372043" y="5022409"/>
                    <a:ext cx="198553" cy="40897"/>
                  </a:xfrm>
                  <a:custGeom>
                    <a:rect b="b" l="l" r="r" t="t"/>
                    <a:pathLst>
                      <a:path extrusionOk="0" h="498" w="2066">
                        <a:moveTo>
                          <a:pt x="1474" y="1"/>
                        </a:moveTo>
                        <a:cubicBezTo>
                          <a:pt x="1002" y="1"/>
                          <a:pt x="504" y="145"/>
                          <a:pt x="90" y="317"/>
                        </a:cubicBezTo>
                        <a:cubicBezTo>
                          <a:pt x="0" y="355"/>
                          <a:pt x="25" y="497"/>
                          <a:pt x="108" y="497"/>
                        </a:cubicBezTo>
                        <a:cubicBezTo>
                          <a:pt x="118" y="497"/>
                          <a:pt x="129" y="495"/>
                          <a:pt x="141" y="490"/>
                        </a:cubicBezTo>
                        <a:cubicBezTo>
                          <a:pt x="430" y="382"/>
                          <a:pt x="719" y="310"/>
                          <a:pt x="1023" y="266"/>
                        </a:cubicBezTo>
                        <a:cubicBezTo>
                          <a:pt x="1156" y="247"/>
                          <a:pt x="1288" y="243"/>
                          <a:pt x="1420" y="243"/>
                        </a:cubicBezTo>
                        <a:cubicBezTo>
                          <a:pt x="1504" y="243"/>
                          <a:pt x="1587" y="245"/>
                          <a:pt x="1671" y="245"/>
                        </a:cubicBezTo>
                        <a:cubicBezTo>
                          <a:pt x="1755" y="245"/>
                          <a:pt x="1840" y="243"/>
                          <a:pt x="1926" y="237"/>
                        </a:cubicBezTo>
                        <a:cubicBezTo>
                          <a:pt x="1931" y="238"/>
                          <a:pt x="1935" y="238"/>
                          <a:pt x="1940" y="238"/>
                        </a:cubicBezTo>
                        <a:cubicBezTo>
                          <a:pt x="2050" y="238"/>
                          <a:pt x="2066" y="71"/>
                          <a:pt x="1948" y="57"/>
                        </a:cubicBezTo>
                        <a:cubicBezTo>
                          <a:pt x="1796" y="18"/>
                          <a:pt x="1637" y="1"/>
                          <a:pt x="147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6"/>
                  <p:cNvSpPr/>
                  <p:nvPr/>
                </p:nvSpPr>
                <p:spPr>
                  <a:xfrm rot="10800000">
                    <a:off x="3246758" y="4163079"/>
                    <a:ext cx="121381" cy="128111"/>
                  </a:xfrm>
                  <a:custGeom>
                    <a:rect b="b" l="l" r="r" t="t"/>
                    <a:pathLst>
                      <a:path extrusionOk="0" h="1560" w="1263">
                        <a:moveTo>
                          <a:pt x="51" y="1"/>
                        </a:moveTo>
                        <a:cubicBezTo>
                          <a:pt x="27" y="1"/>
                          <a:pt x="0" y="17"/>
                          <a:pt x="0" y="49"/>
                        </a:cubicBezTo>
                        <a:cubicBezTo>
                          <a:pt x="37" y="656"/>
                          <a:pt x="470" y="1458"/>
                          <a:pt x="1135" y="1559"/>
                        </a:cubicBezTo>
                        <a:cubicBezTo>
                          <a:pt x="1138" y="1559"/>
                          <a:pt x="1141" y="1559"/>
                          <a:pt x="1144" y="1559"/>
                        </a:cubicBezTo>
                        <a:cubicBezTo>
                          <a:pt x="1225" y="1559"/>
                          <a:pt x="1263" y="1463"/>
                          <a:pt x="1200" y="1407"/>
                        </a:cubicBezTo>
                        <a:cubicBezTo>
                          <a:pt x="954" y="1241"/>
                          <a:pt x="694" y="1125"/>
                          <a:pt x="492" y="887"/>
                        </a:cubicBezTo>
                        <a:cubicBezTo>
                          <a:pt x="290" y="641"/>
                          <a:pt x="152" y="352"/>
                          <a:pt x="94" y="34"/>
                        </a:cubicBezTo>
                        <a:cubicBezTo>
                          <a:pt x="91" y="12"/>
                          <a:pt x="72" y="1"/>
                          <a:pt x="5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6"/>
                  <p:cNvSpPr/>
                  <p:nvPr/>
                </p:nvSpPr>
                <p:spPr>
                  <a:xfrm rot="10800000">
                    <a:off x="4442391" y="4949566"/>
                    <a:ext cx="247182" cy="59867"/>
                  </a:xfrm>
                  <a:custGeom>
                    <a:rect b="b" l="l" r="r" t="t"/>
                    <a:pathLst>
                      <a:path extrusionOk="0" h="729" w="2572">
                        <a:moveTo>
                          <a:pt x="2441" y="0"/>
                        </a:moveTo>
                        <a:cubicBezTo>
                          <a:pt x="1610" y="22"/>
                          <a:pt x="801" y="232"/>
                          <a:pt x="64" y="615"/>
                        </a:cubicBezTo>
                        <a:cubicBezTo>
                          <a:pt x="0" y="646"/>
                          <a:pt x="43" y="728"/>
                          <a:pt x="103" y="728"/>
                        </a:cubicBezTo>
                        <a:cubicBezTo>
                          <a:pt x="111" y="728"/>
                          <a:pt x="120" y="727"/>
                          <a:pt x="129" y="723"/>
                        </a:cubicBezTo>
                        <a:cubicBezTo>
                          <a:pt x="859" y="398"/>
                          <a:pt x="1646" y="232"/>
                          <a:pt x="2441" y="217"/>
                        </a:cubicBezTo>
                        <a:cubicBezTo>
                          <a:pt x="2571" y="203"/>
                          <a:pt x="2571" y="15"/>
                          <a:pt x="244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6"/>
                  <p:cNvSpPr/>
                  <p:nvPr/>
                </p:nvSpPr>
                <p:spPr>
                  <a:xfrm rot="10800000">
                    <a:off x="8616425" y="4702092"/>
                    <a:ext cx="133490" cy="101175"/>
                  </a:xfrm>
                  <a:custGeom>
                    <a:rect b="b" l="l" r="r" t="t"/>
                    <a:pathLst>
                      <a:path extrusionOk="0" h="1232" w="1389">
                        <a:moveTo>
                          <a:pt x="290" y="0"/>
                        </a:moveTo>
                        <a:cubicBezTo>
                          <a:pt x="80" y="210"/>
                          <a:pt x="1" y="528"/>
                          <a:pt x="95" y="810"/>
                        </a:cubicBezTo>
                        <a:cubicBezTo>
                          <a:pt x="187" y="1059"/>
                          <a:pt x="466" y="1231"/>
                          <a:pt x="738" y="1231"/>
                        </a:cubicBezTo>
                        <a:cubicBezTo>
                          <a:pt x="828" y="1231"/>
                          <a:pt x="917" y="1212"/>
                          <a:pt x="998" y="1171"/>
                        </a:cubicBezTo>
                        <a:cubicBezTo>
                          <a:pt x="1309" y="983"/>
                          <a:pt x="1388" y="571"/>
                          <a:pt x="1171" y="282"/>
                        </a:cubicBezTo>
                        <a:cubicBezTo>
                          <a:pt x="969" y="44"/>
                          <a:pt x="600" y="44"/>
                          <a:pt x="2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6"/>
                  <p:cNvSpPr/>
                  <p:nvPr/>
                </p:nvSpPr>
                <p:spPr>
                  <a:xfrm rot="10800000">
                    <a:off x="8780379" y="4613811"/>
                    <a:ext cx="70253" cy="56582"/>
                  </a:xfrm>
                  <a:custGeom>
                    <a:rect b="b" l="l" r="r" t="t"/>
                    <a:pathLst>
                      <a:path extrusionOk="0" h="689" w="731">
                        <a:moveTo>
                          <a:pt x="239" y="1"/>
                        </a:moveTo>
                        <a:cubicBezTo>
                          <a:pt x="1" y="160"/>
                          <a:pt x="8" y="666"/>
                          <a:pt x="348" y="687"/>
                        </a:cubicBezTo>
                        <a:cubicBezTo>
                          <a:pt x="355" y="688"/>
                          <a:pt x="362" y="688"/>
                          <a:pt x="369" y="688"/>
                        </a:cubicBezTo>
                        <a:cubicBezTo>
                          <a:pt x="540" y="688"/>
                          <a:pt x="674" y="522"/>
                          <a:pt x="709" y="369"/>
                        </a:cubicBezTo>
                        <a:cubicBezTo>
                          <a:pt x="731" y="297"/>
                          <a:pt x="716" y="210"/>
                          <a:pt x="658" y="153"/>
                        </a:cubicBezTo>
                        <a:cubicBezTo>
                          <a:pt x="572" y="102"/>
                          <a:pt x="398" y="88"/>
                          <a:pt x="304" y="59"/>
                        </a:cubicBezTo>
                        <a:cubicBezTo>
                          <a:pt x="275" y="51"/>
                          <a:pt x="246" y="30"/>
                          <a:pt x="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6"/>
                  <p:cNvSpPr/>
                  <p:nvPr/>
                </p:nvSpPr>
                <p:spPr>
                  <a:xfrm rot="10800000">
                    <a:off x="6700748" y="4397292"/>
                    <a:ext cx="72655" cy="76785"/>
                  </a:xfrm>
                  <a:custGeom>
                    <a:rect b="b" l="l" r="r" t="t"/>
                    <a:pathLst>
                      <a:path extrusionOk="0" h="935" w="756">
                        <a:moveTo>
                          <a:pt x="651" y="0"/>
                        </a:moveTo>
                        <a:cubicBezTo>
                          <a:pt x="610" y="0"/>
                          <a:pt x="569" y="25"/>
                          <a:pt x="559" y="79"/>
                        </a:cubicBezTo>
                        <a:cubicBezTo>
                          <a:pt x="523" y="224"/>
                          <a:pt x="465" y="368"/>
                          <a:pt x="393" y="498"/>
                        </a:cubicBezTo>
                        <a:cubicBezTo>
                          <a:pt x="299" y="628"/>
                          <a:pt x="184" y="737"/>
                          <a:pt x="46" y="823"/>
                        </a:cubicBezTo>
                        <a:cubicBezTo>
                          <a:pt x="1" y="856"/>
                          <a:pt x="19" y="935"/>
                          <a:pt x="71" y="935"/>
                        </a:cubicBezTo>
                        <a:cubicBezTo>
                          <a:pt x="77" y="935"/>
                          <a:pt x="83" y="934"/>
                          <a:pt x="90" y="932"/>
                        </a:cubicBezTo>
                        <a:cubicBezTo>
                          <a:pt x="415" y="816"/>
                          <a:pt x="740" y="462"/>
                          <a:pt x="747" y="108"/>
                        </a:cubicBezTo>
                        <a:cubicBezTo>
                          <a:pt x="755" y="39"/>
                          <a:pt x="703" y="0"/>
                          <a:pt x="65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6"/>
                  <p:cNvSpPr/>
                  <p:nvPr/>
                </p:nvSpPr>
                <p:spPr>
                  <a:xfrm rot="10800000">
                    <a:off x="6961287" y="4180653"/>
                    <a:ext cx="97354" cy="70461"/>
                  </a:xfrm>
                  <a:custGeom>
                    <a:rect b="b" l="l" r="r" t="t"/>
                    <a:pathLst>
                      <a:path extrusionOk="0" h="858" w="1013">
                        <a:moveTo>
                          <a:pt x="479" y="1"/>
                        </a:moveTo>
                        <a:cubicBezTo>
                          <a:pt x="469" y="1"/>
                          <a:pt x="459" y="1"/>
                          <a:pt x="449" y="2"/>
                        </a:cubicBezTo>
                        <a:cubicBezTo>
                          <a:pt x="442" y="23"/>
                          <a:pt x="420" y="45"/>
                          <a:pt x="391" y="59"/>
                        </a:cubicBezTo>
                        <a:cubicBezTo>
                          <a:pt x="0" y="241"/>
                          <a:pt x="93" y="857"/>
                          <a:pt x="512" y="857"/>
                        </a:cubicBezTo>
                        <a:cubicBezTo>
                          <a:pt x="542" y="857"/>
                          <a:pt x="574" y="854"/>
                          <a:pt x="608" y="847"/>
                        </a:cubicBezTo>
                        <a:cubicBezTo>
                          <a:pt x="817" y="804"/>
                          <a:pt x="1013" y="616"/>
                          <a:pt x="962" y="385"/>
                        </a:cubicBezTo>
                        <a:cubicBezTo>
                          <a:pt x="907" y="156"/>
                          <a:pt x="705" y="1"/>
                          <a:pt x="4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6"/>
                  <p:cNvSpPr/>
                  <p:nvPr/>
                </p:nvSpPr>
                <p:spPr>
                  <a:xfrm rot="10800000">
                    <a:off x="7695332" y="4278543"/>
                    <a:ext cx="99469" cy="72104"/>
                  </a:xfrm>
                  <a:custGeom>
                    <a:rect b="b" l="l" r="r" t="t"/>
                    <a:pathLst>
                      <a:path extrusionOk="0" h="878" w="1035">
                        <a:moveTo>
                          <a:pt x="461" y="1"/>
                        </a:moveTo>
                        <a:cubicBezTo>
                          <a:pt x="333" y="1"/>
                          <a:pt x="241" y="70"/>
                          <a:pt x="124" y="144"/>
                        </a:cubicBezTo>
                        <a:cubicBezTo>
                          <a:pt x="117" y="151"/>
                          <a:pt x="102" y="159"/>
                          <a:pt x="80" y="159"/>
                        </a:cubicBezTo>
                        <a:cubicBezTo>
                          <a:pt x="8" y="296"/>
                          <a:pt x="1" y="455"/>
                          <a:pt x="52" y="599"/>
                        </a:cubicBezTo>
                        <a:cubicBezTo>
                          <a:pt x="113" y="784"/>
                          <a:pt x="273" y="878"/>
                          <a:pt x="448" y="878"/>
                        </a:cubicBezTo>
                        <a:cubicBezTo>
                          <a:pt x="520" y="878"/>
                          <a:pt x="595" y="862"/>
                          <a:pt x="666" y="831"/>
                        </a:cubicBezTo>
                        <a:cubicBezTo>
                          <a:pt x="904" y="722"/>
                          <a:pt x="1034" y="462"/>
                          <a:pt x="883" y="224"/>
                        </a:cubicBezTo>
                        <a:cubicBezTo>
                          <a:pt x="796" y="108"/>
                          <a:pt x="673" y="28"/>
                          <a:pt x="528" y="7"/>
                        </a:cubicBezTo>
                        <a:cubicBezTo>
                          <a:pt x="505" y="3"/>
                          <a:pt x="482" y="1"/>
                          <a:pt x="4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6"/>
                  <p:cNvSpPr/>
                  <p:nvPr/>
                </p:nvSpPr>
                <p:spPr>
                  <a:xfrm rot="10800000">
                    <a:off x="6667111" y="4326010"/>
                    <a:ext cx="165781" cy="96001"/>
                  </a:xfrm>
                  <a:custGeom>
                    <a:rect b="b" l="l" r="r" t="t"/>
                    <a:pathLst>
                      <a:path extrusionOk="0" h="1169" w="1725">
                        <a:moveTo>
                          <a:pt x="1599" y="0"/>
                        </a:moveTo>
                        <a:cubicBezTo>
                          <a:pt x="1569" y="0"/>
                          <a:pt x="1540" y="15"/>
                          <a:pt x="1525" y="52"/>
                        </a:cubicBezTo>
                        <a:cubicBezTo>
                          <a:pt x="1277" y="634"/>
                          <a:pt x="770" y="1035"/>
                          <a:pt x="122" y="1035"/>
                        </a:cubicBezTo>
                        <a:cubicBezTo>
                          <a:pt x="110" y="1035"/>
                          <a:pt x="99" y="1035"/>
                          <a:pt x="87" y="1035"/>
                        </a:cubicBezTo>
                        <a:cubicBezTo>
                          <a:pt x="0" y="1035"/>
                          <a:pt x="8" y="1158"/>
                          <a:pt x="87" y="1165"/>
                        </a:cubicBezTo>
                        <a:cubicBezTo>
                          <a:pt x="125" y="1168"/>
                          <a:pt x="163" y="1169"/>
                          <a:pt x="201" y="1169"/>
                        </a:cubicBezTo>
                        <a:cubicBezTo>
                          <a:pt x="856" y="1169"/>
                          <a:pt x="1494" y="760"/>
                          <a:pt x="1706" y="124"/>
                        </a:cubicBezTo>
                        <a:cubicBezTo>
                          <a:pt x="1725" y="57"/>
                          <a:pt x="1659" y="0"/>
                          <a:pt x="1599"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6"/>
                  <p:cNvSpPr/>
                  <p:nvPr/>
                </p:nvSpPr>
                <p:spPr>
                  <a:xfrm rot="10800000">
                    <a:off x="7751648" y="4406901"/>
                    <a:ext cx="261213" cy="161042"/>
                  </a:xfrm>
                  <a:custGeom>
                    <a:rect b="b" l="l" r="r" t="t"/>
                    <a:pathLst>
                      <a:path extrusionOk="0" h="1961" w="2718">
                        <a:moveTo>
                          <a:pt x="550" y="1"/>
                        </a:moveTo>
                        <a:cubicBezTo>
                          <a:pt x="167" y="275"/>
                          <a:pt x="1" y="752"/>
                          <a:pt x="117" y="1200"/>
                        </a:cubicBezTo>
                        <a:cubicBezTo>
                          <a:pt x="256" y="1694"/>
                          <a:pt x="736" y="1960"/>
                          <a:pt x="1223" y="1960"/>
                        </a:cubicBezTo>
                        <a:cubicBezTo>
                          <a:pt x="1242" y="1960"/>
                          <a:pt x="1261" y="1960"/>
                          <a:pt x="1280" y="1959"/>
                        </a:cubicBezTo>
                        <a:cubicBezTo>
                          <a:pt x="1952" y="1930"/>
                          <a:pt x="2718" y="1164"/>
                          <a:pt x="2147" y="521"/>
                        </a:cubicBezTo>
                        <a:cubicBezTo>
                          <a:pt x="1764" y="87"/>
                          <a:pt x="1092" y="22"/>
                          <a:pt x="5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6"/>
                  <p:cNvSpPr/>
                  <p:nvPr/>
                </p:nvSpPr>
                <p:spPr>
                  <a:xfrm rot="10800000">
                    <a:off x="8190173" y="4967797"/>
                    <a:ext cx="130222" cy="84668"/>
                  </a:xfrm>
                  <a:custGeom>
                    <a:rect b="b" l="l" r="r" t="t"/>
                    <a:pathLst>
                      <a:path extrusionOk="0" h="1031" w="1355">
                        <a:moveTo>
                          <a:pt x="121" y="0"/>
                        </a:moveTo>
                        <a:cubicBezTo>
                          <a:pt x="47" y="0"/>
                          <a:pt x="0" y="123"/>
                          <a:pt x="79" y="156"/>
                        </a:cubicBezTo>
                        <a:cubicBezTo>
                          <a:pt x="491" y="329"/>
                          <a:pt x="838" y="611"/>
                          <a:pt x="1091" y="980"/>
                        </a:cubicBezTo>
                        <a:cubicBezTo>
                          <a:pt x="1116" y="1016"/>
                          <a:pt x="1152" y="1031"/>
                          <a:pt x="1187" y="1031"/>
                        </a:cubicBezTo>
                        <a:cubicBezTo>
                          <a:pt x="1272" y="1031"/>
                          <a:pt x="1354" y="946"/>
                          <a:pt x="1293" y="864"/>
                        </a:cubicBezTo>
                        <a:cubicBezTo>
                          <a:pt x="1004" y="467"/>
                          <a:pt x="599" y="170"/>
                          <a:pt x="144" y="4"/>
                        </a:cubicBezTo>
                        <a:cubicBezTo>
                          <a:pt x="136" y="2"/>
                          <a:pt x="129" y="0"/>
                          <a:pt x="12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6"/>
                  <p:cNvSpPr/>
                  <p:nvPr/>
                </p:nvSpPr>
                <p:spPr>
                  <a:xfrm rot="10800000">
                    <a:off x="8198725" y="4938315"/>
                    <a:ext cx="265058" cy="111030"/>
                  </a:xfrm>
                  <a:custGeom>
                    <a:rect b="b" l="l" r="r" t="t"/>
                    <a:pathLst>
                      <a:path extrusionOk="0" h="1352" w="2758">
                        <a:moveTo>
                          <a:pt x="76" y="1"/>
                        </a:moveTo>
                        <a:cubicBezTo>
                          <a:pt x="21" y="1"/>
                          <a:pt x="0" y="83"/>
                          <a:pt x="61" y="103"/>
                        </a:cubicBezTo>
                        <a:cubicBezTo>
                          <a:pt x="935" y="407"/>
                          <a:pt x="1773" y="826"/>
                          <a:pt x="2547" y="1332"/>
                        </a:cubicBezTo>
                        <a:cubicBezTo>
                          <a:pt x="2566" y="1345"/>
                          <a:pt x="2586" y="1351"/>
                          <a:pt x="2604" y="1351"/>
                        </a:cubicBezTo>
                        <a:cubicBezTo>
                          <a:pt x="2695" y="1351"/>
                          <a:pt x="2757" y="1210"/>
                          <a:pt x="2655" y="1144"/>
                        </a:cubicBezTo>
                        <a:cubicBezTo>
                          <a:pt x="1875" y="616"/>
                          <a:pt x="1000" y="233"/>
                          <a:pt x="90" y="2"/>
                        </a:cubicBezTo>
                        <a:cubicBezTo>
                          <a:pt x="85" y="1"/>
                          <a:pt x="81" y="1"/>
                          <a:pt x="7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6"/>
                  <p:cNvSpPr/>
                  <p:nvPr/>
                </p:nvSpPr>
                <p:spPr>
                  <a:xfrm rot="10800000">
                    <a:off x="6023789" y="3710338"/>
                    <a:ext cx="148194" cy="82697"/>
                  </a:xfrm>
                  <a:custGeom>
                    <a:rect b="b" l="l" r="r" t="t"/>
                    <a:pathLst>
                      <a:path extrusionOk="0" h="1007" w="1542">
                        <a:moveTo>
                          <a:pt x="56" y="1"/>
                        </a:moveTo>
                        <a:cubicBezTo>
                          <a:pt x="28" y="1"/>
                          <a:pt x="0" y="25"/>
                          <a:pt x="10" y="60"/>
                        </a:cubicBezTo>
                        <a:cubicBezTo>
                          <a:pt x="277" y="609"/>
                          <a:pt x="819" y="971"/>
                          <a:pt x="1426" y="1007"/>
                        </a:cubicBezTo>
                        <a:cubicBezTo>
                          <a:pt x="1429" y="1007"/>
                          <a:pt x="1431" y="1007"/>
                          <a:pt x="1433" y="1007"/>
                        </a:cubicBezTo>
                        <a:cubicBezTo>
                          <a:pt x="1542" y="1007"/>
                          <a:pt x="1533" y="840"/>
                          <a:pt x="1426" y="833"/>
                        </a:cubicBezTo>
                        <a:cubicBezTo>
                          <a:pt x="877" y="783"/>
                          <a:pt x="386" y="479"/>
                          <a:pt x="90" y="17"/>
                        </a:cubicBezTo>
                        <a:cubicBezTo>
                          <a:pt x="81" y="6"/>
                          <a:pt x="68" y="1"/>
                          <a:pt x="5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6"/>
                  <p:cNvSpPr/>
                  <p:nvPr/>
                </p:nvSpPr>
                <p:spPr>
                  <a:xfrm rot="10800000">
                    <a:off x="8899614" y="3498462"/>
                    <a:ext cx="305422" cy="381623"/>
                  </a:xfrm>
                  <a:custGeom>
                    <a:rect b="b" l="l" r="r" t="t"/>
                    <a:pathLst>
                      <a:path extrusionOk="0" h="4647" w="3178">
                        <a:moveTo>
                          <a:pt x="2798" y="0"/>
                        </a:moveTo>
                        <a:cubicBezTo>
                          <a:pt x="2740" y="0"/>
                          <a:pt x="2681" y="48"/>
                          <a:pt x="2694" y="123"/>
                        </a:cubicBezTo>
                        <a:cubicBezTo>
                          <a:pt x="3178" y="2074"/>
                          <a:pt x="2166" y="4170"/>
                          <a:pt x="78" y="4516"/>
                        </a:cubicBezTo>
                        <a:cubicBezTo>
                          <a:pt x="1" y="4530"/>
                          <a:pt x="19" y="4647"/>
                          <a:pt x="93" y="4647"/>
                        </a:cubicBezTo>
                        <a:cubicBezTo>
                          <a:pt x="95" y="4647"/>
                          <a:pt x="97" y="4647"/>
                          <a:pt x="99" y="4646"/>
                        </a:cubicBezTo>
                        <a:cubicBezTo>
                          <a:pt x="1089" y="4618"/>
                          <a:pt x="1949" y="4061"/>
                          <a:pt x="2491" y="3230"/>
                        </a:cubicBezTo>
                        <a:cubicBezTo>
                          <a:pt x="3098" y="2291"/>
                          <a:pt x="3171" y="1127"/>
                          <a:pt x="2889" y="65"/>
                        </a:cubicBezTo>
                        <a:cubicBezTo>
                          <a:pt x="2872" y="20"/>
                          <a:pt x="2835" y="0"/>
                          <a:pt x="279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6"/>
                  <p:cNvSpPr/>
                  <p:nvPr/>
                </p:nvSpPr>
                <p:spPr>
                  <a:xfrm rot="10800000">
                    <a:off x="6090869" y="3687097"/>
                    <a:ext cx="212969" cy="165148"/>
                  </a:xfrm>
                  <a:custGeom>
                    <a:rect b="b" l="l" r="r" t="t"/>
                    <a:pathLst>
                      <a:path extrusionOk="0" h="2011" w="2216">
                        <a:moveTo>
                          <a:pt x="46" y="1"/>
                        </a:moveTo>
                        <a:cubicBezTo>
                          <a:pt x="23" y="1"/>
                          <a:pt x="0" y="21"/>
                          <a:pt x="9" y="51"/>
                        </a:cubicBezTo>
                        <a:cubicBezTo>
                          <a:pt x="146" y="980"/>
                          <a:pt x="1065" y="2010"/>
                          <a:pt x="2065" y="2010"/>
                        </a:cubicBezTo>
                        <a:cubicBezTo>
                          <a:pt x="2069" y="2010"/>
                          <a:pt x="2072" y="2010"/>
                          <a:pt x="2076" y="2010"/>
                        </a:cubicBezTo>
                        <a:cubicBezTo>
                          <a:pt x="2081" y="2010"/>
                          <a:pt x="2085" y="2010"/>
                          <a:pt x="2089" y="2010"/>
                        </a:cubicBezTo>
                        <a:cubicBezTo>
                          <a:pt x="2200" y="2010"/>
                          <a:pt x="2216" y="1843"/>
                          <a:pt x="2105" y="1829"/>
                        </a:cubicBezTo>
                        <a:cubicBezTo>
                          <a:pt x="1635" y="1670"/>
                          <a:pt x="1223" y="1554"/>
                          <a:pt x="847" y="1215"/>
                        </a:cubicBezTo>
                        <a:cubicBezTo>
                          <a:pt x="486" y="897"/>
                          <a:pt x="226" y="485"/>
                          <a:pt x="81" y="30"/>
                        </a:cubicBezTo>
                        <a:cubicBezTo>
                          <a:pt x="76" y="9"/>
                          <a:pt x="61" y="1"/>
                          <a:pt x="4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89" name="Google Shape;489;p16"/>
            <p:cNvSpPr/>
            <p:nvPr/>
          </p:nvSpPr>
          <p:spPr>
            <a:xfrm rot="10800000">
              <a:off x="1228375" y="7734422"/>
              <a:ext cx="148002" cy="19956"/>
            </a:xfrm>
            <a:custGeom>
              <a:rect b="b" l="l" r="r" t="t"/>
              <a:pathLst>
                <a:path extrusionOk="0" h="243" w="1540">
                  <a:moveTo>
                    <a:pt x="1147" y="0"/>
                  </a:moveTo>
                  <a:cubicBezTo>
                    <a:pt x="806" y="0"/>
                    <a:pt x="462" y="21"/>
                    <a:pt x="123" y="33"/>
                  </a:cubicBezTo>
                  <a:cubicBezTo>
                    <a:pt x="1" y="33"/>
                    <a:pt x="1" y="214"/>
                    <a:pt x="123" y="214"/>
                  </a:cubicBezTo>
                  <a:cubicBezTo>
                    <a:pt x="448" y="219"/>
                    <a:pt x="777" y="242"/>
                    <a:pt x="1103" y="242"/>
                  </a:cubicBezTo>
                  <a:cubicBezTo>
                    <a:pt x="1198" y="242"/>
                    <a:pt x="1293" y="240"/>
                    <a:pt x="1388" y="235"/>
                  </a:cubicBezTo>
                  <a:cubicBezTo>
                    <a:pt x="1540" y="235"/>
                    <a:pt x="1540" y="4"/>
                    <a:pt x="1388" y="4"/>
                  </a:cubicBezTo>
                  <a:cubicBezTo>
                    <a:pt x="1308" y="1"/>
                    <a:pt x="1228" y="0"/>
                    <a:pt x="1147"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6"/>
            <p:cNvSpPr/>
            <p:nvPr/>
          </p:nvSpPr>
          <p:spPr>
            <a:xfrm rot="10800000">
              <a:off x="1243270" y="7658541"/>
              <a:ext cx="251603" cy="54201"/>
            </a:xfrm>
            <a:custGeom>
              <a:rect b="b" l="l" r="r" t="t"/>
              <a:pathLst>
                <a:path extrusionOk="0" h="660" w="2618">
                  <a:moveTo>
                    <a:pt x="2475" y="1"/>
                  </a:moveTo>
                  <a:cubicBezTo>
                    <a:pt x="2457" y="1"/>
                    <a:pt x="2438" y="6"/>
                    <a:pt x="2419" y="17"/>
                  </a:cubicBezTo>
                  <a:cubicBezTo>
                    <a:pt x="1958" y="294"/>
                    <a:pt x="1485" y="450"/>
                    <a:pt x="994" y="450"/>
                  </a:cubicBezTo>
                  <a:cubicBezTo>
                    <a:pt x="714" y="450"/>
                    <a:pt x="428" y="399"/>
                    <a:pt x="135" y="292"/>
                  </a:cubicBezTo>
                  <a:cubicBezTo>
                    <a:pt x="125" y="288"/>
                    <a:pt x="115" y="287"/>
                    <a:pt x="106" y="287"/>
                  </a:cubicBezTo>
                  <a:cubicBezTo>
                    <a:pt x="27" y="287"/>
                    <a:pt x="0" y="419"/>
                    <a:pt x="85" y="458"/>
                  </a:cubicBezTo>
                  <a:cubicBezTo>
                    <a:pt x="405" y="590"/>
                    <a:pt x="756" y="659"/>
                    <a:pt x="1106" y="659"/>
                  </a:cubicBezTo>
                  <a:cubicBezTo>
                    <a:pt x="1614" y="659"/>
                    <a:pt x="2120" y="513"/>
                    <a:pt x="2527" y="205"/>
                  </a:cubicBezTo>
                  <a:cubicBezTo>
                    <a:pt x="2618" y="138"/>
                    <a:pt x="2566" y="1"/>
                    <a:pt x="2475"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6"/>
            <p:cNvSpPr/>
            <p:nvPr/>
          </p:nvSpPr>
          <p:spPr>
            <a:xfrm rot="10800000">
              <a:off x="5607561" y="6959843"/>
              <a:ext cx="155882" cy="39419"/>
            </a:xfrm>
            <a:custGeom>
              <a:rect b="b" l="l" r="r" t="t"/>
              <a:pathLst>
                <a:path extrusionOk="0" h="480" w="1622">
                  <a:moveTo>
                    <a:pt x="66" y="1"/>
                  </a:moveTo>
                  <a:cubicBezTo>
                    <a:pt x="1" y="1"/>
                    <a:pt x="1" y="95"/>
                    <a:pt x="66" y="102"/>
                  </a:cubicBezTo>
                  <a:cubicBezTo>
                    <a:pt x="557" y="131"/>
                    <a:pt x="1034" y="254"/>
                    <a:pt x="1475" y="470"/>
                  </a:cubicBezTo>
                  <a:cubicBezTo>
                    <a:pt x="1487" y="477"/>
                    <a:pt x="1499" y="479"/>
                    <a:pt x="1510" y="479"/>
                  </a:cubicBezTo>
                  <a:cubicBezTo>
                    <a:pt x="1579" y="479"/>
                    <a:pt x="1622" y="379"/>
                    <a:pt x="1547" y="348"/>
                  </a:cubicBezTo>
                  <a:cubicBezTo>
                    <a:pt x="1085" y="124"/>
                    <a:pt x="579" y="8"/>
                    <a:pt x="6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6"/>
            <p:cNvSpPr/>
            <p:nvPr/>
          </p:nvSpPr>
          <p:spPr>
            <a:xfrm rot="10800000">
              <a:off x="5641196" y="6929457"/>
              <a:ext cx="296100" cy="36298"/>
            </a:xfrm>
            <a:custGeom>
              <a:rect b="b" l="l" r="r" t="t"/>
              <a:pathLst>
                <a:path extrusionOk="0" h="442" w="3081">
                  <a:moveTo>
                    <a:pt x="1518" y="0"/>
                  </a:moveTo>
                  <a:cubicBezTo>
                    <a:pt x="1019" y="0"/>
                    <a:pt x="517" y="81"/>
                    <a:pt x="54" y="229"/>
                  </a:cubicBezTo>
                  <a:cubicBezTo>
                    <a:pt x="1" y="242"/>
                    <a:pt x="15" y="317"/>
                    <a:pt x="69" y="317"/>
                  </a:cubicBezTo>
                  <a:cubicBezTo>
                    <a:pt x="73" y="317"/>
                    <a:pt x="78" y="316"/>
                    <a:pt x="83" y="315"/>
                  </a:cubicBezTo>
                  <a:cubicBezTo>
                    <a:pt x="481" y="222"/>
                    <a:pt x="864" y="180"/>
                    <a:pt x="1243" y="180"/>
                  </a:cubicBezTo>
                  <a:cubicBezTo>
                    <a:pt x="1805" y="180"/>
                    <a:pt x="2358" y="274"/>
                    <a:pt x="2937" y="438"/>
                  </a:cubicBezTo>
                  <a:cubicBezTo>
                    <a:pt x="2947" y="441"/>
                    <a:pt x="2956" y="442"/>
                    <a:pt x="2964" y="442"/>
                  </a:cubicBezTo>
                  <a:cubicBezTo>
                    <a:pt x="3058" y="442"/>
                    <a:pt x="3081" y="305"/>
                    <a:pt x="2988" y="265"/>
                  </a:cubicBezTo>
                  <a:cubicBezTo>
                    <a:pt x="2526" y="83"/>
                    <a:pt x="2023" y="0"/>
                    <a:pt x="151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3">
    <p:spTree>
      <p:nvGrpSpPr>
        <p:cNvPr id="493" name="Shape 493"/>
        <p:cNvGrpSpPr/>
        <p:nvPr/>
      </p:nvGrpSpPr>
      <p:grpSpPr>
        <a:xfrm>
          <a:off x="0" y="0"/>
          <a:ext cx="0" cy="0"/>
          <a:chOff x="0" y="0"/>
          <a:chExt cx="0" cy="0"/>
        </a:xfrm>
      </p:grpSpPr>
      <p:grpSp>
        <p:nvGrpSpPr>
          <p:cNvPr id="494" name="Google Shape;494;p17"/>
          <p:cNvGrpSpPr/>
          <p:nvPr/>
        </p:nvGrpSpPr>
        <p:grpSpPr>
          <a:xfrm rot="-5400000">
            <a:off x="-2081188" y="-284710"/>
            <a:ext cx="9660416" cy="6208215"/>
            <a:chOff x="-200001" y="-453110"/>
            <a:chExt cx="9660416" cy="6208215"/>
          </a:xfrm>
        </p:grpSpPr>
        <p:sp>
          <p:nvSpPr>
            <p:cNvPr id="495" name="Google Shape;495;p17"/>
            <p:cNvSpPr/>
            <p:nvPr/>
          </p:nvSpPr>
          <p:spPr>
            <a:xfrm>
              <a:off x="-200001" y="-453110"/>
              <a:ext cx="9660416" cy="5604368"/>
            </a:xfrm>
            <a:custGeom>
              <a:rect b="b" l="l" r="r" t="t"/>
              <a:pathLst>
                <a:path extrusionOk="0" h="68244" w="116352">
                  <a:moveTo>
                    <a:pt x="9155" y="5594"/>
                  </a:moveTo>
                  <a:cubicBezTo>
                    <a:pt x="9527" y="5594"/>
                    <a:pt x="9896" y="5619"/>
                    <a:pt x="10240" y="5676"/>
                  </a:cubicBezTo>
                  <a:cubicBezTo>
                    <a:pt x="10348" y="5690"/>
                    <a:pt x="10305" y="5835"/>
                    <a:pt x="10218" y="5842"/>
                  </a:cubicBezTo>
                  <a:lnTo>
                    <a:pt x="10218" y="5849"/>
                  </a:lnTo>
                  <a:cubicBezTo>
                    <a:pt x="9763" y="5877"/>
                    <a:pt x="9310" y="5892"/>
                    <a:pt x="8857" y="5892"/>
                  </a:cubicBezTo>
                  <a:cubicBezTo>
                    <a:pt x="8497" y="5892"/>
                    <a:pt x="8137" y="5883"/>
                    <a:pt x="7776" y="5864"/>
                  </a:cubicBezTo>
                  <a:cubicBezTo>
                    <a:pt x="7689" y="5864"/>
                    <a:pt x="7660" y="5719"/>
                    <a:pt x="7754" y="5705"/>
                  </a:cubicBezTo>
                  <a:cubicBezTo>
                    <a:pt x="8194" y="5636"/>
                    <a:pt x="8676" y="5594"/>
                    <a:pt x="9155" y="5594"/>
                  </a:cubicBezTo>
                  <a:close/>
                  <a:moveTo>
                    <a:pt x="72548" y="5842"/>
                  </a:moveTo>
                  <a:cubicBezTo>
                    <a:pt x="72820" y="5842"/>
                    <a:pt x="73092" y="5846"/>
                    <a:pt x="73362" y="5856"/>
                  </a:cubicBezTo>
                  <a:cubicBezTo>
                    <a:pt x="73470" y="5856"/>
                    <a:pt x="73470" y="6015"/>
                    <a:pt x="73362" y="6015"/>
                  </a:cubicBezTo>
                  <a:cubicBezTo>
                    <a:pt x="73092" y="6026"/>
                    <a:pt x="72820" y="6030"/>
                    <a:pt x="72548" y="6030"/>
                  </a:cubicBezTo>
                  <a:cubicBezTo>
                    <a:pt x="71854" y="6030"/>
                    <a:pt x="71157" y="6004"/>
                    <a:pt x="70471" y="5994"/>
                  </a:cubicBezTo>
                  <a:cubicBezTo>
                    <a:pt x="70392" y="5994"/>
                    <a:pt x="70392" y="5878"/>
                    <a:pt x="70471" y="5878"/>
                  </a:cubicBezTo>
                  <a:cubicBezTo>
                    <a:pt x="71157" y="5868"/>
                    <a:pt x="71854" y="5842"/>
                    <a:pt x="72548" y="5842"/>
                  </a:cubicBezTo>
                  <a:close/>
                  <a:moveTo>
                    <a:pt x="10486" y="6182"/>
                  </a:moveTo>
                  <a:cubicBezTo>
                    <a:pt x="10637" y="6182"/>
                    <a:pt x="10637" y="6406"/>
                    <a:pt x="10486" y="6406"/>
                  </a:cubicBezTo>
                  <a:lnTo>
                    <a:pt x="10493" y="6406"/>
                  </a:lnTo>
                  <a:cubicBezTo>
                    <a:pt x="10338" y="6406"/>
                    <a:pt x="10183" y="6406"/>
                    <a:pt x="10027" y="6406"/>
                  </a:cubicBezTo>
                  <a:cubicBezTo>
                    <a:pt x="9638" y="6406"/>
                    <a:pt x="9247" y="6403"/>
                    <a:pt x="8860" y="6377"/>
                  </a:cubicBezTo>
                  <a:cubicBezTo>
                    <a:pt x="8773" y="6355"/>
                    <a:pt x="8773" y="6225"/>
                    <a:pt x="8860" y="6203"/>
                  </a:cubicBezTo>
                  <a:cubicBezTo>
                    <a:pt x="9402" y="6182"/>
                    <a:pt x="9944" y="6182"/>
                    <a:pt x="10486" y="6182"/>
                  </a:cubicBezTo>
                  <a:close/>
                  <a:moveTo>
                    <a:pt x="73448" y="6406"/>
                  </a:moveTo>
                  <a:cubicBezTo>
                    <a:pt x="73542" y="6406"/>
                    <a:pt x="73542" y="6550"/>
                    <a:pt x="73448" y="6550"/>
                  </a:cubicBezTo>
                  <a:cubicBezTo>
                    <a:pt x="72964" y="6550"/>
                    <a:pt x="72487" y="6543"/>
                    <a:pt x="72003" y="6536"/>
                  </a:cubicBezTo>
                  <a:cubicBezTo>
                    <a:pt x="71924" y="6536"/>
                    <a:pt x="71924" y="6420"/>
                    <a:pt x="72003" y="6420"/>
                  </a:cubicBezTo>
                  <a:cubicBezTo>
                    <a:pt x="72487" y="6413"/>
                    <a:pt x="72964" y="6406"/>
                    <a:pt x="73448" y="6406"/>
                  </a:cubicBezTo>
                  <a:close/>
                  <a:moveTo>
                    <a:pt x="97229" y="14394"/>
                  </a:moveTo>
                  <a:cubicBezTo>
                    <a:pt x="97309" y="14394"/>
                    <a:pt x="97389" y="14395"/>
                    <a:pt x="97469" y="14398"/>
                  </a:cubicBezTo>
                  <a:cubicBezTo>
                    <a:pt x="97628" y="14398"/>
                    <a:pt x="97628" y="14629"/>
                    <a:pt x="97469" y="14629"/>
                  </a:cubicBezTo>
                  <a:cubicBezTo>
                    <a:pt x="97374" y="14634"/>
                    <a:pt x="97280" y="14636"/>
                    <a:pt x="97185" y="14636"/>
                  </a:cubicBezTo>
                  <a:cubicBezTo>
                    <a:pt x="96860" y="14636"/>
                    <a:pt x="96534" y="14613"/>
                    <a:pt x="96204" y="14608"/>
                  </a:cubicBezTo>
                  <a:lnTo>
                    <a:pt x="96211" y="14608"/>
                  </a:lnTo>
                  <a:cubicBezTo>
                    <a:pt x="96089" y="14608"/>
                    <a:pt x="96089" y="14427"/>
                    <a:pt x="96204" y="14427"/>
                  </a:cubicBezTo>
                  <a:cubicBezTo>
                    <a:pt x="96549" y="14415"/>
                    <a:pt x="96889" y="14394"/>
                    <a:pt x="97229" y="14394"/>
                  </a:cubicBezTo>
                  <a:close/>
                  <a:moveTo>
                    <a:pt x="97330" y="14902"/>
                  </a:moveTo>
                  <a:cubicBezTo>
                    <a:pt x="97421" y="14902"/>
                    <a:pt x="97473" y="15039"/>
                    <a:pt x="97382" y="15106"/>
                  </a:cubicBezTo>
                  <a:cubicBezTo>
                    <a:pt x="96975" y="15414"/>
                    <a:pt x="96469" y="15560"/>
                    <a:pt x="95962" y="15560"/>
                  </a:cubicBezTo>
                  <a:cubicBezTo>
                    <a:pt x="95614" y="15560"/>
                    <a:pt x="95265" y="15491"/>
                    <a:pt x="94947" y="15359"/>
                  </a:cubicBezTo>
                  <a:cubicBezTo>
                    <a:pt x="94856" y="15320"/>
                    <a:pt x="94882" y="15188"/>
                    <a:pt x="94961" y="15188"/>
                  </a:cubicBezTo>
                  <a:cubicBezTo>
                    <a:pt x="94970" y="15188"/>
                    <a:pt x="94980" y="15189"/>
                    <a:pt x="94990" y="15193"/>
                  </a:cubicBezTo>
                  <a:cubicBezTo>
                    <a:pt x="95283" y="15300"/>
                    <a:pt x="95569" y="15351"/>
                    <a:pt x="95849" y="15351"/>
                  </a:cubicBezTo>
                  <a:cubicBezTo>
                    <a:pt x="96340" y="15351"/>
                    <a:pt x="96813" y="15195"/>
                    <a:pt x="97274" y="14918"/>
                  </a:cubicBezTo>
                  <a:cubicBezTo>
                    <a:pt x="97293" y="14907"/>
                    <a:pt x="97312" y="14902"/>
                    <a:pt x="97330" y="14902"/>
                  </a:cubicBezTo>
                  <a:close/>
                  <a:moveTo>
                    <a:pt x="50505" y="23590"/>
                  </a:moveTo>
                  <a:cubicBezTo>
                    <a:pt x="51018" y="23597"/>
                    <a:pt x="51524" y="23713"/>
                    <a:pt x="51986" y="23937"/>
                  </a:cubicBezTo>
                  <a:cubicBezTo>
                    <a:pt x="52061" y="23968"/>
                    <a:pt x="52018" y="24068"/>
                    <a:pt x="51949" y="24068"/>
                  </a:cubicBezTo>
                  <a:cubicBezTo>
                    <a:pt x="51938" y="24068"/>
                    <a:pt x="51926" y="24066"/>
                    <a:pt x="51914" y="24059"/>
                  </a:cubicBezTo>
                  <a:cubicBezTo>
                    <a:pt x="51473" y="23843"/>
                    <a:pt x="50996" y="23720"/>
                    <a:pt x="50505" y="23691"/>
                  </a:cubicBezTo>
                  <a:cubicBezTo>
                    <a:pt x="50440" y="23684"/>
                    <a:pt x="50440" y="23590"/>
                    <a:pt x="50505" y="23590"/>
                  </a:cubicBezTo>
                  <a:close/>
                  <a:moveTo>
                    <a:pt x="50148" y="23997"/>
                  </a:moveTo>
                  <a:cubicBezTo>
                    <a:pt x="50653" y="23997"/>
                    <a:pt x="51156" y="24080"/>
                    <a:pt x="51618" y="24262"/>
                  </a:cubicBezTo>
                  <a:cubicBezTo>
                    <a:pt x="51711" y="24302"/>
                    <a:pt x="51688" y="24439"/>
                    <a:pt x="51594" y="24439"/>
                  </a:cubicBezTo>
                  <a:cubicBezTo>
                    <a:pt x="51586" y="24439"/>
                    <a:pt x="51577" y="24438"/>
                    <a:pt x="51567" y="24435"/>
                  </a:cubicBezTo>
                  <a:cubicBezTo>
                    <a:pt x="50988" y="24271"/>
                    <a:pt x="50435" y="24177"/>
                    <a:pt x="49873" y="24177"/>
                  </a:cubicBezTo>
                  <a:cubicBezTo>
                    <a:pt x="49494" y="24177"/>
                    <a:pt x="49111" y="24219"/>
                    <a:pt x="48713" y="24312"/>
                  </a:cubicBezTo>
                  <a:cubicBezTo>
                    <a:pt x="48708" y="24313"/>
                    <a:pt x="48704" y="24314"/>
                    <a:pt x="48700" y="24314"/>
                  </a:cubicBezTo>
                  <a:cubicBezTo>
                    <a:pt x="48651" y="24314"/>
                    <a:pt x="48631" y="24239"/>
                    <a:pt x="48684" y="24226"/>
                  </a:cubicBezTo>
                  <a:cubicBezTo>
                    <a:pt x="49147" y="24078"/>
                    <a:pt x="49649" y="23997"/>
                    <a:pt x="50148" y="23997"/>
                  </a:cubicBezTo>
                  <a:close/>
                  <a:moveTo>
                    <a:pt x="18429" y="36394"/>
                  </a:moveTo>
                  <a:cubicBezTo>
                    <a:pt x="18431" y="36394"/>
                    <a:pt x="18433" y="36394"/>
                    <a:pt x="18435" y="36395"/>
                  </a:cubicBezTo>
                  <a:cubicBezTo>
                    <a:pt x="18844" y="36444"/>
                    <a:pt x="19258" y="36466"/>
                    <a:pt x="19670" y="36466"/>
                  </a:cubicBezTo>
                  <a:cubicBezTo>
                    <a:pt x="19861" y="36466"/>
                    <a:pt x="20051" y="36462"/>
                    <a:pt x="20241" y="36453"/>
                  </a:cubicBezTo>
                  <a:cubicBezTo>
                    <a:pt x="20244" y="36452"/>
                    <a:pt x="20246" y="36452"/>
                    <a:pt x="20248" y="36452"/>
                  </a:cubicBezTo>
                  <a:cubicBezTo>
                    <a:pt x="20371" y="36452"/>
                    <a:pt x="20369" y="36641"/>
                    <a:pt x="20241" y="36648"/>
                  </a:cubicBezTo>
                  <a:lnTo>
                    <a:pt x="20248" y="36655"/>
                  </a:lnTo>
                  <a:cubicBezTo>
                    <a:pt x="20128" y="36661"/>
                    <a:pt x="20007" y="36663"/>
                    <a:pt x="19887" y="36663"/>
                  </a:cubicBezTo>
                  <a:cubicBezTo>
                    <a:pt x="19394" y="36663"/>
                    <a:pt x="18902" y="36615"/>
                    <a:pt x="18420" y="36510"/>
                  </a:cubicBezTo>
                  <a:cubicBezTo>
                    <a:pt x="18364" y="36496"/>
                    <a:pt x="18376" y="36394"/>
                    <a:pt x="18429" y="36394"/>
                  </a:cubicBezTo>
                  <a:close/>
                  <a:moveTo>
                    <a:pt x="16794" y="36350"/>
                  </a:moveTo>
                  <a:cubicBezTo>
                    <a:pt x="16803" y="36350"/>
                    <a:pt x="16813" y="36353"/>
                    <a:pt x="16823" y="36359"/>
                  </a:cubicBezTo>
                  <a:cubicBezTo>
                    <a:pt x="17690" y="36778"/>
                    <a:pt x="18644" y="37002"/>
                    <a:pt x="19612" y="37002"/>
                  </a:cubicBezTo>
                  <a:cubicBezTo>
                    <a:pt x="19699" y="37016"/>
                    <a:pt x="19699" y="37139"/>
                    <a:pt x="19612" y="37146"/>
                  </a:cubicBezTo>
                  <a:lnTo>
                    <a:pt x="19612" y="37153"/>
                  </a:lnTo>
                  <a:cubicBezTo>
                    <a:pt x="18622" y="37146"/>
                    <a:pt x="17647" y="36908"/>
                    <a:pt x="16773" y="36445"/>
                  </a:cubicBezTo>
                  <a:cubicBezTo>
                    <a:pt x="16718" y="36421"/>
                    <a:pt x="16745" y="36350"/>
                    <a:pt x="16794" y="36350"/>
                  </a:cubicBezTo>
                  <a:close/>
                  <a:moveTo>
                    <a:pt x="110664" y="37300"/>
                  </a:moveTo>
                  <a:cubicBezTo>
                    <a:pt x="110697" y="37300"/>
                    <a:pt x="110729" y="37323"/>
                    <a:pt x="110729" y="37370"/>
                  </a:cubicBezTo>
                  <a:cubicBezTo>
                    <a:pt x="110743" y="37703"/>
                    <a:pt x="110751" y="38035"/>
                    <a:pt x="110758" y="38360"/>
                  </a:cubicBezTo>
                  <a:cubicBezTo>
                    <a:pt x="110758" y="38422"/>
                    <a:pt x="110713" y="38452"/>
                    <a:pt x="110668" y="38452"/>
                  </a:cubicBezTo>
                  <a:cubicBezTo>
                    <a:pt x="110622" y="38452"/>
                    <a:pt x="110577" y="38422"/>
                    <a:pt x="110577" y="38360"/>
                  </a:cubicBezTo>
                  <a:lnTo>
                    <a:pt x="110570" y="38360"/>
                  </a:lnTo>
                  <a:cubicBezTo>
                    <a:pt x="110577" y="38035"/>
                    <a:pt x="110585" y="37703"/>
                    <a:pt x="110599" y="37370"/>
                  </a:cubicBezTo>
                  <a:cubicBezTo>
                    <a:pt x="110599" y="37323"/>
                    <a:pt x="110631" y="37300"/>
                    <a:pt x="110664" y="37300"/>
                  </a:cubicBezTo>
                  <a:close/>
                  <a:moveTo>
                    <a:pt x="110804" y="36295"/>
                  </a:moveTo>
                  <a:cubicBezTo>
                    <a:pt x="110832" y="36295"/>
                    <a:pt x="110859" y="36310"/>
                    <a:pt x="110874" y="36344"/>
                  </a:cubicBezTo>
                  <a:cubicBezTo>
                    <a:pt x="111061" y="36973"/>
                    <a:pt x="111257" y="37797"/>
                    <a:pt x="111170" y="38454"/>
                  </a:cubicBezTo>
                  <a:cubicBezTo>
                    <a:pt x="111166" y="38504"/>
                    <a:pt x="111119" y="38537"/>
                    <a:pt x="111075" y="38537"/>
                  </a:cubicBezTo>
                  <a:cubicBezTo>
                    <a:pt x="111043" y="38537"/>
                    <a:pt x="111013" y="38519"/>
                    <a:pt x="111004" y="38476"/>
                  </a:cubicBezTo>
                  <a:cubicBezTo>
                    <a:pt x="110946" y="38180"/>
                    <a:pt x="110946" y="37869"/>
                    <a:pt x="110917" y="37565"/>
                  </a:cubicBezTo>
                  <a:lnTo>
                    <a:pt x="110910" y="37565"/>
                  </a:lnTo>
                  <a:cubicBezTo>
                    <a:pt x="110874" y="37168"/>
                    <a:pt x="110794" y="36778"/>
                    <a:pt x="110729" y="36387"/>
                  </a:cubicBezTo>
                  <a:cubicBezTo>
                    <a:pt x="110720" y="36331"/>
                    <a:pt x="110762" y="36295"/>
                    <a:pt x="110804" y="36295"/>
                  </a:cubicBezTo>
                  <a:close/>
                  <a:moveTo>
                    <a:pt x="64328" y="47171"/>
                  </a:moveTo>
                  <a:cubicBezTo>
                    <a:pt x="64492" y="47171"/>
                    <a:pt x="64652" y="47188"/>
                    <a:pt x="64806" y="47227"/>
                  </a:cubicBezTo>
                  <a:cubicBezTo>
                    <a:pt x="64917" y="47241"/>
                    <a:pt x="64901" y="47408"/>
                    <a:pt x="64791" y="47408"/>
                  </a:cubicBezTo>
                  <a:cubicBezTo>
                    <a:pt x="64786" y="47408"/>
                    <a:pt x="64782" y="47408"/>
                    <a:pt x="64777" y="47408"/>
                  </a:cubicBezTo>
                  <a:lnTo>
                    <a:pt x="64777" y="47400"/>
                  </a:lnTo>
                  <a:cubicBezTo>
                    <a:pt x="64473" y="47422"/>
                    <a:pt x="64177" y="47393"/>
                    <a:pt x="63874" y="47436"/>
                  </a:cubicBezTo>
                  <a:cubicBezTo>
                    <a:pt x="63570" y="47473"/>
                    <a:pt x="63274" y="47552"/>
                    <a:pt x="62992" y="47660"/>
                  </a:cubicBezTo>
                  <a:cubicBezTo>
                    <a:pt x="62982" y="47664"/>
                    <a:pt x="62972" y="47666"/>
                    <a:pt x="62962" y="47666"/>
                  </a:cubicBezTo>
                  <a:cubicBezTo>
                    <a:pt x="62877" y="47666"/>
                    <a:pt x="62850" y="47526"/>
                    <a:pt x="62941" y="47487"/>
                  </a:cubicBezTo>
                  <a:cubicBezTo>
                    <a:pt x="63355" y="47315"/>
                    <a:pt x="63853" y="47171"/>
                    <a:pt x="64328" y="47171"/>
                  </a:cubicBezTo>
                  <a:close/>
                  <a:moveTo>
                    <a:pt x="23954" y="47295"/>
                  </a:moveTo>
                  <a:cubicBezTo>
                    <a:pt x="23962" y="47295"/>
                    <a:pt x="23969" y="47297"/>
                    <a:pt x="23977" y="47299"/>
                  </a:cubicBezTo>
                  <a:cubicBezTo>
                    <a:pt x="24432" y="47465"/>
                    <a:pt x="24837" y="47762"/>
                    <a:pt x="25126" y="48159"/>
                  </a:cubicBezTo>
                  <a:cubicBezTo>
                    <a:pt x="25187" y="48241"/>
                    <a:pt x="25105" y="48326"/>
                    <a:pt x="25020" y="48326"/>
                  </a:cubicBezTo>
                  <a:cubicBezTo>
                    <a:pt x="24985" y="48326"/>
                    <a:pt x="24949" y="48311"/>
                    <a:pt x="24924" y="48275"/>
                  </a:cubicBezTo>
                  <a:cubicBezTo>
                    <a:pt x="24671" y="47906"/>
                    <a:pt x="24324" y="47624"/>
                    <a:pt x="23912" y="47451"/>
                  </a:cubicBezTo>
                  <a:cubicBezTo>
                    <a:pt x="23833" y="47418"/>
                    <a:pt x="23880" y="47295"/>
                    <a:pt x="23954" y="47295"/>
                  </a:cubicBezTo>
                  <a:close/>
                  <a:moveTo>
                    <a:pt x="64054" y="47819"/>
                  </a:moveTo>
                  <a:cubicBezTo>
                    <a:pt x="64184" y="47834"/>
                    <a:pt x="64184" y="48022"/>
                    <a:pt x="64054" y="48036"/>
                  </a:cubicBezTo>
                  <a:cubicBezTo>
                    <a:pt x="63259" y="48043"/>
                    <a:pt x="62472" y="48217"/>
                    <a:pt x="61742" y="48542"/>
                  </a:cubicBezTo>
                  <a:cubicBezTo>
                    <a:pt x="61733" y="48546"/>
                    <a:pt x="61724" y="48547"/>
                    <a:pt x="61716" y="48547"/>
                  </a:cubicBezTo>
                  <a:cubicBezTo>
                    <a:pt x="61656" y="48547"/>
                    <a:pt x="61613" y="48464"/>
                    <a:pt x="61677" y="48426"/>
                  </a:cubicBezTo>
                  <a:cubicBezTo>
                    <a:pt x="62414" y="48051"/>
                    <a:pt x="63223" y="47841"/>
                    <a:pt x="64054" y="47819"/>
                  </a:cubicBezTo>
                  <a:close/>
                  <a:moveTo>
                    <a:pt x="22417" y="47334"/>
                  </a:moveTo>
                  <a:cubicBezTo>
                    <a:pt x="22422" y="47334"/>
                    <a:pt x="22426" y="47334"/>
                    <a:pt x="22431" y="47335"/>
                  </a:cubicBezTo>
                  <a:cubicBezTo>
                    <a:pt x="23341" y="47566"/>
                    <a:pt x="24216" y="47949"/>
                    <a:pt x="24996" y="48477"/>
                  </a:cubicBezTo>
                  <a:cubicBezTo>
                    <a:pt x="25093" y="48537"/>
                    <a:pt x="25033" y="48684"/>
                    <a:pt x="24943" y="48684"/>
                  </a:cubicBezTo>
                  <a:cubicBezTo>
                    <a:pt x="24925" y="48684"/>
                    <a:pt x="24907" y="48678"/>
                    <a:pt x="24888" y="48665"/>
                  </a:cubicBezTo>
                  <a:cubicBezTo>
                    <a:pt x="24114" y="48159"/>
                    <a:pt x="23276" y="47740"/>
                    <a:pt x="22402" y="47436"/>
                  </a:cubicBezTo>
                  <a:cubicBezTo>
                    <a:pt x="22341" y="47416"/>
                    <a:pt x="22362" y="47334"/>
                    <a:pt x="22417" y="47334"/>
                  </a:cubicBezTo>
                  <a:close/>
                  <a:moveTo>
                    <a:pt x="86296" y="48823"/>
                  </a:moveTo>
                  <a:cubicBezTo>
                    <a:pt x="86296" y="48823"/>
                    <a:pt x="86297" y="48823"/>
                    <a:pt x="86297" y="48824"/>
                  </a:cubicBezTo>
                  <a:cubicBezTo>
                    <a:pt x="86301" y="48827"/>
                    <a:pt x="86305" y="48831"/>
                    <a:pt x="86310" y="48833"/>
                  </a:cubicBezTo>
                  <a:lnTo>
                    <a:pt x="86310" y="48833"/>
                  </a:lnTo>
                  <a:cubicBezTo>
                    <a:pt x="86305" y="48830"/>
                    <a:pt x="86300" y="48826"/>
                    <a:pt x="86296" y="48823"/>
                  </a:cubicBezTo>
                  <a:close/>
                  <a:moveTo>
                    <a:pt x="84017" y="47852"/>
                  </a:moveTo>
                  <a:cubicBezTo>
                    <a:pt x="84025" y="47852"/>
                    <a:pt x="84034" y="47853"/>
                    <a:pt x="84042" y="47856"/>
                  </a:cubicBezTo>
                  <a:cubicBezTo>
                    <a:pt x="84825" y="48019"/>
                    <a:pt x="85650" y="48337"/>
                    <a:pt x="86296" y="48823"/>
                  </a:cubicBezTo>
                  <a:lnTo>
                    <a:pt x="86296" y="48823"/>
                  </a:lnTo>
                  <a:cubicBezTo>
                    <a:pt x="86152" y="48679"/>
                    <a:pt x="85993" y="48549"/>
                    <a:pt x="85827" y="48434"/>
                  </a:cubicBezTo>
                  <a:cubicBezTo>
                    <a:pt x="85654" y="48325"/>
                    <a:pt x="85466" y="48231"/>
                    <a:pt x="85271" y="48159"/>
                  </a:cubicBezTo>
                  <a:cubicBezTo>
                    <a:pt x="85203" y="48139"/>
                    <a:pt x="85231" y="48042"/>
                    <a:pt x="85294" y="48042"/>
                  </a:cubicBezTo>
                  <a:cubicBezTo>
                    <a:pt x="85298" y="48042"/>
                    <a:pt x="85302" y="48043"/>
                    <a:pt x="85307" y="48043"/>
                  </a:cubicBezTo>
                  <a:lnTo>
                    <a:pt x="85300" y="48043"/>
                  </a:lnTo>
                  <a:cubicBezTo>
                    <a:pt x="85704" y="48130"/>
                    <a:pt x="86167" y="48354"/>
                    <a:pt x="86441" y="48679"/>
                  </a:cubicBezTo>
                  <a:cubicBezTo>
                    <a:pt x="86509" y="48753"/>
                    <a:pt x="86440" y="48849"/>
                    <a:pt x="86362" y="48849"/>
                  </a:cubicBezTo>
                  <a:cubicBezTo>
                    <a:pt x="86344" y="48849"/>
                    <a:pt x="86327" y="48844"/>
                    <a:pt x="86310" y="48833"/>
                  </a:cubicBezTo>
                  <a:lnTo>
                    <a:pt x="86310" y="48833"/>
                  </a:lnTo>
                  <a:cubicBezTo>
                    <a:pt x="86315" y="48837"/>
                    <a:pt x="86320" y="48841"/>
                    <a:pt x="86326" y="48846"/>
                  </a:cubicBezTo>
                  <a:cubicBezTo>
                    <a:pt x="86423" y="48919"/>
                    <a:pt x="86366" y="49064"/>
                    <a:pt x="86268" y="49064"/>
                  </a:cubicBezTo>
                  <a:cubicBezTo>
                    <a:pt x="86250" y="49064"/>
                    <a:pt x="86230" y="49059"/>
                    <a:pt x="86210" y="49048"/>
                  </a:cubicBezTo>
                  <a:cubicBezTo>
                    <a:pt x="85480" y="48629"/>
                    <a:pt x="84801" y="48275"/>
                    <a:pt x="83999" y="48007"/>
                  </a:cubicBezTo>
                  <a:cubicBezTo>
                    <a:pt x="83906" y="47981"/>
                    <a:pt x="83935" y="47852"/>
                    <a:pt x="84017" y="47852"/>
                  </a:cubicBezTo>
                  <a:close/>
                  <a:moveTo>
                    <a:pt x="6368" y="49519"/>
                  </a:moveTo>
                  <a:cubicBezTo>
                    <a:pt x="6459" y="49519"/>
                    <a:pt x="6548" y="49525"/>
                    <a:pt x="6634" y="49539"/>
                  </a:cubicBezTo>
                  <a:cubicBezTo>
                    <a:pt x="6735" y="49568"/>
                    <a:pt x="6735" y="49713"/>
                    <a:pt x="6634" y="49749"/>
                  </a:cubicBezTo>
                  <a:lnTo>
                    <a:pt x="6634" y="49756"/>
                  </a:lnTo>
                  <a:cubicBezTo>
                    <a:pt x="6374" y="49792"/>
                    <a:pt x="6106" y="49785"/>
                    <a:pt x="5846" y="49836"/>
                  </a:cubicBezTo>
                  <a:cubicBezTo>
                    <a:pt x="5586" y="49901"/>
                    <a:pt x="5341" y="49995"/>
                    <a:pt x="5095" y="50103"/>
                  </a:cubicBezTo>
                  <a:cubicBezTo>
                    <a:pt x="5083" y="50108"/>
                    <a:pt x="5072" y="50110"/>
                    <a:pt x="5062" y="50110"/>
                  </a:cubicBezTo>
                  <a:cubicBezTo>
                    <a:pt x="4985" y="50110"/>
                    <a:pt x="4960" y="49981"/>
                    <a:pt x="5030" y="49937"/>
                  </a:cubicBezTo>
                  <a:cubicBezTo>
                    <a:pt x="5387" y="49695"/>
                    <a:pt x="5901" y="49519"/>
                    <a:pt x="6368" y="49519"/>
                  </a:cubicBezTo>
                  <a:close/>
                  <a:moveTo>
                    <a:pt x="109146" y="49929"/>
                  </a:moveTo>
                  <a:cubicBezTo>
                    <a:pt x="109155" y="49929"/>
                    <a:pt x="109165" y="49932"/>
                    <a:pt x="109175" y="49937"/>
                  </a:cubicBezTo>
                  <a:cubicBezTo>
                    <a:pt x="109486" y="50067"/>
                    <a:pt x="109790" y="50226"/>
                    <a:pt x="110093" y="50363"/>
                  </a:cubicBezTo>
                  <a:cubicBezTo>
                    <a:pt x="110198" y="50413"/>
                    <a:pt x="110134" y="50557"/>
                    <a:pt x="110041" y="50557"/>
                  </a:cubicBezTo>
                  <a:cubicBezTo>
                    <a:pt x="110025" y="50557"/>
                    <a:pt x="110009" y="50553"/>
                    <a:pt x="109992" y="50544"/>
                  </a:cubicBezTo>
                  <a:lnTo>
                    <a:pt x="109985" y="50544"/>
                  </a:lnTo>
                  <a:cubicBezTo>
                    <a:pt x="109696" y="50378"/>
                    <a:pt x="109392" y="50226"/>
                    <a:pt x="109110" y="50052"/>
                  </a:cubicBezTo>
                  <a:cubicBezTo>
                    <a:pt x="109042" y="50015"/>
                    <a:pt x="109086" y="49929"/>
                    <a:pt x="109146" y="49929"/>
                  </a:cubicBezTo>
                  <a:close/>
                  <a:moveTo>
                    <a:pt x="108417" y="50240"/>
                  </a:moveTo>
                  <a:cubicBezTo>
                    <a:pt x="108915" y="50247"/>
                    <a:pt x="109472" y="50385"/>
                    <a:pt x="109876" y="50695"/>
                  </a:cubicBezTo>
                  <a:lnTo>
                    <a:pt x="109869" y="50695"/>
                  </a:lnTo>
                  <a:cubicBezTo>
                    <a:pt x="109962" y="50757"/>
                    <a:pt x="109906" y="50888"/>
                    <a:pt x="109816" y="50888"/>
                  </a:cubicBezTo>
                  <a:cubicBezTo>
                    <a:pt x="109801" y="50888"/>
                    <a:pt x="109785" y="50884"/>
                    <a:pt x="109768" y="50876"/>
                  </a:cubicBezTo>
                  <a:cubicBezTo>
                    <a:pt x="109508" y="50746"/>
                    <a:pt x="109255" y="50602"/>
                    <a:pt x="108966" y="50522"/>
                  </a:cubicBezTo>
                  <a:cubicBezTo>
                    <a:pt x="108895" y="50504"/>
                    <a:pt x="108528" y="50425"/>
                    <a:pt x="108249" y="50425"/>
                  </a:cubicBezTo>
                  <a:cubicBezTo>
                    <a:pt x="108072" y="50425"/>
                    <a:pt x="107931" y="50457"/>
                    <a:pt x="107925" y="50558"/>
                  </a:cubicBezTo>
                  <a:cubicBezTo>
                    <a:pt x="107925" y="50594"/>
                    <a:pt x="107896" y="50615"/>
                    <a:pt x="107868" y="50615"/>
                  </a:cubicBezTo>
                  <a:cubicBezTo>
                    <a:pt x="107845" y="50615"/>
                    <a:pt x="107823" y="50602"/>
                    <a:pt x="107817" y="50573"/>
                  </a:cubicBezTo>
                  <a:cubicBezTo>
                    <a:pt x="107716" y="50240"/>
                    <a:pt x="108214" y="50240"/>
                    <a:pt x="108417" y="50240"/>
                  </a:cubicBezTo>
                  <a:close/>
                  <a:moveTo>
                    <a:pt x="6605" y="50096"/>
                  </a:moveTo>
                  <a:cubicBezTo>
                    <a:pt x="6692" y="50103"/>
                    <a:pt x="6706" y="50226"/>
                    <a:pt x="6620" y="50255"/>
                  </a:cubicBezTo>
                  <a:lnTo>
                    <a:pt x="6627" y="50255"/>
                  </a:lnTo>
                  <a:cubicBezTo>
                    <a:pt x="6193" y="50399"/>
                    <a:pt x="5774" y="50493"/>
                    <a:pt x="5377" y="50710"/>
                  </a:cubicBezTo>
                  <a:cubicBezTo>
                    <a:pt x="4994" y="50941"/>
                    <a:pt x="4647" y="51223"/>
                    <a:pt x="4343" y="51555"/>
                  </a:cubicBezTo>
                  <a:cubicBezTo>
                    <a:pt x="4332" y="51568"/>
                    <a:pt x="4319" y="51574"/>
                    <a:pt x="4305" y="51574"/>
                  </a:cubicBezTo>
                  <a:cubicBezTo>
                    <a:pt x="4264" y="51574"/>
                    <a:pt x="4224" y="51526"/>
                    <a:pt x="4257" y="51483"/>
                  </a:cubicBezTo>
                  <a:cubicBezTo>
                    <a:pt x="4748" y="50746"/>
                    <a:pt x="5687" y="50096"/>
                    <a:pt x="6605" y="50096"/>
                  </a:cubicBezTo>
                  <a:close/>
                  <a:moveTo>
                    <a:pt x="40582" y="54338"/>
                  </a:moveTo>
                  <a:cubicBezTo>
                    <a:pt x="40633" y="54338"/>
                    <a:pt x="40685" y="54377"/>
                    <a:pt x="40677" y="54446"/>
                  </a:cubicBezTo>
                  <a:cubicBezTo>
                    <a:pt x="40670" y="54800"/>
                    <a:pt x="40345" y="55154"/>
                    <a:pt x="40027" y="55270"/>
                  </a:cubicBezTo>
                  <a:cubicBezTo>
                    <a:pt x="40019" y="55272"/>
                    <a:pt x="40013" y="55273"/>
                    <a:pt x="40006" y="55273"/>
                  </a:cubicBezTo>
                  <a:cubicBezTo>
                    <a:pt x="39949" y="55273"/>
                    <a:pt x="39931" y="55194"/>
                    <a:pt x="39976" y="55161"/>
                  </a:cubicBezTo>
                  <a:cubicBezTo>
                    <a:pt x="40114" y="55075"/>
                    <a:pt x="40236" y="54966"/>
                    <a:pt x="40323" y="54829"/>
                  </a:cubicBezTo>
                  <a:cubicBezTo>
                    <a:pt x="40395" y="54699"/>
                    <a:pt x="40453" y="54562"/>
                    <a:pt x="40497" y="54417"/>
                  </a:cubicBezTo>
                  <a:cubicBezTo>
                    <a:pt x="40503" y="54363"/>
                    <a:pt x="40542" y="54338"/>
                    <a:pt x="40582" y="54338"/>
                  </a:cubicBezTo>
                  <a:close/>
                  <a:moveTo>
                    <a:pt x="40904" y="54968"/>
                  </a:moveTo>
                  <a:cubicBezTo>
                    <a:pt x="40965" y="54968"/>
                    <a:pt x="41034" y="55024"/>
                    <a:pt x="41010" y="55096"/>
                  </a:cubicBezTo>
                  <a:cubicBezTo>
                    <a:pt x="40806" y="55727"/>
                    <a:pt x="40170" y="56135"/>
                    <a:pt x="39519" y="56135"/>
                  </a:cubicBezTo>
                  <a:cubicBezTo>
                    <a:pt x="39476" y="56135"/>
                    <a:pt x="39434" y="56133"/>
                    <a:pt x="39391" y="56130"/>
                  </a:cubicBezTo>
                  <a:cubicBezTo>
                    <a:pt x="39311" y="56122"/>
                    <a:pt x="39311" y="56007"/>
                    <a:pt x="39391" y="56007"/>
                  </a:cubicBezTo>
                  <a:cubicBezTo>
                    <a:pt x="39402" y="56007"/>
                    <a:pt x="39414" y="56007"/>
                    <a:pt x="39425" y="56007"/>
                  </a:cubicBezTo>
                  <a:cubicBezTo>
                    <a:pt x="40074" y="56007"/>
                    <a:pt x="40580" y="55606"/>
                    <a:pt x="40829" y="55017"/>
                  </a:cubicBezTo>
                  <a:cubicBezTo>
                    <a:pt x="40844" y="54983"/>
                    <a:pt x="40873" y="54968"/>
                    <a:pt x="40904" y="54968"/>
                  </a:cubicBezTo>
                  <a:close/>
                  <a:moveTo>
                    <a:pt x="104763" y="56392"/>
                  </a:moveTo>
                  <a:cubicBezTo>
                    <a:pt x="104779" y="56392"/>
                    <a:pt x="104796" y="56398"/>
                    <a:pt x="104811" y="56411"/>
                  </a:cubicBezTo>
                  <a:cubicBezTo>
                    <a:pt x="105058" y="56632"/>
                    <a:pt x="105379" y="56754"/>
                    <a:pt x="105706" y="56754"/>
                  </a:cubicBezTo>
                  <a:cubicBezTo>
                    <a:pt x="105733" y="56754"/>
                    <a:pt x="105759" y="56753"/>
                    <a:pt x="105786" y="56751"/>
                  </a:cubicBezTo>
                  <a:cubicBezTo>
                    <a:pt x="105789" y="56751"/>
                    <a:pt x="105791" y="56751"/>
                    <a:pt x="105793" y="56751"/>
                  </a:cubicBezTo>
                  <a:cubicBezTo>
                    <a:pt x="105931" y="56751"/>
                    <a:pt x="105928" y="56968"/>
                    <a:pt x="105786" y="56968"/>
                  </a:cubicBezTo>
                  <a:cubicBezTo>
                    <a:pt x="105382" y="56968"/>
                    <a:pt x="104991" y="56802"/>
                    <a:pt x="104710" y="56505"/>
                  </a:cubicBezTo>
                  <a:cubicBezTo>
                    <a:pt x="104665" y="56455"/>
                    <a:pt x="104710" y="56392"/>
                    <a:pt x="104763" y="56392"/>
                  </a:cubicBezTo>
                  <a:close/>
                  <a:moveTo>
                    <a:pt x="103947" y="56369"/>
                  </a:moveTo>
                  <a:cubicBezTo>
                    <a:pt x="103974" y="56369"/>
                    <a:pt x="104000" y="56384"/>
                    <a:pt x="104009" y="56419"/>
                  </a:cubicBezTo>
                  <a:cubicBezTo>
                    <a:pt x="104175" y="56939"/>
                    <a:pt x="104630" y="57214"/>
                    <a:pt x="105158" y="57235"/>
                  </a:cubicBezTo>
                  <a:cubicBezTo>
                    <a:pt x="105244" y="57235"/>
                    <a:pt x="105266" y="57380"/>
                    <a:pt x="105179" y="57394"/>
                  </a:cubicBezTo>
                  <a:lnTo>
                    <a:pt x="105172" y="57394"/>
                  </a:lnTo>
                  <a:cubicBezTo>
                    <a:pt x="105127" y="57400"/>
                    <a:pt x="105082" y="57403"/>
                    <a:pt x="105038" y="57403"/>
                  </a:cubicBezTo>
                  <a:cubicBezTo>
                    <a:pt x="104501" y="57403"/>
                    <a:pt x="103999" y="56975"/>
                    <a:pt x="103878" y="56455"/>
                  </a:cubicBezTo>
                  <a:cubicBezTo>
                    <a:pt x="103865" y="56403"/>
                    <a:pt x="103907" y="56369"/>
                    <a:pt x="103947" y="56369"/>
                  </a:cubicBezTo>
                  <a:close/>
                  <a:moveTo>
                    <a:pt x="76041" y="57023"/>
                  </a:moveTo>
                  <a:cubicBezTo>
                    <a:pt x="76059" y="57023"/>
                    <a:pt x="76076" y="57030"/>
                    <a:pt x="76086" y="57047"/>
                  </a:cubicBezTo>
                  <a:cubicBezTo>
                    <a:pt x="76253" y="57415"/>
                    <a:pt x="76586" y="57578"/>
                    <a:pt x="76967" y="57578"/>
                  </a:cubicBezTo>
                  <a:cubicBezTo>
                    <a:pt x="76998" y="57578"/>
                    <a:pt x="77030" y="57577"/>
                    <a:pt x="77062" y="57575"/>
                  </a:cubicBezTo>
                  <a:cubicBezTo>
                    <a:pt x="77068" y="57574"/>
                    <a:pt x="77074" y="57573"/>
                    <a:pt x="77080" y="57573"/>
                  </a:cubicBezTo>
                  <a:cubicBezTo>
                    <a:pt x="77180" y="57573"/>
                    <a:pt x="77199" y="57735"/>
                    <a:pt x="77083" y="57756"/>
                  </a:cubicBezTo>
                  <a:cubicBezTo>
                    <a:pt x="77029" y="57767"/>
                    <a:pt x="76975" y="57772"/>
                    <a:pt x="76921" y="57772"/>
                  </a:cubicBezTo>
                  <a:cubicBezTo>
                    <a:pt x="76512" y="57772"/>
                    <a:pt x="76120" y="57473"/>
                    <a:pt x="75992" y="57083"/>
                  </a:cubicBezTo>
                  <a:lnTo>
                    <a:pt x="75985" y="57083"/>
                  </a:lnTo>
                  <a:cubicBezTo>
                    <a:pt x="75971" y="57050"/>
                    <a:pt x="76007" y="57023"/>
                    <a:pt x="76041" y="57023"/>
                  </a:cubicBezTo>
                  <a:close/>
                  <a:moveTo>
                    <a:pt x="75419" y="56566"/>
                  </a:moveTo>
                  <a:cubicBezTo>
                    <a:pt x="75438" y="56566"/>
                    <a:pt x="75458" y="56577"/>
                    <a:pt x="75465" y="56599"/>
                  </a:cubicBezTo>
                  <a:cubicBezTo>
                    <a:pt x="75515" y="56917"/>
                    <a:pt x="75653" y="57206"/>
                    <a:pt x="75862" y="57452"/>
                  </a:cubicBezTo>
                  <a:cubicBezTo>
                    <a:pt x="76064" y="57690"/>
                    <a:pt x="76317" y="57806"/>
                    <a:pt x="76570" y="57972"/>
                  </a:cubicBezTo>
                  <a:cubicBezTo>
                    <a:pt x="76626" y="58028"/>
                    <a:pt x="76594" y="58124"/>
                    <a:pt x="76514" y="58124"/>
                  </a:cubicBezTo>
                  <a:cubicBezTo>
                    <a:pt x="76511" y="58124"/>
                    <a:pt x="76508" y="58124"/>
                    <a:pt x="76505" y="58124"/>
                  </a:cubicBezTo>
                  <a:cubicBezTo>
                    <a:pt x="75833" y="58023"/>
                    <a:pt x="75407" y="57228"/>
                    <a:pt x="75371" y="56614"/>
                  </a:cubicBezTo>
                  <a:cubicBezTo>
                    <a:pt x="75371" y="56582"/>
                    <a:pt x="75395" y="56566"/>
                    <a:pt x="75419" y="56566"/>
                  </a:cubicBezTo>
                  <a:close/>
                  <a:moveTo>
                    <a:pt x="46245" y="62630"/>
                  </a:moveTo>
                  <a:cubicBezTo>
                    <a:pt x="46257" y="62630"/>
                    <a:pt x="46269" y="62635"/>
                    <a:pt x="46278" y="62648"/>
                  </a:cubicBezTo>
                  <a:cubicBezTo>
                    <a:pt x="46574" y="63117"/>
                    <a:pt x="47065" y="63414"/>
                    <a:pt x="47614" y="63464"/>
                  </a:cubicBezTo>
                  <a:cubicBezTo>
                    <a:pt x="47721" y="63478"/>
                    <a:pt x="47730" y="63638"/>
                    <a:pt x="47622" y="63638"/>
                  </a:cubicBezTo>
                  <a:cubicBezTo>
                    <a:pt x="47619" y="63638"/>
                    <a:pt x="47617" y="63638"/>
                    <a:pt x="47614" y="63638"/>
                  </a:cubicBezTo>
                  <a:cubicBezTo>
                    <a:pt x="47007" y="63602"/>
                    <a:pt x="46465" y="63240"/>
                    <a:pt x="46198" y="62698"/>
                  </a:cubicBezTo>
                  <a:cubicBezTo>
                    <a:pt x="46183" y="62662"/>
                    <a:pt x="46215" y="62630"/>
                    <a:pt x="46245" y="62630"/>
                  </a:cubicBezTo>
                  <a:close/>
                  <a:moveTo>
                    <a:pt x="44858" y="61908"/>
                  </a:moveTo>
                  <a:cubicBezTo>
                    <a:pt x="44874" y="61908"/>
                    <a:pt x="44891" y="61918"/>
                    <a:pt x="44897" y="61940"/>
                  </a:cubicBezTo>
                  <a:cubicBezTo>
                    <a:pt x="45042" y="62395"/>
                    <a:pt x="45302" y="62807"/>
                    <a:pt x="45656" y="63125"/>
                  </a:cubicBezTo>
                  <a:cubicBezTo>
                    <a:pt x="46039" y="63457"/>
                    <a:pt x="46451" y="63573"/>
                    <a:pt x="46913" y="63732"/>
                  </a:cubicBezTo>
                  <a:cubicBezTo>
                    <a:pt x="47029" y="63752"/>
                    <a:pt x="47017" y="63914"/>
                    <a:pt x="46912" y="63914"/>
                  </a:cubicBezTo>
                  <a:cubicBezTo>
                    <a:pt x="46905" y="63914"/>
                    <a:pt x="46899" y="63914"/>
                    <a:pt x="46892" y="63912"/>
                  </a:cubicBezTo>
                  <a:lnTo>
                    <a:pt x="46892" y="63920"/>
                  </a:lnTo>
                  <a:cubicBezTo>
                    <a:pt x="46888" y="63920"/>
                    <a:pt x="46885" y="63920"/>
                    <a:pt x="46881" y="63920"/>
                  </a:cubicBezTo>
                  <a:cubicBezTo>
                    <a:pt x="45881" y="63920"/>
                    <a:pt x="44962" y="62890"/>
                    <a:pt x="44825" y="61954"/>
                  </a:cubicBezTo>
                  <a:cubicBezTo>
                    <a:pt x="44817" y="61925"/>
                    <a:pt x="44837" y="61908"/>
                    <a:pt x="44858" y="61908"/>
                  </a:cubicBezTo>
                  <a:close/>
                  <a:moveTo>
                    <a:pt x="15962" y="64514"/>
                  </a:moveTo>
                  <a:cubicBezTo>
                    <a:pt x="16041" y="64514"/>
                    <a:pt x="16119" y="64596"/>
                    <a:pt x="16064" y="64678"/>
                  </a:cubicBezTo>
                  <a:cubicBezTo>
                    <a:pt x="15542" y="65474"/>
                    <a:pt x="14522" y="65894"/>
                    <a:pt x="13580" y="65894"/>
                  </a:cubicBezTo>
                  <a:cubicBezTo>
                    <a:pt x="13452" y="65894"/>
                    <a:pt x="13326" y="65886"/>
                    <a:pt x="13203" y="65871"/>
                  </a:cubicBezTo>
                  <a:cubicBezTo>
                    <a:pt x="13109" y="65863"/>
                    <a:pt x="13102" y="65726"/>
                    <a:pt x="13203" y="65726"/>
                  </a:cubicBezTo>
                  <a:cubicBezTo>
                    <a:pt x="13220" y="65726"/>
                    <a:pt x="13236" y="65726"/>
                    <a:pt x="13253" y="65726"/>
                  </a:cubicBezTo>
                  <a:cubicBezTo>
                    <a:pt x="14333" y="65726"/>
                    <a:pt x="15122" y="65267"/>
                    <a:pt x="15891" y="64541"/>
                  </a:cubicBezTo>
                  <a:cubicBezTo>
                    <a:pt x="15912" y="64522"/>
                    <a:pt x="15937" y="64514"/>
                    <a:pt x="15962" y="64514"/>
                  </a:cubicBezTo>
                  <a:close/>
                  <a:moveTo>
                    <a:pt x="17426" y="61564"/>
                  </a:moveTo>
                  <a:cubicBezTo>
                    <a:pt x="17463" y="61564"/>
                    <a:pt x="17500" y="61584"/>
                    <a:pt x="17517" y="61629"/>
                  </a:cubicBezTo>
                  <a:cubicBezTo>
                    <a:pt x="17791" y="62698"/>
                    <a:pt x="17726" y="63862"/>
                    <a:pt x="17119" y="64801"/>
                  </a:cubicBezTo>
                  <a:cubicBezTo>
                    <a:pt x="16585" y="65632"/>
                    <a:pt x="15717" y="66189"/>
                    <a:pt x="14720" y="66217"/>
                  </a:cubicBezTo>
                  <a:cubicBezTo>
                    <a:pt x="14641" y="66217"/>
                    <a:pt x="14626" y="66095"/>
                    <a:pt x="14699" y="66080"/>
                  </a:cubicBezTo>
                  <a:cubicBezTo>
                    <a:pt x="16794" y="65733"/>
                    <a:pt x="17806" y="63638"/>
                    <a:pt x="17322" y="61687"/>
                  </a:cubicBezTo>
                  <a:cubicBezTo>
                    <a:pt x="17309" y="61612"/>
                    <a:pt x="17368" y="61564"/>
                    <a:pt x="17426" y="61564"/>
                  </a:cubicBezTo>
                  <a:close/>
                  <a:moveTo>
                    <a:pt x="97733" y="66494"/>
                  </a:moveTo>
                  <a:cubicBezTo>
                    <a:pt x="97747" y="66494"/>
                    <a:pt x="97762" y="66500"/>
                    <a:pt x="97772" y="66514"/>
                  </a:cubicBezTo>
                  <a:cubicBezTo>
                    <a:pt x="98105" y="66926"/>
                    <a:pt x="98531" y="67135"/>
                    <a:pt x="99044" y="67236"/>
                  </a:cubicBezTo>
                  <a:cubicBezTo>
                    <a:pt x="99162" y="67250"/>
                    <a:pt x="99140" y="67418"/>
                    <a:pt x="99035" y="67418"/>
                  </a:cubicBezTo>
                  <a:cubicBezTo>
                    <a:pt x="99031" y="67418"/>
                    <a:pt x="99027" y="67418"/>
                    <a:pt x="99022" y="67417"/>
                  </a:cubicBezTo>
                  <a:lnTo>
                    <a:pt x="99015" y="67424"/>
                  </a:lnTo>
                  <a:cubicBezTo>
                    <a:pt x="98466" y="67359"/>
                    <a:pt x="97975" y="67056"/>
                    <a:pt x="97671" y="66593"/>
                  </a:cubicBezTo>
                  <a:cubicBezTo>
                    <a:pt x="97638" y="66550"/>
                    <a:pt x="97688" y="66494"/>
                    <a:pt x="97733" y="66494"/>
                  </a:cubicBezTo>
                  <a:close/>
                  <a:moveTo>
                    <a:pt x="97210" y="66065"/>
                  </a:moveTo>
                  <a:cubicBezTo>
                    <a:pt x="97224" y="66065"/>
                    <a:pt x="97238" y="66074"/>
                    <a:pt x="97238" y="66095"/>
                  </a:cubicBezTo>
                  <a:cubicBezTo>
                    <a:pt x="97194" y="66709"/>
                    <a:pt x="97584" y="67164"/>
                    <a:pt x="98134" y="67374"/>
                  </a:cubicBezTo>
                  <a:cubicBezTo>
                    <a:pt x="98214" y="67400"/>
                    <a:pt x="98189" y="67521"/>
                    <a:pt x="98110" y="67521"/>
                  </a:cubicBezTo>
                  <a:cubicBezTo>
                    <a:pt x="98104" y="67521"/>
                    <a:pt x="98097" y="67520"/>
                    <a:pt x="98090" y="67518"/>
                  </a:cubicBezTo>
                  <a:cubicBezTo>
                    <a:pt x="97469" y="67381"/>
                    <a:pt x="97093" y="66694"/>
                    <a:pt x="97172" y="66095"/>
                  </a:cubicBezTo>
                  <a:cubicBezTo>
                    <a:pt x="97176" y="66076"/>
                    <a:pt x="97194" y="66065"/>
                    <a:pt x="97210" y="66065"/>
                  </a:cubicBezTo>
                  <a:close/>
                  <a:moveTo>
                    <a:pt x="49718" y="0"/>
                  </a:moveTo>
                  <a:cubicBezTo>
                    <a:pt x="42919" y="0"/>
                    <a:pt x="36119" y="18"/>
                    <a:pt x="29317" y="68"/>
                  </a:cubicBezTo>
                  <a:cubicBezTo>
                    <a:pt x="25690" y="90"/>
                    <a:pt x="22055" y="126"/>
                    <a:pt x="18427" y="177"/>
                  </a:cubicBezTo>
                  <a:cubicBezTo>
                    <a:pt x="14850" y="220"/>
                    <a:pt x="11266" y="184"/>
                    <a:pt x="7696" y="365"/>
                  </a:cubicBezTo>
                  <a:cubicBezTo>
                    <a:pt x="6374" y="430"/>
                    <a:pt x="4994" y="581"/>
                    <a:pt x="3787" y="1152"/>
                  </a:cubicBezTo>
                  <a:cubicBezTo>
                    <a:pt x="2378" y="1810"/>
                    <a:pt x="1539" y="3002"/>
                    <a:pt x="1229" y="4505"/>
                  </a:cubicBezTo>
                  <a:cubicBezTo>
                    <a:pt x="882" y="6153"/>
                    <a:pt x="969" y="7916"/>
                    <a:pt x="911" y="9585"/>
                  </a:cubicBezTo>
                  <a:cubicBezTo>
                    <a:pt x="860" y="11356"/>
                    <a:pt x="802" y="13126"/>
                    <a:pt x="752" y="14897"/>
                  </a:cubicBezTo>
                  <a:cubicBezTo>
                    <a:pt x="521" y="22210"/>
                    <a:pt x="195" y="29530"/>
                    <a:pt x="109" y="36843"/>
                  </a:cubicBezTo>
                  <a:cubicBezTo>
                    <a:pt x="65" y="40290"/>
                    <a:pt x="0" y="43751"/>
                    <a:pt x="210" y="47191"/>
                  </a:cubicBezTo>
                  <a:cubicBezTo>
                    <a:pt x="412" y="50428"/>
                    <a:pt x="954" y="53694"/>
                    <a:pt x="2479" y="56592"/>
                  </a:cubicBezTo>
                  <a:cubicBezTo>
                    <a:pt x="2732" y="55552"/>
                    <a:pt x="3021" y="54518"/>
                    <a:pt x="3483" y="53557"/>
                  </a:cubicBezTo>
                  <a:cubicBezTo>
                    <a:pt x="3989" y="52495"/>
                    <a:pt x="4741" y="51483"/>
                    <a:pt x="5803" y="50934"/>
                  </a:cubicBezTo>
                  <a:cubicBezTo>
                    <a:pt x="6429" y="50610"/>
                    <a:pt x="7143" y="50429"/>
                    <a:pt x="7857" y="50429"/>
                  </a:cubicBezTo>
                  <a:cubicBezTo>
                    <a:pt x="8148" y="50429"/>
                    <a:pt x="8438" y="50459"/>
                    <a:pt x="8722" y="50522"/>
                  </a:cubicBezTo>
                  <a:cubicBezTo>
                    <a:pt x="9669" y="50739"/>
                    <a:pt x="10442" y="51360"/>
                    <a:pt x="10782" y="52278"/>
                  </a:cubicBezTo>
                  <a:cubicBezTo>
                    <a:pt x="11288" y="53622"/>
                    <a:pt x="10861" y="55255"/>
                    <a:pt x="10608" y="56614"/>
                  </a:cubicBezTo>
                  <a:cubicBezTo>
                    <a:pt x="10334" y="58124"/>
                    <a:pt x="9900" y="59620"/>
                    <a:pt x="9676" y="61130"/>
                  </a:cubicBezTo>
                  <a:cubicBezTo>
                    <a:pt x="9452" y="62633"/>
                    <a:pt x="9481" y="64288"/>
                    <a:pt x="10536" y="65495"/>
                  </a:cubicBezTo>
                  <a:cubicBezTo>
                    <a:pt x="11370" y="66443"/>
                    <a:pt x="12521" y="66880"/>
                    <a:pt x="13686" y="66880"/>
                  </a:cubicBezTo>
                  <a:cubicBezTo>
                    <a:pt x="15076" y="66880"/>
                    <a:pt x="16486" y="66258"/>
                    <a:pt x="17394" y="65141"/>
                  </a:cubicBezTo>
                  <a:cubicBezTo>
                    <a:pt x="18276" y="64057"/>
                    <a:pt x="18449" y="62706"/>
                    <a:pt x="18073" y="61383"/>
                  </a:cubicBezTo>
                  <a:cubicBezTo>
                    <a:pt x="17669" y="59988"/>
                    <a:pt x="16838" y="58767"/>
                    <a:pt x="16274" y="57438"/>
                  </a:cubicBezTo>
                  <a:cubicBezTo>
                    <a:pt x="15291" y="55132"/>
                    <a:pt x="15313" y="52307"/>
                    <a:pt x="16881" y="50255"/>
                  </a:cubicBezTo>
                  <a:cubicBezTo>
                    <a:pt x="17893" y="48936"/>
                    <a:pt x="19565" y="48098"/>
                    <a:pt x="21228" y="48098"/>
                  </a:cubicBezTo>
                  <a:cubicBezTo>
                    <a:pt x="21834" y="48098"/>
                    <a:pt x="22438" y="48209"/>
                    <a:pt x="23009" y="48448"/>
                  </a:cubicBezTo>
                  <a:cubicBezTo>
                    <a:pt x="24324" y="48997"/>
                    <a:pt x="25213" y="50168"/>
                    <a:pt x="26427" y="50883"/>
                  </a:cubicBezTo>
                  <a:cubicBezTo>
                    <a:pt x="26961" y="51203"/>
                    <a:pt x="27579" y="51442"/>
                    <a:pt x="28201" y="51442"/>
                  </a:cubicBezTo>
                  <a:cubicBezTo>
                    <a:pt x="28396" y="51442"/>
                    <a:pt x="28590" y="51419"/>
                    <a:pt x="28783" y="51368"/>
                  </a:cubicBezTo>
                  <a:cubicBezTo>
                    <a:pt x="29375" y="51209"/>
                    <a:pt x="29874" y="50811"/>
                    <a:pt x="30358" y="50464"/>
                  </a:cubicBezTo>
                  <a:cubicBezTo>
                    <a:pt x="30806" y="50146"/>
                    <a:pt x="31261" y="49821"/>
                    <a:pt x="31818" y="49713"/>
                  </a:cubicBezTo>
                  <a:cubicBezTo>
                    <a:pt x="31938" y="49688"/>
                    <a:pt x="32055" y="49677"/>
                    <a:pt x="32169" y="49677"/>
                  </a:cubicBezTo>
                  <a:cubicBezTo>
                    <a:pt x="32587" y="49677"/>
                    <a:pt x="32975" y="49824"/>
                    <a:pt x="33371" y="49995"/>
                  </a:cubicBezTo>
                  <a:cubicBezTo>
                    <a:pt x="33707" y="50140"/>
                    <a:pt x="34037" y="50286"/>
                    <a:pt x="34400" y="50286"/>
                  </a:cubicBezTo>
                  <a:cubicBezTo>
                    <a:pt x="34451" y="50286"/>
                    <a:pt x="34503" y="50283"/>
                    <a:pt x="34556" y="50276"/>
                  </a:cubicBezTo>
                  <a:cubicBezTo>
                    <a:pt x="34874" y="50226"/>
                    <a:pt x="35178" y="50117"/>
                    <a:pt x="35460" y="49958"/>
                  </a:cubicBezTo>
                  <a:cubicBezTo>
                    <a:pt x="35922" y="49734"/>
                    <a:pt x="36385" y="49438"/>
                    <a:pt x="36912" y="49373"/>
                  </a:cubicBezTo>
                  <a:cubicBezTo>
                    <a:pt x="36979" y="49365"/>
                    <a:pt x="37045" y="49360"/>
                    <a:pt x="37108" y="49360"/>
                  </a:cubicBezTo>
                  <a:cubicBezTo>
                    <a:pt x="38012" y="49360"/>
                    <a:pt x="38521" y="50200"/>
                    <a:pt x="38582" y="51064"/>
                  </a:cubicBezTo>
                  <a:cubicBezTo>
                    <a:pt x="38675" y="52451"/>
                    <a:pt x="37505" y="53665"/>
                    <a:pt x="37830" y="55053"/>
                  </a:cubicBezTo>
                  <a:cubicBezTo>
                    <a:pt x="38052" y="55996"/>
                    <a:pt x="38869" y="56494"/>
                    <a:pt x="39698" y="56494"/>
                  </a:cubicBezTo>
                  <a:cubicBezTo>
                    <a:pt x="40322" y="56494"/>
                    <a:pt x="40954" y="56211"/>
                    <a:pt x="41342" y="55624"/>
                  </a:cubicBezTo>
                  <a:cubicBezTo>
                    <a:pt x="42108" y="54468"/>
                    <a:pt x="41291" y="53073"/>
                    <a:pt x="40959" y="51909"/>
                  </a:cubicBezTo>
                  <a:cubicBezTo>
                    <a:pt x="40684" y="50956"/>
                    <a:pt x="40706" y="49872"/>
                    <a:pt x="41595" y="49243"/>
                  </a:cubicBezTo>
                  <a:cubicBezTo>
                    <a:pt x="41991" y="48963"/>
                    <a:pt x="42465" y="48830"/>
                    <a:pt x="42940" y="48830"/>
                  </a:cubicBezTo>
                  <a:cubicBezTo>
                    <a:pt x="43471" y="48830"/>
                    <a:pt x="44004" y="48996"/>
                    <a:pt x="44435" y="49308"/>
                  </a:cubicBezTo>
                  <a:cubicBezTo>
                    <a:pt x="46863" y="51064"/>
                    <a:pt x="45642" y="54670"/>
                    <a:pt x="45143" y="57033"/>
                  </a:cubicBezTo>
                  <a:cubicBezTo>
                    <a:pt x="44970" y="57857"/>
                    <a:pt x="44796" y="58680"/>
                    <a:pt x="44623" y="59512"/>
                  </a:cubicBezTo>
                  <a:cubicBezTo>
                    <a:pt x="44507" y="60010"/>
                    <a:pt x="44420" y="60523"/>
                    <a:pt x="44363" y="61036"/>
                  </a:cubicBezTo>
                  <a:cubicBezTo>
                    <a:pt x="44341" y="61318"/>
                    <a:pt x="44334" y="61600"/>
                    <a:pt x="44348" y="61875"/>
                  </a:cubicBezTo>
                  <a:cubicBezTo>
                    <a:pt x="44442" y="63204"/>
                    <a:pt x="45280" y="64230"/>
                    <a:pt x="46559" y="64606"/>
                  </a:cubicBezTo>
                  <a:cubicBezTo>
                    <a:pt x="46873" y="64697"/>
                    <a:pt x="47196" y="64743"/>
                    <a:pt x="47516" y="64743"/>
                  </a:cubicBezTo>
                  <a:cubicBezTo>
                    <a:pt x="48319" y="64743"/>
                    <a:pt x="49102" y="64451"/>
                    <a:pt x="49659" y="63826"/>
                  </a:cubicBezTo>
                  <a:cubicBezTo>
                    <a:pt x="50556" y="62828"/>
                    <a:pt x="50678" y="61390"/>
                    <a:pt x="50490" y="60111"/>
                  </a:cubicBezTo>
                  <a:cubicBezTo>
                    <a:pt x="50288" y="58724"/>
                    <a:pt x="49681" y="57459"/>
                    <a:pt x="49139" y="56180"/>
                  </a:cubicBezTo>
                  <a:cubicBezTo>
                    <a:pt x="48604" y="54923"/>
                    <a:pt x="48012" y="53463"/>
                    <a:pt x="48185" y="52061"/>
                  </a:cubicBezTo>
                  <a:cubicBezTo>
                    <a:pt x="48269" y="51352"/>
                    <a:pt x="48738" y="50384"/>
                    <a:pt x="49532" y="50384"/>
                  </a:cubicBezTo>
                  <a:cubicBezTo>
                    <a:pt x="49627" y="50384"/>
                    <a:pt x="49728" y="50398"/>
                    <a:pt x="49833" y="50428"/>
                  </a:cubicBezTo>
                  <a:cubicBezTo>
                    <a:pt x="50664" y="50667"/>
                    <a:pt x="50830" y="51685"/>
                    <a:pt x="51278" y="52292"/>
                  </a:cubicBezTo>
                  <a:cubicBezTo>
                    <a:pt x="51495" y="52583"/>
                    <a:pt x="51709" y="52698"/>
                    <a:pt x="51916" y="52698"/>
                  </a:cubicBezTo>
                  <a:cubicBezTo>
                    <a:pt x="52518" y="52698"/>
                    <a:pt x="53065" y="51734"/>
                    <a:pt x="53468" y="51310"/>
                  </a:cubicBezTo>
                  <a:cubicBezTo>
                    <a:pt x="53766" y="50983"/>
                    <a:pt x="54134" y="50775"/>
                    <a:pt x="54579" y="50775"/>
                  </a:cubicBezTo>
                  <a:cubicBezTo>
                    <a:pt x="54587" y="50775"/>
                    <a:pt x="54595" y="50775"/>
                    <a:pt x="54602" y="50775"/>
                  </a:cubicBezTo>
                  <a:cubicBezTo>
                    <a:pt x="55282" y="50789"/>
                    <a:pt x="55881" y="51187"/>
                    <a:pt x="56553" y="51245"/>
                  </a:cubicBezTo>
                  <a:cubicBezTo>
                    <a:pt x="56641" y="51252"/>
                    <a:pt x="56728" y="51256"/>
                    <a:pt x="56814" y="51256"/>
                  </a:cubicBezTo>
                  <a:cubicBezTo>
                    <a:pt x="57956" y="51256"/>
                    <a:pt x="59010" y="50616"/>
                    <a:pt x="59957" y="50045"/>
                  </a:cubicBezTo>
                  <a:cubicBezTo>
                    <a:pt x="60961" y="49438"/>
                    <a:pt x="61988" y="48766"/>
                    <a:pt x="63151" y="48520"/>
                  </a:cubicBezTo>
                  <a:cubicBezTo>
                    <a:pt x="63478" y="48451"/>
                    <a:pt x="63809" y="48422"/>
                    <a:pt x="64143" y="48422"/>
                  </a:cubicBezTo>
                  <a:cubicBezTo>
                    <a:pt x="66003" y="48422"/>
                    <a:pt x="67960" y="49326"/>
                    <a:pt x="69796" y="49326"/>
                  </a:cubicBezTo>
                  <a:cubicBezTo>
                    <a:pt x="70603" y="49326"/>
                    <a:pt x="71385" y="49152"/>
                    <a:pt x="72126" y="48650"/>
                  </a:cubicBezTo>
                  <a:cubicBezTo>
                    <a:pt x="72155" y="48636"/>
                    <a:pt x="72177" y="48622"/>
                    <a:pt x="72206" y="48622"/>
                  </a:cubicBezTo>
                  <a:cubicBezTo>
                    <a:pt x="72227" y="48585"/>
                    <a:pt x="72249" y="48556"/>
                    <a:pt x="72271" y="48528"/>
                  </a:cubicBezTo>
                  <a:cubicBezTo>
                    <a:pt x="72625" y="48043"/>
                    <a:pt x="73174" y="47747"/>
                    <a:pt x="73774" y="47711"/>
                  </a:cubicBezTo>
                  <a:cubicBezTo>
                    <a:pt x="73786" y="47711"/>
                    <a:pt x="73799" y="47711"/>
                    <a:pt x="73812" y="47711"/>
                  </a:cubicBezTo>
                  <a:cubicBezTo>
                    <a:pt x="74585" y="47711"/>
                    <a:pt x="75290" y="48141"/>
                    <a:pt x="75645" y="48831"/>
                  </a:cubicBezTo>
                  <a:cubicBezTo>
                    <a:pt x="76072" y="49684"/>
                    <a:pt x="76007" y="50811"/>
                    <a:pt x="75891" y="51722"/>
                  </a:cubicBezTo>
                  <a:cubicBezTo>
                    <a:pt x="75674" y="53348"/>
                    <a:pt x="74554" y="55248"/>
                    <a:pt x="75031" y="56896"/>
                  </a:cubicBezTo>
                  <a:cubicBezTo>
                    <a:pt x="75118" y="57192"/>
                    <a:pt x="75255" y="57474"/>
                    <a:pt x="75436" y="57719"/>
                  </a:cubicBezTo>
                  <a:cubicBezTo>
                    <a:pt x="75789" y="58211"/>
                    <a:pt x="76308" y="58485"/>
                    <a:pt x="76835" y="58485"/>
                  </a:cubicBezTo>
                  <a:cubicBezTo>
                    <a:pt x="77215" y="58485"/>
                    <a:pt x="77599" y="58343"/>
                    <a:pt x="77929" y="58037"/>
                  </a:cubicBezTo>
                  <a:cubicBezTo>
                    <a:pt x="78630" y="57387"/>
                    <a:pt x="78861" y="56383"/>
                    <a:pt x="78716" y="55465"/>
                  </a:cubicBezTo>
                  <a:cubicBezTo>
                    <a:pt x="78427" y="53543"/>
                    <a:pt x="76664" y="51555"/>
                    <a:pt x="77423" y="49554"/>
                  </a:cubicBezTo>
                  <a:cubicBezTo>
                    <a:pt x="77676" y="48903"/>
                    <a:pt x="78225" y="48304"/>
                    <a:pt x="78940" y="48217"/>
                  </a:cubicBezTo>
                  <a:cubicBezTo>
                    <a:pt x="79002" y="48208"/>
                    <a:pt x="79065" y="48204"/>
                    <a:pt x="79128" y="48204"/>
                  </a:cubicBezTo>
                  <a:cubicBezTo>
                    <a:pt x="79711" y="48204"/>
                    <a:pt x="80314" y="48559"/>
                    <a:pt x="80523" y="49120"/>
                  </a:cubicBezTo>
                  <a:cubicBezTo>
                    <a:pt x="80653" y="49474"/>
                    <a:pt x="80581" y="49836"/>
                    <a:pt x="80451" y="50175"/>
                  </a:cubicBezTo>
                  <a:cubicBezTo>
                    <a:pt x="80285" y="50609"/>
                    <a:pt x="79923" y="51143"/>
                    <a:pt x="80176" y="51613"/>
                  </a:cubicBezTo>
                  <a:cubicBezTo>
                    <a:pt x="80334" y="51907"/>
                    <a:pt x="80627" y="52041"/>
                    <a:pt x="80927" y="52041"/>
                  </a:cubicBezTo>
                  <a:cubicBezTo>
                    <a:pt x="81188" y="52041"/>
                    <a:pt x="81455" y="51939"/>
                    <a:pt x="81643" y="51751"/>
                  </a:cubicBezTo>
                  <a:cubicBezTo>
                    <a:pt x="82084" y="51317"/>
                    <a:pt x="82062" y="50746"/>
                    <a:pt x="82004" y="50182"/>
                  </a:cubicBezTo>
                  <a:cubicBezTo>
                    <a:pt x="81968" y="49929"/>
                    <a:pt x="81976" y="49677"/>
                    <a:pt x="82019" y="49431"/>
                  </a:cubicBezTo>
                  <a:cubicBezTo>
                    <a:pt x="82113" y="48961"/>
                    <a:pt x="82387" y="48593"/>
                    <a:pt x="82973" y="48470"/>
                  </a:cubicBezTo>
                  <a:cubicBezTo>
                    <a:pt x="83090" y="48444"/>
                    <a:pt x="83206" y="48433"/>
                    <a:pt x="83318" y="48433"/>
                  </a:cubicBezTo>
                  <a:cubicBezTo>
                    <a:pt x="84008" y="48433"/>
                    <a:pt x="84606" y="48871"/>
                    <a:pt x="85141" y="49294"/>
                  </a:cubicBezTo>
                  <a:cubicBezTo>
                    <a:pt x="85969" y="49952"/>
                    <a:pt x="86935" y="50610"/>
                    <a:pt x="88033" y="50610"/>
                  </a:cubicBezTo>
                  <a:cubicBezTo>
                    <a:pt x="88057" y="50610"/>
                    <a:pt x="88080" y="50609"/>
                    <a:pt x="88103" y="50609"/>
                  </a:cubicBezTo>
                  <a:cubicBezTo>
                    <a:pt x="89049" y="50588"/>
                    <a:pt x="89721" y="49730"/>
                    <a:pt x="90646" y="49730"/>
                  </a:cubicBezTo>
                  <a:cubicBezTo>
                    <a:pt x="90682" y="49730"/>
                    <a:pt x="90719" y="49732"/>
                    <a:pt x="90756" y="49734"/>
                  </a:cubicBezTo>
                  <a:cubicBezTo>
                    <a:pt x="91232" y="49763"/>
                    <a:pt x="91652" y="50009"/>
                    <a:pt x="92063" y="50233"/>
                  </a:cubicBezTo>
                  <a:cubicBezTo>
                    <a:pt x="92548" y="50508"/>
                    <a:pt x="93061" y="50753"/>
                    <a:pt x="93617" y="50840"/>
                  </a:cubicBezTo>
                  <a:cubicBezTo>
                    <a:pt x="93739" y="50862"/>
                    <a:pt x="93856" y="50871"/>
                    <a:pt x="93967" y="50871"/>
                  </a:cubicBezTo>
                  <a:cubicBezTo>
                    <a:pt x="94456" y="50871"/>
                    <a:pt x="94862" y="50685"/>
                    <a:pt x="95344" y="50479"/>
                  </a:cubicBezTo>
                  <a:cubicBezTo>
                    <a:pt x="95587" y="50366"/>
                    <a:pt x="95853" y="50306"/>
                    <a:pt x="96119" y="50306"/>
                  </a:cubicBezTo>
                  <a:cubicBezTo>
                    <a:pt x="96193" y="50306"/>
                    <a:pt x="96268" y="50310"/>
                    <a:pt x="96341" y="50320"/>
                  </a:cubicBezTo>
                  <a:cubicBezTo>
                    <a:pt x="98314" y="50551"/>
                    <a:pt x="98777" y="52957"/>
                    <a:pt x="98820" y="54576"/>
                  </a:cubicBezTo>
                  <a:cubicBezTo>
                    <a:pt x="98863" y="56628"/>
                    <a:pt x="98278" y="58637"/>
                    <a:pt x="97714" y="60588"/>
                  </a:cubicBezTo>
                  <a:cubicBezTo>
                    <a:pt x="97418" y="61622"/>
                    <a:pt x="97115" y="62655"/>
                    <a:pt x="96898" y="63710"/>
                  </a:cubicBezTo>
                  <a:cubicBezTo>
                    <a:pt x="96775" y="64281"/>
                    <a:pt x="96681" y="64859"/>
                    <a:pt x="96623" y="65437"/>
                  </a:cubicBezTo>
                  <a:cubicBezTo>
                    <a:pt x="96573" y="65957"/>
                    <a:pt x="96537" y="66550"/>
                    <a:pt x="96826" y="67020"/>
                  </a:cubicBezTo>
                  <a:cubicBezTo>
                    <a:pt x="97144" y="67540"/>
                    <a:pt x="97823" y="67836"/>
                    <a:pt x="98379" y="68024"/>
                  </a:cubicBezTo>
                  <a:cubicBezTo>
                    <a:pt x="98759" y="68157"/>
                    <a:pt x="99160" y="68243"/>
                    <a:pt x="99560" y="68243"/>
                  </a:cubicBezTo>
                  <a:cubicBezTo>
                    <a:pt x="99723" y="68243"/>
                    <a:pt x="99887" y="68229"/>
                    <a:pt x="100049" y="68197"/>
                  </a:cubicBezTo>
                  <a:cubicBezTo>
                    <a:pt x="100995" y="68017"/>
                    <a:pt x="101725" y="67294"/>
                    <a:pt x="102144" y="66463"/>
                  </a:cubicBezTo>
                  <a:cubicBezTo>
                    <a:pt x="103206" y="64360"/>
                    <a:pt x="102267" y="61896"/>
                    <a:pt x="101696" y="59793"/>
                  </a:cubicBezTo>
                  <a:cubicBezTo>
                    <a:pt x="101385" y="58615"/>
                    <a:pt x="101067" y="57445"/>
                    <a:pt x="100749" y="56267"/>
                  </a:cubicBezTo>
                  <a:cubicBezTo>
                    <a:pt x="100475" y="55270"/>
                    <a:pt x="100164" y="54222"/>
                    <a:pt x="100258" y="53174"/>
                  </a:cubicBezTo>
                  <a:cubicBezTo>
                    <a:pt x="100330" y="52365"/>
                    <a:pt x="100656" y="51628"/>
                    <a:pt x="101328" y="51143"/>
                  </a:cubicBezTo>
                  <a:cubicBezTo>
                    <a:pt x="101706" y="50865"/>
                    <a:pt x="102187" y="50674"/>
                    <a:pt x="102663" y="50674"/>
                  </a:cubicBezTo>
                  <a:cubicBezTo>
                    <a:pt x="102842" y="50674"/>
                    <a:pt x="103020" y="50701"/>
                    <a:pt x="103192" y="50761"/>
                  </a:cubicBezTo>
                  <a:cubicBezTo>
                    <a:pt x="105027" y="51396"/>
                    <a:pt x="104103" y="53723"/>
                    <a:pt x="103705" y="54966"/>
                  </a:cubicBezTo>
                  <a:cubicBezTo>
                    <a:pt x="103358" y="56065"/>
                    <a:pt x="103373" y="57430"/>
                    <a:pt x="104637" y="57900"/>
                  </a:cubicBezTo>
                  <a:cubicBezTo>
                    <a:pt x="104833" y="57971"/>
                    <a:pt x="105025" y="58004"/>
                    <a:pt x="105209" y="58004"/>
                  </a:cubicBezTo>
                  <a:cubicBezTo>
                    <a:pt x="106150" y="58004"/>
                    <a:pt x="106887" y="57148"/>
                    <a:pt x="106971" y="56180"/>
                  </a:cubicBezTo>
                  <a:cubicBezTo>
                    <a:pt x="107116" y="54590"/>
                    <a:pt x="105931" y="51989"/>
                    <a:pt x="107947" y="51086"/>
                  </a:cubicBezTo>
                  <a:cubicBezTo>
                    <a:pt x="108138" y="51000"/>
                    <a:pt x="108319" y="50965"/>
                    <a:pt x="108493" y="50965"/>
                  </a:cubicBezTo>
                  <a:cubicBezTo>
                    <a:pt x="109117" y="50965"/>
                    <a:pt x="109657" y="51416"/>
                    <a:pt x="110267" y="51642"/>
                  </a:cubicBezTo>
                  <a:cubicBezTo>
                    <a:pt x="110476" y="51718"/>
                    <a:pt x="110691" y="51754"/>
                    <a:pt x="110904" y="51754"/>
                  </a:cubicBezTo>
                  <a:cubicBezTo>
                    <a:pt x="111626" y="51754"/>
                    <a:pt x="112325" y="51346"/>
                    <a:pt x="112687" y="50710"/>
                  </a:cubicBezTo>
                  <a:cubicBezTo>
                    <a:pt x="112651" y="49084"/>
                    <a:pt x="112637" y="47458"/>
                    <a:pt x="112658" y="45832"/>
                  </a:cubicBezTo>
                  <a:cubicBezTo>
                    <a:pt x="112731" y="38635"/>
                    <a:pt x="113338" y="31452"/>
                    <a:pt x="114472" y="24341"/>
                  </a:cubicBezTo>
                  <a:cubicBezTo>
                    <a:pt x="115043" y="20772"/>
                    <a:pt x="115744" y="17216"/>
                    <a:pt x="116098" y="13618"/>
                  </a:cubicBezTo>
                  <a:cubicBezTo>
                    <a:pt x="116286" y="11825"/>
                    <a:pt x="116351" y="10026"/>
                    <a:pt x="116301" y="8219"/>
                  </a:cubicBezTo>
                  <a:cubicBezTo>
                    <a:pt x="116279" y="7323"/>
                    <a:pt x="116207" y="6427"/>
                    <a:pt x="116098" y="5531"/>
                  </a:cubicBezTo>
                  <a:cubicBezTo>
                    <a:pt x="115990" y="4715"/>
                    <a:pt x="115918" y="3768"/>
                    <a:pt x="115462" y="3053"/>
                  </a:cubicBezTo>
                  <a:cubicBezTo>
                    <a:pt x="114595" y="1701"/>
                    <a:pt x="112449" y="1738"/>
                    <a:pt x="111040" y="1564"/>
                  </a:cubicBezTo>
                  <a:cubicBezTo>
                    <a:pt x="109226" y="1347"/>
                    <a:pt x="107412" y="1152"/>
                    <a:pt x="105591" y="993"/>
                  </a:cubicBezTo>
                  <a:cubicBezTo>
                    <a:pt x="102029" y="682"/>
                    <a:pt x="98459" y="480"/>
                    <a:pt x="94882" y="343"/>
                  </a:cubicBezTo>
                  <a:cubicBezTo>
                    <a:pt x="87641" y="68"/>
                    <a:pt x="80386" y="68"/>
                    <a:pt x="73138" y="47"/>
                  </a:cubicBezTo>
                  <a:cubicBezTo>
                    <a:pt x="65331" y="23"/>
                    <a:pt x="57525" y="0"/>
                    <a:pt x="497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6" name="Google Shape;496;p17"/>
            <p:cNvGrpSpPr/>
            <p:nvPr/>
          </p:nvGrpSpPr>
          <p:grpSpPr>
            <a:xfrm>
              <a:off x="151122" y="6693"/>
              <a:ext cx="8885686" cy="5748411"/>
              <a:chOff x="4562925" y="2021475"/>
              <a:chExt cx="2675525" cy="1749950"/>
            </a:xfrm>
          </p:grpSpPr>
          <p:sp>
            <p:nvSpPr>
              <p:cNvPr id="497" name="Google Shape;497;p17"/>
              <p:cNvSpPr/>
              <p:nvPr/>
            </p:nvSpPr>
            <p:spPr>
              <a:xfrm>
                <a:off x="7224800" y="2788775"/>
                <a:ext cx="13650" cy="56175"/>
              </a:xfrm>
              <a:custGeom>
                <a:rect b="b" l="l" r="r" t="t"/>
                <a:pathLst>
                  <a:path extrusionOk="0" h="2247" w="546">
                    <a:moveTo>
                      <a:pt x="94" y="1"/>
                    </a:moveTo>
                    <a:cubicBezTo>
                      <a:pt x="47" y="1"/>
                      <a:pt x="0" y="39"/>
                      <a:pt x="18" y="96"/>
                    </a:cubicBezTo>
                    <a:cubicBezTo>
                      <a:pt x="90" y="487"/>
                      <a:pt x="170" y="877"/>
                      <a:pt x="206" y="1274"/>
                    </a:cubicBezTo>
                    <a:cubicBezTo>
                      <a:pt x="242" y="1578"/>
                      <a:pt x="235" y="1889"/>
                      <a:pt x="300" y="2185"/>
                    </a:cubicBezTo>
                    <a:cubicBezTo>
                      <a:pt x="309" y="2228"/>
                      <a:pt x="338" y="2246"/>
                      <a:pt x="369" y="2246"/>
                    </a:cubicBezTo>
                    <a:cubicBezTo>
                      <a:pt x="411" y="2246"/>
                      <a:pt x="458" y="2213"/>
                      <a:pt x="466" y="2163"/>
                    </a:cubicBezTo>
                    <a:cubicBezTo>
                      <a:pt x="545" y="1506"/>
                      <a:pt x="357" y="682"/>
                      <a:pt x="170" y="53"/>
                    </a:cubicBezTo>
                    <a:cubicBezTo>
                      <a:pt x="155" y="16"/>
                      <a:pt x="125" y="1"/>
                      <a:pt x="9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7"/>
              <p:cNvSpPr/>
              <p:nvPr/>
            </p:nvSpPr>
            <p:spPr>
              <a:xfrm>
                <a:off x="7221625" y="2813975"/>
                <a:ext cx="4525" cy="28850"/>
              </a:xfrm>
              <a:custGeom>
                <a:rect b="b" l="l" r="r" t="t"/>
                <a:pathLst>
                  <a:path extrusionOk="0" h="1154" w="181">
                    <a:moveTo>
                      <a:pt x="91" y="1"/>
                    </a:moveTo>
                    <a:cubicBezTo>
                      <a:pt x="56" y="1"/>
                      <a:pt x="22" y="24"/>
                      <a:pt x="22" y="71"/>
                    </a:cubicBezTo>
                    <a:cubicBezTo>
                      <a:pt x="15" y="404"/>
                      <a:pt x="8" y="736"/>
                      <a:pt x="0" y="1061"/>
                    </a:cubicBezTo>
                    <a:cubicBezTo>
                      <a:pt x="0" y="1123"/>
                      <a:pt x="45" y="1153"/>
                      <a:pt x="91" y="1153"/>
                    </a:cubicBezTo>
                    <a:cubicBezTo>
                      <a:pt x="136" y="1153"/>
                      <a:pt x="181" y="1123"/>
                      <a:pt x="181" y="1061"/>
                    </a:cubicBezTo>
                    <a:cubicBezTo>
                      <a:pt x="174" y="736"/>
                      <a:pt x="166" y="404"/>
                      <a:pt x="159" y="71"/>
                    </a:cubicBezTo>
                    <a:cubicBezTo>
                      <a:pt x="159" y="24"/>
                      <a:pt x="125" y="1"/>
                      <a:pt x="9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7"/>
              <p:cNvSpPr/>
              <p:nvPr/>
            </p:nvSpPr>
            <p:spPr>
              <a:xfrm>
                <a:off x="7119725" y="3351400"/>
                <a:ext cx="86375" cy="86425"/>
              </a:xfrm>
              <a:custGeom>
                <a:rect b="b" l="l" r="r" t="t"/>
                <a:pathLst>
                  <a:path extrusionOk="0" h="3457" w="3455">
                    <a:moveTo>
                      <a:pt x="774" y="0"/>
                    </a:moveTo>
                    <a:cubicBezTo>
                      <a:pt x="1" y="470"/>
                      <a:pt x="232" y="2002"/>
                      <a:pt x="644" y="2616"/>
                    </a:cubicBezTo>
                    <a:cubicBezTo>
                      <a:pt x="926" y="3045"/>
                      <a:pt x="1508" y="3456"/>
                      <a:pt x="2060" y="3456"/>
                    </a:cubicBezTo>
                    <a:cubicBezTo>
                      <a:pt x="2299" y="3456"/>
                      <a:pt x="2532" y="3379"/>
                      <a:pt x="2732" y="3194"/>
                    </a:cubicBezTo>
                    <a:cubicBezTo>
                      <a:pt x="3455" y="2515"/>
                      <a:pt x="2147" y="1864"/>
                      <a:pt x="1858" y="1315"/>
                    </a:cubicBezTo>
                    <a:cubicBezTo>
                      <a:pt x="1721" y="1062"/>
                      <a:pt x="1735" y="846"/>
                      <a:pt x="1800" y="571"/>
                    </a:cubicBezTo>
                    <a:cubicBezTo>
                      <a:pt x="1921" y="63"/>
                      <a:pt x="1623" y="12"/>
                      <a:pt x="1281" y="12"/>
                    </a:cubicBezTo>
                    <a:cubicBezTo>
                      <a:pt x="1196" y="12"/>
                      <a:pt x="1107" y="15"/>
                      <a:pt x="1022" y="15"/>
                    </a:cubicBezTo>
                    <a:cubicBezTo>
                      <a:pt x="939" y="15"/>
                      <a:pt x="860" y="12"/>
                      <a:pt x="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7"/>
              <p:cNvSpPr/>
              <p:nvPr/>
            </p:nvSpPr>
            <p:spPr>
              <a:xfrm>
                <a:off x="7183175" y="3129775"/>
                <a:ext cx="29000" cy="15675"/>
              </a:xfrm>
              <a:custGeom>
                <a:rect b="b" l="l" r="r" t="t"/>
                <a:pathLst>
                  <a:path extrusionOk="0" h="627" w="1160">
                    <a:moveTo>
                      <a:pt x="108" y="1"/>
                    </a:moveTo>
                    <a:cubicBezTo>
                      <a:pt x="43" y="1"/>
                      <a:pt x="1" y="83"/>
                      <a:pt x="64" y="121"/>
                    </a:cubicBezTo>
                    <a:cubicBezTo>
                      <a:pt x="353" y="295"/>
                      <a:pt x="657" y="447"/>
                      <a:pt x="946" y="613"/>
                    </a:cubicBezTo>
                    <a:cubicBezTo>
                      <a:pt x="963" y="622"/>
                      <a:pt x="981" y="626"/>
                      <a:pt x="997" y="626"/>
                    </a:cubicBezTo>
                    <a:cubicBezTo>
                      <a:pt x="1095" y="626"/>
                      <a:pt x="1159" y="482"/>
                      <a:pt x="1054" y="432"/>
                    </a:cubicBezTo>
                    <a:cubicBezTo>
                      <a:pt x="743" y="288"/>
                      <a:pt x="447" y="136"/>
                      <a:pt x="136" y="6"/>
                    </a:cubicBezTo>
                    <a:cubicBezTo>
                      <a:pt x="127" y="2"/>
                      <a:pt x="117" y="1"/>
                      <a:pt x="108"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7"/>
              <p:cNvSpPr/>
              <p:nvPr/>
            </p:nvSpPr>
            <p:spPr>
              <a:xfrm>
                <a:off x="7136175" y="3467725"/>
                <a:ext cx="49150" cy="44650"/>
              </a:xfrm>
              <a:custGeom>
                <a:rect b="b" l="l" r="r" t="t"/>
                <a:pathLst>
                  <a:path extrusionOk="0" h="1786" w="1966">
                    <a:moveTo>
                      <a:pt x="810" y="1"/>
                    </a:moveTo>
                    <a:cubicBezTo>
                      <a:pt x="362" y="160"/>
                      <a:pt x="0" y="630"/>
                      <a:pt x="145" y="1128"/>
                    </a:cubicBezTo>
                    <a:cubicBezTo>
                      <a:pt x="253" y="1507"/>
                      <a:pt x="611" y="1785"/>
                      <a:pt x="994" y="1785"/>
                    </a:cubicBezTo>
                    <a:cubicBezTo>
                      <a:pt x="1072" y="1785"/>
                      <a:pt x="1151" y="1774"/>
                      <a:pt x="1229" y="1750"/>
                    </a:cubicBezTo>
                    <a:cubicBezTo>
                      <a:pt x="1727" y="1598"/>
                      <a:pt x="1966" y="1020"/>
                      <a:pt x="1720" y="550"/>
                    </a:cubicBezTo>
                    <a:cubicBezTo>
                      <a:pt x="1525" y="232"/>
                      <a:pt x="1185" y="23"/>
                      <a:pt x="8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7"/>
              <p:cNvSpPr/>
              <p:nvPr/>
            </p:nvSpPr>
            <p:spPr>
              <a:xfrm>
                <a:off x="7150075" y="3137500"/>
                <a:ext cx="56050" cy="16150"/>
              </a:xfrm>
              <a:custGeom>
                <a:rect b="b" l="l" r="r" t="t"/>
                <a:pathLst>
                  <a:path extrusionOk="0" h="646" w="2242">
                    <a:moveTo>
                      <a:pt x="694" y="0"/>
                    </a:moveTo>
                    <a:cubicBezTo>
                      <a:pt x="492" y="0"/>
                      <a:pt x="1" y="7"/>
                      <a:pt x="95" y="333"/>
                    </a:cubicBezTo>
                    <a:cubicBezTo>
                      <a:pt x="104" y="362"/>
                      <a:pt x="128" y="375"/>
                      <a:pt x="152" y="375"/>
                    </a:cubicBezTo>
                    <a:cubicBezTo>
                      <a:pt x="181" y="375"/>
                      <a:pt x="210" y="354"/>
                      <a:pt x="210" y="318"/>
                    </a:cubicBezTo>
                    <a:cubicBezTo>
                      <a:pt x="216" y="215"/>
                      <a:pt x="362" y="182"/>
                      <a:pt x="543" y="182"/>
                    </a:cubicBezTo>
                    <a:cubicBezTo>
                      <a:pt x="818" y="182"/>
                      <a:pt x="1174" y="257"/>
                      <a:pt x="1244" y="275"/>
                    </a:cubicBezTo>
                    <a:cubicBezTo>
                      <a:pt x="1540" y="354"/>
                      <a:pt x="1786" y="499"/>
                      <a:pt x="2053" y="636"/>
                    </a:cubicBezTo>
                    <a:cubicBezTo>
                      <a:pt x="2067" y="643"/>
                      <a:pt x="2082" y="646"/>
                      <a:pt x="2095" y="646"/>
                    </a:cubicBezTo>
                    <a:cubicBezTo>
                      <a:pt x="2183" y="646"/>
                      <a:pt x="2242" y="518"/>
                      <a:pt x="2154" y="455"/>
                    </a:cubicBezTo>
                    <a:cubicBezTo>
                      <a:pt x="1757" y="145"/>
                      <a:pt x="1200" y="7"/>
                      <a:pt x="694"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7"/>
              <p:cNvSpPr/>
              <p:nvPr/>
            </p:nvSpPr>
            <p:spPr>
              <a:xfrm>
                <a:off x="7073825" y="3291300"/>
                <a:ext cx="31475" cy="14400"/>
              </a:xfrm>
              <a:custGeom>
                <a:rect b="b" l="l" r="r" t="t"/>
                <a:pathLst>
                  <a:path extrusionOk="0" h="576" w="1259">
                    <a:moveTo>
                      <a:pt x="98" y="0"/>
                    </a:moveTo>
                    <a:cubicBezTo>
                      <a:pt x="45" y="0"/>
                      <a:pt x="0" y="63"/>
                      <a:pt x="45" y="113"/>
                    </a:cubicBezTo>
                    <a:cubicBezTo>
                      <a:pt x="326" y="410"/>
                      <a:pt x="717" y="576"/>
                      <a:pt x="1121" y="576"/>
                    </a:cubicBezTo>
                    <a:cubicBezTo>
                      <a:pt x="1256" y="576"/>
                      <a:pt x="1258" y="359"/>
                      <a:pt x="1128" y="359"/>
                    </a:cubicBezTo>
                    <a:cubicBezTo>
                      <a:pt x="1126" y="359"/>
                      <a:pt x="1123" y="359"/>
                      <a:pt x="1121" y="359"/>
                    </a:cubicBezTo>
                    <a:cubicBezTo>
                      <a:pt x="1094" y="361"/>
                      <a:pt x="1067" y="362"/>
                      <a:pt x="1040" y="362"/>
                    </a:cubicBezTo>
                    <a:cubicBezTo>
                      <a:pt x="708" y="362"/>
                      <a:pt x="393" y="240"/>
                      <a:pt x="146" y="19"/>
                    </a:cubicBezTo>
                    <a:cubicBezTo>
                      <a:pt x="131" y="6"/>
                      <a:pt x="114" y="0"/>
                      <a:pt x="9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7"/>
              <p:cNvSpPr/>
              <p:nvPr/>
            </p:nvSpPr>
            <p:spPr>
              <a:xfrm>
                <a:off x="7053725" y="3290700"/>
                <a:ext cx="35125" cy="25900"/>
              </a:xfrm>
              <a:custGeom>
                <a:rect b="b" l="l" r="r" t="t"/>
                <a:pathLst>
                  <a:path extrusionOk="0" h="1036" w="1405">
                    <a:moveTo>
                      <a:pt x="84" y="1"/>
                    </a:moveTo>
                    <a:cubicBezTo>
                      <a:pt x="43" y="1"/>
                      <a:pt x="0" y="35"/>
                      <a:pt x="17" y="87"/>
                    </a:cubicBezTo>
                    <a:cubicBezTo>
                      <a:pt x="138" y="607"/>
                      <a:pt x="640" y="1035"/>
                      <a:pt x="1177" y="1035"/>
                    </a:cubicBezTo>
                    <a:cubicBezTo>
                      <a:pt x="1221" y="1035"/>
                      <a:pt x="1266" y="1032"/>
                      <a:pt x="1311" y="1026"/>
                    </a:cubicBezTo>
                    <a:cubicBezTo>
                      <a:pt x="1405" y="1012"/>
                      <a:pt x="1383" y="867"/>
                      <a:pt x="1289" y="867"/>
                    </a:cubicBezTo>
                    <a:cubicBezTo>
                      <a:pt x="762" y="846"/>
                      <a:pt x="314" y="571"/>
                      <a:pt x="148" y="51"/>
                    </a:cubicBezTo>
                    <a:cubicBezTo>
                      <a:pt x="139" y="16"/>
                      <a:pt x="112" y="1"/>
                      <a:pt x="8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7"/>
              <p:cNvSpPr/>
              <p:nvPr/>
            </p:nvSpPr>
            <p:spPr>
              <a:xfrm>
                <a:off x="6950625" y="3696150"/>
                <a:ext cx="53675" cy="61175"/>
              </a:xfrm>
              <a:custGeom>
                <a:rect b="b" l="l" r="r" t="t"/>
                <a:pathLst>
                  <a:path extrusionOk="0" h="2447" w="2147">
                    <a:moveTo>
                      <a:pt x="1398" y="1"/>
                    </a:moveTo>
                    <a:cubicBezTo>
                      <a:pt x="1387" y="1"/>
                      <a:pt x="1376" y="2"/>
                      <a:pt x="1367" y="5"/>
                    </a:cubicBezTo>
                    <a:cubicBezTo>
                      <a:pt x="1150" y="85"/>
                      <a:pt x="1099" y="352"/>
                      <a:pt x="1099" y="525"/>
                    </a:cubicBezTo>
                    <a:cubicBezTo>
                      <a:pt x="1099" y="663"/>
                      <a:pt x="1063" y="800"/>
                      <a:pt x="998" y="923"/>
                    </a:cubicBezTo>
                    <a:cubicBezTo>
                      <a:pt x="810" y="1241"/>
                      <a:pt x="449" y="1385"/>
                      <a:pt x="203" y="1653"/>
                    </a:cubicBezTo>
                    <a:cubicBezTo>
                      <a:pt x="8" y="1790"/>
                      <a:pt x="1" y="1949"/>
                      <a:pt x="174" y="2137"/>
                    </a:cubicBezTo>
                    <a:cubicBezTo>
                      <a:pt x="168" y="2346"/>
                      <a:pt x="231" y="2446"/>
                      <a:pt x="364" y="2446"/>
                    </a:cubicBezTo>
                    <a:cubicBezTo>
                      <a:pt x="391" y="2446"/>
                      <a:pt x="422" y="2442"/>
                      <a:pt x="456" y="2433"/>
                    </a:cubicBezTo>
                    <a:cubicBezTo>
                      <a:pt x="483" y="2439"/>
                      <a:pt x="510" y="2442"/>
                      <a:pt x="537" y="2442"/>
                    </a:cubicBezTo>
                    <a:cubicBezTo>
                      <a:pt x="697" y="2442"/>
                      <a:pt x="856" y="2342"/>
                      <a:pt x="998" y="2274"/>
                    </a:cubicBezTo>
                    <a:cubicBezTo>
                      <a:pt x="1237" y="2158"/>
                      <a:pt x="1453" y="2014"/>
                      <a:pt x="1656" y="1841"/>
                    </a:cubicBezTo>
                    <a:cubicBezTo>
                      <a:pt x="2147" y="1349"/>
                      <a:pt x="1887" y="670"/>
                      <a:pt x="1677" y="121"/>
                    </a:cubicBezTo>
                    <a:cubicBezTo>
                      <a:pt x="1583" y="58"/>
                      <a:pt x="1473" y="1"/>
                      <a:pt x="13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7"/>
              <p:cNvSpPr/>
              <p:nvPr/>
            </p:nvSpPr>
            <p:spPr>
              <a:xfrm>
                <a:off x="6851100" y="3622375"/>
                <a:ext cx="101175" cy="95300"/>
              </a:xfrm>
              <a:custGeom>
                <a:rect b="b" l="l" r="r" t="t"/>
                <a:pathLst>
                  <a:path extrusionOk="0" h="3812" w="4047">
                    <a:moveTo>
                      <a:pt x="2704" y="757"/>
                    </a:moveTo>
                    <a:cubicBezTo>
                      <a:pt x="2713" y="757"/>
                      <a:pt x="2723" y="760"/>
                      <a:pt x="2732" y="766"/>
                    </a:cubicBezTo>
                    <a:cubicBezTo>
                      <a:pt x="3136" y="1005"/>
                      <a:pt x="3541" y="1583"/>
                      <a:pt x="3425" y="2082"/>
                    </a:cubicBezTo>
                    <a:cubicBezTo>
                      <a:pt x="3415" y="2114"/>
                      <a:pt x="3386" y="2130"/>
                      <a:pt x="3357" y="2130"/>
                    </a:cubicBezTo>
                    <a:cubicBezTo>
                      <a:pt x="3328" y="2130"/>
                      <a:pt x="3299" y="2114"/>
                      <a:pt x="3288" y="2082"/>
                    </a:cubicBezTo>
                    <a:cubicBezTo>
                      <a:pt x="3223" y="1850"/>
                      <a:pt x="3216" y="1619"/>
                      <a:pt x="3107" y="1395"/>
                    </a:cubicBezTo>
                    <a:cubicBezTo>
                      <a:pt x="2999" y="1186"/>
                      <a:pt x="2847" y="998"/>
                      <a:pt x="2667" y="846"/>
                    </a:cubicBezTo>
                    <a:cubicBezTo>
                      <a:pt x="2625" y="816"/>
                      <a:pt x="2662" y="757"/>
                      <a:pt x="2704" y="757"/>
                    </a:cubicBezTo>
                    <a:close/>
                    <a:moveTo>
                      <a:pt x="2719" y="1376"/>
                    </a:moveTo>
                    <a:cubicBezTo>
                      <a:pt x="2739" y="1376"/>
                      <a:pt x="2759" y="1387"/>
                      <a:pt x="2768" y="1410"/>
                    </a:cubicBezTo>
                    <a:cubicBezTo>
                      <a:pt x="2869" y="1677"/>
                      <a:pt x="2970" y="1944"/>
                      <a:pt x="3071" y="2212"/>
                    </a:cubicBezTo>
                    <a:cubicBezTo>
                      <a:pt x="3093" y="2264"/>
                      <a:pt x="3049" y="2301"/>
                      <a:pt x="3004" y="2301"/>
                    </a:cubicBezTo>
                    <a:cubicBezTo>
                      <a:pt x="2975" y="2301"/>
                      <a:pt x="2945" y="2285"/>
                      <a:pt x="2934" y="2248"/>
                    </a:cubicBezTo>
                    <a:cubicBezTo>
                      <a:pt x="2847" y="1981"/>
                      <a:pt x="2761" y="1706"/>
                      <a:pt x="2674" y="1439"/>
                    </a:cubicBezTo>
                    <a:cubicBezTo>
                      <a:pt x="2661" y="1400"/>
                      <a:pt x="2689" y="1376"/>
                      <a:pt x="2719" y="1376"/>
                    </a:cubicBezTo>
                    <a:close/>
                    <a:moveTo>
                      <a:pt x="1272" y="1"/>
                    </a:moveTo>
                    <a:cubicBezTo>
                      <a:pt x="419" y="456"/>
                      <a:pt x="0" y="1590"/>
                      <a:pt x="174" y="2515"/>
                    </a:cubicBezTo>
                    <a:cubicBezTo>
                      <a:pt x="338" y="3355"/>
                      <a:pt x="1068" y="3812"/>
                      <a:pt x="1847" y="3812"/>
                    </a:cubicBezTo>
                    <a:cubicBezTo>
                      <a:pt x="2060" y="3812"/>
                      <a:pt x="2276" y="3777"/>
                      <a:pt x="2486" y="3708"/>
                    </a:cubicBezTo>
                    <a:cubicBezTo>
                      <a:pt x="3483" y="3382"/>
                      <a:pt x="4047" y="2327"/>
                      <a:pt x="3765" y="1316"/>
                    </a:cubicBezTo>
                    <a:cubicBezTo>
                      <a:pt x="3523" y="459"/>
                      <a:pt x="2778" y="22"/>
                      <a:pt x="1969" y="22"/>
                    </a:cubicBezTo>
                    <a:cubicBezTo>
                      <a:pt x="1788" y="22"/>
                      <a:pt x="1605" y="44"/>
                      <a:pt x="1424" y="87"/>
                    </a:cubicBezTo>
                    <a:cubicBezTo>
                      <a:pt x="1414" y="89"/>
                      <a:pt x="1404" y="90"/>
                      <a:pt x="1395" y="90"/>
                    </a:cubicBezTo>
                    <a:cubicBezTo>
                      <a:pt x="1339" y="90"/>
                      <a:pt x="1284" y="56"/>
                      <a:pt x="12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7"/>
              <p:cNvSpPr/>
              <p:nvPr/>
            </p:nvSpPr>
            <p:spPr>
              <a:xfrm>
                <a:off x="6916725" y="3641300"/>
                <a:ext cx="22900" cy="34350"/>
              </a:xfrm>
              <a:custGeom>
                <a:rect b="b" l="l" r="r" t="t"/>
                <a:pathLst>
                  <a:path extrusionOk="0" h="1374" w="916">
                    <a:moveTo>
                      <a:pt x="79" y="0"/>
                    </a:moveTo>
                    <a:cubicBezTo>
                      <a:pt x="37" y="0"/>
                      <a:pt x="0" y="59"/>
                      <a:pt x="42" y="89"/>
                    </a:cubicBezTo>
                    <a:cubicBezTo>
                      <a:pt x="222" y="241"/>
                      <a:pt x="374" y="429"/>
                      <a:pt x="482" y="638"/>
                    </a:cubicBezTo>
                    <a:cubicBezTo>
                      <a:pt x="591" y="862"/>
                      <a:pt x="598" y="1093"/>
                      <a:pt x="663" y="1325"/>
                    </a:cubicBezTo>
                    <a:cubicBezTo>
                      <a:pt x="674" y="1357"/>
                      <a:pt x="703" y="1373"/>
                      <a:pt x="732" y="1373"/>
                    </a:cubicBezTo>
                    <a:cubicBezTo>
                      <a:pt x="761" y="1373"/>
                      <a:pt x="790" y="1357"/>
                      <a:pt x="800" y="1325"/>
                    </a:cubicBezTo>
                    <a:cubicBezTo>
                      <a:pt x="916" y="826"/>
                      <a:pt x="511" y="248"/>
                      <a:pt x="107" y="9"/>
                    </a:cubicBezTo>
                    <a:cubicBezTo>
                      <a:pt x="98" y="3"/>
                      <a:pt x="88" y="0"/>
                      <a:pt x="79"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7"/>
              <p:cNvSpPr/>
              <p:nvPr/>
            </p:nvSpPr>
            <p:spPr>
              <a:xfrm>
                <a:off x="6917600" y="3656775"/>
                <a:ext cx="10850" cy="23175"/>
              </a:xfrm>
              <a:custGeom>
                <a:rect b="b" l="l" r="r" t="t"/>
                <a:pathLst>
                  <a:path extrusionOk="0" h="927" w="434">
                    <a:moveTo>
                      <a:pt x="59" y="0"/>
                    </a:moveTo>
                    <a:cubicBezTo>
                      <a:pt x="29" y="0"/>
                      <a:pt x="1" y="24"/>
                      <a:pt x="14" y="63"/>
                    </a:cubicBezTo>
                    <a:cubicBezTo>
                      <a:pt x="101" y="337"/>
                      <a:pt x="187" y="605"/>
                      <a:pt x="274" y="879"/>
                    </a:cubicBezTo>
                    <a:cubicBezTo>
                      <a:pt x="285" y="912"/>
                      <a:pt x="313" y="926"/>
                      <a:pt x="341" y="926"/>
                    </a:cubicBezTo>
                    <a:cubicBezTo>
                      <a:pt x="387" y="926"/>
                      <a:pt x="434" y="889"/>
                      <a:pt x="411" y="836"/>
                    </a:cubicBezTo>
                    <a:cubicBezTo>
                      <a:pt x="310" y="568"/>
                      <a:pt x="209" y="301"/>
                      <a:pt x="108" y="34"/>
                    </a:cubicBezTo>
                    <a:cubicBezTo>
                      <a:pt x="99" y="11"/>
                      <a:pt x="79" y="0"/>
                      <a:pt x="59"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7"/>
              <p:cNvSpPr/>
              <p:nvPr/>
            </p:nvSpPr>
            <p:spPr>
              <a:xfrm>
                <a:off x="6898150" y="3543900"/>
                <a:ext cx="37875" cy="23075"/>
              </a:xfrm>
              <a:custGeom>
                <a:rect b="b" l="l" r="r" t="t"/>
                <a:pathLst>
                  <a:path extrusionOk="0" h="923" w="1515">
                    <a:moveTo>
                      <a:pt x="93" y="1"/>
                    </a:moveTo>
                    <a:cubicBezTo>
                      <a:pt x="47" y="1"/>
                      <a:pt x="0" y="53"/>
                      <a:pt x="33" y="97"/>
                    </a:cubicBezTo>
                    <a:cubicBezTo>
                      <a:pt x="337" y="560"/>
                      <a:pt x="828" y="863"/>
                      <a:pt x="1377" y="921"/>
                    </a:cubicBezTo>
                    <a:cubicBezTo>
                      <a:pt x="1384" y="922"/>
                      <a:pt x="1391" y="923"/>
                      <a:pt x="1397" y="923"/>
                    </a:cubicBezTo>
                    <a:cubicBezTo>
                      <a:pt x="1502" y="923"/>
                      <a:pt x="1515" y="761"/>
                      <a:pt x="1399" y="740"/>
                    </a:cubicBezTo>
                    <a:cubicBezTo>
                      <a:pt x="893" y="646"/>
                      <a:pt x="467" y="430"/>
                      <a:pt x="134" y="18"/>
                    </a:cubicBezTo>
                    <a:cubicBezTo>
                      <a:pt x="122" y="6"/>
                      <a:pt x="108" y="1"/>
                      <a:pt x="93"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7"/>
              <p:cNvSpPr/>
              <p:nvPr/>
            </p:nvSpPr>
            <p:spPr>
              <a:xfrm>
                <a:off x="6859400" y="2241350"/>
                <a:ext cx="38500" cy="6075"/>
              </a:xfrm>
              <a:custGeom>
                <a:rect b="b" l="l" r="r" t="t"/>
                <a:pathLst>
                  <a:path extrusionOk="0" h="243" w="1540">
                    <a:moveTo>
                      <a:pt x="1147" y="0"/>
                    </a:moveTo>
                    <a:cubicBezTo>
                      <a:pt x="806" y="0"/>
                      <a:pt x="462" y="21"/>
                      <a:pt x="123" y="33"/>
                    </a:cubicBezTo>
                    <a:cubicBezTo>
                      <a:pt x="1" y="33"/>
                      <a:pt x="1" y="214"/>
                      <a:pt x="123" y="214"/>
                    </a:cubicBezTo>
                    <a:cubicBezTo>
                      <a:pt x="448" y="219"/>
                      <a:pt x="777" y="242"/>
                      <a:pt x="1103" y="242"/>
                    </a:cubicBezTo>
                    <a:cubicBezTo>
                      <a:pt x="1198" y="242"/>
                      <a:pt x="1293" y="240"/>
                      <a:pt x="1388" y="235"/>
                    </a:cubicBezTo>
                    <a:cubicBezTo>
                      <a:pt x="1540" y="235"/>
                      <a:pt x="1540" y="4"/>
                      <a:pt x="1388" y="4"/>
                    </a:cubicBezTo>
                    <a:cubicBezTo>
                      <a:pt x="1308" y="1"/>
                      <a:pt x="1228" y="0"/>
                      <a:pt x="1147"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7"/>
              <p:cNvSpPr/>
              <p:nvPr/>
            </p:nvSpPr>
            <p:spPr>
              <a:xfrm>
                <a:off x="6884500" y="3533100"/>
                <a:ext cx="28050" cy="36425"/>
              </a:xfrm>
              <a:custGeom>
                <a:rect b="b" l="l" r="r" t="t"/>
                <a:pathLst>
                  <a:path extrusionOk="0" h="1457" w="1122">
                    <a:moveTo>
                      <a:pt x="121" y="1"/>
                    </a:moveTo>
                    <a:cubicBezTo>
                      <a:pt x="104" y="1"/>
                      <a:pt x="84" y="12"/>
                      <a:pt x="80" y="31"/>
                    </a:cubicBezTo>
                    <a:cubicBezTo>
                      <a:pt x="1" y="638"/>
                      <a:pt x="377" y="1324"/>
                      <a:pt x="998" y="1454"/>
                    </a:cubicBezTo>
                    <a:cubicBezTo>
                      <a:pt x="1005" y="1456"/>
                      <a:pt x="1012" y="1457"/>
                      <a:pt x="1018" y="1457"/>
                    </a:cubicBezTo>
                    <a:cubicBezTo>
                      <a:pt x="1097" y="1457"/>
                      <a:pt x="1122" y="1336"/>
                      <a:pt x="1042" y="1310"/>
                    </a:cubicBezTo>
                    <a:cubicBezTo>
                      <a:pt x="492" y="1100"/>
                      <a:pt x="102" y="645"/>
                      <a:pt x="146" y="31"/>
                    </a:cubicBezTo>
                    <a:cubicBezTo>
                      <a:pt x="149" y="10"/>
                      <a:pt x="136" y="1"/>
                      <a:pt x="12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7"/>
              <p:cNvSpPr/>
              <p:nvPr/>
            </p:nvSpPr>
            <p:spPr>
              <a:xfrm>
                <a:off x="6828375" y="3182125"/>
                <a:ext cx="55400" cy="51075"/>
              </a:xfrm>
              <a:custGeom>
                <a:rect b="b" l="l" r="r" t="t"/>
                <a:pathLst>
                  <a:path extrusionOk="0" h="2043" w="2216">
                    <a:moveTo>
                      <a:pt x="1010" y="0"/>
                    </a:moveTo>
                    <a:cubicBezTo>
                      <a:pt x="656" y="260"/>
                      <a:pt x="288" y="557"/>
                      <a:pt x="165" y="997"/>
                    </a:cubicBezTo>
                    <a:cubicBezTo>
                      <a:pt x="0" y="1559"/>
                      <a:pt x="310" y="2042"/>
                      <a:pt x="878" y="2042"/>
                    </a:cubicBezTo>
                    <a:cubicBezTo>
                      <a:pt x="909" y="2042"/>
                      <a:pt x="941" y="2041"/>
                      <a:pt x="974" y="2038"/>
                    </a:cubicBezTo>
                    <a:cubicBezTo>
                      <a:pt x="1509" y="1995"/>
                      <a:pt x="2065" y="1575"/>
                      <a:pt x="2138" y="1033"/>
                    </a:cubicBezTo>
                    <a:cubicBezTo>
                      <a:pt x="2216" y="499"/>
                      <a:pt x="1800" y="41"/>
                      <a:pt x="1283" y="41"/>
                    </a:cubicBezTo>
                    <a:cubicBezTo>
                      <a:pt x="1227" y="41"/>
                      <a:pt x="1170" y="47"/>
                      <a:pt x="1111" y="58"/>
                    </a:cubicBezTo>
                    <a:cubicBezTo>
                      <a:pt x="1106" y="59"/>
                      <a:pt x="1100" y="59"/>
                      <a:pt x="1095" y="59"/>
                    </a:cubicBezTo>
                    <a:cubicBezTo>
                      <a:pt x="1058" y="59"/>
                      <a:pt x="1023" y="38"/>
                      <a:pt x="10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7"/>
              <p:cNvSpPr/>
              <p:nvPr/>
            </p:nvSpPr>
            <p:spPr>
              <a:xfrm>
                <a:off x="6828575" y="2254025"/>
                <a:ext cx="65450" cy="16500"/>
              </a:xfrm>
              <a:custGeom>
                <a:rect b="b" l="l" r="r" t="t"/>
                <a:pathLst>
                  <a:path extrusionOk="0" h="660" w="2618">
                    <a:moveTo>
                      <a:pt x="2475" y="1"/>
                    </a:moveTo>
                    <a:cubicBezTo>
                      <a:pt x="2457" y="1"/>
                      <a:pt x="2438" y="6"/>
                      <a:pt x="2419" y="17"/>
                    </a:cubicBezTo>
                    <a:cubicBezTo>
                      <a:pt x="1958" y="294"/>
                      <a:pt x="1485" y="450"/>
                      <a:pt x="994" y="450"/>
                    </a:cubicBezTo>
                    <a:cubicBezTo>
                      <a:pt x="714" y="450"/>
                      <a:pt x="428" y="399"/>
                      <a:pt x="135" y="292"/>
                    </a:cubicBezTo>
                    <a:cubicBezTo>
                      <a:pt x="125" y="288"/>
                      <a:pt x="115" y="287"/>
                      <a:pt x="106" y="287"/>
                    </a:cubicBezTo>
                    <a:cubicBezTo>
                      <a:pt x="27" y="287"/>
                      <a:pt x="0" y="419"/>
                      <a:pt x="85" y="458"/>
                    </a:cubicBezTo>
                    <a:cubicBezTo>
                      <a:pt x="405" y="590"/>
                      <a:pt x="756" y="659"/>
                      <a:pt x="1106" y="659"/>
                    </a:cubicBezTo>
                    <a:cubicBezTo>
                      <a:pt x="1614" y="659"/>
                      <a:pt x="2120" y="513"/>
                      <a:pt x="2527" y="205"/>
                    </a:cubicBezTo>
                    <a:cubicBezTo>
                      <a:pt x="2618" y="138"/>
                      <a:pt x="2566" y="1"/>
                      <a:pt x="2475"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7"/>
              <p:cNvSpPr/>
              <p:nvPr/>
            </p:nvSpPr>
            <p:spPr>
              <a:xfrm>
                <a:off x="6800675" y="3252025"/>
                <a:ext cx="24050" cy="21525"/>
              </a:xfrm>
              <a:custGeom>
                <a:rect b="b" l="l" r="r" t="t"/>
                <a:pathLst>
                  <a:path extrusionOk="0" h="861" w="962">
                    <a:moveTo>
                      <a:pt x="471" y="1"/>
                    </a:moveTo>
                    <a:lnTo>
                      <a:pt x="471" y="1"/>
                    </a:lnTo>
                    <a:cubicBezTo>
                      <a:pt x="449" y="22"/>
                      <a:pt x="427" y="37"/>
                      <a:pt x="391" y="44"/>
                    </a:cubicBezTo>
                    <a:cubicBezTo>
                      <a:pt x="167" y="80"/>
                      <a:pt x="1" y="275"/>
                      <a:pt x="8" y="499"/>
                    </a:cubicBezTo>
                    <a:cubicBezTo>
                      <a:pt x="15" y="731"/>
                      <a:pt x="211" y="861"/>
                      <a:pt x="420" y="861"/>
                    </a:cubicBezTo>
                    <a:cubicBezTo>
                      <a:pt x="423" y="861"/>
                      <a:pt x="425" y="861"/>
                      <a:pt x="428" y="861"/>
                    </a:cubicBezTo>
                    <a:cubicBezTo>
                      <a:pt x="962" y="861"/>
                      <a:pt x="938" y="123"/>
                      <a:pt x="4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7"/>
              <p:cNvSpPr/>
              <p:nvPr/>
            </p:nvSpPr>
            <p:spPr>
              <a:xfrm>
                <a:off x="6587250" y="3082550"/>
                <a:ext cx="32550" cy="20175"/>
              </a:xfrm>
              <a:custGeom>
                <a:rect b="b" l="l" r="r" t="t"/>
                <a:pathLst>
                  <a:path extrusionOk="0" h="807" w="1302">
                    <a:moveTo>
                      <a:pt x="85" y="0"/>
                    </a:moveTo>
                    <a:cubicBezTo>
                      <a:pt x="22" y="0"/>
                      <a:pt x="1" y="97"/>
                      <a:pt x="69" y="117"/>
                    </a:cubicBezTo>
                    <a:cubicBezTo>
                      <a:pt x="264" y="189"/>
                      <a:pt x="445" y="276"/>
                      <a:pt x="625" y="392"/>
                    </a:cubicBezTo>
                    <a:cubicBezTo>
                      <a:pt x="791" y="507"/>
                      <a:pt x="943" y="637"/>
                      <a:pt x="1095" y="782"/>
                    </a:cubicBezTo>
                    <a:cubicBezTo>
                      <a:pt x="1115" y="799"/>
                      <a:pt x="1137" y="807"/>
                      <a:pt x="1159" y="807"/>
                    </a:cubicBezTo>
                    <a:cubicBezTo>
                      <a:pt x="1235" y="807"/>
                      <a:pt x="1302" y="711"/>
                      <a:pt x="1239" y="637"/>
                    </a:cubicBezTo>
                    <a:cubicBezTo>
                      <a:pt x="965" y="312"/>
                      <a:pt x="502" y="88"/>
                      <a:pt x="98" y="1"/>
                    </a:cubicBezTo>
                    <a:cubicBezTo>
                      <a:pt x="93" y="1"/>
                      <a:pt x="89" y="0"/>
                      <a:pt x="85"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7"/>
              <p:cNvSpPr/>
              <p:nvPr/>
            </p:nvSpPr>
            <p:spPr>
              <a:xfrm>
                <a:off x="6554675" y="3077800"/>
                <a:ext cx="63100" cy="30325"/>
              </a:xfrm>
              <a:custGeom>
                <a:rect b="b" l="l" r="r" t="t"/>
                <a:pathLst>
                  <a:path extrusionOk="0" h="1213" w="2524">
                    <a:moveTo>
                      <a:pt x="118" y="0"/>
                    </a:moveTo>
                    <a:cubicBezTo>
                      <a:pt x="29" y="0"/>
                      <a:pt x="0" y="136"/>
                      <a:pt x="100" y="163"/>
                    </a:cubicBezTo>
                    <a:cubicBezTo>
                      <a:pt x="895" y="423"/>
                      <a:pt x="1589" y="784"/>
                      <a:pt x="2311" y="1196"/>
                    </a:cubicBezTo>
                    <a:cubicBezTo>
                      <a:pt x="2332" y="1207"/>
                      <a:pt x="2352" y="1213"/>
                      <a:pt x="2371" y="1213"/>
                    </a:cubicBezTo>
                    <a:cubicBezTo>
                      <a:pt x="2468" y="1213"/>
                      <a:pt x="2524" y="1072"/>
                      <a:pt x="2427" y="994"/>
                    </a:cubicBezTo>
                    <a:cubicBezTo>
                      <a:pt x="1776" y="495"/>
                      <a:pt x="938" y="170"/>
                      <a:pt x="143" y="4"/>
                    </a:cubicBezTo>
                    <a:cubicBezTo>
                      <a:pt x="134" y="1"/>
                      <a:pt x="126" y="0"/>
                      <a:pt x="11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7"/>
              <p:cNvSpPr/>
              <p:nvPr/>
            </p:nvSpPr>
            <p:spPr>
              <a:xfrm>
                <a:off x="6499175" y="3210900"/>
                <a:ext cx="36875" cy="33250"/>
              </a:xfrm>
              <a:custGeom>
                <a:rect b="b" l="l" r="r" t="t"/>
                <a:pathLst>
                  <a:path extrusionOk="0" h="1330" w="1475">
                    <a:moveTo>
                      <a:pt x="506" y="1"/>
                    </a:moveTo>
                    <a:cubicBezTo>
                      <a:pt x="454" y="1"/>
                      <a:pt x="404" y="3"/>
                      <a:pt x="354" y="5"/>
                    </a:cubicBezTo>
                    <a:cubicBezTo>
                      <a:pt x="109" y="200"/>
                      <a:pt x="0" y="518"/>
                      <a:pt x="65" y="822"/>
                    </a:cubicBezTo>
                    <a:cubicBezTo>
                      <a:pt x="162" y="1125"/>
                      <a:pt x="442" y="1330"/>
                      <a:pt x="753" y="1330"/>
                    </a:cubicBezTo>
                    <a:cubicBezTo>
                      <a:pt x="791" y="1330"/>
                      <a:pt x="829" y="1327"/>
                      <a:pt x="867" y="1320"/>
                    </a:cubicBezTo>
                    <a:cubicBezTo>
                      <a:pt x="1265" y="1263"/>
                      <a:pt x="1474" y="836"/>
                      <a:pt x="1373" y="468"/>
                    </a:cubicBezTo>
                    <a:cubicBezTo>
                      <a:pt x="1253" y="83"/>
                      <a:pt x="863" y="1"/>
                      <a:pt x="5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7"/>
              <p:cNvSpPr/>
              <p:nvPr/>
            </p:nvSpPr>
            <p:spPr>
              <a:xfrm>
                <a:off x="6400350" y="3356450"/>
                <a:ext cx="98850" cy="112150"/>
              </a:xfrm>
              <a:custGeom>
                <a:rect b="b" l="l" r="r" t="t"/>
                <a:pathLst>
                  <a:path extrusionOk="0" h="4486" w="3954">
                    <a:moveTo>
                      <a:pt x="3063" y="1981"/>
                    </a:moveTo>
                    <a:cubicBezTo>
                      <a:pt x="3072" y="1981"/>
                      <a:pt x="3080" y="1985"/>
                      <a:pt x="3086" y="1995"/>
                    </a:cubicBezTo>
                    <a:cubicBezTo>
                      <a:pt x="3455" y="2407"/>
                      <a:pt x="3556" y="2992"/>
                      <a:pt x="3346" y="3512"/>
                    </a:cubicBezTo>
                    <a:cubicBezTo>
                      <a:pt x="3334" y="3539"/>
                      <a:pt x="3311" y="3550"/>
                      <a:pt x="3286" y="3550"/>
                    </a:cubicBezTo>
                    <a:cubicBezTo>
                      <a:pt x="3237" y="3550"/>
                      <a:pt x="3182" y="3505"/>
                      <a:pt x="3202" y="3447"/>
                    </a:cubicBezTo>
                    <a:cubicBezTo>
                      <a:pt x="3375" y="2956"/>
                      <a:pt x="3346" y="2465"/>
                      <a:pt x="3028" y="2038"/>
                    </a:cubicBezTo>
                    <a:cubicBezTo>
                      <a:pt x="3012" y="2012"/>
                      <a:pt x="3039" y="1981"/>
                      <a:pt x="3063" y="1981"/>
                    </a:cubicBezTo>
                    <a:close/>
                    <a:moveTo>
                      <a:pt x="2949" y="2616"/>
                    </a:moveTo>
                    <a:cubicBezTo>
                      <a:pt x="2971" y="2616"/>
                      <a:pt x="2993" y="2627"/>
                      <a:pt x="2999" y="2652"/>
                    </a:cubicBezTo>
                    <a:cubicBezTo>
                      <a:pt x="3050" y="2927"/>
                      <a:pt x="3072" y="3274"/>
                      <a:pt x="2934" y="3527"/>
                    </a:cubicBezTo>
                    <a:cubicBezTo>
                      <a:pt x="2917" y="3556"/>
                      <a:pt x="2893" y="3568"/>
                      <a:pt x="2869" y="3568"/>
                    </a:cubicBezTo>
                    <a:cubicBezTo>
                      <a:pt x="2821" y="3568"/>
                      <a:pt x="2773" y="3520"/>
                      <a:pt x="2783" y="3462"/>
                    </a:cubicBezTo>
                    <a:cubicBezTo>
                      <a:pt x="2804" y="3332"/>
                      <a:pt x="2855" y="3209"/>
                      <a:pt x="2877" y="3072"/>
                    </a:cubicBezTo>
                    <a:cubicBezTo>
                      <a:pt x="2898" y="2942"/>
                      <a:pt x="2898" y="2804"/>
                      <a:pt x="2891" y="2667"/>
                    </a:cubicBezTo>
                    <a:cubicBezTo>
                      <a:pt x="2891" y="2634"/>
                      <a:pt x="2921" y="2616"/>
                      <a:pt x="2949" y="2616"/>
                    </a:cubicBezTo>
                    <a:close/>
                    <a:moveTo>
                      <a:pt x="1330" y="0"/>
                    </a:moveTo>
                    <a:cubicBezTo>
                      <a:pt x="1316" y="51"/>
                      <a:pt x="1272" y="87"/>
                      <a:pt x="1222" y="94"/>
                    </a:cubicBezTo>
                    <a:cubicBezTo>
                      <a:pt x="514" y="152"/>
                      <a:pt x="0" y="817"/>
                      <a:pt x="311" y="1518"/>
                    </a:cubicBezTo>
                    <a:cubicBezTo>
                      <a:pt x="485" y="1887"/>
                      <a:pt x="875" y="2038"/>
                      <a:pt x="954" y="2450"/>
                    </a:cubicBezTo>
                    <a:cubicBezTo>
                      <a:pt x="1048" y="2956"/>
                      <a:pt x="904" y="3382"/>
                      <a:pt x="1243" y="3852"/>
                    </a:cubicBezTo>
                    <a:cubicBezTo>
                      <a:pt x="1520" y="4229"/>
                      <a:pt x="1975" y="4486"/>
                      <a:pt x="2442" y="4486"/>
                    </a:cubicBezTo>
                    <a:cubicBezTo>
                      <a:pt x="2548" y="4486"/>
                      <a:pt x="2655" y="4473"/>
                      <a:pt x="2761" y="4445"/>
                    </a:cubicBezTo>
                    <a:cubicBezTo>
                      <a:pt x="3332" y="4286"/>
                      <a:pt x="3773" y="3816"/>
                      <a:pt x="3874" y="3223"/>
                    </a:cubicBezTo>
                    <a:cubicBezTo>
                      <a:pt x="3953" y="2652"/>
                      <a:pt x="3700" y="2067"/>
                      <a:pt x="3390" y="1590"/>
                    </a:cubicBezTo>
                    <a:lnTo>
                      <a:pt x="3397" y="1590"/>
                    </a:lnTo>
                    <a:cubicBezTo>
                      <a:pt x="2898" y="831"/>
                      <a:pt x="2161" y="333"/>
                      <a:pt x="13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7"/>
              <p:cNvSpPr/>
              <p:nvPr/>
            </p:nvSpPr>
            <p:spPr>
              <a:xfrm>
                <a:off x="6475650" y="3405975"/>
                <a:ext cx="13600" cy="39250"/>
              </a:xfrm>
              <a:custGeom>
                <a:rect b="b" l="l" r="r" t="t"/>
                <a:pathLst>
                  <a:path extrusionOk="0" h="1570" w="544">
                    <a:moveTo>
                      <a:pt x="54" y="0"/>
                    </a:moveTo>
                    <a:cubicBezTo>
                      <a:pt x="27" y="0"/>
                      <a:pt x="0" y="31"/>
                      <a:pt x="16" y="57"/>
                    </a:cubicBezTo>
                    <a:cubicBezTo>
                      <a:pt x="334" y="484"/>
                      <a:pt x="363" y="975"/>
                      <a:pt x="190" y="1466"/>
                    </a:cubicBezTo>
                    <a:cubicBezTo>
                      <a:pt x="170" y="1524"/>
                      <a:pt x="228" y="1569"/>
                      <a:pt x="280" y="1569"/>
                    </a:cubicBezTo>
                    <a:cubicBezTo>
                      <a:pt x="305" y="1569"/>
                      <a:pt x="329" y="1558"/>
                      <a:pt x="341" y="1531"/>
                    </a:cubicBezTo>
                    <a:cubicBezTo>
                      <a:pt x="544" y="1011"/>
                      <a:pt x="443" y="426"/>
                      <a:pt x="81" y="14"/>
                    </a:cubicBezTo>
                    <a:cubicBezTo>
                      <a:pt x="74" y="4"/>
                      <a:pt x="64" y="0"/>
                      <a:pt x="54"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7"/>
              <p:cNvSpPr/>
              <p:nvPr/>
            </p:nvSpPr>
            <p:spPr>
              <a:xfrm>
                <a:off x="6469475" y="3421700"/>
                <a:ext cx="7675" cy="23900"/>
              </a:xfrm>
              <a:custGeom>
                <a:rect b="b" l="l" r="r" t="t"/>
                <a:pathLst>
                  <a:path extrusionOk="0" h="956" w="307">
                    <a:moveTo>
                      <a:pt x="180" y="0"/>
                    </a:moveTo>
                    <a:cubicBezTo>
                      <a:pt x="151" y="0"/>
                      <a:pt x="123" y="21"/>
                      <a:pt x="119" y="57"/>
                    </a:cubicBezTo>
                    <a:cubicBezTo>
                      <a:pt x="133" y="194"/>
                      <a:pt x="126" y="324"/>
                      <a:pt x="112" y="462"/>
                    </a:cubicBezTo>
                    <a:cubicBezTo>
                      <a:pt x="90" y="592"/>
                      <a:pt x="39" y="715"/>
                      <a:pt x="10" y="845"/>
                    </a:cubicBezTo>
                    <a:cubicBezTo>
                      <a:pt x="1" y="906"/>
                      <a:pt x="51" y="955"/>
                      <a:pt x="100" y="955"/>
                    </a:cubicBezTo>
                    <a:cubicBezTo>
                      <a:pt x="126" y="955"/>
                      <a:pt x="152" y="942"/>
                      <a:pt x="169" y="910"/>
                    </a:cubicBezTo>
                    <a:cubicBezTo>
                      <a:pt x="307" y="657"/>
                      <a:pt x="285" y="310"/>
                      <a:pt x="234" y="42"/>
                    </a:cubicBezTo>
                    <a:cubicBezTo>
                      <a:pt x="225" y="14"/>
                      <a:pt x="202" y="0"/>
                      <a:pt x="180"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7"/>
              <p:cNvSpPr/>
              <p:nvPr/>
            </p:nvSpPr>
            <p:spPr>
              <a:xfrm>
                <a:off x="6426550" y="3500975"/>
                <a:ext cx="44825" cy="33450"/>
              </a:xfrm>
              <a:custGeom>
                <a:rect b="b" l="l" r="r" t="t"/>
                <a:pathLst>
                  <a:path extrusionOk="0" h="1338" w="1793">
                    <a:moveTo>
                      <a:pt x="600" y="0"/>
                    </a:moveTo>
                    <a:lnTo>
                      <a:pt x="600" y="0"/>
                    </a:lnTo>
                    <a:cubicBezTo>
                      <a:pt x="232" y="145"/>
                      <a:pt x="0" y="586"/>
                      <a:pt x="224" y="954"/>
                    </a:cubicBezTo>
                    <a:cubicBezTo>
                      <a:pt x="384" y="1196"/>
                      <a:pt x="649" y="1337"/>
                      <a:pt x="926" y="1337"/>
                    </a:cubicBezTo>
                    <a:cubicBezTo>
                      <a:pt x="988" y="1337"/>
                      <a:pt x="1051" y="1330"/>
                      <a:pt x="1113" y="1316"/>
                    </a:cubicBezTo>
                    <a:cubicBezTo>
                      <a:pt x="1474" y="1222"/>
                      <a:pt x="1792" y="803"/>
                      <a:pt x="1677" y="427"/>
                    </a:cubicBezTo>
                    <a:cubicBezTo>
                      <a:pt x="1601" y="185"/>
                      <a:pt x="1347" y="25"/>
                      <a:pt x="1102" y="25"/>
                    </a:cubicBezTo>
                    <a:cubicBezTo>
                      <a:pt x="996" y="25"/>
                      <a:pt x="890" y="55"/>
                      <a:pt x="802" y="123"/>
                    </a:cubicBezTo>
                    <a:cubicBezTo>
                      <a:pt x="776" y="143"/>
                      <a:pt x="748" y="151"/>
                      <a:pt x="721" y="151"/>
                    </a:cubicBezTo>
                    <a:cubicBezTo>
                      <a:pt x="638" y="151"/>
                      <a:pt x="567" y="72"/>
                      <a:pt x="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7"/>
              <p:cNvSpPr/>
              <p:nvPr/>
            </p:nvSpPr>
            <p:spPr>
              <a:xfrm>
                <a:off x="6356450" y="3307000"/>
                <a:ext cx="30625" cy="18675"/>
              </a:xfrm>
              <a:custGeom>
                <a:rect b="b" l="l" r="r" t="t"/>
                <a:pathLst>
                  <a:path extrusionOk="0" h="747" w="1225">
                    <a:moveTo>
                      <a:pt x="73" y="1"/>
                    </a:moveTo>
                    <a:cubicBezTo>
                      <a:pt x="40" y="1"/>
                      <a:pt x="0" y="29"/>
                      <a:pt x="15" y="63"/>
                    </a:cubicBezTo>
                    <a:cubicBezTo>
                      <a:pt x="148" y="450"/>
                      <a:pt x="530" y="747"/>
                      <a:pt x="939" y="747"/>
                    </a:cubicBezTo>
                    <a:cubicBezTo>
                      <a:pt x="996" y="747"/>
                      <a:pt x="1055" y="741"/>
                      <a:pt x="1113" y="728"/>
                    </a:cubicBezTo>
                    <a:cubicBezTo>
                      <a:pt x="1225" y="714"/>
                      <a:pt x="1209" y="547"/>
                      <a:pt x="1098" y="547"/>
                    </a:cubicBezTo>
                    <a:cubicBezTo>
                      <a:pt x="1094" y="547"/>
                      <a:pt x="1089" y="547"/>
                      <a:pt x="1084" y="548"/>
                    </a:cubicBezTo>
                    <a:cubicBezTo>
                      <a:pt x="1046" y="551"/>
                      <a:pt x="1008" y="553"/>
                      <a:pt x="971" y="553"/>
                    </a:cubicBezTo>
                    <a:cubicBezTo>
                      <a:pt x="598" y="553"/>
                      <a:pt x="273" y="388"/>
                      <a:pt x="109" y="20"/>
                    </a:cubicBezTo>
                    <a:cubicBezTo>
                      <a:pt x="102" y="7"/>
                      <a:pt x="88" y="1"/>
                      <a:pt x="73"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7"/>
              <p:cNvSpPr/>
              <p:nvPr/>
            </p:nvSpPr>
            <p:spPr>
              <a:xfrm>
                <a:off x="6341275" y="3295625"/>
                <a:ext cx="31575" cy="39000"/>
              </a:xfrm>
              <a:custGeom>
                <a:rect b="b" l="l" r="r" t="t"/>
                <a:pathLst>
                  <a:path extrusionOk="0" h="1560" w="1263">
                    <a:moveTo>
                      <a:pt x="51" y="1"/>
                    </a:moveTo>
                    <a:cubicBezTo>
                      <a:pt x="27" y="1"/>
                      <a:pt x="0" y="17"/>
                      <a:pt x="0" y="49"/>
                    </a:cubicBezTo>
                    <a:cubicBezTo>
                      <a:pt x="37" y="656"/>
                      <a:pt x="470" y="1458"/>
                      <a:pt x="1135" y="1559"/>
                    </a:cubicBezTo>
                    <a:cubicBezTo>
                      <a:pt x="1138" y="1559"/>
                      <a:pt x="1141" y="1559"/>
                      <a:pt x="1144" y="1559"/>
                    </a:cubicBezTo>
                    <a:cubicBezTo>
                      <a:pt x="1225" y="1559"/>
                      <a:pt x="1263" y="1463"/>
                      <a:pt x="1200" y="1407"/>
                    </a:cubicBezTo>
                    <a:cubicBezTo>
                      <a:pt x="954" y="1241"/>
                      <a:pt x="694" y="1125"/>
                      <a:pt x="492" y="887"/>
                    </a:cubicBezTo>
                    <a:cubicBezTo>
                      <a:pt x="290" y="641"/>
                      <a:pt x="152" y="352"/>
                      <a:pt x="94" y="34"/>
                    </a:cubicBezTo>
                    <a:cubicBezTo>
                      <a:pt x="91" y="12"/>
                      <a:pt x="72" y="1"/>
                      <a:pt x="5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7"/>
              <p:cNvSpPr/>
              <p:nvPr/>
            </p:nvSpPr>
            <p:spPr>
              <a:xfrm>
                <a:off x="6255275" y="2041625"/>
                <a:ext cx="40500" cy="3650"/>
              </a:xfrm>
              <a:custGeom>
                <a:rect b="b" l="l" r="r" t="t"/>
                <a:pathLst>
                  <a:path extrusionOk="0" h="146" w="1620">
                    <a:moveTo>
                      <a:pt x="1525" y="1"/>
                    </a:moveTo>
                    <a:cubicBezTo>
                      <a:pt x="1041" y="1"/>
                      <a:pt x="564" y="8"/>
                      <a:pt x="80" y="15"/>
                    </a:cubicBezTo>
                    <a:cubicBezTo>
                      <a:pt x="1" y="15"/>
                      <a:pt x="1" y="131"/>
                      <a:pt x="80" y="131"/>
                    </a:cubicBezTo>
                    <a:cubicBezTo>
                      <a:pt x="564" y="138"/>
                      <a:pt x="1041" y="145"/>
                      <a:pt x="1525" y="145"/>
                    </a:cubicBezTo>
                    <a:cubicBezTo>
                      <a:pt x="1619" y="145"/>
                      <a:pt x="1619" y="1"/>
                      <a:pt x="1525"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7"/>
              <p:cNvSpPr/>
              <p:nvPr/>
            </p:nvSpPr>
            <p:spPr>
              <a:xfrm>
                <a:off x="6216975" y="2027475"/>
                <a:ext cx="77000" cy="4775"/>
              </a:xfrm>
              <a:custGeom>
                <a:rect b="b" l="l" r="r" t="t"/>
                <a:pathLst>
                  <a:path extrusionOk="0" h="191" w="3080">
                    <a:moveTo>
                      <a:pt x="2137" y="0"/>
                    </a:moveTo>
                    <a:cubicBezTo>
                      <a:pt x="1449" y="0"/>
                      <a:pt x="759" y="29"/>
                      <a:pt x="80" y="39"/>
                    </a:cubicBezTo>
                    <a:cubicBezTo>
                      <a:pt x="1" y="39"/>
                      <a:pt x="1" y="155"/>
                      <a:pt x="80" y="155"/>
                    </a:cubicBezTo>
                    <a:cubicBezTo>
                      <a:pt x="766" y="165"/>
                      <a:pt x="1463" y="191"/>
                      <a:pt x="2157" y="191"/>
                    </a:cubicBezTo>
                    <a:cubicBezTo>
                      <a:pt x="2429" y="191"/>
                      <a:pt x="2701" y="187"/>
                      <a:pt x="2971" y="176"/>
                    </a:cubicBezTo>
                    <a:cubicBezTo>
                      <a:pt x="3079" y="176"/>
                      <a:pt x="3079" y="17"/>
                      <a:pt x="2971" y="17"/>
                    </a:cubicBezTo>
                    <a:cubicBezTo>
                      <a:pt x="2694" y="5"/>
                      <a:pt x="2415" y="0"/>
                      <a:pt x="2137"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7"/>
              <p:cNvSpPr/>
              <p:nvPr/>
            </p:nvSpPr>
            <p:spPr>
              <a:xfrm>
                <a:off x="6198375" y="3150875"/>
                <a:ext cx="32000" cy="26575"/>
              </a:xfrm>
              <a:custGeom>
                <a:rect b="b" l="l" r="r" t="t"/>
                <a:pathLst>
                  <a:path extrusionOk="0" h="1063" w="1280">
                    <a:moveTo>
                      <a:pt x="890" y="1"/>
                    </a:moveTo>
                    <a:cubicBezTo>
                      <a:pt x="814" y="1"/>
                      <a:pt x="736" y="28"/>
                      <a:pt x="665" y="87"/>
                    </a:cubicBezTo>
                    <a:cubicBezTo>
                      <a:pt x="658" y="94"/>
                      <a:pt x="651" y="101"/>
                      <a:pt x="644" y="101"/>
                    </a:cubicBezTo>
                    <a:cubicBezTo>
                      <a:pt x="636" y="108"/>
                      <a:pt x="629" y="123"/>
                      <a:pt x="615" y="130"/>
                    </a:cubicBezTo>
                    <a:cubicBezTo>
                      <a:pt x="597" y="151"/>
                      <a:pt x="572" y="162"/>
                      <a:pt x="546" y="162"/>
                    </a:cubicBezTo>
                    <a:cubicBezTo>
                      <a:pt x="519" y="162"/>
                      <a:pt x="492" y="149"/>
                      <a:pt x="477" y="123"/>
                    </a:cubicBezTo>
                    <a:cubicBezTo>
                      <a:pt x="196" y="195"/>
                      <a:pt x="0" y="513"/>
                      <a:pt x="167" y="795"/>
                    </a:cubicBezTo>
                    <a:cubicBezTo>
                      <a:pt x="267" y="966"/>
                      <a:pt x="451" y="1063"/>
                      <a:pt x="639" y="1063"/>
                    </a:cubicBezTo>
                    <a:cubicBezTo>
                      <a:pt x="722" y="1063"/>
                      <a:pt x="805" y="1044"/>
                      <a:pt x="882" y="1004"/>
                    </a:cubicBezTo>
                    <a:cubicBezTo>
                      <a:pt x="1135" y="889"/>
                      <a:pt x="1280" y="614"/>
                      <a:pt x="1243" y="332"/>
                    </a:cubicBezTo>
                    <a:cubicBezTo>
                      <a:pt x="1209" y="129"/>
                      <a:pt x="1055" y="1"/>
                      <a:pt x="8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7"/>
              <p:cNvSpPr/>
              <p:nvPr/>
            </p:nvSpPr>
            <p:spPr>
              <a:xfrm>
                <a:off x="6028475" y="3060575"/>
                <a:ext cx="51650" cy="12450"/>
              </a:xfrm>
              <a:custGeom>
                <a:rect b="b" l="l" r="r" t="t"/>
                <a:pathLst>
                  <a:path extrusionOk="0" h="498" w="2066">
                    <a:moveTo>
                      <a:pt x="1474" y="1"/>
                    </a:moveTo>
                    <a:cubicBezTo>
                      <a:pt x="1002" y="1"/>
                      <a:pt x="504" y="145"/>
                      <a:pt x="90" y="317"/>
                    </a:cubicBezTo>
                    <a:cubicBezTo>
                      <a:pt x="0" y="355"/>
                      <a:pt x="25" y="497"/>
                      <a:pt x="108" y="497"/>
                    </a:cubicBezTo>
                    <a:cubicBezTo>
                      <a:pt x="118" y="497"/>
                      <a:pt x="129" y="495"/>
                      <a:pt x="141" y="490"/>
                    </a:cubicBezTo>
                    <a:cubicBezTo>
                      <a:pt x="430" y="382"/>
                      <a:pt x="719" y="310"/>
                      <a:pt x="1023" y="266"/>
                    </a:cubicBezTo>
                    <a:cubicBezTo>
                      <a:pt x="1156" y="247"/>
                      <a:pt x="1288" y="243"/>
                      <a:pt x="1420" y="243"/>
                    </a:cubicBezTo>
                    <a:cubicBezTo>
                      <a:pt x="1504" y="243"/>
                      <a:pt x="1587" y="245"/>
                      <a:pt x="1671" y="245"/>
                    </a:cubicBezTo>
                    <a:cubicBezTo>
                      <a:pt x="1755" y="245"/>
                      <a:pt x="1840" y="243"/>
                      <a:pt x="1926" y="237"/>
                    </a:cubicBezTo>
                    <a:cubicBezTo>
                      <a:pt x="1931" y="238"/>
                      <a:pt x="1935" y="238"/>
                      <a:pt x="1940" y="238"/>
                    </a:cubicBezTo>
                    <a:cubicBezTo>
                      <a:pt x="2050" y="238"/>
                      <a:pt x="2066" y="71"/>
                      <a:pt x="1948" y="57"/>
                    </a:cubicBezTo>
                    <a:cubicBezTo>
                      <a:pt x="1796" y="18"/>
                      <a:pt x="1637" y="1"/>
                      <a:pt x="147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7"/>
              <p:cNvSpPr/>
              <p:nvPr/>
            </p:nvSpPr>
            <p:spPr>
              <a:xfrm>
                <a:off x="5997525" y="3076975"/>
                <a:ext cx="64300" cy="18225"/>
              </a:xfrm>
              <a:custGeom>
                <a:rect b="b" l="l" r="r" t="t"/>
                <a:pathLst>
                  <a:path extrusionOk="0" h="729" w="2572">
                    <a:moveTo>
                      <a:pt x="2441" y="0"/>
                    </a:moveTo>
                    <a:cubicBezTo>
                      <a:pt x="1610" y="22"/>
                      <a:pt x="801" y="232"/>
                      <a:pt x="64" y="615"/>
                    </a:cubicBezTo>
                    <a:cubicBezTo>
                      <a:pt x="0" y="646"/>
                      <a:pt x="43" y="728"/>
                      <a:pt x="103" y="728"/>
                    </a:cubicBezTo>
                    <a:cubicBezTo>
                      <a:pt x="111" y="728"/>
                      <a:pt x="120" y="727"/>
                      <a:pt x="129" y="723"/>
                    </a:cubicBezTo>
                    <a:cubicBezTo>
                      <a:pt x="859" y="398"/>
                      <a:pt x="1646" y="232"/>
                      <a:pt x="2441" y="217"/>
                    </a:cubicBezTo>
                    <a:cubicBezTo>
                      <a:pt x="2571" y="203"/>
                      <a:pt x="2571" y="15"/>
                      <a:pt x="244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7"/>
              <p:cNvSpPr/>
              <p:nvPr/>
            </p:nvSpPr>
            <p:spPr>
              <a:xfrm>
                <a:off x="5773825" y="3232525"/>
                <a:ext cx="34725" cy="30800"/>
              </a:xfrm>
              <a:custGeom>
                <a:rect b="b" l="l" r="r" t="t"/>
                <a:pathLst>
                  <a:path extrusionOk="0" h="1232" w="1389">
                    <a:moveTo>
                      <a:pt x="290" y="0"/>
                    </a:moveTo>
                    <a:cubicBezTo>
                      <a:pt x="80" y="210"/>
                      <a:pt x="1" y="528"/>
                      <a:pt x="95" y="810"/>
                    </a:cubicBezTo>
                    <a:cubicBezTo>
                      <a:pt x="187" y="1059"/>
                      <a:pt x="466" y="1231"/>
                      <a:pt x="738" y="1231"/>
                    </a:cubicBezTo>
                    <a:cubicBezTo>
                      <a:pt x="828" y="1231"/>
                      <a:pt x="917" y="1212"/>
                      <a:pt x="998" y="1171"/>
                    </a:cubicBezTo>
                    <a:cubicBezTo>
                      <a:pt x="1309" y="983"/>
                      <a:pt x="1388" y="571"/>
                      <a:pt x="1171" y="282"/>
                    </a:cubicBezTo>
                    <a:cubicBezTo>
                      <a:pt x="969" y="44"/>
                      <a:pt x="600" y="44"/>
                      <a:pt x="2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7"/>
              <p:cNvSpPr/>
              <p:nvPr/>
            </p:nvSpPr>
            <p:spPr>
              <a:xfrm>
                <a:off x="5747625" y="3272975"/>
                <a:ext cx="18275" cy="17225"/>
              </a:xfrm>
              <a:custGeom>
                <a:rect b="b" l="l" r="r" t="t"/>
                <a:pathLst>
                  <a:path extrusionOk="0" h="689" w="731">
                    <a:moveTo>
                      <a:pt x="239" y="1"/>
                    </a:moveTo>
                    <a:cubicBezTo>
                      <a:pt x="1" y="160"/>
                      <a:pt x="8" y="666"/>
                      <a:pt x="348" y="687"/>
                    </a:cubicBezTo>
                    <a:cubicBezTo>
                      <a:pt x="355" y="688"/>
                      <a:pt x="362" y="688"/>
                      <a:pt x="369" y="688"/>
                    </a:cubicBezTo>
                    <a:cubicBezTo>
                      <a:pt x="540" y="688"/>
                      <a:pt x="674" y="522"/>
                      <a:pt x="709" y="369"/>
                    </a:cubicBezTo>
                    <a:cubicBezTo>
                      <a:pt x="731" y="297"/>
                      <a:pt x="716" y="210"/>
                      <a:pt x="658" y="153"/>
                    </a:cubicBezTo>
                    <a:cubicBezTo>
                      <a:pt x="572" y="102"/>
                      <a:pt x="398" y="88"/>
                      <a:pt x="304" y="59"/>
                    </a:cubicBezTo>
                    <a:cubicBezTo>
                      <a:pt x="275" y="51"/>
                      <a:pt x="246" y="30"/>
                      <a:pt x="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7"/>
              <p:cNvSpPr/>
              <p:nvPr/>
            </p:nvSpPr>
            <p:spPr>
              <a:xfrm>
                <a:off x="5372775" y="3380050"/>
                <a:ext cx="138400" cy="142800"/>
              </a:xfrm>
              <a:custGeom>
                <a:rect b="b" l="l" r="r" t="t"/>
                <a:pathLst>
                  <a:path extrusionOk="0" h="5712" w="5536">
                    <a:moveTo>
                      <a:pt x="1418" y="3826"/>
                    </a:moveTo>
                    <a:cubicBezTo>
                      <a:pt x="1445" y="3826"/>
                      <a:pt x="1471" y="3841"/>
                      <a:pt x="1474" y="3876"/>
                    </a:cubicBezTo>
                    <a:cubicBezTo>
                      <a:pt x="1515" y="4172"/>
                      <a:pt x="1774" y="4393"/>
                      <a:pt x="2072" y="4393"/>
                    </a:cubicBezTo>
                    <a:cubicBezTo>
                      <a:pt x="2094" y="4393"/>
                      <a:pt x="2117" y="4392"/>
                      <a:pt x="2139" y="4389"/>
                    </a:cubicBezTo>
                    <a:cubicBezTo>
                      <a:pt x="2146" y="4388"/>
                      <a:pt x="2152" y="4388"/>
                      <a:pt x="2158" y="4388"/>
                    </a:cubicBezTo>
                    <a:cubicBezTo>
                      <a:pt x="2283" y="4388"/>
                      <a:pt x="2270" y="4600"/>
                      <a:pt x="2139" y="4621"/>
                    </a:cubicBezTo>
                    <a:cubicBezTo>
                      <a:pt x="2118" y="4622"/>
                      <a:pt x="2096" y="4623"/>
                      <a:pt x="2075" y="4623"/>
                    </a:cubicBezTo>
                    <a:cubicBezTo>
                      <a:pt x="1670" y="4623"/>
                      <a:pt x="1337" y="4303"/>
                      <a:pt x="1344" y="3891"/>
                    </a:cubicBezTo>
                    <a:cubicBezTo>
                      <a:pt x="1344" y="3850"/>
                      <a:pt x="1383" y="3826"/>
                      <a:pt x="1418" y="3826"/>
                    </a:cubicBezTo>
                    <a:close/>
                    <a:moveTo>
                      <a:pt x="910" y="3592"/>
                    </a:moveTo>
                    <a:cubicBezTo>
                      <a:pt x="943" y="3592"/>
                      <a:pt x="978" y="3621"/>
                      <a:pt x="969" y="3660"/>
                    </a:cubicBezTo>
                    <a:cubicBezTo>
                      <a:pt x="889" y="3913"/>
                      <a:pt x="903" y="4180"/>
                      <a:pt x="1026" y="4418"/>
                    </a:cubicBezTo>
                    <a:cubicBezTo>
                      <a:pt x="1149" y="4664"/>
                      <a:pt x="1330" y="4772"/>
                      <a:pt x="1554" y="4902"/>
                    </a:cubicBezTo>
                    <a:cubicBezTo>
                      <a:pt x="1630" y="4944"/>
                      <a:pt x="1607" y="5084"/>
                      <a:pt x="1517" y="5084"/>
                    </a:cubicBezTo>
                    <a:cubicBezTo>
                      <a:pt x="1512" y="5084"/>
                      <a:pt x="1508" y="5084"/>
                      <a:pt x="1503" y="5083"/>
                    </a:cubicBezTo>
                    <a:cubicBezTo>
                      <a:pt x="867" y="5004"/>
                      <a:pt x="564" y="4129"/>
                      <a:pt x="867" y="3616"/>
                    </a:cubicBezTo>
                    <a:cubicBezTo>
                      <a:pt x="877" y="3599"/>
                      <a:pt x="893" y="3592"/>
                      <a:pt x="910" y="3592"/>
                    </a:cubicBezTo>
                    <a:close/>
                    <a:moveTo>
                      <a:pt x="4495" y="0"/>
                    </a:moveTo>
                    <a:cubicBezTo>
                      <a:pt x="4349" y="0"/>
                      <a:pt x="4185" y="42"/>
                      <a:pt x="4090" y="148"/>
                    </a:cubicBezTo>
                    <a:cubicBezTo>
                      <a:pt x="4025" y="220"/>
                      <a:pt x="3996" y="307"/>
                      <a:pt x="3989" y="401"/>
                    </a:cubicBezTo>
                    <a:cubicBezTo>
                      <a:pt x="3967" y="588"/>
                      <a:pt x="4018" y="798"/>
                      <a:pt x="3996" y="964"/>
                    </a:cubicBezTo>
                    <a:cubicBezTo>
                      <a:pt x="3823" y="2381"/>
                      <a:pt x="1792" y="1998"/>
                      <a:pt x="961" y="2677"/>
                    </a:cubicBezTo>
                    <a:cubicBezTo>
                      <a:pt x="398" y="3139"/>
                      <a:pt x="0" y="3970"/>
                      <a:pt x="217" y="4700"/>
                    </a:cubicBezTo>
                    <a:cubicBezTo>
                      <a:pt x="441" y="5473"/>
                      <a:pt x="1344" y="5618"/>
                      <a:pt x="2031" y="5712"/>
                    </a:cubicBezTo>
                    <a:cubicBezTo>
                      <a:pt x="2558" y="5553"/>
                      <a:pt x="3057" y="5387"/>
                      <a:pt x="3527" y="5069"/>
                    </a:cubicBezTo>
                    <a:cubicBezTo>
                      <a:pt x="4849" y="4165"/>
                      <a:pt x="5536" y="2597"/>
                      <a:pt x="5312" y="1015"/>
                    </a:cubicBezTo>
                    <a:cubicBezTo>
                      <a:pt x="5239" y="610"/>
                      <a:pt x="5066" y="104"/>
                      <a:pt x="4618" y="10"/>
                    </a:cubicBezTo>
                    <a:cubicBezTo>
                      <a:pt x="4580" y="4"/>
                      <a:pt x="4539" y="0"/>
                      <a:pt x="4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7"/>
              <p:cNvSpPr/>
              <p:nvPr/>
            </p:nvSpPr>
            <p:spPr>
              <a:xfrm>
                <a:off x="5455450" y="3239950"/>
                <a:ext cx="18900" cy="23375"/>
              </a:xfrm>
              <a:custGeom>
                <a:rect b="b" l="l" r="r" t="t"/>
                <a:pathLst>
                  <a:path extrusionOk="0" h="935" w="756">
                    <a:moveTo>
                      <a:pt x="651" y="0"/>
                    </a:moveTo>
                    <a:cubicBezTo>
                      <a:pt x="610" y="0"/>
                      <a:pt x="569" y="25"/>
                      <a:pt x="559" y="79"/>
                    </a:cubicBezTo>
                    <a:cubicBezTo>
                      <a:pt x="523" y="224"/>
                      <a:pt x="465" y="368"/>
                      <a:pt x="393" y="498"/>
                    </a:cubicBezTo>
                    <a:cubicBezTo>
                      <a:pt x="299" y="628"/>
                      <a:pt x="184" y="737"/>
                      <a:pt x="46" y="823"/>
                    </a:cubicBezTo>
                    <a:cubicBezTo>
                      <a:pt x="1" y="856"/>
                      <a:pt x="19" y="935"/>
                      <a:pt x="71" y="935"/>
                    </a:cubicBezTo>
                    <a:cubicBezTo>
                      <a:pt x="77" y="935"/>
                      <a:pt x="83" y="934"/>
                      <a:pt x="90" y="932"/>
                    </a:cubicBezTo>
                    <a:cubicBezTo>
                      <a:pt x="415" y="816"/>
                      <a:pt x="740" y="462"/>
                      <a:pt x="747" y="108"/>
                    </a:cubicBezTo>
                    <a:cubicBezTo>
                      <a:pt x="755" y="39"/>
                      <a:pt x="703" y="0"/>
                      <a:pt x="65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7"/>
              <p:cNvSpPr/>
              <p:nvPr/>
            </p:nvSpPr>
            <p:spPr>
              <a:xfrm>
                <a:off x="5406200" y="3559500"/>
                <a:ext cx="61975" cy="55100"/>
              </a:xfrm>
              <a:custGeom>
                <a:rect b="b" l="l" r="r" t="t"/>
                <a:pathLst>
                  <a:path extrusionOk="0" h="2204" w="2479">
                    <a:moveTo>
                      <a:pt x="766" y="1"/>
                    </a:moveTo>
                    <a:cubicBezTo>
                      <a:pt x="325" y="333"/>
                      <a:pt x="0" y="839"/>
                      <a:pt x="137" y="1410"/>
                    </a:cubicBezTo>
                    <a:cubicBezTo>
                      <a:pt x="245" y="1861"/>
                      <a:pt x="637" y="2204"/>
                      <a:pt x="1055" y="2204"/>
                    </a:cubicBezTo>
                    <a:cubicBezTo>
                      <a:pt x="1225" y="2204"/>
                      <a:pt x="1400" y="2147"/>
                      <a:pt x="1561" y="2017"/>
                    </a:cubicBezTo>
                    <a:cubicBezTo>
                      <a:pt x="2479" y="1265"/>
                      <a:pt x="1178" y="629"/>
                      <a:pt x="7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7"/>
              <p:cNvSpPr/>
              <p:nvPr/>
            </p:nvSpPr>
            <p:spPr>
              <a:xfrm>
                <a:off x="5439975" y="3255800"/>
                <a:ext cx="43125" cy="29225"/>
              </a:xfrm>
              <a:custGeom>
                <a:rect b="b" l="l" r="r" t="t"/>
                <a:pathLst>
                  <a:path extrusionOk="0" h="1169" w="1725">
                    <a:moveTo>
                      <a:pt x="1599" y="0"/>
                    </a:moveTo>
                    <a:cubicBezTo>
                      <a:pt x="1569" y="0"/>
                      <a:pt x="1540" y="15"/>
                      <a:pt x="1525" y="52"/>
                    </a:cubicBezTo>
                    <a:cubicBezTo>
                      <a:pt x="1277" y="634"/>
                      <a:pt x="770" y="1035"/>
                      <a:pt x="122" y="1035"/>
                    </a:cubicBezTo>
                    <a:cubicBezTo>
                      <a:pt x="110" y="1035"/>
                      <a:pt x="99" y="1035"/>
                      <a:pt x="87" y="1035"/>
                    </a:cubicBezTo>
                    <a:cubicBezTo>
                      <a:pt x="0" y="1035"/>
                      <a:pt x="8" y="1158"/>
                      <a:pt x="87" y="1165"/>
                    </a:cubicBezTo>
                    <a:cubicBezTo>
                      <a:pt x="125" y="1168"/>
                      <a:pt x="163" y="1169"/>
                      <a:pt x="201" y="1169"/>
                    </a:cubicBezTo>
                    <a:cubicBezTo>
                      <a:pt x="856" y="1169"/>
                      <a:pt x="1494" y="760"/>
                      <a:pt x="1706" y="124"/>
                    </a:cubicBezTo>
                    <a:cubicBezTo>
                      <a:pt x="1725" y="57"/>
                      <a:pt x="1659" y="0"/>
                      <a:pt x="1599"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7"/>
              <p:cNvSpPr/>
              <p:nvPr/>
            </p:nvSpPr>
            <p:spPr>
              <a:xfrm>
                <a:off x="5381250" y="3307825"/>
                <a:ext cx="25325" cy="21450"/>
              </a:xfrm>
              <a:custGeom>
                <a:rect b="b" l="l" r="r" t="t"/>
                <a:pathLst>
                  <a:path extrusionOk="0" h="858" w="1013">
                    <a:moveTo>
                      <a:pt x="479" y="1"/>
                    </a:moveTo>
                    <a:cubicBezTo>
                      <a:pt x="469" y="1"/>
                      <a:pt x="459" y="1"/>
                      <a:pt x="449" y="2"/>
                    </a:cubicBezTo>
                    <a:cubicBezTo>
                      <a:pt x="442" y="23"/>
                      <a:pt x="420" y="45"/>
                      <a:pt x="391" y="59"/>
                    </a:cubicBezTo>
                    <a:cubicBezTo>
                      <a:pt x="0" y="241"/>
                      <a:pt x="93" y="857"/>
                      <a:pt x="512" y="857"/>
                    </a:cubicBezTo>
                    <a:cubicBezTo>
                      <a:pt x="542" y="857"/>
                      <a:pt x="574" y="854"/>
                      <a:pt x="608" y="847"/>
                    </a:cubicBezTo>
                    <a:cubicBezTo>
                      <a:pt x="817" y="804"/>
                      <a:pt x="1013" y="616"/>
                      <a:pt x="962" y="385"/>
                    </a:cubicBezTo>
                    <a:cubicBezTo>
                      <a:pt x="907" y="156"/>
                      <a:pt x="705" y="1"/>
                      <a:pt x="4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7"/>
              <p:cNvSpPr/>
              <p:nvPr/>
            </p:nvSpPr>
            <p:spPr>
              <a:xfrm>
                <a:off x="5189750" y="3277525"/>
                <a:ext cx="25875" cy="21950"/>
              </a:xfrm>
              <a:custGeom>
                <a:rect b="b" l="l" r="r" t="t"/>
                <a:pathLst>
                  <a:path extrusionOk="0" h="878" w="1035">
                    <a:moveTo>
                      <a:pt x="461" y="1"/>
                    </a:moveTo>
                    <a:cubicBezTo>
                      <a:pt x="333" y="1"/>
                      <a:pt x="241" y="70"/>
                      <a:pt x="124" y="144"/>
                    </a:cubicBezTo>
                    <a:cubicBezTo>
                      <a:pt x="117" y="151"/>
                      <a:pt x="102" y="159"/>
                      <a:pt x="80" y="159"/>
                    </a:cubicBezTo>
                    <a:cubicBezTo>
                      <a:pt x="8" y="296"/>
                      <a:pt x="1" y="455"/>
                      <a:pt x="52" y="599"/>
                    </a:cubicBezTo>
                    <a:cubicBezTo>
                      <a:pt x="113" y="784"/>
                      <a:pt x="273" y="878"/>
                      <a:pt x="448" y="878"/>
                    </a:cubicBezTo>
                    <a:cubicBezTo>
                      <a:pt x="520" y="878"/>
                      <a:pt x="595" y="862"/>
                      <a:pt x="666" y="831"/>
                    </a:cubicBezTo>
                    <a:cubicBezTo>
                      <a:pt x="904" y="722"/>
                      <a:pt x="1034" y="462"/>
                      <a:pt x="883" y="224"/>
                    </a:cubicBezTo>
                    <a:cubicBezTo>
                      <a:pt x="796" y="108"/>
                      <a:pt x="673" y="28"/>
                      <a:pt x="528" y="7"/>
                    </a:cubicBezTo>
                    <a:cubicBezTo>
                      <a:pt x="505" y="3"/>
                      <a:pt x="482" y="1"/>
                      <a:pt x="4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7"/>
              <p:cNvSpPr/>
              <p:nvPr/>
            </p:nvSpPr>
            <p:spPr>
              <a:xfrm>
                <a:off x="5133025" y="3211375"/>
                <a:ext cx="67950" cy="49025"/>
              </a:xfrm>
              <a:custGeom>
                <a:rect b="b" l="l" r="r" t="t"/>
                <a:pathLst>
                  <a:path extrusionOk="0" h="1961" w="2718">
                    <a:moveTo>
                      <a:pt x="550" y="1"/>
                    </a:moveTo>
                    <a:cubicBezTo>
                      <a:pt x="167" y="275"/>
                      <a:pt x="1" y="752"/>
                      <a:pt x="117" y="1200"/>
                    </a:cubicBezTo>
                    <a:cubicBezTo>
                      <a:pt x="256" y="1694"/>
                      <a:pt x="736" y="1960"/>
                      <a:pt x="1223" y="1960"/>
                    </a:cubicBezTo>
                    <a:cubicBezTo>
                      <a:pt x="1242" y="1960"/>
                      <a:pt x="1261" y="1960"/>
                      <a:pt x="1280" y="1959"/>
                    </a:cubicBezTo>
                    <a:cubicBezTo>
                      <a:pt x="1952" y="1930"/>
                      <a:pt x="2718" y="1164"/>
                      <a:pt x="2147" y="521"/>
                    </a:cubicBezTo>
                    <a:cubicBezTo>
                      <a:pt x="1764" y="87"/>
                      <a:pt x="1092" y="22"/>
                      <a:pt x="5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7"/>
              <p:cNvSpPr/>
              <p:nvPr/>
            </p:nvSpPr>
            <p:spPr>
              <a:xfrm>
                <a:off x="5053025" y="3063875"/>
                <a:ext cx="33875" cy="25775"/>
              </a:xfrm>
              <a:custGeom>
                <a:rect b="b" l="l" r="r" t="t"/>
                <a:pathLst>
                  <a:path extrusionOk="0" h="1031" w="1355">
                    <a:moveTo>
                      <a:pt x="121" y="0"/>
                    </a:moveTo>
                    <a:cubicBezTo>
                      <a:pt x="47" y="0"/>
                      <a:pt x="0" y="123"/>
                      <a:pt x="79" y="156"/>
                    </a:cubicBezTo>
                    <a:cubicBezTo>
                      <a:pt x="491" y="329"/>
                      <a:pt x="838" y="611"/>
                      <a:pt x="1091" y="980"/>
                    </a:cubicBezTo>
                    <a:cubicBezTo>
                      <a:pt x="1116" y="1016"/>
                      <a:pt x="1152" y="1031"/>
                      <a:pt x="1187" y="1031"/>
                    </a:cubicBezTo>
                    <a:cubicBezTo>
                      <a:pt x="1272" y="1031"/>
                      <a:pt x="1354" y="946"/>
                      <a:pt x="1293" y="864"/>
                    </a:cubicBezTo>
                    <a:cubicBezTo>
                      <a:pt x="1004" y="467"/>
                      <a:pt x="599" y="170"/>
                      <a:pt x="144" y="4"/>
                    </a:cubicBezTo>
                    <a:cubicBezTo>
                      <a:pt x="136" y="2"/>
                      <a:pt x="129" y="0"/>
                      <a:pt x="12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7"/>
              <p:cNvSpPr/>
              <p:nvPr/>
            </p:nvSpPr>
            <p:spPr>
              <a:xfrm>
                <a:off x="5015725" y="3064825"/>
                <a:ext cx="68950" cy="33800"/>
              </a:xfrm>
              <a:custGeom>
                <a:rect b="b" l="l" r="r" t="t"/>
                <a:pathLst>
                  <a:path extrusionOk="0" h="1352" w="2758">
                    <a:moveTo>
                      <a:pt x="76" y="1"/>
                    </a:moveTo>
                    <a:cubicBezTo>
                      <a:pt x="21" y="1"/>
                      <a:pt x="0" y="83"/>
                      <a:pt x="61" y="103"/>
                    </a:cubicBezTo>
                    <a:cubicBezTo>
                      <a:pt x="935" y="407"/>
                      <a:pt x="1773" y="826"/>
                      <a:pt x="2547" y="1332"/>
                    </a:cubicBezTo>
                    <a:cubicBezTo>
                      <a:pt x="2566" y="1345"/>
                      <a:pt x="2586" y="1351"/>
                      <a:pt x="2604" y="1351"/>
                    </a:cubicBezTo>
                    <a:cubicBezTo>
                      <a:pt x="2695" y="1351"/>
                      <a:pt x="2757" y="1210"/>
                      <a:pt x="2655" y="1144"/>
                    </a:cubicBezTo>
                    <a:cubicBezTo>
                      <a:pt x="1875" y="616"/>
                      <a:pt x="1000" y="233"/>
                      <a:pt x="90" y="2"/>
                    </a:cubicBezTo>
                    <a:cubicBezTo>
                      <a:pt x="85" y="1"/>
                      <a:pt x="81" y="1"/>
                      <a:pt x="7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7"/>
              <p:cNvSpPr/>
              <p:nvPr/>
            </p:nvSpPr>
            <p:spPr>
              <a:xfrm>
                <a:off x="4916300" y="2791525"/>
                <a:ext cx="50200" cy="6575"/>
              </a:xfrm>
              <a:custGeom>
                <a:rect b="b" l="l" r="r" t="t"/>
                <a:pathLst>
                  <a:path extrusionOk="0" h="263" w="2008">
                    <a:moveTo>
                      <a:pt x="71" y="1"/>
                    </a:moveTo>
                    <a:cubicBezTo>
                      <a:pt x="12" y="1"/>
                      <a:pt x="1" y="95"/>
                      <a:pt x="63" y="109"/>
                    </a:cubicBezTo>
                    <a:cubicBezTo>
                      <a:pt x="540" y="214"/>
                      <a:pt x="1030" y="262"/>
                      <a:pt x="1523" y="262"/>
                    </a:cubicBezTo>
                    <a:cubicBezTo>
                      <a:pt x="1643" y="262"/>
                      <a:pt x="1764" y="260"/>
                      <a:pt x="1884" y="254"/>
                    </a:cubicBezTo>
                    <a:cubicBezTo>
                      <a:pt x="2005" y="247"/>
                      <a:pt x="2007" y="51"/>
                      <a:pt x="1891" y="51"/>
                    </a:cubicBezTo>
                    <a:cubicBezTo>
                      <a:pt x="1889" y="51"/>
                      <a:pt x="1887" y="51"/>
                      <a:pt x="1884" y="52"/>
                    </a:cubicBezTo>
                    <a:cubicBezTo>
                      <a:pt x="1687" y="63"/>
                      <a:pt x="1490" y="69"/>
                      <a:pt x="1293" y="69"/>
                    </a:cubicBezTo>
                    <a:cubicBezTo>
                      <a:pt x="887" y="69"/>
                      <a:pt x="482" y="45"/>
                      <a:pt x="78" y="1"/>
                    </a:cubicBezTo>
                    <a:cubicBezTo>
                      <a:pt x="76" y="1"/>
                      <a:pt x="73" y="1"/>
                      <a:pt x="7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7"/>
              <p:cNvSpPr/>
              <p:nvPr/>
            </p:nvSpPr>
            <p:spPr>
              <a:xfrm>
                <a:off x="4875075" y="2790325"/>
                <a:ext cx="74625" cy="19850"/>
              </a:xfrm>
              <a:custGeom>
                <a:rect b="b" l="l" r="r" t="t"/>
                <a:pathLst>
                  <a:path extrusionOk="0" h="794" w="2985">
                    <a:moveTo>
                      <a:pt x="86" y="0"/>
                    </a:moveTo>
                    <a:cubicBezTo>
                      <a:pt x="37" y="0"/>
                      <a:pt x="1" y="74"/>
                      <a:pt x="58" y="100"/>
                    </a:cubicBezTo>
                    <a:cubicBezTo>
                      <a:pt x="919" y="548"/>
                      <a:pt x="1880" y="793"/>
                      <a:pt x="2855" y="793"/>
                    </a:cubicBezTo>
                    <a:cubicBezTo>
                      <a:pt x="2869" y="793"/>
                      <a:pt x="2883" y="793"/>
                      <a:pt x="2897" y="793"/>
                    </a:cubicBezTo>
                    <a:cubicBezTo>
                      <a:pt x="2984" y="786"/>
                      <a:pt x="2984" y="663"/>
                      <a:pt x="2897" y="656"/>
                    </a:cubicBezTo>
                    <a:cubicBezTo>
                      <a:pt x="1929" y="649"/>
                      <a:pt x="975" y="432"/>
                      <a:pt x="108" y="6"/>
                    </a:cubicBezTo>
                    <a:cubicBezTo>
                      <a:pt x="101" y="2"/>
                      <a:pt x="93" y="0"/>
                      <a:pt x="86"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7"/>
              <p:cNvSpPr/>
              <p:nvPr/>
            </p:nvSpPr>
            <p:spPr>
              <a:xfrm>
                <a:off x="4822900" y="3420775"/>
                <a:ext cx="79450" cy="116175"/>
              </a:xfrm>
              <a:custGeom>
                <a:rect b="b" l="l" r="r" t="t"/>
                <a:pathLst>
                  <a:path extrusionOk="0" h="4647" w="3178">
                    <a:moveTo>
                      <a:pt x="2798" y="0"/>
                    </a:moveTo>
                    <a:cubicBezTo>
                      <a:pt x="2740" y="0"/>
                      <a:pt x="2681" y="48"/>
                      <a:pt x="2694" y="123"/>
                    </a:cubicBezTo>
                    <a:cubicBezTo>
                      <a:pt x="3178" y="2074"/>
                      <a:pt x="2166" y="4170"/>
                      <a:pt x="78" y="4516"/>
                    </a:cubicBezTo>
                    <a:cubicBezTo>
                      <a:pt x="1" y="4530"/>
                      <a:pt x="19" y="4647"/>
                      <a:pt x="93" y="4647"/>
                    </a:cubicBezTo>
                    <a:cubicBezTo>
                      <a:pt x="95" y="4647"/>
                      <a:pt x="97" y="4647"/>
                      <a:pt x="99" y="4646"/>
                    </a:cubicBezTo>
                    <a:cubicBezTo>
                      <a:pt x="1089" y="4618"/>
                      <a:pt x="1949" y="4061"/>
                      <a:pt x="2491" y="3230"/>
                    </a:cubicBezTo>
                    <a:cubicBezTo>
                      <a:pt x="3098" y="2291"/>
                      <a:pt x="3171" y="1127"/>
                      <a:pt x="2889" y="65"/>
                    </a:cubicBezTo>
                    <a:cubicBezTo>
                      <a:pt x="2872" y="20"/>
                      <a:pt x="2835" y="0"/>
                      <a:pt x="279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7"/>
              <p:cNvSpPr/>
              <p:nvPr/>
            </p:nvSpPr>
            <p:spPr>
              <a:xfrm>
                <a:off x="4777500" y="3736075"/>
                <a:ext cx="39600" cy="35350"/>
              </a:xfrm>
              <a:custGeom>
                <a:rect b="b" l="l" r="r" t="t"/>
                <a:pathLst>
                  <a:path extrusionOk="0" h="1414" w="1584">
                    <a:moveTo>
                      <a:pt x="824" y="1"/>
                    </a:moveTo>
                    <a:cubicBezTo>
                      <a:pt x="586" y="1"/>
                      <a:pt x="350" y="124"/>
                      <a:pt x="188" y="309"/>
                    </a:cubicBezTo>
                    <a:cubicBezTo>
                      <a:pt x="174" y="323"/>
                      <a:pt x="152" y="337"/>
                      <a:pt x="123" y="337"/>
                    </a:cubicBezTo>
                    <a:cubicBezTo>
                      <a:pt x="1" y="612"/>
                      <a:pt x="37" y="937"/>
                      <a:pt x="232" y="1176"/>
                    </a:cubicBezTo>
                    <a:cubicBezTo>
                      <a:pt x="369" y="1332"/>
                      <a:pt x="583" y="1414"/>
                      <a:pt x="795" y="1414"/>
                    </a:cubicBezTo>
                    <a:cubicBezTo>
                      <a:pt x="986" y="1414"/>
                      <a:pt x="1175" y="1348"/>
                      <a:pt x="1308" y="1212"/>
                    </a:cubicBezTo>
                    <a:cubicBezTo>
                      <a:pt x="1583" y="916"/>
                      <a:pt x="1547" y="366"/>
                      <a:pt x="1215" y="128"/>
                    </a:cubicBezTo>
                    <a:cubicBezTo>
                      <a:pt x="1092" y="39"/>
                      <a:pt x="958" y="1"/>
                      <a:pt x="8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7"/>
              <p:cNvSpPr/>
              <p:nvPr/>
            </p:nvSpPr>
            <p:spPr>
              <a:xfrm>
                <a:off x="4784725" y="3494400"/>
                <a:ext cx="75450" cy="34575"/>
              </a:xfrm>
              <a:custGeom>
                <a:rect b="b" l="l" r="r" t="t"/>
                <a:pathLst>
                  <a:path extrusionOk="0" h="1383" w="3018">
                    <a:moveTo>
                      <a:pt x="2868" y="1"/>
                    </a:moveTo>
                    <a:cubicBezTo>
                      <a:pt x="2842" y="1"/>
                      <a:pt x="2814" y="10"/>
                      <a:pt x="2790" y="32"/>
                    </a:cubicBezTo>
                    <a:cubicBezTo>
                      <a:pt x="2027" y="746"/>
                      <a:pt x="1243" y="1211"/>
                      <a:pt x="175" y="1211"/>
                    </a:cubicBezTo>
                    <a:cubicBezTo>
                      <a:pt x="151" y="1211"/>
                      <a:pt x="126" y="1211"/>
                      <a:pt x="102" y="1210"/>
                    </a:cubicBezTo>
                    <a:cubicBezTo>
                      <a:pt x="1" y="1210"/>
                      <a:pt x="8" y="1347"/>
                      <a:pt x="102" y="1362"/>
                    </a:cubicBezTo>
                    <a:cubicBezTo>
                      <a:pt x="220" y="1376"/>
                      <a:pt x="340" y="1383"/>
                      <a:pt x="462" y="1383"/>
                    </a:cubicBezTo>
                    <a:cubicBezTo>
                      <a:pt x="1409" y="1383"/>
                      <a:pt x="2438" y="963"/>
                      <a:pt x="2963" y="162"/>
                    </a:cubicBezTo>
                    <a:cubicBezTo>
                      <a:pt x="3017" y="82"/>
                      <a:pt x="2947" y="1"/>
                      <a:pt x="2868"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7"/>
              <p:cNvSpPr/>
              <p:nvPr/>
            </p:nvSpPr>
            <p:spPr>
              <a:xfrm>
                <a:off x="4676525" y="2036200"/>
                <a:ext cx="46625" cy="5650"/>
              </a:xfrm>
              <a:custGeom>
                <a:rect b="b" l="l" r="r" t="t"/>
                <a:pathLst>
                  <a:path extrusionOk="0" h="226" w="1865">
                    <a:moveTo>
                      <a:pt x="1176" y="0"/>
                    </a:moveTo>
                    <a:cubicBezTo>
                      <a:pt x="813" y="0"/>
                      <a:pt x="450" y="3"/>
                      <a:pt x="94" y="23"/>
                    </a:cubicBezTo>
                    <a:cubicBezTo>
                      <a:pt x="0" y="51"/>
                      <a:pt x="0" y="174"/>
                      <a:pt x="94" y="203"/>
                    </a:cubicBezTo>
                    <a:cubicBezTo>
                      <a:pt x="455" y="223"/>
                      <a:pt x="817" y="226"/>
                      <a:pt x="1178" y="226"/>
                    </a:cubicBezTo>
                    <a:cubicBezTo>
                      <a:pt x="1359" y="226"/>
                      <a:pt x="1539" y="225"/>
                      <a:pt x="1720" y="225"/>
                    </a:cubicBezTo>
                    <a:cubicBezTo>
                      <a:pt x="1864" y="225"/>
                      <a:pt x="1864" y="1"/>
                      <a:pt x="1720" y="1"/>
                    </a:cubicBezTo>
                    <a:cubicBezTo>
                      <a:pt x="1539" y="1"/>
                      <a:pt x="1358" y="0"/>
                      <a:pt x="1176"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7"/>
              <p:cNvSpPr/>
              <p:nvPr/>
            </p:nvSpPr>
            <p:spPr>
              <a:xfrm>
                <a:off x="4677950" y="3600525"/>
                <a:ext cx="94700" cy="116050"/>
              </a:xfrm>
              <a:custGeom>
                <a:rect b="b" l="l" r="r" t="t"/>
                <a:pathLst>
                  <a:path extrusionOk="0" h="4642" w="3788">
                    <a:moveTo>
                      <a:pt x="1096" y="3073"/>
                    </a:moveTo>
                    <a:cubicBezTo>
                      <a:pt x="1111" y="3073"/>
                      <a:pt x="1126" y="3081"/>
                      <a:pt x="1135" y="3100"/>
                    </a:cubicBezTo>
                    <a:lnTo>
                      <a:pt x="1135" y="3093"/>
                    </a:lnTo>
                    <a:cubicBezTo>
                      <a:pt x="1273" y="3389"/>
                      <a:pt x="1511" y="3613"/>
                      <a:pt x="1836" y="3635"/>
                    </a:cubicBezTo>
                    <a:cubicBezTo>
                      <a:pt x="1966" y="3649"/>
                      <a:pt x="1947" y="3825"/>
                      <a:pt x="1834" y="3825"/>
                    </a:cubicBezTo>
                    <a:cubicBezTo>
                      <a:pt x="1828" y="3825"/>
                      <a:pt x="1821" y="3824"/>
                      <a:pt x="1815" y="3823"/>
                    </a:cubicBezTo>
                    <a:cubicBezTo>
                      <a:pt x="1453" y="3779"/>
                      <a:pt x="1106" y="3505"/>
                      <a:pt x="1041" y="3136"/>
                    </a:cubicBezTo>
                    <a:cubicBezTo>
                      <a:pt x="1037" y="3103"/>
                      <a:pt x="1067" y="3073"/>
                      <a:pt x="1096" y="3073"/>
                    </a:cubicBezTo>
                    <a:close/>
                    <a:moveTo>
                      <a:pt x="772" y="2902"/>
                    </a:moveTo>
                    <a:cubicBezTo>
                      <a:pt x="798" y="2902"/>
                      <a:pt x="824" y="2922"/>
                      <a:pt x="810" y="2956"/>
                    </a:cubicBezTo>
                    <a:cubicBezTo>
                      <a:pt x="702" y="3245"/>
                      <a:pt x="731" y="3570"/>
                      <a:pt x="897" y="3837"/>
                    </a:cubicBezTo>
                    <a:cubicBezTo>
                      <a:pt x="1078" y="4105"/>
                      <a:pt x="1359" y="4162"/>
                      <a:pt x="1663" y="4191"/>
                    </a:cubicBezTo>
                    <a:cubicBezTo>
                      <a:pt x="1764" y="4206"/>
                      <a:pt x="1807" y="4365"/>
                      <a:pt x="1685" y="4394"/>
                    </a:cubicBezTo>
                    <a:cubicBezTo>
                      <a:pt x="1617" y="4409"/>
                      <a:pt x="1551" y="4417"/>
                      <a:pt x="1487" y="4417"/>
                    </a:cubicBezTo>
                    <a:cubicBezTo>
                      <a:pt x="781" y="4417"/>
                      <a:pt x="340" y="3516"/>
                      <a:pt x="738" y="2920"/>
                    </a:cubicBezTo>
                    <a:cubicBezTo>
                      <a:pt x="745" y="2907"/>
                      <a:pt x="759" y="2902"/>
                      <a:pt x="772" y="2902"/>
                    </a:cubicBezTo>
                    <a:close/>
                    <a:moveTo>
                      <a:pt x="2537" y="0"/>
                    </a:moveTo>
                    <a:cubicBezTo>
                      <a:pt x="1648" y="383"/>
                      <a:pt x="1056" y="1113"/>
                      <a:pt x="630" y="1966"/>
                    </a:cubicBezTo>
                    <a:cubicBezTo>
                      <a:pt x="189" y="2862"/>
                      <a:pt x="1" y="4473"/>
                      <a:pt x="1374" y="4632"/>
                    </a:cubicBezTo>
                    <a:cubicBezTo>
                      <a:pt x="1429" y="4638"/>
                      <a:pt x="1484" y="4641"/>
                      <a:pt x="1539" y="4641"/>
                    </a:cubicBezTo>
                    <a:cubicBezTo>
                      <a:pt x="2571" y="4641"/>
                      <a:pt x="3357" y="3565"/>
                      <a:pt x="3556" y="2645"/>
                    </a:cubicBezTo>
                    <a:cubicBezTo>
                      <a:pt x="3787" y="1640"/>
                      <a:pt x="3383" y="593"/>
                      <a:pt x="2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7"/>
              <p:cNvSpPr/>
              <p:nvPr/>
            </p:nvSpPr>
            <p:spPr>
              <a:xfrm>
                <a:off x="4648700" y="2021475"/>
                <a:ext cx="67225" cy="7375"/>
              </a:xfrm>
              <a:custGeom>
                <a:rect b="b" l="l" r="r" t="t"/>
                <a:pathLst>
                  <a:path extrusionOk="0" h="295" w="2689">
                    <a:moveTo>
                      <a:pt x="1523" y="1"/>
                    </a:moveTo>
                    <a:cubicBezTo>
                      <a:pt x="1038" y="1"/>
                      <a:pt x="545" y="43"/>
                      <a:pt x="94" y="113"/>
                    </a:cubicBezTo>
                    <a:cubicBezTo>
                      <a:pt x="0" y="127"/>
                      <a:pt x="29" y="272"/>
                      <a:pt x="123" y="272"/>
                    </a:cubicBezTo>
                    <a:cubicBezTo>
                      <a:pt x="460" y="287"/>
                      <a:pt x="799" y="295"/>
                      <a:pt x="1137" y="295"/>
                    </a:cubicBezTo>
                    <a:cubicBezTo>
                      <a:pt x="1612" y="295"/>
                      <a:pt x="2086" y="280"/>
                      <a:pt x="2558" y="250"/>
                    </a:cubicBezTo>
                    <a:cubicBezTo>
                      <a:pt x="2652" y="243"/>
                      <a:pt x="2688" y="91"/>
                      <a:pt x="2580" y="77"/>
                    </a:cubicBezTo>
                    <a:cubicBezTo>
                      <a:pt x="2246" y="24"/>
                      <a:pt x="1887" y="1"/>
                      <a:pt x="1523"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7"/>
              <p:cNvSpPr/>
              <p:nvPr/>
            </p:nvSpPr>
            <p:spPr>
              <a:xfrm>
                <a:off x="4703900" y="3677275"/>
                <a:ext cx="23225" cy="18875"/>
              </a:xfrm>
              <a:custGeom>
                <a:rect b="b" l="l" r="r" t="t"/>
                <a:pathLst>
                  <a:path extrusionOk="0" h="755" w="929">
                    <a:moveTo>
                      <a:pt x="61" y="0"/>
                    </a:moveTo>
                    <a:cubicBezTo>
                      <a:pt x="32" y="0"/>
                      <a:pt x="1" y="32"/>
                      <a:pt x="11" y="66"/>
                    </a:cubicBezTo>
                    <a:cubicBezTo>
                      <a:pt x="76" y="435"/>
                      <a:pt x="415" y="702"/>
                      <a:pt x="777" y="753"/>
                    </a:cubicBezTo>
                    <a:cubicBezTo>
                      <a:pt x="783" y="754"/>
                      <a:pt x="790" y="755"/>
                      <a:pt x="796" y="755"/>
                    </a:cubicBezTo>
                    <a:cubicBezTo>
                      <a:pt x="909" y="755"/>
                      <a:pt x="929" y="579"/>
                      <a:pt x="806" y="565"/>
                    </a:cubicBezTo>
                    <a:cubicBezTo>
                      <a:pt x="473" y="543"/>
                      <a:pt x="235" y="319"/>
                      <a:pt x="97" y="23"/>
                    </a:cubicBezTo>
                    <a:cubicBezTo>
                      <a:pt x="88" y="7"/>
                      <a:pt x="75" y="0"/>
                      <a:pt x="6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7"/>
              <p:cNvSpPr/>
              <p:nvPr/>
            </p:nvSpPr>
            <p:spPr>
              <a:xfrm>
                <a:off x="4686475" y="3673225"/>
                <a:ext cx="36675" cy="37775"/>
              </a:xfrm>
              <a:custGeom>
                <a:rect b="b" l="l" r="r" t="t"/>
                <a:pathLst>
                  <a:path extrusionOk="0" h="1511" w="1467">
                    <a:moveTo>
                      <a:pt x="430" y="1"/>
                    </a:moveTo>
                    <a:cubicBezTo>
                      <a:pt x="417" y="1"/>
                      <a:pt x="405" y="6"/>
                      <a:pt x="397" y="19"/>
                    </a:cubicBezTo>
                    <a:cubicBezTo>
                      <a:pt x="0" y="613"/>
                      <a:pt x="438" y="1510"/>
                      <a:pt x="1140" y="1510"/>
                    </a:cubicBezTo>
                    <a:cubicBezTo>
                      <a:pt x="1206" y="1510"/>
                      <a:pt x="1274" y="1502"/>
                      <a:pt x="1344" y="1486"/>
                    </a:cubicBezTo>
                    <a:cubicBezTo>
                      <a:pt x="1466" y="1457"/>
                      <a:pt x="1423" y="1298"/>
                      <a:pt x="1322" y="1291"/>
                    </a:cubicBezTo>
                    <a:cubicBezTo>
                      <a:pt x="1018" y="1254"/>
                      <a:pt x="737" y="1197"/>
                      <a:pt x="556" y="929"/>
                    </a:cubicBezTo>
                    <a:cubicBezTo>
                      <a:pt x="390" y="662"/>
                      <a:pt x="361" y="337"/>
                      <a:pt x="469" y="48"/>
                    </a:cubicBezTo>
                    <a:cubicBezTo>
                      <a:pt x="479" y="20"/>
                      <a:pt x="454" y="1"/>
                      <a:pt x="430"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7"/>
              <p:cNvSpPr/>
              <p:nvPr/>
            </p:nvSpPr>
            <p:spPr>
              <a:xfrm>
                <a:off x="4581150" y="3119575"/>
                <a:ext cx="44625" cy="14825"/>
              </a:xfrm>
              <a:custGeom>
                <a:rect b="b" l="l" r="r" t="t"/>
                <a:pathLst>
                  <a:path extrusionOk="0" h="593" w="1785">
                    <a:moveTo>
                      <a:pt x="1403" y="0"/>
                    </a:moveTo>
                    <a:cubicBezTo>
                      <a:pt x="943" y="0"/>
                      <a:pt x="432" y="181"/>
                      <a:pt x="72" y="421"/>
                    </a:cubicBezTo>
                    <a:cubicBezTo>
                      <a:pt x="1" y="466"/>
                      <a:pt x="34" y="593"/>
                      <a:pt x="109" y="593"/>
                    </a:cubicBezTo>
                    <a:cubicBezTo>
                      <a:pt x="118" y="593"/>
                      <a:pt x="127" y="591"/>
                      <a:pt x="137" y="587"/>
                    </a:cubicBezTo>
                    <a:cubicBezTo>
                      <a:pt x="383" y="472"/>
                      <a:pt x="628" y="385"/>
                      <a:pt x="888" y="320"/>
                    </a:cubicBezTo>
                    <a:cubicBezTo>
                      <a:pt x="1148" y="262"/>
                      <a:pt x="1416" y="269"/>
                      <a:pt x="1676" y="233"/>
                    </a:cubicBezTo>
                    <a:cubicBezTo>
                      <a:pt x="1784" y="204"/>
                      <a:pt x="1784" y="52"/>
                      <a:pt x="1676" y="23"/>
                    </a:cubicBezTo>
                    <a:cubicBezTo>
                      <a:pt x="1588" y="8"/>
                      <a:pt x="1497" y="0"/>
                      <a:pt x="1403"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7"/>
              <p:cNvSpPr/>
              <p:nvPr/>
            </p:nvSpPr>
            <p:spPr>
              <a:xfrm>
                <a:off x="4562925" y="3134050"/>
                <a:ext cx="61950" cy="36900"/>
              </a:xfrm>
              <a:custGeom>
                <a:rect b="b" l="l" r="r" t="t"/>
                <a:pathLst>
                  <a:path extrusionOk="0" h="1476" w="2478">
                    <a:moveTo>
                      <a:pt x="2376" y="1"/>
                    </a:moveTo>
                    <a:cubicBezTo>
                      <a:pt x="1458" y="1"/>
                      <a:pt x="526" y="651"/>
                      <a:pt x="28" y="1388"/>
                    </a:cubicBezTo>
                    <a:cubicBezTo>
                      <a:pt x="0" y="1432"/>
                      <a:pt x="39" y="1476"/>
                      <a:pt x="81" y="1476"/>
                    </a:cubicBezTo>
                    <a:cubicBezTo>
                      <a:pt x="95" y="1476"/>
                      <a:pt x="109" y="1471"/>
                      <a:pt x="122" y="1461"/>
                    </a:cubicBezTo>
                    <a:cubicBezTo>
                      <a:pt x="418" y="1128"/>
                      <a:pt x="765" y="846"/>
                      <a:pt x="1148" y="615"/>
                    </a:cubicBezTo>
                    <a:cubicBezTo>
                      <a:pt x="1545" y="391"/>
                      <a:pt x="1964" y="297"/>
                      <a:pt x="2398" y="153"/>
                    </a:cubicBezTo>
                    <a:cubicBezTo>
                      <a:pt x="2477" y="131"/>
                      <a:pt x="2463" y="8"/>
                      <a:pt x="237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7"/>
              <p:cNvSpPr/>
              <p:nvPr/>
            </p:nvSpPr>
            <p:spPr>
              <a:xfrm>
                <a:off x="5718175" y="2471225"/>
                <a:ext cx="40550" cy="12000"/>
              </a:xfrm>
              <a:custGeom>
                <a:rect b="b" l="l" r="r" t="t"/>
                <a:pathLst>
                  <a:path extrusionOk="0" h="480" w="1622">
                    <a:moveTo>
                      <a:pt x="66" y="1"/>
                    </a:moveTo>
                    <a:cubicBezTo>
                      <a:pt x="1" y="1"/>
                      <a:pt x="1" y="95"/>
                      <a:pt x="66" y="102"/>
                    </a:cubicBezTo>
                    <a:cubicBezTo>
                      <a:pt x="557" y="131"/>
                      <a:pt x="1034" y="254"/>
                      <a:pt x="1475" y="470"/>
                    </a:cubicBezTo>
                    <a:cubicBezTo>
                      <a:pt x="1487" y="477"/>
                      <a:pt x="1499" y="479"/>
                      <a:pt x="1510" y="479"/>
                    </a:cubicBezTo>
                    <a:cubicBezTo>
                      <a:pt x="1579" y="479"/>
                      <a:pt x="1622" y="379"/>
                      <a:pt x="1547" y="348"/>
                    </a:cubicBezTo>
                    <a:cubicBezTo>
                      <a:pt x="1085" y="124"/>
                      <a:pt x="579" y="8"/>
                      <a:pt x="6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7"/>
              <p:cNvSpPr/>
              <p:nvPr/>
            </p:nvSpPr>
            <p:spPr>
              <a:xfrm>
                <a:off x="5672950" y="2481425"/>
                <a:ext cx="77025" cy="11050"/>
              </a:xfrm>
              <a:custGeom>
                <a:rect b="b" l="l" r="r" t="t"/>
                <a:pathLst>
                  <a:path extrusionOk="0" h="442" w="3081">
                    <a:moveTo>
                      <a:pt x="1518" y="0"/>
                    </a:moveTo>
                    <a:cubicBezTo>
                      <a:pt x="1019" y="0"/>
                      <a:pt x="517" y="81"/>
                      <a:pt x="54" y="229"/>
                    </a:cubicBezTo>
                    <a:cubicBezTo>
                      <a:pt x="1" y="242"/>
                      <a:pt x="15" y="317"/>
                      <a:pt x="69" y="317"/>
                    </a:cubicBezTo>
                    <a:cubicBezTo>
                      <a:pt x="73" y="317"/>
                      <a:pt x="78" y="316"/>
                      <a:pt x="83" y="315"/>
                    </a:cubicBezTo>
                    <a:cubicBezTo>
                      <a:pt x="481" y="222"/>
                      <a:pt x="864" y="180"/>
                      <a:pt x="1243" y="180"/>
                    </a:cubicBezTo>
                    <a:cubicBezTo>
                      <a:pt x="1805" y="180"/>
                      <a:pt x="2358" y="274"/>
                      <a:pt x="2937" y="438"/>
                    </a:cubicBezTo>
                    <a:cubicBezTo>
                      <a:pt x="2947" y="441"/>
                      <a:pt x="2956" y="442"/>
                      <a:pt x="2964" y="442"/>
                    </a:cubicBezTo>
                    <a:cubicBezTo>
                      <a:pt x="3058" y="442"/>
                      <a:pt x="3081" y="305"/>
                      <a:pt x="2988" y="265"/>
                    </a:cubicBezTo>
                    <a:cubicBezTo>
                      <a:pt x="2526" y="83"/>
                      <a:pt x="2023" y="0"/>
                      <a:pt x="151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7"/>
              <p:cNvSpPr/>
              <p:nvPr/>
            </p:nvSpPr>
            <p:spPr>
              <a:xfrm>
                <a:off x="5577600" y="3429250"/>
                <a:ext cx="55400" cy="50275"/>
              </a:xfrm>
              <a:custGeom>
                <a:rect b="b" l="l" r="r" t="t"/>
                <a:pathLst>
                  <a:path extrusionOk="0" h="2011" w="2216">
                    <a:moveTo>
                      <a:pt x="46" y="1"/>
                    </a:moveTo>
                    <a:cubicBezTo>
                      <a:pt x="23" y="1"/>
                      <a:pt x="0" y="21"/>
                      <a:pt x="9" y="51"/>
                    </a:cubicBezTo>
                    <a:cubicBezTo>
                      <a:pt x="146" y="980"/>
                      <a:pt x="1065" y="2010"/>
                      <a:pt x="2065" y="2010"/>
                    </a:cubicBezTo>
                    <a:cubicBezTo>
                      <a:pt x="2069" y="2010"/>
                      <a:pt x="2072" y="2010"/>
                      <a:pt x="2076" y="2010"/>
                    </a:cubicBezTo>
                    <a:cubicBezTo>
                      <a:pt x="2081" y="2010"/>
                      <a:pt x="2085" y="2010"/>
                      <a:pt x="2089" y="2010"/>
                    </a:cubicBezTo>
                    <a:cubicBezTo>
                      <a:pt x="2200" y="2010"/>
                      <a:pt x="2216" y="1843"/>
                      <a:pt x="2105" y="1829"/>
                    </a:cubicBezTo>
                    <a:cubicBezTo>
                      <a:pt x="1635" y="1670"/>
                      <a:pt x="1223" y="1554"/>
                      <a:pt x="847" y="1215"/>
                    </a:cubicBezTo>
                    <a:cubicBezTo>
                      <a:pt x="486" y="897"/>
                      <a:pt x="226" y="485"/>
                      <a:pt x="81" y="30"/>
                    </a:cubicBezTo>
                    <a:cubicBezTo>
                      <a:pt x="76" y="9"/>
                      <a:pt x="61" y="1"/>
                      <a:pt x="4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7"/>
              <p:cNvSpPr/>
              <p:nvPr/>
            </p:nvSpPr>
            <p:spPr>
              <a:xfrm>
                <a:off x="5611900" y="3447275"/>
                <a:ext cx="38550" cy="25175"/>
              </a:xfrm>
              <a:custGeom>
                <a:rect b="b" l="l" r="r" t="t"/>
                <a:pathLst>
                  <a:path extrusionOk="0" h="1007" w="1542">
                    <a:moveTo>
                      <a:pt x="56" y="1"/>
                    </a:moveTo>
                    <a:cubicBezTo>
                      <a:pt x="28" y="1"/>
                      <a:pt x="0" y="25"/>
                      <a:pt x="10" y="60"/>
                    </a:cubicBezTo>
                    <a:cubicBezTo>
                      <a:pt x="277" y="609"/>
                      <a:pt x="819" y="971"/>
                      <a:pt x="1426" y="1007"/>
                    </a:cubicBezTo>
                    <a:cubicBezTo>
                      <a:pt x="1429" y="1007"/>
                      <a:pt x="1431" y="1007"/>
                      <a:pt x="1433" y="1007"/>
                    </a:cubicBezTo>
                    <a:cubicBezTo>
                      <a:pt x="1542" y="1007"/>
                      <a:pt x="1533" y="840"/>
                      <a:pt x="1426" y="833"/>
                    </a:cubicBezTo>
                    <a:cubicBezTo>
                      <a:pt x="877" y="783"/>
                      <a:pt x="386" y="479"/>
                      <a:pt x="90" y="17"/>
                    </a:cubicBezTo>
                    <a:cubicBezTo>
                      <a:pt x="81" y="6"/>
                      <a:pt x="68" y="1"/>
                      <a:pt x="5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7"/>
              <p:cNvSpPr/>
              <p:nvPr/>
            </p:nvSpPr>
            <p:spPr>
              <a:xfrm>
                <a:off x="5406200" y="3475700"/>
                <a:ext cx="23675" cy="19950"/>
              </a:xfrm>
              <a:custGeom>
                <a:rect b="b" l="l" r="r" t="t"/>
                <a:pathLst>
                  <a:path extrusionOk="0" h="798" w="947">
                    <a:moveTo>
                      <a:pt x="82" y="0"/>
                    </a:moveTo>
                    <a:cubicBezTo>
                      <a:pt x="47" y="0"/>
                      <a:pt x="7" y="27"/>
                      <a:pt x="7" y="72"/>
                    </a:cubicBezTo>
                    <a:cubicBezTo>
                      <a:pt x="0" y="477"/>
                      <a:pt x="333" y="797"/>
                      <a:pt x="738" y="797"/>
                    </a:cubicBezTo>
                    <a:cubicBezTo>
                      <a:pt x="759" y="797"/>
                      <a:pt x="781" y="796"/>
                      <a:pt x="802" y="795"/>
                    </a:cubicBezTo>
                    <a:cubicBezTo>
                      <a:pt x="935" y="774"/>
                      <a:pt x="946" y="563"/>
                      <a:pt x="815" y="563"/>
                    </a:cubicBezTo>
                    <a:cubicBezTo>
                      <a:pt x="811" y="563"/>
                      <a:pt x="807" y="563"/>
                      <a:pt x="802" y="563"/>
                    </a:cubicBezTo>
                    <a:cubicBezTo>
                      <a:pt x="780" y="566"/>
                      <a:pt x="757" y="567"/>
                      <a:pt x="735" y="567"/>
                    </a:cubicBezTo>
                    <a:cubicBezTo>
                      <a:pt x="437" y="567"/>
                      <a:pt x="178" y="346"/>
                      <a:pt x="137" y="50"/>
                    </a:cubicBezTo>
                    <a:cubicBezTo>
                      <a:pt x="134" y="16"/>
                      <a:pt x="109" y="0"/>
                      <a:pt x="82"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7"/>
              <p:cNvSpPr/>
              <p:nvPr/>
            </p:nvSpPr>
            <p:spPr>
              <a:xfrm>
                <a:off x="5386675" y="3469650"/>
                <a:ext cx="26850" cy="37525"/>
              </a:xfrm>
              <a:custGeom>
                <a:rect b="b" l="l" r="r" t="t"/>
                <a:pathLst>
                  <a:path extrusionOk="0" h="1501" w="1074">
                    <a:moveTo>
                      <a:pt x="357" y="1"/>
                    </a:moveTo>
                    <a:cubicBezTo>
                      <a:pt x="340" y="1"/>
                      <a:pt x="323" y="8"/>
                      <a:pt x="311" y="25"/>
                    </a:cubicBezTo>
                    <a:cubicBezTo>
                      <a:pt x="1" y="538"/>
                      <a:pt x="319" y="1412"/>
                      <a:pt x="947" y="1499"/>
                    </a:cubicBezTo>
                    <a:cubicBezTo>
                      <a:pt x="952" y="1500"/>
                      <a:pt x="956" y="1500"/>
                      <a:pt x="961" y="1500"/>
                    </a:cubicBezTo>
                    <a:cubicBezTo>
                      <a:pt x="1051" y="1500"/>
                      <a:pt x="1074" y="1360"/>
                      <a:pt x="998" y="1318"/>
                    </a:cubicBezTo>
                    <a:cubicBezTo>
                      <a:pt x="774" y="1181"/>
                      <a:pt x="593" y="1080"/>
                      <a:pt x="470" y="834"/>
                    </a:cubicBezTo>
                    <a:cubicBezTo>
                      <a:pt x="355" y="596"/>
                      <a:pt x="333" y="321"/>
                      <a:pt x="413" y="68"/>
                    </a:cubicBezTo>
                    <a:cubicBezTo>
                      <a:pt x="422" y="30"/>
                      <a:pt x="390" y="1"/>
                      <a:pt x="357"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58" name="Google Shape;558;p17"/>
          <p:cNvSpPr txBox="1"/>
          <p:nvPr>
            <p:ph type="title"/>
          </p:nvPr>
        </p:nvSpPr>
        <p:spPr>
          <a:xfrm flipH="1">
            <a:off x="4032300" y="2092375"/>
            <a:ext cx="4002000" cy="6570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59" name="Google Shape;559;p17"/>
          <p:cNvSpPr txBox="1"/>
          <p:nvPr>
            <p:ph hasCustomPrompt="1" idx="2" type="title"/>
          </p:nvPr>
        </p:nvSpPr>
        <p:spPr>
          <a:xfrm flipH="1">
            <a:off x="938250" y="1965975"/>
            <a:ext cx="1895400" cy="1421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6000"/>
              <a:buNone/>
              <a:defRPr sz="9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60" name="Google Shape;560;p17"/>
          <p:cNvSpPr txBox="1"/>
          <p:nvPr>
            <p:ph idx="1" type="subTitle"/>
          </p:nvPr>
        </p:nvSpPr>
        <p:spPr>
          <a:xfrm flipH="1">
            <a:off x="5118300" y="3206575"/>
            <a:ext cx="2916000" cy="7938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8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5">
    <p:spTree>
      <p:nvGrpSpPr>
        <p:cNvPr id="561" name="Shape 561"/>
        <p:cNvGrpSpPr/>
        <p:nvPr/>
      </p:nvGrpSpPr>
      <p:grpSpPr>
        <a:xfrm>
          <a:off x="0" y="0"/>
          <a:ext cx="0" cy="0"/>
          <a:chOff x="0" y="0"/>
          <a:chExt cx="0" cy="0"/>
        </a:xfrm>
      </p:grpSpPr>
      <p:sp>
        <p:nvSpPr>
          <p:cNvPr id="562" name="Google Shape;562;p18"/>
          <p:cNvSpPr txBox="1"/>
          <p:nvPr>
            <p:ph type="title"/>
          </p:nvPr>
        </p:nvSpPr>
        <p:spPr>
          <a:xfrm flipH="1">
            <a:off x="1610700" y="2397175"/>
            <a:ext cx="5922600" cy="657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63" name="Google Shape;563;p18"/>
          <p:cNvSpPr txBox="1"/>
          <p:nvPr>
            <p:ph hasCustomPrompt="1" idx="2" type="title"/>
          </p:nvPr>
        </p:nvSpPr>
        <p:spPr>
          <a:xfrm flipH="1">
            <a:off x="3624300" y="594375"/>
            <a:ext cx="1895400" cy="1421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6000"/>
              <a:buNone/>
              <a:defRPr sz="9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64" name="Google Shape;564;p18"/>
          <p:cNvSpPr txBox="1"/>
          <p:nvPr>
            <p:ph idx="1" type="subTitle"/>
          </p:nvPr>
        </p:nvSpPr>
        <p:spPr>
          <a:xfrm flipH="1">
            <a:off x="1610700" y="3035125"/>
            <a:ext cx="5922600" cy="7938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565" name="Google Shape;565;p18"/>
          <p:cNvGrpSpPr/>
          <p:nvPr/>
        </p:nvGrpSpPr>
        <p:grpSpPr>
          <a:xfrm>
            <a:off x="-561635" y="2409822"/>
            <a:ext cx="11182009" cy="6208215"/>
            <a:chOff x="-571160" y="-243565"/>
            <a:chExt cx="11182009" cy="6208215"/>
          </a:xfrm>
        </p:grpSpPr>
        <p:grpSp>
          <p:nvGrpSpPr>
            <p:cNvPr id="566" name="Google Shape;566;p18"/>
            <p:cNvGrpSpPr/>
            <p:nvPr/>
          </p:nvGrpSpPr>
          <p:grpSpPr>
            <a:xfrm>
              <a:off x="-571160" y="-243565"/>
              <a:ext cx="11182009" cy="6208215"/>
              <a:chOff x="-723560" y="-243565"/>
              <a:chExt cx="11182009" cy="6208215"/>
            </a:xfrm>
          </p:grpSpPr>
          <p:grpSp>
            <p:nvGrpSpPr>
              <p:cNvPr id="567" name="Google Shape;567;p18"/>
              <p:cNvGrpSpPr/>
              <p:nvPr/>
            </p:nvGrpSpPr>
            <p:grpSpPr>
              <a:xfrm>
                <a:off x="-723560" y="-243565"/>
                <a:ext cx="11182009" cy="6208215"/>
                <a:chOff x="-571160" y="2728235"/>
                <a:chExt cx="11182009" cy="6208215"/>
              </a:xfrm>
            </p:grpSpPr>
            <p:grpSp>
              <p:nvGrpSpPr>
                <p:cNvPr id="568" name="Google Shape;568;p18"/>
                <p:cNvGrpSpPr/>
                <p:nvPr/>
              </p:nvGrpSpPr>
              <p:grpSpPr>
                <a:xfrm>
                  <a:off x="-571160" y="2728235"/>
                  <a:ext cx="11182009" cy="6208215"/>
                  <a:chOff x="-571160" y="2728235"/>
                  <a:chExt cx="11182009" cy="6208215"/>
                </a:xfrm>
              </p:grpSpPr>
              <p:sp>
                <p:nvSpPr>
                  <p:cNvPr id="569" name="Google Shape;569;p18"/>
                  <p:cNvSpPr/>
                  <p:nvPr/>
                </p:nvSpPr>
                <p:spPr>
                  <a:xfrm rot="10800000">
                    <a:off x="1081816" y="3399832"/>
                    <a:ext cx="145599" cy="75799"/>
                  </a:xfrm>
                  <a:custGeom>
                    <a:rect b="b" l="l" r="r" t="t"/>
                    <a:pathLst>
                      <a:path extrusionOk="0" h="923" w="1515">
                        <a:moveTo>
                          <a:pt x="93" y="1"/>
                        </a:moveTo>
                        <a:cubicBezTo>
                          <a:pt x="47" y="1"/>
                          <a:pt x="0" y="53"/>
                          <a:pt x="33" y="97"/>
                        </a:cubicBezTo>
                        <a:cubicBezTo>
                          <a:pt x="337" y="560"/>
                          <a:pt x="828" y="863"/>
                          <a:pt x="1377" y="921"/>
                        </a:cubicBezTo>
                        <a:cubicBezTo>
                          <a:pt x="1384" y="922"/>
                          <a:pt x="1391" y="923"/>
                          <a:pt x="1397" y="923"/>
                        </a:cubicBezTo>
                        <a:cubicBezTo>
                          <a:pt x="1502" y="923"/>
                          <a:pt x="1515" y="761"/>
                          <a:pt x="1399" y="740"/>
                        </a:cubicBezTo>
                        <a:cubicBezTo>
                          <a:pt x="893" y="646"/>
                          <a:pt x="467" y="430"/>
                          <a:pt x="134" y="18"/>
                        </a:cubicBezTo>
                        <a:cubicBezTo>
                          <a:pt x="122" y="6"/>
                          <a:pt x="108" y="1"/>
                          <a:pt x="93"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8"/>
                  <p:cNvSpPr/>
                  <p:nvPr/>
                </p:nvSpPr>
                <p:spPr>
                  <a:xfrm rot="10800000">
                    <a:off x="1172058" y="3391456"/>
                    <a:ext cx="107830" cy="119652"/>
                  </a:xfrm>
                  <a:custGeom>
                    <a:rect b="b" l="l" r="r" t="t"/>
                    <a:pathLst>
                      <a:path extrusionOk="0" h="1457" w="1122">
                        <a:moveTo>
                          <a:pt x="121" y="1"/>
                        </a:moveTo>
                        <a:cubicBezTo>
                          <a:pt x="104" y="1"/>
                          <a:pt x="84" y="12"/>
                          <a:pt x="80" y="31"/>
                        </a:cubicBezTo>
                        <a:cubicBezTo>
                          <a:pt x="1" y="638"/>
                          <a:pt x="377" y="1324"/>
                          <a:pt x="998" y="1454"/>
                        </a:cubicBezTo>
                        <a:cubicBezTo>
                          <a:pt x="1005" y="1456"/>
                          <a:pt x="1012" y="1457"/>
                          <a:pt x="1018" y="1457"/>
                        </a:cubicBezTo>
                        <a:cubicBezTo>
                          <a:pt x="1097" y="1457"/>
                          <a:pt x="1122" y="1336"/>
                          <a:pt x="1042" y="1310"/>
                        </a:cubicBezTo>
                        <a:cubicBezTo>
                          <a:pt x="492" y="1100"/>
                          <a:pt x="102" y="645"/>
                          <a:pt x="146" y="31"/>
                        </a:cubicBezTo>
                        <a:cubicBezTo>
                          <a:pt x="149" y="10"/>
                          <a:pt x="136" y="1"/>
                          <a:pt x="12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1" name="Google Shape;571;p18"/>
                  <p:cNvGrpSpPr/>
                  <p:nvPr/>
                </p:nvGrpSpPr>
                <p:grpSpPr>
                  <a:xfrm>
                    <a:off x="-571160" y="2728235"/>
                    <a:ext cx="11182009" cy="6208215"/>
                    <a:chOff x="-571160" y="2728235"/>
                    <a:chExt cx="11182009" cy="6208215"/>
                  </a:xfrm>
                </p:grpSpPr>
                <p:sp>
                  <p:nvSpPr>
                    <p:cNvPr id="572" name="Google Shape;572;p18"/>
                    <p:cNvSpPr/>
                    <p:nvPr/>
                  </p:nvSpPr>
                  <p:spPr>
                    <a:xfrm rot="10800000">
                      <a:off x="-80758" y="5771612"/>
                      <a:ext cx="52473" cy="184529"/>
                    </a:xfrm>
                    <a:custGeom>
                      <a:rect b="b" l="l" r="r" t="t"/>
                      <a:pathLst>
                        <a:path extrusionOk="0" h="2247" w="546">
                          <a:moveTo>
                            <a:pt x="94" y="1"/>
                          </a:moveTo>
                          <a:cubicBezTo>
                            <a:pt x="47" y="1"/>
                            <a:pt x="0" y="39"/>
                            <a:pt x="18" y="96"/>
                          </a:cubicBezTo>
                          <a:cubicBezTo>
                            <a:pt x="90" y="487"/>
                            <a:pt x="170" y="877"/>
                            <a:pt x="206" y="1274"/>
                          </a:cubicBezTo>
                          <a:cubicBezTo>
                            <a:pt x="242" y="1578"/>
                            <a:pt x="235" y="1889"/>
                            <a:pt x="300" y="2185"/>
                          </a:cubicBezTo>
                          <a:cubicBezTo>
                            <a:pt x="309" y="2228"/>
                            <a:pt x="338" y="2246"/>
                            <a:pt x="369" y="2246"/>
                          </a:cubicBezTo>
                          <a:cubicBezTo>
                            <a:pt x="411" y="2246"/>
                            <a:pt x="458" y="2213"/>
                            <a:pt x="466" y="2163"/>
                          </a:cubicBezTo>
                          <a:cubicBezTo>
                            <a:pt x="545" y="1506"/>
                            <a:pt x="357" y="682"/>
                            <a:pt x="170" y="53"/>
                          </a:cubicBezTo>
                          <a:cubicBezTo>
                            <a:pt x="155" y="16"/>
                            <a:pt x="125" y="1"/>
                            <a:pt x="9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8"/>
                    <p:cNvSpPr/>
                    <p:nvPr/>
                  </p:nvSpPr>
                  <p:spPr>
                    <a:xfrm rot="10800000">
                      <a:off x="-33474" y="5778593"/>
                      <a:ext cx="17395" cy="94769"/>
                    </a:xfrm>
                    <a:custGeom>
                      <a:rect b="b" l="l" r="r" t="t"/>
                      <a:pathLst>
                        <a:path extrusionOk="0" h="1154" w="181">
                          <a:moveTo>
                            <a:pt x="91" y="1"/>
                          </a:moveTo>
                          <a:cubicBezTo>
                            <a:pt x="56" y="1"/>
                            <a:pt x="22" y="24"/>
                            <a:pt x="22" y="71"/>
                          </a:cubicBezTo>
                          <a:cubicBezTo>
                            <a:pt x="15" y="404"/>
                            <a:pt x="8" y="736"/>
                            <a:pt x="0" y="1061"/>
                          </a:cubicBezTo>
                          <a:cubicBezTo>
                            <a:pt x="0" y="1123"/>
                            <a:pt x="45" y="1153"/>
                            <a:pt x="91" y="1153"/>
                          </a:cubicBezTo>
                          <a:cubicBezTo>
                            <a:pt x="136" y="1153"/>
                            <a:pt x="181" y="1123"/>
                            <a:pt x="181" y="1061"/>
                          </a:cubicBezTo>
                          <a:cubicBezTo>
                            <a:pt x="174" y="736"/>
                            <a:pt x="166" y="404"/>
                            <a:pt x="159" y="71"/>
                          </a:cubicBezTo>
                          <a:cubicBezTo>
                            <a:pt x="159" y="24"/>
                            <a:pt x="125" y="1"/>
                            <a:pt x="9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8"/>
                    <p:cNvSpPr/>
                    <p:nvPr/>
                  </p:nvSpPr>
                  <p:spPr>
                    <a:xfrm rot="10800000">
                      <a:off x="8653011" y="5925510"/>
                      <a:ext cx="192979" cy="21598"/>
                    </a:xfrm>
                    <a:custGeom>
                      <a:rect b="b" l="l" r="r" t="t"/>
                      <a:pathLst>
                        <a:path extrusionOk="0" h="263" w="2008">
                          <a:moveTo>
                            <a:pt x="71" y="1"/>
                          </a:moveTo>
                          <a:cubicBezTo>
                            <a:pt x="12" y="1"/>
                            <a:pt x="1" y="95"/>
                            <a:pt x="63" y="109"/>
                          </a:cubicBezTo>
                          <a:cubicBezTo>
                            <a:pt x="540" y="214"/>
                            <a:pt x="1030" y="262"/>
                            <a:pt x="1523" y="262"/>
                          </a:cubicBezTo>
                          <a:cubicBezTo>
                            <a:pt x="1643" y="262"/>
                            <a:pt x="1764" y="260"/>
                            <a:pt x="1884" y="254"/>
                          </a:cubicBezTo>
                          <a:cubicBezTo>
                            <a:pt x="2005" y="247"/>
                            <a:pt x="2007" y="51"/>
                            <a:pt x="1891" y="51"/>
                          </a:cubicBezTo>
                          <a:cubicBezTo>
                            <a:pt x="1889" y="51"/>
                            <a:pt x="1887" y="51"/>
                            <a:pt x="1884" y="52"/>
                          </a:cubicBezTo>
                          <a:cubicBezTo>
                            <a:pt x="1687" y="63"/>
                            <a:pt x="1490" y="69"/>
                            <a:pt x="1293" y="69"/>
                          </a:cubicBezTo>
                          <a:cubicBezTo>
                            <a:pt x="887" y="69"/>
                            <a:pt x="482" y="45"/>
                            <a:pt x="78" y="1"/>
                          </a:cubicBezTo>
                          <a:cubicBezTo>
                            <a:pt x="76" y="1"/>
                            <a:pt x="73" y="1"/>
                            <a:pt x="7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8"/>
                    <p:cNvSpPr/>
                    <p:nvPr/>
                  </p:nvSpPr>
                  <p:spPr>
                    <a:xfrm rot="10800000">
                      <a:off x="8717592" y="5885845"/>
                      <a:ext cx="286873" cy="65205"/>
                    </a:xfrm>
                    <a:custGeom>
                      <a:rect b="b" l="l" r="r" t="t"/>
                      <a:pathLst>
                        <a:path extrusionOk="0" h="794" w="2985">
                          <a:moveTo>
                            <a:pt x="86" y="0"/>
                          </a:moveTo>
                          <a:cubicBezTo>
                            <a:pt x="37" y="0"/>
                            <a:pt x="1" y="74"/>
                            <a:pt x="58" y="100"/>
                          </a:cubicBezTo>
                          <a:cubicBezTo>
                            <a:pt x="919" y="548"/>
                            <a:pt x="1880" y="793"/>
                            <a:pt x="2855" y="793"/>
                          </a:cubicBezTo>
                          <a:cubicBezTo>
                            <a:pt x="2869" y="793"/>
                            <a:pt x="2883" y="793"/>
                            <a:pt x="2897" y="793"/>
                          </a:cubicBezTo>
                          <a:cubicBezTo>
                            <a:pt x="2984" y="786"/>
                            <a:pt x="2984" y="663"/>
                            <a:pt x="2897" y="656"/>
                          </a:cubicBezTo>
                          <a:cubicBezTo>
                            <a:pt x="1929" y="649"/>
                            <a:pt x="975" y="432"/>
                            <a:pt x="108" y="6"/>
                          </a:cubicBezTo>
                          <a:cubicBezTo>
                            <a:pt x="101" y="2"/>
                            <a:pt x="93" y="0"/>
                            <a:pt x="86"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8"/>
                    <p:cNvSpPr/>
                    <p:nvPr/>
                  </p:nvSpPr>
                  <p:spPr>
                    <a:xfrm rot="10800000">
                      <a:off x="9227330" y="2728235"/>
                      <a:ext cx="152230" cy="116121"/>
                    </a:xfrm>
                    <a:custGeom>
                      <a:rect b="b" l="l" r="r" t="t"/>
                      <a:pathLst>
                        <a:path extrusionOk="0" h="1414" w="1584">
                          <a:moveTo>
                            <a:pt x="824" y="1"/>
                          </a:moveTo>
                          <a:cubicBezTo>
                            <a:pt x="586" y="1"/>
                            <a:pt x="350" y="124"/>
                            <a:pt x="188" y="309"/>
                          </a:cubicBezTo>
                          <a:cubicBezTo>
                            <a:pt x="174" y="323"/>
                            <a:pt x="152" y="337"/>
                            <a:pt x="123" y="337"/>
                          </a:cubicBezTo>
                          <a:cubicBezTo>
                            <a:pt x="1" y="612"/>
                            <a:pt x="37" y="937"/>
                            <a:pt x="232" y="1176"/>
                          </a:cubicBezTo>
                          <a:cubicBezTo>
                            <a:pt x="369" y="1332"/>
                            <a:pt x="583" y="1414"/>
                            <a:pt x="795" y="1414"/>
                          </a:cubicBezTo>
                          <a:cubicBezTo>
                            <a:pt x="986" y="1414"/>
                            <a:pt x="1175" y="1348"/>
                            <a:pt x="1308" y="1212"/>
                          </a:cubicBezTo>
                          <a:cubicBezTo>
                            <a:pt x="1583" y="916"/>
                            <a:pt x="1547" y="366"/>
                            <a:pt x="1215" y="128"/>
                          </a:cubicBezTo>
                          <a:cubicBezTo>
                            <a:pt x="1092" y="39"/>
                            <a:pt x="958" y="1"/>
                            <a:pt x="8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8"/>
                    <p:cNvSpPr/>
                    <p:nvPr/>
                  </p:nvSpPr>
                  <p:spPr>
                    <a:xfrm rot="10800000">
                      <a:off x="9398202" y="2908411"/>
                      <a:ext cx="364046" cy="381213"/>
                    </a:xfrm>
                    <a:custGeom>
                      <a:rect b="b" l="l" r="r" t="t"/>
                      <a:pathLst>
                        <a:path extrusionOk="0" h="4642" w="3788">
                          <a:moveTo>
                            <a:pt x="1096" y="3073"/>
                          </a:moveTo>
                          <a:cubicBezTo>
                            <a:pt x="1111" y="3073"/>
                            <a:pt x="1126" y="3081"/>
                            <a:pt x="1135" y="3100"/>
                          </a:cubicBezTo>
                          <a:lnTo>
                            <a:pt x="1135" y="3093"/>
                          </a:lnTo>
                          <a:cubicBezTo>
                            <a:pt x="1273" y="3389"/>
                            <a:pt x="1511" y="3613"/>
                            <a:pt x="1836" y="3635"/>
                          </a:cubicBezTo>
                          <a:cubicBezTo>
                            <a:pt x="1966" y="3649"/>
                            <a:pt x="1947" y="3825"/>
                            <a:pt x="1834" y="3825"/>
                          </a:cubicBezTo>
                          <a:cubicBezTo>
                            <a:pt x="1828" y="3825"/>
                            <a:pt x="1821" y="3824"/>
                            <a:pt x="1815" y="3823"/>
                          </a:cubicBezTo>
                          <a:cubicBezTo>
                            <a:pt x="1453" y="3779"/>
                            <a:pt x="1106" y="3505"/>
                            <a:pt x="1041" y="3136"/>
                          </a:cubicBezTo>
                          <a:cubicBezTo>
                            <a:pt x="1037" y="3103"/>
                            <a:pt x="1067" y="3073"/>
                            <a:pt x="1096" y="3073"/>
                          </a:cubicBezTo>
                          <a:close/>
                          <a:moveTo>
                            <a:pt x="772" y="2902"/>
                          </a:moveTo>
                          <a:cubicBezTo>
                            <a:pt x="798" y="2902"/>
                            <a:pt x="824" y="2922"/>
                            <a:pt x="810" y="2956"/>
                          </a:cubicBezTo>
                          <a:cubicBezTo>
                            <a:pt x="702" y="3245"/>
                            <a:pt x="731" y="3570"/>
                            <a:pt x="897" y="3837"/>
                          </a:cubicBezTo>
                          <a:cubicBezTo>
                            <a:pt x="1078" y="4105"/>
                            <a:pt x="1359" y="4162"/>
                            <a:pt x="1663" y="4191"/>
                          </a:cubicBezTo>
                          <a:cubicBezTo>
                            <a:pt x="1764" y="4206"/>
                            <a:pt x="1807" y="4365"/>
                            <a:pt x="1685" y="4394"/>
                          </a:cubicBezTo>
                          <a:cubicBezTo>
                            <a:pt x="1617" y="4409"/>
                            <a:pt x="1551" y="4417"/>
                            <a:pt x="1487" y="4417"/>
                          </a:cubicBezTo>
                          <a:cubicBezTo>
                            <a:pt x="781" y="4417"/>
                            <a:pt x="340" y="3516"/>
                            <a:pt x="738" y="2920"/>
                          </a:cubicBezTo>
                          <a:cubicBezTo>
                            <a:pt x="745" y="2907"/>
                            <a:pt x="759" y="2902"/>
                            <a:pt x="772" y="2902"/>
                          </a:cubicBezTo>
                          <a:close/>
                          <a:moveTo>
                            <a:pt x="2537" y="0"/>
                          </a:moveTo>
                          <a:cubicBezTo>
                            <a:pt x="1648" y="383"/>
                            <a:pt x="1056" y="1113"/>
                            <a:pt x="630" y="1966"/>
                          </a:cubicBezTo>
                          <a:cubicBezTo>
                            <a:pt x="189" y="2862"/>
                            <a:pt x="1" y="4473"/>
                            <a:pt x="1374" y="4632"/>
                          </a:cubicBezTo>
                          <a:cubicBezTo>
                            <a:pt x="1429" y="4638"/>
                            <a:pt x="1484" y="4641"/>
                            <a:pt x="1539" y="4641"/>
                          </a:cubicBezTo>
                          <a:cubicBezTo>
                            <a:pt x="2571" y="4641"/>
                            <a:pt x="3357" y="3565"/>
                            <a:pt x="3556" y="2645"/>
                          </a:cubicBezTo>
                          <a:cubicBezTo>
                            <a:pt x="3787" y="1640"/>
                            <a:pt x="3383" y="593"/>
                            <a:pt x="2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8"/>
                    <p:cNvSpPr/>
                    <p:nvPr/>
                  </p:nvSpPr>
                  <p:spPr>
                    <a:xfrm rot="10800000">
                      <a:off x="9573210" y="2975505"/>
                      <a:ext cx="89282" cy="62002"/>
                    </a:xfrm>
                    <a:custGeom>
                      <a:rect b="b" l="l" r="r" t="t"/>
                      <a:pathLst>
                        <a:path extrusionOk="0" h="755" w="929">
                          <a:moveTo>
                            <a:pt x="61" y="0"/>
                          </a:moveTo>
                          <a:cubicBezTo>
                            <a:pt x="32" y="0"/>
                            <a:pt x="1" y="32"/>
                            <a:pt x="11" y="66"/>
                          </a:cubicBezTo>
                          <a:cubicBezTo>
                            <a:pt x="76" y="435"/>
                            <a:pt x="415" y="702"/>
                            <a:pt x="777" y="753"/>
                          </a:cubicBezTo>
                          <a:cubicBezTo>
                            <a:pt x="783" y="754"/>
                            <a:pt x="790" y="755"/>
                            <a:pt x="796" y="755"/>
                          </a:cubicBezTo>
                          <a:cubicBezTo>
                            <a:pt x="909" y="755"/>
                            <a:pt x="929" y="579"/>
                            <a:pt x="806" y="565"/>
                          </a:cubicBezTo>
                          <a:cubicBezTo>
                            <a:pt x="473" y="543"/>
                            <a:pt x="235" y="319"/>
                            <a:pt x="97" y="23"/>
                          </a:cubicBezTo>
                          <a:cubicBezTo>
                            <a:pt x="88" y="7"/>
                            <a:pt x="75" y="0"/>
                            <a:pt x="6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8"/>
                    <p:cNvSpPr/>
                    <p:nvPr/>
                  </p:nvSpPr>
                  <p:spPr>
                    <a:xfrm rot="10800000">
                      <a:off x="9588491" y="2926725"/>
                      <a:ext cx="140986" cy="124087"/>
                    </a:xfrm>
                    <a:custGeom>
                      <a:rect b="b" l="l" r="r" t="t"/>
                      <a:pathLst>
                        <a:path extrusionOk="0" h="1511" w="1467">
                          <a:moveTo>
                            <a:pt x="430" y="1"/>
                          </a:moveTo>
                          <a:cubicBezTo>
                            <a:pt x="417" y="1"/>
                            <a:pt x="405" y="6"/>
                            <a:pt x="397" y="19"/>
                          </a:cubicBezTo>
                          <a:cubicBezTo>
                            <a:pt x="0" y="613"/>
                            <a:pt x="438" y="1510"/>
                            <a:pt x="1140" y="1510"/>
                          </a:cubicBezTo>
                          <a:cubicBezTo>
                            <a:pt x="1206" y="1510"/>
                            <a:pt x="1274" y="1502"/>
                            <a:pt x="1344" y="1486"/>
                          </a:cubicBezTo>
                          <a:cubicBezTo>
                            <a:pt x="1466" y="1457"/>
                            <a:pt x="1423" y="1298"/>
                            <a:pt x="1322" y="1291"/>
                          </a:cubicBezTo>
                          <a:cubicBezTo>
                            <a:pt x="1018" y="1254"/>
                            <a:pt x="737" y="1197"/>
                            <a:pt x="556" y="929"/>
                          </a:cubicBezTo>
                          <a:cubicBezTo>
                            <a:pt x="390" y="662"/>
                            <a:pt x="361" y="337"/>
                            <a:pt x="469" y="48"/>
                          </a:cubicBezTo>
                          <a:cubicBezTo>
                            <a:pt x="479" y="20"/>
                            <a:pt x="454" y="1"/>
                            <a:pt x="430"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8"/>
                    <p:cNvSpPr/>
                    <p:nvPr/>
                  </p:nvSpPr>
                  <p:spPr>
                    <a:xfrm rot="10800000">
                      <a:off x="9061742" y="3524659"/>
                      <a:ext cx="290045" cy="113575"/>
                    </a:xfrm>
                    <a:custGeom>
                      <a:rect b="b" l="l" r="r" t="t"/>
                      <a:pathLst>
                        <a:path extrusionOk="0" h="1383" w="3018">
                          <a:moveTo>
                            <a:pt x="2868" y="1"/>
                          </a:moveTo>
                          <a:cubicBezTo>
                            <a:pt x="2842" y="1"/>
                            <a:pt x="2814" y="10"/>
                            <a:pt x="2790" y="32"/>
                          </a:cubicBezTo>
                          <a:cubicBezTo>
                            <a:pt x="2027" y="746"/>
                            <a:pt x="1243" y="1211"/>
                            <a:pt x="175" y="1211"/>
                          </a:cubicBezTo>
                          <a:cubicBezTo>
                            <a:pt x="151" y="1211"/>
                            <a:pt x="126" y="1211"/>
                            <a:pt x="102" y="1210"/>
                          </a:cubicBezTo>
                          <a:cubicBezTo>
                            <a:pt x="1" y="1210"/>
                            <a:pt x="8" y="1347"/>
                            <a:pt x="102" y="1362"/>
                          </a:cubicBezTo>
                          <a:cubicBezTo>
                            <a:pt x="220" y="1376"/>
                            <a:pt x="340" y="1383"/>
                            <a:pt x="462" y="1383"/>
                          </a:cubicBezTo>
                          <a:cubicBezTo>
                            <a:pt x="1409" y="1383"/>
                            <a:pt x="2438" y="963"/>
                            <a:pt x="2963" y="162"/>
                          </a:cubicBezTo>
                          <a:cubicBezTo>
                            <a:pt x="3017" y="82"/>
                            <a:pt x="2947" y="1"/>
                            <a:pt x="2868"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1" name="Google Shape;581;p18"/>
                    <p:cNvGrpSpPr/>
                    <p:nvPr/>
                  </p:nvGrpSpPr>
                  <p:grpSpPr>
                    <a:xfrm>
                      <a:off x="-571160" y="3332081"/>
                      <a:ext cx="11182009" cy="5604368"/>
                      <a:chOff x="-571160" y="3332081"/>
                      <a:chExt cx="11182009" cy="5604368"/>
                    </a:xfrm>
                  </p:grpSpPr>
                  <p:sp>
                    <p:nvSpPr>
                      <p:cNvPr id="582" name="Google Shape;582;p18"/>
                      <p:cNvSpPr/>
                      <p:nvPr/>
                    </p:nvSpPr>
                    <p:spPr>
                      <a:xfrm rot="10800000">
                        <a:off x="9962817" y="4820798"/>
                        <a:ext cx="171547" cy="48699"/>
                      </a:xfrm>
                      <a:custGeom>
                        <a:rect b="b" l="l" r="r" t="t"/>
                        <a:pathLst>
                          <a:path extrusionOk="0" h="593" w="1785">
                            <a:moveTo>
                              <a:pt x="1403" y="0"/>
                            </a:moveTo>
                            <a:cubicBezTo>
                              <a:pt x="943" y="0"/>
                              <a:pt x="432" y="181"/>
                              <a:pt x="72" y="421"/>
                            </a:cubicBezTo>
                            <a:cubicBezTo>
                              <a:pt x="1" y="466"/>
                              <a:pt x="34" y="593"/>
                              <a:pt x="109" y="593"/>
                            </a:cubicBezTo>
                            <a:cubicBezTo>
                              <a:pt x="118" y="593"/>
                              <a:pt x="127" y="591"/>
                              <a:pt x="137" y="587"/>
                            </a:cubicBezTo>
                            <a:cubicBezTo>
                              <a:pt x="383" y="472"/>
                              <a:pt x="628" y="385"/>
                              <a:pt x="888" y="320"/>
                            </a:cubicBezTo>
                            <a:cubicBezTo>
                              <a:pt x="1148" y="262"/>
                              <a:pt x="1416" y="269"/>
                              <a:pt x="1676" y="233"/>
                            </a:cubicBezTo>
                            <a:cubicBezTo>
                              <a:pt x="1784" y="204"/>
                              <a:pt x="1784" y="52"/>
                              <a:pt x="1676" y="23"/>
                            </a:cubicBezTo>
                            <a:cubicBezTo>
                              <a:pt x="1588" y="8"/>
                              <a:pt x="1497" y="0"/>
                              <a:pt x="1403"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8"/>
                      <p:cNvSpPr/>
                      <p:nvPr/>
                    </p:nvSpPr>
                    <p:spPr>
                      <a:xfrm rot="10800000">
                        <a:off x="9966276" y="4700735"/>
                        <a:ext cx="238148" cy="121213"/>
                      </a:xfrm>
                      <a:custGeom>
                        <a:rect b="b" l="l" r="r" t="t"/>
                        <a:pathLst>
                          <a:path extrusionOk="0" h="1476" w="2478">
                            <a:moveTo>
                              <a:pt x="2376" y="1"/>
                            </a:moveTo>
                            <a:cubicBezTo>
                              <a:pt x="1458" y="1"/>
                              <a:pt x="526" y="651"/>
                              <a:pt x="28" y="1388"/>
                            </a:cubicBezTo>
                            <a:cubicBezTo>
                              <a:pt x="0" y="1432"/>
                              <a:pt x="39" y="1476"/>
                              <a:pt x="81" y="1476"/>
                            </a:cubicBezTo>
                            <a:cubicBezTo>
                              <a:pt x="95" y="1476"/>
                              <a:pt x="109" y="1471"/>
                              <a:pt x="122" y="1461"/>
                            </a:cubicBezTo>
                            <a:cubicBezTo>
                              <a:pt x="418" y="1128"/>
                              <a:pt x="765" y="846"/>
                              <a:pt x="1148" y="615"/>
                            </a:cubicBezTo>
                            <a:cubicBezTo>
                              <a:pt x="1545" y="391"/>
                              <a:pt x="1964" y="297"/>
                              <a:pt x="2398" y="153"/>
                            </a:cubicBezTo>
                            <a:cubicBezTo>
                              <a:pt x="2477" y="131"/>
                              <a:pt x="2463" y="8"/>
                              <a:pt x="237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8"/>
                      <p:cNvSpPr/>
                      <p:nvPr/>
                    </p:nvSpPr>
                    <p:spPr>
                      <a:xfrm rot="10800000">
                        <a:off x="-571160" y="3332081"/>
                        <a:ext cx="11182009" cy="5604368"/>
                      </a:xfrm>
                      <a:custGeom>
                        <a:rect b="b" l="l" r="r" t="t"/>
                        <a:pathLst>
                          <a:path extrusionOk="0" h="68244" w="116352">
                            <a:moveTo>
                              <a:pt x="9155" y="5594"/>
                            </a:moveTo>
                            <a:cubicBezTo>
                              <a:pt x="9527" y="5594"/>
                              <a:pt x="9896" y="5619"/>
                              <a:pt x="10240" y="5676"/>
                            </a:cubicBezTo>
                            <a:cubicBezTo>
                              <a:pt x="10348" y="5690"/>
                              <a:pt x="10305" y="5835"/>
                              <a:pt x="10218" y="5842"/>
                            </a:cubicBezTo>
                            <a:lnTo>
                              <a:pt x="10218" y="5849"/>
                            </a:lnTo>
                            <a:cubicBezTo>
                              <a:pt x="9763" y="5877"/>
                              <a:pt x="9310" y="5892"/>
                              <a:pt x="8857" y="5892"/>
                            </a:cubicBezTo>
                            <a:cubicBezTo>
                              <a:pt x="8497" y="5892"/>
                              <a:pt x="8137" y="5883"/>
                              <a:pt x="7776" y="5864"/>
                            </a:cubicBezTo>
                            <a:cubicBezTo>
                              <a:pt x="7689" y="5864"/>
                              <a:pt x="7660" y="5719"/>
                              <a:pt x="7754" y="5705"/>
                            </a:cubicBezTo>
                            <a:cubicBezTo>
                              <a:pt x="8194" y="5636"/>
                              <a:pt x="8676" y="5594"/>
                              <a:pt x="9155" y="5594"/>
                            </a:cubicBezTo>
                            <a:close/>
                            <a:moveTo>
                              <a:pt x="72548" y="5842"/>
                            </a:moveTo>
                            <a:cubicBezTo>
                              <a:pt x="72820" y="5842"/>
                              <a:pt x="73092" y="5846"/>
                              <a:pt x="73362" y="5856"/>
                            </a:cubicBezTo>
                            <a:cubicBezTo>
                              <a:pt x="73470" y="5856"/>
                              <a:pt x="73470" y="6015"/>
                              <a:pt x="73362" y="6015"/>
                            </a:cubicBezTo>
                            <a:cubicBezTo>
                              <a:pt x="73092" y="6026"/>
                              <a:pt x="72820" y="6030"/>
                              <a:pt x="72548" y="6030"/>
                            </a:cubicBezTo>
                            <a:cubicBezTo>
                              <a:pt x="71854" y="6030"/>
                              <a:pt x="71157" y="6004"/>
                              <a:pt x="70471" y="5994"/>
                            </a:cubicBezTo>
                            <a:cubicBezTo>
                              <a:pt x="70392" y="5994"/>
                              <a:pt x="70392" y="5878"/>
                              <a:pt x="70471" y="5878"/>
                            </a:cubicBezTo>
                            <a:cubicBezTo>
                              <a:pt x="71157" y="5868"/>
                              <a:pt x="71854" y="5842"/>
                              <a:pt x="72548" y="5842"/>
                            </a:cubicBezTo>
                            <a:close/>
                            <a:moveTo>
                              <a:pt x="10486" y="6182"/>
                            </a:moveTo>
                            <a:cubicBezTo>
                              <a:pt x="10637" y="6182"/>
                              <a:pt x="10637" y="6406"/>
                              <a:pt x="10486" y="6406"/>
                            </a:cubicBezTo>
                            <a:lnTo>
                              <a:pt x="10493" y="6406"/>
                            </a:lnTo>
                            <a:cubicBezTo>
                              <a:pt x="10338" y="6406"/>
                              <a:pt x="10183" y="6406"/>
                              <a:pt x="10027" y="6406"/>
                            </a:cubicBezTo>
                            <a:cubicBezTo>
                              <a:pt x="9638" y="6406"/>
                              <a:pt x="9247" y="6403"/>
                              <a:pt x="8860" y="6377"/>
                            </a:cubicBezTo>
                            <a:cubicBezTo>
                              <a:pt x="8773" y="6355"/>
                              <a:pt x="8773" y="6225"/>
                              <a:pt x="8860" y="6203"/>
                            </a:cubicBezTo>
                            <a:cubicBezTo>
                              <a:pt x="9402" y="6182"/>
                              <a:pt x="9944" y="6182"/>
                              <a:pt x="10486" y="6182"/>
                            </a:cubicBezTo>
                            <a:close/>
                            <a:moveTo>
                              <a:pt x="73448" y="6406"/>
                            </a:moveTo>
                            <a:cubicBezTo>
                              <a:pt x="73542" y="6406"/>
                              <a:pt x="73542" y="6550"/>
                              <a:pt x="73448" y="6550"/>
                            </a:cubicBezTo>
                            <a:cubicBezTo>
                              <a:pt x="72964" y="6550"/>
                              <a:pt x="72487" y="6543"/>
                              <a:pt x="72003" y="6536"/>
                            </a:cubicBezTo>
                            <a:cubicBezTo>
                              <a:pt x="71924" y="6536"/>
                              <a:pt x="71924" y="6420"/>
                              <a:pt x="72003" y="6420"/>
                            </a:cubicBezTo>
                            <a:cubicBezTo>
                              <a:pt x="72487" y="6413"/>
                              <a:pt x="72964" y="6406"/>
                              <a:pt x="73448" y="6406"/>
                            </a:cubicBezTo>
                            <a:close/>
                            <a:moveTo>
                              <a:pt x="97229" y="14394"/>
                            </a:moveTo>
                            <a:cubicBezTo>
                              <a:pt x="97309" y="14394"/>
                              <a:pt x="97389" y="14395"/>
                              <a:pt x="97469" y="14398"/>
                            </a:cubicBezTo>
                            <a:cubicBezTo>
                              <a:pt x="97628" y="14398"/>
                              <a:pt x="97628" y="14629"/>
                              <a:pt x="97469" y="14629"/>
                            </a:cubicBezTo>
                            <a:cubicBezTo>
                              <a:pt x="97374" y="14634"/>
                              <a:pt x="97280" y="14636"/>
                              <a:pt x="97185" y="14636"/>
                            </a:cubicBezTo>
                            <a:cubicBezTo>
                              <a:pt x="96860" y="14636"/>
                              <a:pt x="96534" y="14613"/>
                              <a:pt x="96204" y="14608"/>
                            </a:cubicBezTo>
                            <a:lnTo>
                              <a:pt x="96211" y="14608"/>
                            </a:lnTo>
                            <a:cubicBezTo>
                              <a:pt x="96089" y="14608"/>
                              <a:pt x="96089" y="14427"/>
                              <a:pt x="96204" y="14427"/>
                            </a:cubicBezTo>
                            <a:cubicBezTo>
                              <a:pt x="96549" y="14415"/>
                              <a:pt x="96889" y="14394"/>
                              <a:pt x="97229" y="14394"/>
                            </a:cubicBezTo>
                            <a:close/>
                            <a:moveTo>
                              <a:pt x="97330" y="14902"/>
                            </a:moveTo>
                            <a:cubicBezTo>
                              <a:pt x="97421" y="14902"/>
                              <a:pt x="97473" y="15039"/>
                              <a:pt x="97382" y="15106"/>
                            </a:cubicBezTo>
                            <a:cubicBezTo>
                              <a:pt x="96975" y="15414"/>
                              <a:pt x="96469" y="15560"/>
                              <a:pt x="95962" y="15560"/>
                            </a:cubicBezTo>
                            <a:cubicBezTo>
                              <a:pt x="95614" y="15560"/>
                              <a:pt x="95265" y="15491"/>
                              <a:pt x="94947" y="15359"/>
                            </a:cubicBezTo>
                            <a:cubicBezTo>
                              <a:pt x="94856" y="15320"/>
                              <a:pt x="94882" y="15188"/>
                              <a:pt x="94961" y="15188"/>
                            </a:cubicBezTo>
                            <a:cubicBezTo>
                              <a:pt x="94970" y="15188"/>
                              <a:pt x="94980" y="15189"/>
                              <a:pt x="94990" y="15193"/>
                            </a:cubicBezTo>
                            <a:cubicBezTo>
                              <a:pt x="95283" y="15300"/>
                              <a:pt x="95569" y="15351"/>
                              <a:pt x="95849" y="15351"/>
                            </a:cubicBezTo>
                            <a:cubicBezTo>
                              <a:pt x="96340" y="15351"/>
                              <a:pt x="96813" y="15195"/>
                              <a:pt x="97274" y="14918"/>
                            </a:cubicBezTo>
                            <a:cubicBezTo>
                              <a:pt x="97293" y="14907"/>
                              <a:pt x="97312" y="14902"/>
                              <a:pt x="97330" y="14902"/>
                            </a:cubicBezTo>
                            <a:close/>
                            <a:moveTo>
                              <a:pt x="50505" y="23590"/>
                            </a:moveTo>
                            <a:cubicBezTo>
                              <a:pt x="51018" y="23597"/>
                              <a:pt x="51524" y="23713"/>
                              <a:pt x="51986" y="23937"/>
                            </a:cubicBezTo>
                            <a:cubicBezTo>
                              <a:pt x="52061" y="23968"/>
                              <a:pt x="52018" y="24068"/>
                              <a:pt x="51949" y="24068"/>
                            </a:cubicBezTo>
                            <a:cubicBezTo>
                              <a:pt x="51938" y="24068"/>
                              <a:pt x="51926" y="24066"/>
                              <a:pt x="51914" y="24059"/>
                            </a:cubicBezTo>
                            <a:cubicBezTo>
                              <a:pt x="51473" y="23843"/>
                              <a:pt x="50996" y="23720"/>
                              <a:pt x="50505" y="23691"/>
                            </a:cubicBezTo>
                            <a:cubicBezTo>
                              <a:pt x="50440" y="23684"/>
                              <a:pt x="50440" y="23590"/>
                              <a:pt x="50505" y="23590"/>
                            </a:cubicBezTo>
                            <a:close/>
                            <a:moveTo>
                              <a:pt x="50148" y="23997"/>
                            </a:moveTo>
                            <a:cubicBezTo>
                              <a:pt x="50653" y="23997"/>
                              <a:pt x="51156" y="24080"/>
                              <a:pt x="51618" y="24262"/>
                            </a:cubicBezTo>
                            <a:cubicBezTo>
                              <a:pt x="51711" y="24302"/>
                              <a:pt x="51688" y="24439"/>
                              <a:pt x="51594" y="24439"/>
                            </a:cubicBezTo>
                            <a:cubicBezTo>
                              <a:pt x="51586" y="24439"/>
                              <a:pt x="51577" y="24438"/>
                              <a:pt x="51567" y="24435"/>
                            </a:cubicBezTo>
                            <a:cubicBezTo>
                              <a:pt x="50988" y="24271"/>
                              <a:pt x="50435" y="24177"/>
                              <a:pt x="49873" y="24177"/>
                            </a:cubicBezTo>
                            <a:cubicBezTo>
                              <a:pt x="49494" y="24177"/>
                              <a:pt x="49111" y="24219"/>
                              <a:pt x="48713" y="24312"/>
                            </a:cubicBezTo>
                            <a:cubicBezTo>
                              <a:pt x="48708" y="24313"/>
                              <a:pt x="48704" y="24314"/>
                              <a:pt x="48700" y="24314"/>
                            </a:cubicBezTo>
                            <a:cubicBezTo>
                              <a:pt x="48651" y="24314"/>
                              <a:pt x="48631" y="24239"/>
                              <a:pt x="48684" y="24226"/>
                            </a:cubicBezTo>
                            <a:cubicBezTo>
                              <a:pt x="49147" y="24078"/>
                              <a:pt x="49649" y="23997"/>
                              <a:pt x="50148" y="23997"/>
                            </a:cubicBezTo>
                            <a:close/>
                            <a:moveTo>
                              <a:pt x="18429" y="36394"/>
                            </a:moveTo>
                            <a:cubicBezTo>
                              <a:pt x="18431" y="36394"/>
                              <a:pt x="18433" y="36394"/>
                              <a:pt x="18435" y="36395"/>
                            </a:cubicBezTo>
                            <a:cubicBezTo>
                              <a:pt x="18844" y="36444"/>
                              <a:pt x="19258" y="36466"/>
                              <a:pt x="19670" y="36466"/>
                            </a:cubicBezTo>
                            <a:cubicBezTo>
                              <a:pt x="19861" y="36466"/>
                              <a:pt x="20051" y="36462"/>
                              <a:pt x="20241" y="36453"/>
                            </a:cubicBezTo>
                            <a:cubicBezTo>
                              <a:pt x="20244" y="36452"/>
                              <a:pt x="20246" y="36452"/>
                              <a:pt x="20248" y="36452"/>
                            </a:cubicBezTo>
                            <a:cubicBezTo>
                              <a:pt x="20371" y="36452"/>
                              <a:pt x="20369" y="36641"/>
                              <a:pt x="20241" y="36648"/>
                            </a:cubicBezTo>
                            <a:lnTo>
                              <a:pt x="20248" y="36655"/>
                            </a:lnTo>
                            <a:cubicBezTo>
                              <a:pt x="20128" y="36661"/>
                              <a:pt x="20007" y="36663"/>
                              <a:pt x="19887" y="36663"/>
                            </a:cubicBezTo>
                            <a:cubicBezTo>
                              <a:pt x="19394" y="36663"/>
                              <a:pt x="18902" y="36615"/>
                              <a:pt x="18420" y="36510"/>
                            </a:cubicBezTo>
                            <a:cubicBezTo>
                              <a:pt x="18364" y="36496"/>
                              <a:pt x="18376" y="36394"/>
                              <a:pt x="18429" y="36394"/>
                            </a:cubicBezTo>
                            <a:close/>
                            <a:moveTo>
                              <a:pt x="16794" y="36350"/>
                            </a:moveTo>
                            <a:cubicBezTo>
                              <a:pt x="16803" y="36350"/>
                              <a:pt x="16813" y="36353"/>
                              <a:pt x="16823" y="36359"/>
                            </a:cubicBezTo>
                            <a:cubicBezTo>
                              <a:pt x="17690" y="36778"/>
                              <a:pt x="18644" y="37002"/>
                              <a:pt x="19612" y="37002"/>
                            </a:cubicBezTo>
                            <a:cubicBezTo>
                              <a:pt x="19699" y="37016"/>
                              <a:pt x="19699" y="37139"/>
                              <a:pt x="19612" y="37146"/>
                            </a:cubicBezTo>
                            <a:lnTo>
                              <a:pt x="19612" y="37153"/>
                            </a:lnTo>
                            <a:cubicBezTo>
                              <a:pt x="18622" y="37146"/>
                              <a:pt x="17647" y="36908"/>
                              <a:pt x="16773" y="36445"/>
                            </a:cubicBezTo>
                            <a:cubicBezTo>
                              <a:pt x="16718" y="36421"/>
                              <a:pt x="16745" y="36350"/>
                              <a:pt x="16794" y="36350"/>
                            </a:cubicBezTo>
                            <a:close/>
                            <a:moveTo>
                              <a:pt x="110664" y="37300"/>
                            </a:moveTo>
                            <a:cubicBezTo>
                              <a:pt x="110697" y="37300"/>
                              <a:pt x="110729" y="37323"/>
                              <a:pt x="110729" y="37370"/>
                            </a:cubicBezTo>
                            <a:cubicBezTo>
                              <a:pt x="110743" y="37703"/>
                              <a:pt x="110751" y="38035"/>
                              <a:pt x="110758" y="38360"/>
                            </a:cubicBezTo>
                            <a:cubicBezTo>
                              <a:pt x="110758" y="38422"/>
                              <a:pt x="110713" y="38452"/>
                              <a:pt x="110668" y="38452"/>
                            </a:cubicBezTo>
                            <a:cubicBezTo>
                              <a:pt x="110622" y="38452"/>
                              <a:pt x="110577" y="38422"/>
                              <a:pt x="110577" y="38360"/>
                            </a:cubicBezTo>
                            <a:lnTo>
                              <a:pt x="110570" y="38360"/>
                            </a:lnTo>
                            <a:cubicBezTo>
                              <a:pt x="110577" y="38035"/>
                              <a:pt x="110585" y="37703"/>
                              <a:pt x="110599" y="37370"/>
                            </a:cubicBezTo>
                            <a:cubicBezTo>
                              <a:pt x="110599" y="37323"/>
                              <a:pt x="110631" y="37300"/>
                              <a:pt x="110664" y="37300"/>
                            </a:cubicBezTo>
                            <a:close/>
                            <a:moveTo>
                              <a:pt x="110804" y="36295"/>
                            </a:moveTo>
                            <a:cubicBezTo>
                              <a:pt x="110832" y="36295"/>
                              <a:pt x="110859" y="36310"/>
                              <a:pt x="110874" y="36344"/>
                            </a:cubicBezTo>
                            <a:cubicBezTo>
                              <a:pt x="111061" y="36973"/>
                              <a:pt x="111257" y="37797"/>
                              <a:pt x="111170" y="38454"/>
                            </a:cubicBezTo>
                            <a:cubicBezTo>
                              <a:pt x="111166" y="38504"/>
                              <a:pt x="111119" y="38537"/>
                              <a:pt x="111075" y="38537"/>
                            </a:cubicBezTo>
                            <a:cubicBezTo>
                              <a:pt x="111043" y="38537"/>
                              <a:pt x="111013" y="38519"/>
                              <a:pt x="111004" y="38476"/>
                            </a:cubicBezTo>
                            <a:cubicBezTo>
                              <a:pt x="110946" y="38180"/>
                              <a:pt x="110946" y="37869"/>
                              <a:pt x="110917" y="37565"/>
                            </a:cubicBezTo>
                            <a:lnTo>
                              <a:pt x="110910" y="37565"/>
                            </a:lnTo>
                            <a:cubicBezTo>
                              <a:pt x="110874" y="37168"/>
                              <a:pt x="110794" y="36778"/>
                              <a:pt x="110729" y="36387"/>
                            </a:cubicBezTo>
                            <a:cubicBezTo>
                              <a:pt x="110720" y="36331"/>
                              <a:pt x="110762" y="36295"/>
                              <a:pt x="110804" y="36295"/>
                            </a:cubicBezTo>
                            <a:close/>
                            <a:moveTo>
                              <a:pt x="64328" y="47171"/>
                            </a:moveTo>
                            <a:cubicBezTo>
                              <a:pt x="64492" y="47171"/>
                              <a:pt x="64652" y="47188"/>
                              <a:pt x="64806" y="47227"/>
                            </a:cubicBezTo>
                            <a:cubicBezTo>
                              <a:pt x="64917" y="47241"/>
                              <a:pt x="64901" y="47408"/>
                              <a:pt x="64791" y="47408"/>
                            </a:cubicBezTo>
                            <a:cubicBezTo>
                              <a:pt x="64786" y="47408"/>
                              <a:pt x="64782" y="47408"/>
                              <a:pt x="64777" y="47408"/>
                            </a:cubicBezTo>
                            <a:lnTo>
                              <a:pt x="64777" y="47400"/>
                            </a:lnTo>
                            <a:cubicBezTo>
                              <a:pt x="64473" y="47422"/>
                              <a:pt x="64177" y="47393"/>
                              <a:pt x="63874" y="47436"/>
                            </a:cubicBezTo>
                            <a:cubicBezTo>
                              <a:pt x="63570" y="47473"/>
                              <a:pt x="63274" y="47552"/>
                              <a:pt x="62992" y="47660"/>
                            </a:cubicBezTo>
                            <a:cubicBezTo>
                              <a:pt x="62982" y="47664"/>
                              <a:pt x="62972" y="47666"/>
                              <a:pt x="62962" y="47666"/>
                            </a:cubicBezTo>
                            <a:cubicBezTo>
                              <a:pt x="62877" y="47666"/>
                              <a:pt x="62850" y="47526"/>
                              <a:pt x="62941" y="47487"/>
                            </a:cubicBezTo>
                            <a:cubicBezTo>
                              <a:pt x="63355" y="47315"/>
                              <a:pt x="63853" y="47171"/>
                              <a:pt x="64328" y="47171"/>
                            </a:cubicBezTo>
                            <a:close/>
                            <a:moveTo>
                              <a:pt x="23954" y="47295"/>
                            </a:moveTo>
                            <a:cubicBezTo>
                              <a:pt x="23962" y="47295"/>
                              <a:pt x="23969" y="47297"/>
                              <a:pt x="23977" y="47299"/>
                            </a:cubicBezTo>
                            <a:cubicBezTo>
                              <a:pt x="24432" y="47465"/>
                              <a:pt x="24837" y="47762"/>
                              <a:pt x="25126" y="48159"/>
                            </a:cubicBezTo>
                            <a:cubicBezTo>
                              <a:pt x="25187" y="48241"/>
                              <a:pt x="25105" y="48326"/>
                              <a:pt x="25020" y="48326"/>
                            </a:cubicBezTo>
                            <a:cubicBezTo>
                              <a:pt x="24985" y="48326"/>
                              <a:pt x="24949" y="48311"/>
                              <a:pt x="24924" y="48275"/>
                            </a:cubicBezTo>
                            <a:cubicBezTo>
                              <a:pt x="24671" y="47906"/>
                              <a:pt x="24324" y="47624"/>
                              <a:pt x="23912" y="47451"/>
                            </a:cubicBezTo>
                            <a:cubicBezTo>
                              <a:pt x="23833" y="47418"/>
                              <a:pt x="23880" y="47295"/>
                              <a:pt x="23954" y="47295"/>
                            </a:cubicBezTo>
                            <a:close/>
                            <a:moveTo>
                              <a:pt x="64054" y="47819"/>
                            </a:moveTo>
                            <a:cubicBezTo>
                              <a:pt x="64184" y="47834"/>
                              <a:pt x="64184" y="48022"/>
                              <a:pt x="64054" y="48036"/>
                            </a:cubicBezTo>
                            <a:cubicBezTo>
                              <a:pt x="63259" y="48043"/>
                              <a:pt x="62472" y="48217"/>
                              <a:pt x="61742" y="48542"/>
                            </a:cubicBezTo>
                            <a:cubicBezTo>
                              <a:pt x="61733" y="48546"/>
                              <a:pt x="61724" y="48547"/>
                              <a:pt x="61716" y="48547"/>
                            </a:cubicBezTo>
                            <a:cubicBezTo>
                              <a:pt x="61656" y="48547"/>
                              <a:pt x="61613" y="48464"/>
                              <a:pt x="61677" y="48426"/>
                            </a:cubicBezTo>
                            <a:cubicBezTo>
                              <a:pt x="62414" y="48051"/>
                              <a:pt x="63223" y="47841"/>
                              <a:pt x="64054" y="47819"/>
                            </a:cubicBezTo>
                            <a:close/>
                            <a:moveTo>
                              <a:pt x="22417" y="47334"/>
                            </a:moveTo>
                            <a:cubicBezTo>
                              <a:pt x="22422" y="47334"/>
                              <a:pt x="22426" y="47334"/>
                              <a:pt x="22431" y="47335"/>
                            </a:cubicBezTo>
                            <a:cubicBezTo>
                              <a:pt x="23341" y="47566"/>
                              <a:pt x="24216" y="47949"/>
                              <a:pt x="24996" y="48477"/>
                            </a:cubicBezTo>
                            <a:cubicBezTo>
                              <a:pt x="25093" y="48537"/>
                              <a:pt x="25033" y="48684"/>
                              <a:pt x="24943" y="48684"/>
                            </a:cubicBezTo>
                            <a:cubicBezTo>
                              <a:pt x="24925" y="48684"/>
                              <a:pt x="24907" y="48678"/>
                              <a:pt x="24888" y="48665"/>
                            </a:cubicBezTo>
                            <a:cubicBezTo>
                              <a:pt x="24114" y="48159"/>
                              <a:pt x="23276" y="47740"/>
                              <a:pt x="22402" y="47436"/>
                            </a:cubicBezTo>
                            <a:cubicBezTo>
                              <a:pt x="22341" y="47416"/>
                              <a:pt x="22362" y="47334"/>
                              <a:pt x="22417" y="47334"/>
                            </a:cubicBezTo>
                            <a:close/>
                            <a:moveTo>
                              <a:pt x="86296" y="48823"/>
                            </a:moveTo>
                            <a:cubicBezTo>
                              <a:pt x="86296" y="48823"/>
                              <a:pt x="86297" y="48823"/>
                              <a:pt x="86297" y="48824"/>
                            </a:cubicBezTo>
                            <a:cubicBezTo>
                              <a:pt x="86301" y="48827"/>
                              <a:pt x="86305" y="48831"/>
                              <a:pt x="86310" y="48833"/>
                            </a:cubicBezTo>
                            <a:lnTo>
                              <a:pt x="86310" y="48833"/>
                            </a:lnTo>
                            <a:cubicBezTo>
                              <a:pt x="86305" y="48830"/>
                              <a:pt x="86300" y="48826"/>
                              <a:pt x="86296" y="48823"/>
                            </a:cubicBezTo>
                            <a:close/>
                            <a:moveTo>
                              <a:pt x="84017" y="47852"/>
                            </a:moveTo>
                            <a:cubicBezTo>
                              <a:pt x="84025" y="47852"/>
                              <a:pt x="84034" y="47853"/>
                              <a:pt x="84042" y="47856"/>
                            </a:cubicBezTo>
                            <a:cubicBezTo>
                              <a:pt x="84825" y="48019"/>
                              <a:pt x="85650" y="48337"/>
                              <a:pt x="86296" y="48823"/>
                            </a:cubicBezTo>
                            <a:lnTo>
                              <a:pt x="86296" y="48823"/>
                            </a:lnTo>
                            <a:cubicBezTo>
                              <a:pt x="86152" y="48679"/>
                              <a:pt x="85993" y="48549"/>
                              <a:pt x="85827" y="48434"/>
                            </a:cubicBezTo>
                            <a:cubicBezTo>
                              <a:pt x="85654" y="48325"/>
                              <a:pt x="85466" y="48231"/>
                              <a:pt x="85271" y="48159"/>
                            </a:cubicBezTo>
                            <a:cubicBezTo>
                              <a:pt x="85203" y="48139"/>
                              <a:pt x="85231" y="48042"/>
                              <a:pt x="85294" y="48042"/>
                            </a:cubicBezTo>
                            <a:cubicBezTo>
                              <a:pt x="85298" y="48042"/>
                              <a:pt x="85302" y="48043"/>
                              <a:pt x="85307" y="48043"/>
                            </a:cubicBezTo>
                            <a:lnTo>
                              <a:pt x="85300" y="48043"/>
                            </a:lnTo>
                            <a:cubicBezTo>
                              <a:pt x="85704" y="48130"/>
                              <a:pt x="86167" y="48354"/>
                              <a:pt x="86441" y="48679"/>
                            </a:cubicBezTo>
                            <a:cubicBezTo>
                              <a:pt x="86509" y="48753"/>
                              <a:pt x="86440" y="48849"/>
                              <a:pt x="86362" y="48849"/>
                            </a:cubicBezTo>
                            <a:cubicBezTo>
                              <a:pt x="86344" y="48849"/>
                              <a:pt x="86327" y="48844"/>
                              <a:pt x="86310" y="48833"/>
                            </a:cubicBezTo>
                            <a:lnTo>
                              <a:pt x="86310" y="48833"/>
                            </a:lnTo>
                            <a:cubicBezTo>
                              <a:pt x="86315" y="48837"/>
                              <a:pt x="86320" y="48841"/>
                              <a:pt x="86326" y="48846"/>
                            </a:cubicBezTo>
                            <a:cubicBezTo>
                              <a:pt x="86423" y="48919"/>
                              <a:pt x="86366" y="49064"/>
                              <a:pt x="86268" y="49064"/>
                            </a:cubicBezTo>
                            <a:cubicBezTo>
                              <a:pt x="86250" y="49064"/>
                              <a:pt x="86230" y="49059"/>
                              <a:pt x="86210" y="49048"/>
                            </a:cubicBezTo>
                            <a:cubicBezTo>
                              <a:pt x="85480" y="48629"/>
                              <a:pt x="84801" y="48275"/>
                              <a:pt x="83999" y="48007"/>
                            </a:cubicBezTo>
                            <a:cubicBezTo>
                              <a:pt x="83906" y="47981"/>
                              <a:pt x="83935" y="47852"/>
                              <a:pt x="84017" y="47852"/>
                            </a:cubicBezTo>
                            <a:close/>
                            <a:moveTo>
                              <a:pt x="6368" y="49519"/>
                            </a:moveTo>
                            <a:cubicBezTo>
                              <a:pt x="6459" y="49519"/>
                              <a:pt x="6548" y="49525"/>
                              <a:pt x="6634" y="49539"/>
                            </a:cubicBezTo>
                            <a:cubicBezTo>
                              <a:pt x="6735" y="49568"/>
                              <a:pt x="6735" y="49713"/>
                              <a:pt x="6634" y="49749"/>
                            </a:cubicBezTo>
                            <a:lnTo>
                              <a:pt x="6634" y="49756"/>
                            </a:lnTo>
                            <a:cubicBezTo>
                              <a:pt x="6374" y="49792"/>
                              <a:pt x="6106" y="49785"/>
                              <a:pt x="5846" y="49836"/>
                            </a:cubicBezTo>
                            <a:cubicBezTo>
                              <a:pt x="5586" y="49901"/>
                              <a:pt x="5341" y="49995"/>
                              <a:pt x="5095" y="50103"/>
                            </a:cubicBezTo>
                            <a:cubicBezTo>
                              <a:pt x="5083" y="50108"/>
                              <a:pt x="5072" y="50110"/>
                              <a:pt x="5062" y="50110"/>
                            </a:cubicBezTo>
                            <a:cubicBezTo>
                              <a:pt x="4985" y="50110"/>
                              <a:pt x="4960" y="49981"/>
                              <a:pt x="5030" y="49937"/>
                            </a:cubicBezTo>
                            <a:cubicBezTo>
                              <a:pt x="5387" y="49695"/>
                              <a:pt x="5901" y="49519"/>
                              <a:pt x="6368" y="49519"/>
                            </a:cubicBezTo>
                            <a:close/>
                            <a:moveTo>
                              <a:pt x="109146" y="49929"/>
                            </a:moveTo>
                            <a:cubicBezTo>
                              <a:pt x="109155" y="49929"/>
                              <a:pt x="109165" y="49932"/>
                              <a:pt x="109175" y="49937"/>
                            </a:cubicBezTo>
                            <a:cubicBezTo>
                              <a:pt x="109486" y="50067"/>
                              <a:pt x="109790" y="50226"/>
                              <a:pt x="110093" y="50363"/>
                            </a:cubicBezTo>
                            <a:cubicBezTo>
                              <a:pt x="110198" y="50413"/>
                              <a:pt x="110134" y="50557"/>
                              <a:pt x="110041" y="50557"/>
                            </a:cubicBezTo>
                            <a:cubicBezTo>
                              <a:pt x="110025" y="50557"/>
                              <a:pt x="110009" y="50553"/>
                              <a:pt x="109992" y="50544"/>
                            </a:cubicBezTo>
                            <a:lnTo>
                              <a:pt x="109985" y="50544"/>
                            </a:lnTo>
                            <a:cubicBezTo>
                              <a:pt x="109696" y="50378"/>
                              <a:pt x="109392" y="50226"/>
                              <a:pt x="109110" y="50052"/>
                            </a:cubicBezTo>
                            <a:cubicBezTo>
                              <a:pt x="109042" y="50015"/>
                              <a:pt x="109086" y="49929"/>
                              <a:pt x="109146" y="49929"/>
                            </a:cubicBezTo>
                            <a:close/>
                            <a:moveTo>
                              <a:pt x="108417" y="50240"/>
                            </a:moveTo>
                            <a:cubicBezTo>
                              <a:pt x="108915" y="50247"/>
                              <a:pt x="109472" y="50385"/>
                              <a:pt x="109876" y="50695"/>
                            </a:cubicBezTo>
                            <a:lnTo>
                              <a:pt x="109869" y="50695"/>
                            </a:lnTo>
                            <a:cubicBezTo>
                              <a:pt x="109962" y="50757"/>
                              <a:pt x="109906" y="50888"/>
                              <a:pt x="109816" y="50888"/>
                            </a:cubicBezTo>
                            <a:cubicBezTo>
                              <a:pt x="109801" y="50888"/>
                              <a:pt x="109785" y="50884"/>
                              <a:pt x="109768" y="50876"/>
                            </a:cubicBezTo>
                            <a:cubicBezTo>
                              <a:pt x="109508" y="50746"/>
                              <a:pt x="109255" y="50602"/>
                              <a:pt x="108966" y="50522"/>
                            </a:cubicBezTo>
                            <a:cubicBezTo>
                              <a:pt x="108895" y="50504"/>
                              <a:pt x="108528" y="50425"/>
                              <a:pt x="108249" y="50425"/>
                            </a:cubicBezTo>
                            <a:cubicBezTo>
                              <a:pt x="108072" y="50425"/>
                              <a:pt x="107931" y="50457"/>
                              <a:pt x="107925" y="50558"/>
                            </a:cubicBezTo>
                            <a:cubicBezTo>
                              <a:pt x="107925" y="50594"/>
                              <a:pt x="107896" y="50615"/>
                              <a:pt x="107868" y="50615"/>
                            </a:cubicBezTo>
                            <a:cubicBezTo>
                              <a:pt x="107845" y="50615"/>
                              <a:pt x="107823" y="50602"/>
                              <a:pt x="107817" y="50573"/>
                            </a:cubicBezTo>
                            <a:cubicBezTo>
                              <a:pt x="107716" y="50240"/>
                              <a:pt x="108214" y="50240"/>
                              <a:pt x="108417" y="50240"/>
                            </a:cubicBezTo>
                            <a:close/>
                            <a:moveTo>
                              <a:pt x="6605" y="50096"/>
                            </a:moveTo>
                            <a:cubicBezTo>
                              <a:pt x="6692" y="50103"/>
                              <a:pt x="6706" y="50226"/>
                              <a:pt x="6620" y="50255"/>
                            </a:cubicBezTo>
                            <a:lnTo>
                              <a:pt x="6627" y="50255"/>
                            </a:lnTo>
                            <a:cubicBezTo>
                              <a:pt x="6193" y="50399"/>
                              <a:pt x="5774" y="50493"/>
                              <a:pt x="5377" y="50710"/>
                            </a:cubicBezTo>
                            <a:cubicBezTo>
                              <a:pt x="4994" y="50941"/>
                              <a:pt x="4647" y="51223"/>
                              <a:pt x="4343" y="51555"/>
                            </a:cubicBezTo>
                            <a:cubicBezTo>
                              <a:pt x="4332" y="51568"/>
                              <a:pt x="4319" y="51574"/>
                              <a:pt x="4305" y="51574"/>
                            </a:cubicBezTo>
                            <a:cubicBezTo>
                              <a:pt x="4264" y="51574"/>
                              <a:pt x="4224" y="51526"/>
                              <a:pt x="4257" y="51483"/>
                            </a:cubicBezTo>
                            <a:cubicBezTo>
                              <a:pt x="4748" y="50746"/>
                              <a:pt x="5687" y="50096"/>
                              <a:pt x="6605" y="50096"/>
                            </a:cubicBezTo>
                            <a:close/>
                            <a:moveTo>
                              <a:pt x="40582" y="54338"/>
                            </a:moveTo>
                            <a:cubicBezTo>
                              <a:pt x="40633" y="54338"/>
                              <a:pt x="40685" y="54377"/>
                              <a:pt x="40677" y="54446"/>
                            </a:cubicBezTo>
                            <a:cubicBezTo>
                              <a:pt x="40670" y="54800"/>
                              <a:pt x="40345" y="55154"/>
                              <a:pt x="40027" y="55270"/>
                            </a:cubicBezTo>
                            <a:cubicBezTo>
                              <a:pt x="40019" y="55272"/>
                              <a:pt x="40013" y="55273"/>
                              <a:pt x="40006" y="55273"/>
                            </a:cubicBezTo>
                            <a:cubicBezTo>
                              <a:pt x="39949" y="55273"/>
                              <a:pt x="39931" y="55194"/>
                              <a:pt x="39976" y="55161"/>
                            </a:cubicBezTo>
                            <a:cubicBezTo>
                              <a:pt x="40114" y="55075"/>
                              <a:pt x="40236" y="54966"/>
                              <a:pt x="40323" y="54829"/>
                            </a:cubicBezTo>
                            <a:cubicBezTo>
                              <a:pt x="40395" y="54699"/>
                              <a:pt x="40453" y="54562"/>
                              <a:pt x="40497" y="54417"/>
                            </a:cubicBezTo>
                            <a:cubicBezTo>
                              <a:pt x="40503" y="54363"/>
                              <a:pt x="40542" y="54338"/>
                              <a:pt x="40582" y="54338"/>
                            </a:cubicBezTo>
                            <a:close/>
                            <a:moveTo>
                              <a:pt x="40904" y="54968"/>
                            </a:moveTo>
                            <a:cubicBezTo>
                              <a:pt x="40965" y="54968"/>
                              <a:pt x="41034" y="55024"/>
                              <a:pt x="41010" y="55096"/>
                            </a:cubicBezTo>
                            <a:cubicBezTo>
                              <a:pt x="40806" y="55727"/>
                              <a:pt x="40170" y="56135"/>
                              <a:pt x="39519" y="56135"/>
                            </a:cubicBezTo>
                            <a:cubicBezTo>
                              <a:pt x="39476" y="56135"/>
                              <a:pt x="39434" y="56133"/>
                              <a:pt x="39391" y="56130"/>
                            </a:cubicBezTo>
                            <a:cubicBezTo>
                              <a:pt x="39311" y="56122"/>
                              <a:pt x="39311" y="56007"/>
                              <a:pt x="39391" y="56007"/>
                            </a:cubicBezTo>
                            <a:cubicBezTo>
                              <a:pt x="39402" y="56007"/>
                              <a:pt x="39414" y="56007"/>
                              <a:pt x="39425" y="56007"/>
                            </a:cubicBezTo>
                            <a:cubicBezTo>
                              <a:pt x="40074" y="56007"/>
                              <a:pt x="40580" y="55606"/>
                              <a:pt x="40829" y="55017"/>
                            </a:cubicBezTo>
                            <a:cubicBezTo>
                              <a:pt x="40844" y="54983"/>
                              <a:pt x="40873" y="54968"/>
                              <a:pt x="40904" y="54968"/>
                            </a:cubicBezTo>
                            <a:close/>
                            <a:moveTo>
                              <a:pt x="104763" y="56392"/>
                            </a:moveTo>
                            <a:cubicBezTo>
                              <a:pt x="104779" y="56392"/>
                              <a:pt x="104796" y="56398"/>
                              <a:pt x="104811" y="56411"/>
                            </a:cubicBezTo>
                            <a:cubicBezTo>
                              <a:pt x="105058" y="56632"/>
                              <a:pt x="105379" y="56754"/>
                              <a:pt x="105706" y="56754"/>
                            </a:cubicBezTo>
                            <a:cubicBezTo>
                              <a:pt x="105733" y="56754"/>
                              <a:pt x="105759" y="56753"/>
                              <a:pt x="105786" y="56751"/>
                            </a:cubicBezTo>
                            <a:cubicBezTo>
                              <a:pt x="105789" y="56751"/>
                              <a:pt x="105791" y="56751"/>
                              <a:pt x="105793" y="56751"/>
                            </a:cubicBezTo>
                            <a:cubicBezTo>
                              <a:pt x="105931" y="56751"/>
                              <a:pt x="105928" y="56968"/>
                              <a:pt x="105786" y="56968"/>
                            </a:cubicBezTo>
                            <a:cubicBezTo>
                              <a:pt x="105382" y="56968"/>
                              <a:pt x="104991" y="56802"/>
                              <a:pt x="104710" y="56505"/>
                            </a:cubicBezTo>
                            <a:cubicBezTo>
                              <a:pt x="104665" y="56455"/>
                              <a:pt x="104710" y="56392"/>
                              <a:pt x="104763" y="56392"/>
                            </a:cubicBezTo>
                            <a:close/>
                            <a:moveTo>
                              <a:pt x="103947" y="56369"/>
                            </a:moveTo>
                            <a:cubicBezTo>
                              <a:pt x="103974" y="56369"/>
                              <a:pt x="104000" y="56384"/>
                              <a:pt x="104009" y="56419"/>
                            </a:cubicBezTo>
                            <a:cubicBezTo>
                              <a:pt x="104175" y="56939"/>
                              <a:pt x="104630" y="57214"/>
                              <a:pt x="105158" y="57235"/>
                            </a:cubicBezTo>
                            <a:cubicBezTo>
                              <a:pt x="105244" y="57235"/>
                              <a:pt x="105266" y="57380"/>
                              <a:pt x="105179" y="57394"/>
                            </a:cubicBezTo>
                            <a:lnTo>
                              <a:pt x="105172" y="57394"/>
                            </a:lnTo>
                            <a:cubicBezTo>
                              <a:pt x="105127" y="57400"/>
                              <a:pt x="105082" y="57403"/>
                              <a:pt x="105038" y="57403"/>
                            </a:cubicBezTo>
                            <a:cubicBezTo>
                              <a:pt x="104501" y="57403"/>
                              <a:pt x="103999" y="56975"/>
                              <a:pt x="103878" y="56455"/>
                            </a:cubicBezTo>
                            <a:cubicBezTo>
                              <a:pt x="103865" y="56403"/>
                              <a:pt x="103907" y="56369"/>
                              <a:pt x="103947" y="56369"/>
                            </a:cubicBezTo>
                            <a:close/>
                            <a:moveTo>
                              <a:pt x="76041" y="57023"/>
                            </a:moveTo>
                            <a:cubicBezTo>
                              <a:pt x="76059" y="57023"/>
                              <a:pt x="76076" y="57030"/>
                              <a:pt x="76086" y="57047"/>
                            </a:cubicBezTo>
                            <a:cubicBezTo>
                              <a:pt x="76253" y="57415"/>
                              <a:pt x="76586" y="57578"/>
                              <a:pt x="76967" y="57578"/>
                            </a:cubicBezTo>
                            <a:cubicBezTo>
                              <a:pt x="76998" y="57578"/>
                              <a:pt x="77030" y="57577"/>
                              <a:pt x="77062" y="57575"/>
                            </a:cubicBezTo>
                            <a:cubicBezTo>
                              <a:pt x="77068" y="57574"/>
                              <a:pt x="77074" y="57573"/>
                              <a:pt x="77080" y="57573"/>
                            </a:cubicBezTo>
                            <a:cubicBezTo>
                              <a:pt x="77180" y="57573"/>
                              <a:pt x="77199" y="57735"/>
                              <a:pt x="77083" y="57756"/>
                            </a:cubicBezTo>
                            <a:cubicBezTo>
                              <a:pt x="77029" y="57767"/>
                              <a:pt x="76975" y="57772"/>
                              <a:pt x="76921" y="57772"/>
                            </a:cubicBezTo>
                            <a:cubicBezTo>
                              <a:pt x="76512" y="57772"/>
                              <a:pt x="76120" y="57473"/>
                              <a:pt x="75992" y="57083"/>
                            </a:cubicBezTo>
                            <a:lnTo>
                              <a:pt x="75985" y="57083"/>
                            </a:lnTo>
                            <a:cubicBezTo>
                              <a:pt x="75971" y="57050"/>
                              <a:pt x="76007" y="57023"/>
                              <a:pt x="76041" y="57023"/>
                            </a:cubicBezTo>
                            <a:close/>
                            <a:moveTo>
                              <a:pt x="75419" y="56566"/>
                            </a:moveTo>
                            <a:cubicBezTo>
                              <a:pt x="75438" y="56566"/>
                              <a:pt x="75458" y="56577"/>
                              <a:pt x="75465" y="56599"/>
                            </a:cubicBezTo>
                            <a:cubicBezTo>
                              <a:pt x="75515" y="56917"/>
                              <a:pt x="75653" y="57206"/>
                              <a:pt x="75862" y="57452"/>
                            </a:cubicBezTo>
                            <a:cubicBezTo>
                              <a:pt x="76064" y="57690"/>
                              <a:pt x="76317" y="57806"/>
                              <a:pt x="76570" y="57972"/>
                            </a:cubicBezTo>
                            <a:cubicBezTo>
                              <a:pt x="76626" y="58028"/>
                              <a:pt x="76594" y="58124"/>
                              <a:pt x="76514" y="58124"/>
                            </a:cubicBezTo>
                            <a:cubicBezTo>
                              <a:pt x="76511" y="58124"/>
                              <a:pt x="76508" y="58124"/>
                              <a:pt x="76505" y="58124"/>
                            </a:cubicBezTo>
                            <a:cubicBezTo>
                              <a:pt x="75833" y="58023"/>
                              <a:pt x="75407" y="57228"/>
                              <a:pt x="75371" y="56614"/>
                            </a:cubicBezTo>
                            <a:cubicBezTo>
                              <a:pt x="75371" y="56582"/>
                              <a:pt x="75395" y="56566"/>
                              <a:pt x="75419" y="56566"/>
                            </a:cubicBezTo>
                            <a:close/>
                            <a:moveTo>
                              <a:pt x="46245" y="62630"/>
                            </a:moveTo>
                            <a:cubicBezTo>
                              <a:pt x="46257" y="62630"/>
                              <a:pt x="46269" y="62635"/>
                              <a:pt x="46278" y="62648"/>
                            </a:cubicBezTo>
                            <a:cubicBezTo>
                              <a:pt x="46574" y="63117"/>
                              <a:pt x="47065" y="63414"/>
                              <a:pt x="47614" y="63464"/>
                            </a:cubicBezTo>
                            <a:cubicBezTo>
                              <a:pt x="47721" y="63478"/>
                              <a:pt x="47730" y="63638"/>
                              <a:pt x="47622" y="63638"/>
                            </a:cubicBezTo>
                            <a:cubicBezTo>
                              <a:pt x="47619" y="63638"/>
                              <a:pt x="47617" y="63638"/>
                              <a:pt x="47614" y="63638"/>
                            </a:cubicBezTo>
                            <a:cubicBezTo>
                              <a:pt x="47007" y="63602"/>
                              <a:pt x="46465" y="63240"/>
                              <a:pt x="46198" y="62698"/>
                            </a:cubicBezTo>
                            <a:cubicBezTo>
                              <a:pt x="46183" y="62662"/>
                              <a:pt x="46215" y="62630"/>
                              <a:pt x="46245" y="62630"/>
                            </a:cubicBezTo>
                            <a:close/>
                            <a:moveTo>
                              <a:pt x="44858" y="61908"/>
                            </a:moveTo>
                            <a:cubicBezTo>
                              <a:pt x="44874" y="61908"/>
                              <a:pt x="44891" y="61918"/>
                              <a:pt x="44897" y="61940"/>
                            </a:cubicBezTo>
                            <a:cubicBezTo>
                              <a:pt x="45042" y="62395"/>
                              <a:pt x="45302" y="62807"/>
                              <a:pt x="45656" y="63125"/>
                            </a:cubicBezTo>
                            <a:cubicBezTo>
                              <a:pt x="46039" y="63457"/>
                              <a:pt x="46451" y="63573"/>
                              <a:pt x="46913" y="63732"/>
                            </a:cubicBezTo>
                            <a:cubicBezTo>
                              <a:pt x="47029" y="63752"/>
                              <a:pt x="47017" y="63914"/>
                              <a:pt x="46912" y="63914"/>
                            </a:cubicBezTo>
                            <a:cubicBezTo>
                              <a:pt x="46905" y="63914"/>
                              <a:pt x="46899" y="63914"/>
                              <a:pt x="46892" y="63912"/>
                            </a:cubicBezTo>
                            <a:lnTo>
                              <a:pt x="46892" y="63920"/>
                            </a:lnTo>
                            <a:cubicBezTo>
                              <a:pt x="46888" y="63920"/>
                              <a:pt x="46885" y="63920"/>
                              <a:pt x="46881" y="63920"/>
                            </a:cubicBezTo>
                            <a:cubicBezTo>
                              <a:pt x="45881" y="63920"/>
                              <a:pt x="44962" y="62890"/>
                              <a:pt x="44825" y="61954"/>
                            </a:cubicBezTo>
                            <a:cubicBezTo>
                              <a:pt x="44817" y="61925"/>
                              <a:pt x="44837" y="61908"/>
                              <a:pt x="44858" y="61908"/>
                            </a:cubicBezTo>
                            <a:close/>
                            <a:moveTo>
                              <a:pt x="15962" y="64514"/>
                            </a:moveTo>
                            <a:cubicBezTo>
                              <a:pt x="16041" y="64514"/>
                              <a:pt x="16119" y="64596"/>
                              <a:pt x="16064" y="64678"/>
                            </a:cubicBezTo>
                            <a:cubicBezTo>
                              <a:pt x="15542" y="65474"/>
                              <a:pt x="14522" y="65894"/>
                              <a:pt x="13580" y="65894"/>
                            </a:cubicBezTo>
                            <a:cubicBezTo>
                              <a:pt x="13452" y="65894"/>
                              <a:pt x="13326" y="65886"/>
                              <a:pt x="13203" y="65871"/>
                            </a:cubicBezTo>
                            <a:cubicBezTo>
                              <a:pt x="13109" y="65863"/>
                              <a:pt x="13102" y="65726"/>
                              <a:pt x="13203" y="65726"/>
                            </a:cubicBezTo>
                            <a:cubicBezTo>
                              <a:pt x="13220" y="65726"/>
                              <a:pt x="13236" y="65726"/>
                              <a:pt x="13253" y="65726"/>
                            </a:cubicBezTo>
                            <a:cubicBezTo>
                              <a:pt x="14333" y="65726"/>
                              <a:pt x="15122" y="65267"/>
                              <a:pt x="15891" y="64541"/>
                            </a:cubicBezTo>
                            <a:cubicBezTo>
                              <a:pt x="15912" y="64522"/>
                              <a:pt x="15937" y="64514"/>
                              <a:pt x="15962" y="64514"/>
                            </a:cubicBezTo>
                            <a:close/>
                            <a:moveTo>
                              <a:pt x="17426" y="61564"/>
                            </a:moveTo>
                            <a:cubicBezTo>
                              <a:pt x="17463" y="61564"/>
                              <a:pt x="17500" y="61584"/>
                              <a:pt x="17517" y="61629"/>
                            </a:cubicBezTo>
                            <a:cubicBezTo>
                              <a:pt x="17791" y="62698"/>
                              <a:pt x="17726" y="63862"/>
                              <a:pt x="17119" y="64801"/>
                            </a:cubicBezTo>
                            <a:cubicBezTo>
                              <a:pt x="16585" y="65632"/>
                              <a:pt x="15717" y="66189"/>
                              <a:pt x="14720" y="66217"/>
                            </a:cubicBezTo>
                            <a:cubicBezTo>
                              <a:pt x="14641" y="66217"/>
                              <a:pt x="14626" y="66095"/>
                              <a:pt x="14699" y="66080"/>
                            </a:cubicBezTo>
                            <a:cubicBezTo>
                              <a:pt x="16794" y="65733"/>
                              <a:pt x="17806" y="63638"/>
                              <a:pt x="17322" y="61687"/>
                            </a:cubicBezTo>
                            <a:cubicBezTo>
                              <a:pt x="17309" y="61612"/>
                              <a:pt x="17368" y="61564"/>
                              <a:pt x="17426" y="61564"/>
                            </a:cubicBezTo>
                            <a:close/>
                            <a:moveTo>
                              <a:pt x="97733" y="66494"/>
                            </a:moveTo>
                            <a:cubicBezTo>
                              <a:pt x="97747" y="66494"/>
                              <a:pt x="97762" y="66500"/>
                              <a:pt x="97772" y="66514"/>
                            </a:cubicBezTo>
                            <a:cubicBezTo>
                              <a:pt x="98105" y="66926"/>
                              <a:pt x="98531" y="67135"/>
                              <a:pt x="99044" y="67236"/>
                            </a:cubicBezTo>
                            <a:cubicBezTo>
                              <a:pt x="99162" y="67250"/>
                              <a:pt x="99140" y="67418"/>
                              <a:pt x="99035" y="67418"/>
                            </a:cubicBezTo>
                            <a:cubicBezTo>
                              <a:pt x="99031" y="67418"/>
                              <a:pt x="99027" y="67418"/>
                              <a:pt x="99022" y="67417"/>
                            </a:cubicBezTo>
                            <a:lnTo>
                              <a:pt x="99015" y="67424"/>
                            </a:lnTo>
                            <a:cubicBezTo>
                              <a:pt x="98466" y="67359"/>
                              <a:pt x="97975" y="67056"/>
                              <a:pt x="97671" y="66593"/>
                            </a:cubicBezTo>
                            <a:cubicBezTo>
                              <a:pt x="97638" y="66550"/>
                              <a:pt x="97688" y="66494"/>
                              <a:pt x="97733" y="66494"/>
                            </a:cubicBezTo>
                            <a:close/>
                            <a:moveTo>
                              <a:pt x="97210" y="66065"/>
                            </a:moveTo>
                            <a:cubicBezTo>
                              <a:pt x="97224" y="66065"/>
                              <a:pt x="97238" y="66074"/>
                              <a:pt x="97238" y="66095"/>
                            </a:cubicBezTo>
                            <a:cubicBezTo>
                              <a:pt x="97194" y="66709"/>
                              <a:pt x="97584" y="67164"/>
                              <a:pt x="98134" y="67374"/>
                            </a:cubicBezTo>
                            <a:cubicBezTo>
                              <a:pt x="98214" y="67400"/>
                              <a:pt x="98189" y="67521"/>
                              <a:pt x="98110" y="67521"/>
                            </a:cubicBezTo>
                            <a:cubicBezTo>
                              <a:pt x="98104" y="67521"/>
                              <a:pt x="98097" y="67520"/>
                              <a:pt x="98090" y="67518"/>
                            </a:cubicBezTo>
                            <a:cubicBezTo>
                              <a:pt x="97469" y="67381"/>
                              <a:pt x="97093" y="66694"/>
                              <a:pt x="97172" y="66095"/>
                            </a:cubicBezTo>
                            <a:cubicBezTo>
                              <a:pt x="97176" y="66076"/>
                              <a:pt x="97194" y="66065"/>
                              <a:pt x="97210" y="66065"/>
                            </a:cubicBezTo>
                            <a:close/>
                            <a:moveTo>
                              <a:pt x="49718" y="0"/>
                            </a:moveTo>
                            <a:cubicBezTo>
                              <a:pt x="42919" y="0"/>
                              <a:pt x="36119" y="18"/>
                              <a:pt x="29317" y="68"/>
                            </a:cubicBezTo>
                            <a:cubicBezTo>
                              <a:pt x="25690" y="90"/>
                              <a:pt x="22055" y="126"/>
                              <a:pt x="18427" y="177"/>
                            </a:cubicBezTo>
                            <a:cubicBezTo>
                              <a:pt x="14850" y="220"/>
                              <a:pt x="11266" y="184"/>
                              <a:pt x="7696" y="365"/>
                            </a:cubicBezTo>
                            <a:cubicBezTo>
                              <a:pt x="6374" y="430"/>
                              <a:pt x="4994" y="581"/>
                              <a:pt x="3787" y="1152"/>
                            </a:cubicBezTo>
                            <a:cubicBezTo>
                              <a:pt x="2378" y="1810"/>
                              <a:pt x="1539" y="3002"/>
                              <a:pt x="1229" y="4505"/>
                            </a:cubicBezTo>
                            <a:cubicBezTo>
                              <a:pt x="882" y="6153"/>
                              <a:pt x="969" y="7916"/>
                              <a:pt x="911" y="9585"/>
                            </a:cubicBezTo>
                            <a:cubicBezTo>
                              <a:pt x="860" y="11356"/>
                              <a:pt x="802" y="13126"/>
                              <a:pt x="752" y="14897"/>
                            </a:cubicBezTo>
                            <a:cubicBezTo>
                              <a:pt x="521" y="22210"/>
                              <a:pt x="195" y="29530"/>
                              <a:pt x="109" y="36843"/>
                            </a:cubicBezTo>
                            <a:cubicBezTo>
                              <a:pt x="65" y="40290"/>
                              <a:pt x="0" y="43751"/>
                              <a:pt x="210" y="47191"/>
                            </a:cubicBezTo>
                            <a:cubicBezTo>
                              <a:pt x="412" y="50428"/>
                              <a:pt x="954" y="53694"/>
                              <a:pt x="2479" y="56592"/>
                            </a:cubicBezTo>
                            <a:cubicBezTo>
                              <a:pt x="2732" y="55552"/>
                              <a:pt x="3021" y="54518"/>
                              <a:pt x="3483" y="53557"/>
                            </a:cubicBezTo>
                            <a:cubicBezTo>
                              <a:pt x="3989" y="52495"/>
                              <a:pt x="4741" y="51483"/>
                              <a:pt x="5803" y="50934"/>
                            </a:cubicBezTo>
                            <a:cubicBezTo>
                              <a:pt x="6429" y="50610"/>
                              <a:pt x="7143" y="50429"/>
                              <a:pt x="7857" y="50429"/>
                            </a:cubicBezTo>
                            <a:cubicBezTo>
                              <a:pt x="8148" y="50429"/>
                              <a:pt x="8438" y="50459"/>
                              <a:pt x="8722" y="50522"/>
                            </a:cubicBezTo>
                            <a:cubicBezTo>
                              <a:pt x="9669" y="50739"/>
                              <a:pt x="10442" y="51360"/>
                              <a:pt x="10782" y="52278"/>
                            </a:cubicBezTo>
                            <a:cubicBezTo>
                              <a:pt x="11288" y="53622"/>
                              <a:pt x="10861" y="55255"/>
                              <a:pt x="10608" y="56614"/>
                            </a:cubicBezTo>
                            <a:cubicBezTo>
                              <a:pt x="10334" y="58124"/>
                              <a:pt x="9900" y="59620"/>
                              <a:pt x="9676" y="61130"/>
                            </a:cubicBezTo>
                            <a:cubicBezTo>
                              <a:pt x="9452" y="62633"/>
                              <a:pt x="9481" y="64288"/>
                              <a:pt x="10536" y="65495"/>
                            </a:cubicBezTo>
                            <a:cubicBezTo>
                              <a:pt x="11370" y="66443"/>
                              <a:pt x="12521" y="66880"/>
                              <a:pt x="13686" y="66880"/>
                            </a:cubicBezTo>
                            <a:cubicBezTo>
                              <a:pt x="15076" y="66880"/>
                              <a:pt x="16486" y="66258"/>
                              <a:pt x="17394" y="65141"/>
                            </a:cubicBezTo>
                            <a:cubicBezTo>
                              <a:pt x="18276" y="64057"/>
                              <a:pt x="18449" y="62706"/>
                              <a:pt x="18073" y="61383"/>
                            </a:cubicBezTo>
                            <a:cubicBezTo>
                              <a:pt x="17669" y="59988"/>
                              <a:pt x="16838" y="58767"/>
                              <a:pt x="16274" y="57438"/>
                            </a:cubicBezTo>
                            <a:cubicBezTo>
                              <a:pt x="15291" y="55132"/>
                              <a:pt x="15313" y="52307"/>
                              <a:pt x="16881" y="50255"/>
                            </a:cubicBezTo>
                            <a:cubicBezTo>
                              <a:pt x="17893" y="48936"/>
                              <a:pt x="19565" y="48098"/>
                              <a:pt x="21228" y="48098"/>
                            </a:cubicBezTo>
                            <a:cubicBezTo>
                              <a:pt x="21834" y="48098"/>
                              <a:pt x="22438" y="48209"/>
                              <a:pt x="23009" y="48448"/>
                            </a:cubicBezTo>
                            <a:cubicBezTo>
                              <a:pt x="24324" y="48997"/>
                              <a:pt x="25213" y="50168"/>
                              <a:pt x="26427" y="50883"/>
                            </a:cubicBezTo>
                            <a:cubicBezTo>
                              <a:pt x="26961" y="51203"/>
                              <a:pt x="27579" y="51442"/>
                              <a:pt x="28201" y="51442"/>
                            </a:cubicBezTo>
                            <a:cubicBezTo>
                              <a:pt x="28396" y="51442"/>
                              <a:pt x="28590" y="51419"/>
                              <a:pt x="28783" y="51368"/>
                            </a:cubicBezTo>
                            <a:cubicBezTo>
                              <a:pt x="29375" y="51209"/>
                              <a:pt x="29874" y="50811"/>
                              <a:pt x="30358" y="50464"/>
                            </a:cubicBezTo>
                            <a:cubicBezTo>
                              <a:pt x="30806" y="50146"/>
                              <a:pt x="31261" y="49821"/>
                              <a:pt x="31818" y="49713"/>
                            </a:cubicBezTo>
                            <a:cubicBezTo>
                              <a:pt x="31938" y="49688"/>
                              <a:pt x="32055" y="49677"/>
                              <a:pt x="32169" y="49677"/>
                            </a:cubicBezTo>
                            <a:cubicBezTo>
                              <a:pt x="32587" y="49677"/>
                              <a:pt x="32975" y="49824"/>
                              <a:pt x="33371" y="49995"/>
                            </a:cubicBezTo>
                            <a:cubicBezTo>
                              <a:pt x="33707" y="50140"/>
                              <a:pt x="34037" y="50286"/>
                              <a:pt x="34400" y="50286"/>
                            </a:cubicBezTo>
                            <a:cubicBezTo>
                              <a:pt x="34451" y="50286"/>
                              <a:pt x="34503" y="50283"/>
                              <a:pt x="34556" y="50276"/>
                            </a:cubicBezTo>
                            <a:cubicBezTo>
                              <a:pt x="34874" y="50226"/>
                              <a:pt x="35178" y="50117"/>
                              <a:pt x="35460" y="49958"/>
                            </a:cubicBezTo>
                            <a:cubicBezTo>
                              <a:pt x="35922" y="49734"/>
                              <a:pt x="36385" y="49438"/>
                              <a:pt x="36912" y="49373"/>
                            </a:cubicBezTo>
                            <a:cubicBezTo>
                              <a:pt x="36979" y="49365"/>
                              <a:pt x="37045" y="49360"/>
                              <a:pt x="37108" y="49360"/>
                            </a:cubicBezTo>
                            <a:cubicBezTo>
                              <a:pt x="38012" y="49360"/>
                              <a:pt x="38521" y="50200"/>
                              <a:pt x="38582" y="51064"/>
                            </a:cubicBezTo>
                            <a:cubicBezTo>
                              <a:pt x="38675" y="52451"/>
                              <a:pt x="37505" y="53665"/>
                              <a:pt x="37830" y="55053"/>
                            </a:cubicBezTo>
                            <a:cubicBezTo>
                              <a:pt x="38052" y="55996"/>
                              <a:pt x="38869" y="56494"/>
                              <a:pt x="39698" y="56494"/>
                            </a:cubicBezTo>
                            <a:cubicBezTo>
                              <a:pt x="40322" y="56494"/>
                              <a:pt x="40954" y="56211"/>
                              <a:pt x="41342" y="55624"/>
                            </a:cubicBezTo>
                            <a:cubicBezTo>
                              <a:pt x="42108" y="54468"/>
                              <a:pt x="41291" y="53073"/>
                              <a:pt x="40959" y="51909"/>
                            </a:cubicBezTo>
                            <a:cubicBezTo>
                              <a:pt x="40684" y="50956"/>
                              <a:pt x="40706" y="49872"/>
                              <a:pt x="41595" y="49243"/>
                            </a:cubicBezTo>
                            <a:cubicBezTo>
                              <a:pt x="41991" y="48963"/>
                              <a:pt x="42465" y="48830"/>
                              <a:pt x="42940" y="48830"/>
                            </a:cubicBezTo>
                            <a:cubicBezTo>
                              <a:pt x="43471" y="48830"/>
                              <a:pt x="44004" y="48996"/>
                              <a:pt x="44435" y="49308"/>
                            </a:cubicBezTo>
                            <a:cubicBezTo>
                              <a:pt x="46863" y="51064"/>
                              <a:pt x="45642" y="54670"/>
                              <a:pt x="45143" y="57033"/>
                            </a:cubicBezTo>
                            <a:cubicBezTo>
                              <a:pt x="44970" y="57857"/>
                              <a:pt x="44796" y="58680"/>
                              <a:pt x="44623" y="59512"/>
                            </a:cubicBezTo>
                            <a:cubicBezTo>
                              <a:pt x="44507" y="60010"/>
                              <a:pt x="44420" y="60523"/>
                              <a:pt x="44363" y="61036"/>
                            </a:cubicBezTo>
                            <a:cubicBezTo>
                              <a:pt x="44341" y="61318"/>
                              <a:pt x="44334" y="61600"/>
                              <a:pt x="44348" y="61875"/>
                            </a:cubicBezTo>
                            <a:cubicBezTo>
                              <a:pt x="44442" y="63204"/>
                              <a:pt x="45280" y="64230"/>
                              <a:pt x="46559" y="64606"/>
                            </a:cubicBezTo>
                            <a:cubicBezTo>
                              <a:pt x="46873" y="64697"/>
                              <a:pt x="47196" y="64743"/>
                              <a:pt x="47516" y="64743"/>
                            </a:cubicBezTo>
                            <a:cubicBezTo>
                              <a:pt x="48319" y="64743"/>
                              <a:pt x="49102" y="64451"/>
                              <a:pt x="49659" y="63826"/>
                            </a:cubicBezTo>
                            <a:cubicBezTo>
                              <a:pt x="50556" y="62828"/>
                              <a:pt x="50678" y="61390"/>
                              <a:pt x="50490" y="60111"/>
                            </a:cubicBezTo>
                            <a:cubicBezTo>
                              <a:pt x="50288" y="58724"/>
                              <a:pt x="49681" y="57459"/>
                              <a:pt x="49139" y="56180"/>
                            </a:cubicBezTo>
                            <a:cubicBezTo>
                              <a:pt x="48604" y="54923"/>
                              <a:pt x="48012" y="53463"/>
                              <a:pt x="48185" y="52061"/>
                            </a:cubicBezTo>
                            <a:cubicBezTo>
                              <a:pt x="48269" y="51352"/>
                              <a:pt x="48738" y="50384"/>
                              <a:pt x="49532" y="50384"/>
                            </a:cubicBezTo>
                            <a:cubicBezTo>
                              <a:pt x="49627" y="50384"/>
                              <a:pt x="49728" y="50398"/>
                              <a:pt x="49833" y="50428"/>
                            </a:cubicBezTo>
                            <a:cubicBezTo>
                              <a:pt x="50664" y="50667"/>
                              <a:pt x="50830" y="51685"/>
                              <a:pt x="51278" y="52292"/>
                            </a:cubicBezTo>
                            <a:cubicBezTo>
                              <a:pt x="51495" y="52583"/>
                              <a:pt x="51709" y="52698"/>
                              <a:pt x="51916" y="52698"/>
                            </a:cubicBezTo>
                            <a:cubicBezTo>
                              <a:pt x="52518" y="52698"/>
                              <a:pt x="53065" y="51734"/>
                              <a:pt x="53468" y="51310"/>
                            </a:cubicBezTo>
                            <a:cubicBezTo>
                              <a:pt x="53766" y="50983"/>
                              <a:pt x="54134" y="50775"/>
                              <a:pt x="54579" y="50775"/>
                            </a:cubicBezTo>
                            <a:cubicBezTo>
                              <a:pt x="54587" y="50775"/>
                              <a:pt x="54595" y="50775"/>
                              <a:pt x="54602" y="50775"/>
                            </a:cubicBezTo>
                            <a:cubicBezTo>
                              <a:pt x="55282" y="50789"/>
                              <a:pt x="55881" y="51187"/>
                              <a:pt x="56553" y="51245"/>
                            </a:cubicBezTo>
                            <a:cubicBezTo>
                              <a:pt x="56641" y="51252"/>
                              <a:pt x="56728" y="51256"/>
                              <a:pt x="56814" y="51256"/>
                            </a:cubicBezTo>
                            <a:cubicBezTo>
                              <a:pt x="57956" y="51256"/>
                              <a:pt x="59010" y="50616"/>
                              <a:pt x="59957" y="50045"/>
                            </a:cubicBezTo>
                            <a:cubicBezTo>
                              <a:pt x="60961" y="49438"/>
                              <a:pt x="61988" y="48766"/>
                              <a:pt x="63151" y="48520"/>
                            </a:cubicBezTo>
                            <a:cubicBezTo>
                              <a:pt x="63478" y="48451"/>
                              <a:pt x="63809" y="48422"/>
                              <a:pt x="64143" y="48422"/>
                            </a:cubicBezTo>
                            <a:cubicBezTo>
                              <a:pt x="66003" y="48422"/>
                              <a:pt x="67960" y="49326"/>
                              <a:pt x="69796" y="49326"/>
                            </a:cubicBezTo>
                            <a:cubicBezTo>
                              <a:pt x="70603" y="49326"/>
                              <a:pt x="71385" y="49152"/>
                              <a:pt x="72126" y="48650"/>
                            </a:cubicBezTo>
                            <a:cubicBezTo>
                              <a:pt x="72155" y="48636"/>
                              <a:pt x="72177" y="48622"/>
                              <a:pt x="72206" y="48622"/>
                            </a:cubicBezTo>
                            <a:cubicBezTo>
                              <a:pt x="72227" y="48585"/>
                              <a:pt x="72249" y="48556"/>
                              <a:pt x="72271" y="48528"/>
                            </a:cubicBezTo>
                            <a:cubicBezTo>
                              <a:pt x="72625" y="48043"/>
                              <a:pt x="73174" y="47747"/>
                              <a:pt x="73774" y="47711"/>
                            </a:cubicBezTo>
                            <a:cubicBezTo>
                              <a:pt x="73786" y="47711"/>
                              <a:pt x="73799" y="47711"/>
                              <a:pt x="73812" y="47711"/>
                            </a:cubicBezTo>
                            <a:cubicBezTo>
                              <a:pt x="74585" y="47711"/>
                              <a:pt x="75290" y="48141"/>
                              <a:pt x="75645" y="48831"/>
                            </a:cubicBezTo>
                            <a:cubicBezTo>
                              <a:pt x="76072" y="49684"/>
                              <a:pt x="76007" y="50811"/>
                              <a:pt x="75891" y="51722"/>
                            </a:cubicBezTo>
                            <a:cubicBezTo>
                              <a:pt x="75674" y="53348"/>
                              <a:pt x="74554" y="55248"/>
                              <a:pt x="75031" y="56896"/>
                            </a:cubicBezTo>
                            <a:cubicBezTo>
                              <a:pt x="75118" y="57192"/>
                              <a:pt x="75255" y="57474"/>
                              <a:pt x="75436" y="57719"/>
                            </a:cubicBezTo>
                            <a:cubicBezTo>
                              <a:pt x="75789" y="58211"/>
                              <a:pt x="76308" y="58485"/>
                              <a:pt x="76835" y="58485"/>
                            </a:cubicBezTo>
                            <a:cubicBezTo>
                              <a:pt x="77215" y="58485"/>
                              <a:pt x="77599" y="58343"/>
                              <a:pt x="77929" y="58037"/>
                            </a:cubicBezTo>
                            <a:cubicBezTo>
                              <a:pt x="78630" y="57387"/>
                              <a:pt x="78861" y="56383"/>
                              <a:pt x="78716" y="55465"/>
                            </a:cubicBezTo>
                            <a:cubicBezTo>
                              <a:pt x="78427" y="53543"/>
                              <a:pt x="76664" y="51555"/>
                              <a:pt x="77423" y="49554"/>
                            </a:cubicBezTo>
                            <a:cubicBezTo>
                              <a:pt x="77676" y="48903"/>
                              <a:pt x="78225" y="48304"/>
                              <a:pt x="78940" y="48217"/>
                            </a:cubicBezTo>
                            <a:cubicBezTo>
                              <a:pt x="79002" y="48208"/>
                              <a:pt x="79065" y="48204"/>
                              <a:pt x="79128" y="48204"/>
                            </a:cubicBezTo>
                            <a:cubicBezTo>
                              <a:pt x="79711" y="48204"/>
                              <a:pt x="80314" y="48559"/>
                              <a:pt x="80523" y="49120"/>
                            </a:cubicBezTo>
                            <a:cubicBezTo>
                              <a:pt x="80653" y="49474"/>
                              <a:pt x="80581" y="49836"/>
                              <a:pt x="80451" y="50175"/>
                            </a:cubicBezTo>
                            <a:cubicBezTo>
                              <a:pt x="80285" y="50609"/>
                              <a:pt x="79923" y="51143"/>
                              <a:pt x="80176" y="51613"/>
                            </a:cubicBezTo>
                            <a:cubicBezTo>
                              <a:pt x="80334" y="51907"/>
                              <a:pt x="80627" y="52041"/>
                              <a:pt x="80927" y="52041"/>
                            </a:cubicBezTo>
                            <a:cubicBezTo>
                              <a:pt x="81188" y="52041"/>
                              <a:pt x="81455" y="51939"/>
                              <a:pt x="81643" y="51751"/>
                            </a:cubicBezTo>
                            <a:cubicBezTo>
                              <a:pt x="82084" y="51317"/>
                              <a:pt x="82062" y="50746"/>
                              <a:pt x="82004" y="50182"/>
                            </a:cubicBezTo>
                            <a:cubicBezTo>
                              <a:pt x="81968" y="49929"/>
                              <a:pt x="81976" y="49677"/>
                              <a:pt x="82019" y="49431"/>
                            </a:cubicBezTo>
                            <a:cubicBezTo>
                              <a:pt x="82113" y="48961"/>
                              <a:pt x="82387" y="48593"/>
                              <a:pt x="82973" y="48470"/>
                            </a:cubicBezTo>
                            <a:cubicBezTo>
                              <a:pt x="83090" y="48444"/>
                              <a:pt x="83206" y="48433"/>
                              <a:pt x="83318" y="48433"/>
                            </a:cubicBezTo>
                            <a:cubicBezTo>
                              <a:pt x="84008" y="48433"/>
                              <a:pt x="84606" y="48871"/>
                              <a:pt x="85141" y="49294"/>
                            </a:cubicBezTo>
                            <a:cubicBezTo>
                              <a:pt x="85969" y="49952"/>
                              <a:pt x="86935" y="50610"/>
                              <a:pt x="88033" y="50610"/>
                            </a:cubicBezTo>
                            <a:cubicBezTo>
                              <a:pt x="88057" y="50610"/>
                              <a:pt x="88080" y="50609"/>
                              <a:pt x="88103" y="50609"/>
                            </a:cubicBezTo>
                            <a:cubicBezTo>
                              <a:pt x="89049" y="50588"/>
                              <a:pt x="89721" y="49730"/>
                              <a:pt x="90646" y="49730"/>
                            </a:cubicBezTo>
                            <a:cubicBezTo>
                              <a:pt x="90682" y="49730"/>
                              <a:pt x="90719" y="49732"/>
                              <a:pt x="90756" y="49734"/>
                            </a:cubicBezTo>
                            <a:cubicBezTo>
                              <a:pt x="91232" y="49763"/>
                              <a:pt x="91652" y="50009"/>
                              <a:pt x="92063" y="50233"/>
                            </a:cubicBezTo>
                            <a:cubicBezTo>
                              <a:pt x="92548" y="50508"/>
                              <a:pt x="93061" y="50753"/>
                              <a:pt x="93617" y="50840"/>
                            </a:cubicBezTo>
                            <a:cubicBezTo>
                              <a:pt x="93739" y="50862"/>
                              <a:pt x="93856" y="50871"/>
                              <a:pt x="93967" y="50871"/>
                            </a:cubicBezTo>
                            <a:cubicBezTo>
                              <a:pt x="94456" y="50871"/>
                              <a:pt x="94862" y="50685"/>
                              <a:pt x="95344" y="50479"/>
                            </a:cubicBezTo>
                            <a:cubicBezTo>
                              <a:pt x="95587" y="50366"/>
                              <a:pt x="95853" y="50306"/>
                              <a:pt x="96119" y="50306"/>
                            </a:cubicBezTo>
                            <a:cubicBezTo>
                              <a:pt x="96193" y="50306"/>
                              <a:pt x="96268" y="50310"/>
                              <a:pt x="96341" y="50320"/>
                            </a:cubicBezTo>
                            <a:cubicBezTo>
                              <a:pt x="98314" y="50551"/>
                              <a:pt x="98777" y="52957"/>
                              <a:pt x="98820" y="54576"/>
                            </a:cubicBezTo>
                            <a:cubicBezTo>
                              <a:pt x="98863" y="56628"/>
                              <a:pt x="98278" y="58637"/>
                              <a:pt x="97714" y="60588"/>
                            </a:cubicBezTo>
                            <a:cubicBezTo>
                              <a:pt x="97418" y="61622"/>
                              <a:pt x="97115" y="62655"/>
                              <a:pt x="96898" y="63710"/>
                            </a:cubicBezTo>
                            <a:cubicBezTo>
                              <a:pt x="96775" y="64281"/>
                              <a:pt x="96681" y="64859"/>
                              <a:pt x="96623" y="65437"/>
                            </a:cubicBezTo>
                            <a:cubicBezTo>
                              <a:pt x="96573" y="65957"/>
                              <a:pt x="96537" y="66550"/>
                              <a:pt x="96826" y="67020"/>
                            </a:cubicBezTo>
                            <a:cubicBezTo>
                              <a:pt x="97144" y="67540"/>
                              <a:pt x="97823" y="67836"/>
                              <a:pt x="98379" y="68024"/>
                            </a:cubicBezTo>
                            <a:cubicBezTo>
                              <a:pt x="98759" y="68157"/>
                              <a:pt x="99160" y="68243"/>
                              <a:pt x="99560" y="68243"/>
                            </a:cubicBezTo>
                            <a:cubicBezTo>
                              <a:pt x="99723" y="68243"/>
                              <a:pt x="99887" y="68229"/>
                              <a:pt x="100049" y="68197"/>
                            </a:cubicBezTo>
                            <a:cubicBezTo>
                              <a:pt x="100995" y="68017"/>
                              <a:pt x="101725" y="67294"/>
                              <a:pt x="102144" y="66463"/>
                            </a:cubicBezTo>
                            <a:cubicBezTo>
                              <a:pt x="103206" y="64360"/>
                              <a:pt x="102267" y="61896"/>
                              <a:pt x="101696" y="59793"/>
                            </a:cubicBezTo>
                            <a:cubicBezTo>
                              <a:pt x="101385" y="58615"/>
                              <a:pt x="101067" y="57445"/>
                              <a:pt x="100749" y="56267"/>
                            </a:cubicBezTo>
                            <a:cubicBezTo>
                              <a:pt x="100475" y="55270"/>
                              <a:pt x="100164" y="54222"/>
                              <a:pt x="100258" y="53174"/>
                            </a:cubicBezTo>
                            <a:cubicBezTo>
                              <a:pt x="100330" y="52365"/>
                              <a:pt x="100656" y="51628"/>
                              <a:pt x="101328" y="51143"/>
                            </a:cubicBezTo>
                            <a:cubicBezTo>
                              <a:pt x="101706" y="50865"/>
                              <a:pt x="102187" y="50674"/>
                              <a:pt x="102663" y="50674"/>
                            </a:cubicBezTo>
                            <a:cubicBezTo>
                              <a:pt x="102842" y="50674"/>
                              <a:pt x="103020" y="50701"/>
                              <a:pt x="103192" y="50761"/>
                            </a:cubicBezTo>
                            <a:cubicBezTo>
                              <a:pt x="105027" y="51396"/>
                              <a:pt x="104103" y="53723"/>
                              <a:pt x="103705" y="54966"/>
                            </a:cubicBezTo>
                            <a:cubicBezTo>
                              <a:pt x="103358" y="56065"/>
                              <a:pt x="103373" y="57430"/>
                              <a:pt x="104637" y="57900"/>
                            </a:cubicBezTo>
                            <a:cubicBezTo>
                              <a:pt x="104833" y="57971"/>
                              <a:pt x="105025" y="58004"/>
                              <a:pt x="105209" y="58004"/>
                            </a:cubicBezTo>
                            <a:cubicBezTo>
                              <a:pt x="106150" y="58004"/>
                              <a:pt x="106887" y="57148"/>
                              <a:pt x="106971" y="56180"/>
                            </a:cubicBezTo>
                            <a:cubicBezTo>
                              <a:pt x="107116" y="54590"/>
                              <a:pt x="105931" y="51989"/>
                              <a:pt x="107947" y="51086"/>
                            </a:cubicBezTo>
                            <a:cubicBezTo>
                              <a:pt x="108138" y="51000"/>
                              <a:pt x="108319" y="50965"/>
                              <a:pt x="108493" y="50965"/>
                            </a:cubicBezTo>
                            <a:cubicBezTo>
                              <a:pt x="109117" y="50965"/>
                              <a:pt x="109657" y="51416"/>
                              <a:pt x="110267" y="51642"/>
                            </a:cubicBezTo>
                            <a:cubicBezTo>
                              <a:pt x="110476" y="51718"/>
                              <a:pt x="110691" y="51754"/>
                              <a:pt x="110904" y="51754"/>
                            </a:cubicBezTo>
                            <a:cubicBezTo>
                              <a:pt x="111626" y="51754"/>
                              <a:pt x="112325" y="51346"/>
                              <a:pt x="112687" y="50710"/>
                            </a:cubicBezTo>
                            <a:cubicBezTo>
                              <a:pt x="112651" y="49084"/>
                              <a:pt x="112637" y="47458"/>
                              <a:pt x="112658" y="45832"/>
                            </a:cubicBezTo>
                            <a:cubicBezTo>
                              <a:pt x="112731" y="38635"/>
                              <a:pt x="113338" y="31452"/>
                              <a:pt x="114472" y="24341"/>
                            </a:cubicBezTo>
                            <a:cubicBezTo>
                              <a:pt x="115043" y="20772"/>
                              <a:pt x="115744" y="17216"/>
                              <a:pt x="116098" y="13618"/>
                            </a:cubicBezTo>
                            <a:cubicBezTo>
                              <a:pt x="116286" y="11825"/>
                              <a:pt x="116351" y="10026"/>
                              <a:pt x="116301" y="8219"/>
                            </a:cubicBezTo>
                            <a:cubicBezTo>
                              <a:pt x="116279" y="7323"/>
                              <a:pt x="116207" y="6427"/>
                              <a:pt x="116098" y="5531"/>
                            </a:cubicBezTo>
                            <a:cubicBezTo>
                              <a:pt x="115990" y="4715"/>
                              <a:pt x="115918" y="3768"/>
                              <a:pt x="115462" y="3053"/>
                            </a:cubicBezTo>
                            <a:cubicBezTo>
                              <a:pt x="114595" y="1701"/>
                              <a:pt x="112449" y="1738"/>
                              <a:pt x="111040" y="1564"/>
                            </a:cubicBezTo>
                            <a:cubicBezTo>
                              <a:pt x="109226" y="1347"/>
                              <a:pt x="107412" y="1152"/>
                              <a:pt x="105591" y="993"/>
                            </a:cubicBezTo>
                            <a:cubicBezTo>
                              <a:pt x="102029" y="682"/>
                              <a:pt x="98459" y="480"/>
                              <a:pt x="94882" y="343"/>
                            </a:cubicBezTo>
                            <a:cubicBezTo>
                              <a:pt x="87641" y="68"/>
                              <a:pt x="80386" y="68"/>
                              <a:pt x="73138" y="47"/>
                            </a:cubicBezTo>
                            <a:cubicBezTo>
                              <a:pt x="65331" y="23"/>
                              <a:pt x="57525" y="0"/>
                              <a:pt x="497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8"/>
                      <p:cNvSpPr/>
                      <p:nvPr/>
                    </p:nvSpPr>
                    <p:spPr>
                      <a:xfrm rot="10800000">
                        <a:off x="43599" y="3824077"/>
                        <a:ext cx="332043" cy="283897"/>
                      </a:xfrm>
                      <a:custGeom>
                        <a:rect b="b" l="l" r="r" t="t"/>
                        <a:pathLst>
                          <a:path extrusionOk="0" h="3457" w="3455">
                            <a:moveTo>
                              <a:pt x="774" y="0"/>
                            </a:moveTo>
                            <a:cubicBezTo>
                              <a:pt x="1" y="470"/>
                              <a:pt x="232" y="2002"/>
                              <a:pt x="644" y="2616"/>
                            </a:cubicBezTo>
                            <a:cubicBezTo>
                              <a:pt x="926" y="3045"/>
                              <a:pt x="1508" y="3456"/>
                              <a:pt x="2060" y="3456"/>
                            </a:cubicBezTo>
                            <a:cubicBezTo>
                              <a:pt x="2299" y="3456"/>
                              <a:pt x="2532" y="3379"/>
                              <a:pt x="2732" y="3194"/>
                            </a:cubicBezTo>
                            <a:cubicBezTo>
                              <a:pt x="3455" y="2515"/>
                              <a:pt x="2147" y="1864"/>
                              <a:pt x="1858" y="1315"/>
                            </a:cubicBezTo>
                            <a:cubicBezTo>
                              <a:pt x="1721" y="1062"/>
                              <a:pt x="1735" y="846"/>
                              <a:pt x="1800" y="571"/>
                            </a:cubicBezTo>
                            <a:cubicBezTo>
                              <a:pt x="1921" y="63"/>
                              <a:pt x="1623" y="12"/>
                              <a:pt x="1281" y="12"/>
                            </a:cubicBezTo>
                            <a:cubicBezTo>
                              <a:pt x="1196" y="12"/>
                              <a:pt x="1107" y="15"/>
                              <a:pt x="1022" y="15"/>
                            </a:cubicBezTo>
                            <a:cubicBezTo>
                              <a:pt x="939" y="15"/>
                              <a:pt x="860" y="12"/>
                              <a:pt x="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8"/>
                      <p:cNvSpPr/>
                      <p:nvPr/>
                    </p:nvSpPr>
                    <p:spPr>
                      <a:xfrm rot="10800000">
                        <a:off x="20247" y="4784500"/>
                        <a:ext cx="111482" cy="51491"/>
                      </a:xfrm>
                      <a:custGeom>
                        <a:rect b="b" l="l" r="r" t="t"/>
                        <a:pathLst>
                          <a:path extrusionOk="0" h="627" w="1160">
                            <a:moveTo>
                              <a:pt x="108" y="1"/>
                            </a:moveTo>
                            <a:cubicBezTo>
                              <a:pt x="43" y="1"/>
                              <a:pt x="1" y="83"/>
                              <a:pt x="64" y="121"/>
                            </a:cubicBezTo>
                            <a:cubicBezTo>
                              <a:pt x="353" y="295"/>
                              <a:pt x="657" y="447"/>
                              <a:pt x="946" y="613"/>
                            </a:cubicBezTo>
                            <a:cubicBezTo>
                              <a:pt x="963" y="622"/>
                              <a:pt x="981" y="626"/>
                              <a:pt x="997" y="626"/>
                            </a:cubicBezTo>
                            <a:cubicBezTo>
                              <a:pt x="1095" y="626"/>
                              <a:pt x="1159" y="482"/>
                              <a:pt x="1054" y="432"/>
                            </a:cubicBezTo>
                            <a:cubicBezTo>
                              <a:pt x="743" y="288"/>
                              <a:pt x="447" y="136"/>
                              <a:pt x="136" y="6"/>
                            </a:cubicBezTo>
                            <a:cubicBezTo>
                              <a:pt x="127" y="2"/>
                              <a:pt x="117" y="1"/>
                              <a:pt x="108"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8"/>
                      <p:cNvSpPr/>
                      <p:nvPr/>
                    </p:nvSpPr>
                    <p:spPr>
                      <a:xfrm rot="10800000">
                        <a:off x="123463" y="3579188"/>
                        <a:ext cx="188942" cy="146671"/>
                      </a:xfrm>
                      <a:custGeom>
                        <a:rect b="b" l="l" r="r" t="t"/>
                        <a:pathLst>
                          <a:path extrusionOk="0" h="1786" w="1966">
                            <a:moveTo>
                              <a:pt x="810" y="1"/>
                            </a:moveTo>
                            <a:cubicBezTo>
                              <a:pt x="362" y="160"/>
                              <a:pt x="0" y="630"/>
                              <a:pt x="145" y="1128"/>
                            </a:cubicBezTo>
                            <a:cubicBezTo>
                              <a:pt x="253" y="1507"/>
                              <a:pt x="611" y="1785"/>
                              <a:pt x="994" y="1785"/>
                            </a:cubicBezTo>
                            <a:cubicBezTo>
                              <a:pt x="1072" y="1785"/>
                              <a:pt x="1151" y="1774"/>
                              <a:pt x="1229" y="1750"/>
                            </a:cubicBezTo>
                            <a:cubicBezTo>
                              <a:pt x="1727" y="1598"/>
                              <a:pt x="1966" y="1020"/>
                              <a:pt x="1720" y="550"/>
                            </a:cubicBezTo>
                            <a:cubicBezTo>
                              <a:pt x="1525" y="232"/>
                              <a:pt x="1185" y="23"/>
                              <a:pt x="8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8"/>
                      <p:cNvSpPr/>
                      <p:nvPr/>
                    </p:nvSpPr>
                    <p:spPr>
                      <a:xfrm rot="10800000">
                        <a:off x="43504" y="4757564"/>
                        <a:ext cx="215467" cy="53051"/>
                      </a:xfrm>
                      <a:custGeom>
                        <a:rect b="b" l="l" r="r" t="t"/>
                        <a:pathLst>
                          <a:path extrusionOk="0" h="646" w="2242">
                            <a:moveTo>
                              <a:pt x="694" y="0"/>
                            </a:moveTo>
                            <a:cubicBezTo>
                              <a:pt x="492" y="0"/>
                              <a:pt x="1" y="7"/>
                              <a:pt x="95" y="333"/>
                            </a:cubicBezTo>
                            <a:cubicBezTo>
                              <a:pt x="104" y="362"/>
                              <a:pt x="128" y="375"/>
                              <a:pt x="152" y="375"/>
                            </a:cubicBezTo>
                            <a:cubicBezTo>
                              <a:pt x="181" y="375"/>
                              <a:pt x="210" y="354"/>
                              <a:pt x="210" y="318"/>
                            </a:cubicBezTo>
                            <a:cubicBezTo>
                              <a:pt x="216" y="215"/>
                              <a:pt x="362" y="182"/>
                              <a:pt x="543" y="182"/>
                            </a:cubicBezTo>
                            <a:cubicBezTo>
                              <a:pt x="818" y="182"/>
                              <a:pt x="1174" y="257"/>
                              <a:pt x="1244" y="275"/>
                            </a:cubicBezTo>
                            <a:cubicBezTo>
                              <a:pt x="1540" y="354"/>
                              <a:pt x="1786" y="499"/>
                              <a:pt x="2053" y="636"/>
                            </a:cubicBezTo>
                            <a:cubicBezTo>
                              <a:pt x="2067" y="643"/>
                              <a:pt x="2082" y="646"/>
                              <a:pt x="2095" y="646"/>
                            </a:cubicBezTo>
                            <a:cubicBezTo>
                              <a:pt x="2183" y="646"/>
                              <a:pt x="2242" y="518"/>
                              <a:pt x="2154" y="455"/>
                            </a:cubicBezTo>
                            <a:cubicBezTo>
                              <a:pt x="1757" y="145"/>
                              <a:pt x="1200" y="7"/>
                              <a:pt x="694"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8"/>
                      <p:cNvSpPr/>
                      <p:nvPr/>
                    </p:nvSpPr>
                    <p:spPr>
                      <a:xfrm rot="10800000">
                        <a:off x="431093" y="4258095"/>
                        <a:ext cx="120996" cy="47303"/>
                      </a:xfrm>
                      <a:custGeom>
                        <a:rect b="b" l="l" r="r" t="t"/>
                        <a:pathLst>
                          <a:path extrusionOk="0" h="576" w="1259">
                            <a:moveTo>
                              <a:pt x="98" y="0"/>
                            </a:moveTo>
                            <a:cubicBezTo>
                              <a:pt x="45" y="0"/>
                              <a:pt x="0" y="63"/>
                              <a:pt x="45" y="113"/>
                            </a:cubicBezTo>
                            <a:cubicBezTo>
                              <a:pt x="326" y="410"/>
                              <a:pt x="717" y="576"/>
                              <a:pt x="1121" y="576"/>
                            </a:cubicBezTo>
                            <a:cubicBezTo>
                              <a:pt x="1256" y="576"/>
                              <a:pt x="1258" y="359"/>
                              <a:pt x="1128" y="359"/>
                            </a:cubicBezTo>
                            <a:cubicBezTo>
                              <a:pt x="1126" y="359"/>
                              <a:pt x="1123" y="359"/>
                              <a:pt x="1121" y="359"/>
                            </a:cubicBezTo>
                            <a:cubicBezTo>
                              <a:pt x="1094" y="361"/>
                              <a:pt x="1067" y="362"/>
                              <a:pt x="1040" y="362"/>
                            </a:cubicBezTo>
                            <a:cubicBezTo>
                              <a:pt x="708" y="362"/>
                              <a:pt x="393" y="240"/>
                              <a:pt x="146" y="19"/>
                            </a:cubicBezTo>
                            <a:cubicBezTo>
                              <a:pt x="131" y="6"/>
                              <a:pt x="114" y="0"/>
                              <a:pt x="9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8"/>
                      <p:cNvSpPr/>
                      <p:nvPr/>
                    </p:nvSpPr>
                    <p:spPr>
                      <a:xfrm rot="10800000">
                        <a:off x="494330" y="4222289"/>
                        <a:ext cx="135028" cy="85079"/>
                      </a:xfrm>
                      <a:custGeom>
                        <a:rect b="b" l="l" r="r" t="t"/>
                        <a:pathLst>
                          <a:path extrusionOk="0" h="1036" w="1405">
                            <a:moveTo>
                              <a:pt x="84" y="1"/>
                            </a:moveTo>
                            <a:cubicBezTo>
                              <a:pt x="43" y="1"/>
                              <a:pt x="0" y="35"/>
                              <a:pt x="17" y="87"/>
                            </a:cubicBezTo>
                            <a:cubicBezTo>
                              <a:pt x="138" y="607"/>
                              <a:pt x="640" y="1035"/>
                              <a:pt x="1177" y="1035"/>
                            </a:cubicBezTo>
                            <a:cubicBezTo>
                              <a:pt x="1221" y="1035"/>
                              <a:pt x="1266" y="1032"/>
                              <a:pt x="1311" y="1026"/>
                            </a:cubicBezTo>
                            <a:cubicBezTo>
                              <a:pt x="1405" y="1012"/>
                              <a:pt x="1383" y="867"/>
                              <a:pt x="1289" y="867"/>
                            </a:cubicBezTo>
                            <a:cubicBezTo>
                              <a:pt x="762" y="846"/>
                              <a:pt x="314" y="571"/>
                              <a:pt x="148" y="51"/>
                            </a:cubicBezTo>
                            <a:cubicBezTo>
                              <a:pt x="139" y="16"/>
                              <a:pt x="112" y="1"/>
                              <a:pt x="8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8"/>
                      <p:cNvSpPr/>
                      <p:nvPr/>
                    </p:nvSpPr>
                    <p:spPr>
                      <a:xfrm rot="10800000">
                        <a:off x="1282673" y="4496250"/>
                        <a:ext cx="212969" cy="167776"/>
                      </a:xfrm>
                      <a:custGeom>
                        <a:rect b="b" l="l" r="r" t="t"/>
                        <a:pathLst>
                          <a:path extrusionOk="0" h="2043" w="2216">
                            <a:moveTo>
                              <a:pt x="1010" y="0"/>
                            </a:moveTo>
                            <a:cubicBezTo>
                              <a:pt x="656" y="260"/>
                              <a:pt x="288" y="557"/>
                              <a:pt x="165" y="997"/>
                            </a:cubicBezTo>
                            <a:cubicBezTo>
                              <a:pt x="0" y="1559"/>
                              <a:pt x="310" y="2042"/>
                              <a:pt x="878" y="2042"/>
                            </a:cubicBezTo>
                            <a:cubicBezTo>
                              <a:pt x="909" y="2042"/>
                              <a:pt x="941" y="2041"/>
                              <a:pt x="974" y="2038"/>
                            </a:cubicBezTo>
                            <a:cubicBezTo>
                              <a:pt x="1509" y="1995"/>
                              <a:pt x="2065" y="1575"/>
                              <a:pt x="2138" y="1033"/>
                            </a:cubicBezTo>
                            <a:cubicBezTo>
                              <a:pt x="2216" y="499"/>
                              <a:pt x="1800" y="41"/>
                              <a:pt x="1283" y="41"/>
                            </a:cubicBezTo>
                            <a:cubicBezTo>
                              <a:pt x="1227" y="41"/>
                              <a:pt x="1170" y="47"/>
                              <a:pt x="1111" y="58"/>
                            </a:cubicBezTo>
                            <a:cubicBezTo>
                              <a:pt x="1106" y="59"/>
                              <a:pt x="1100" y="59"/>
                              <a:pt x="1095" y="59"/>
                            </a:cubicBezTo>
                            <a:cubicBezTo>
                              <a:pt x="1058" y="59"/>
                              <a:pt x="1023" y="38"/>
                              <a:pt x="10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8"/>
                      <p:cNvSpPr/>
                      <p:nvPr/>
                    </p:nvSpPr>
                    <p:spPr>
                      <a:xfrm rot="10800000">
                        <a:off x="1509672" y="4363704"/>
                        <a:ext cx="92453" cy="70707"/>
                      </a:xfrm>
                      <a:custGeom>
                        <a:rect b="b" l="l" r="r" t="t"/>
                        <a:pathLst>
                          <a:path extrusionOk="0" h="861" w="962">
                            <a:moveTo>
                              <a:pt x="471" y="1"/>
                            </a:moveTo>
                            <a:lnTo>
                              <a:pt x="471" y="1"/>
                            </a:lnTo>
                            <a:cubicBezTo>
                              <a:pt x="449" y="22"/>
                              <a:pt x="427" y="37"/>
                              <a:pt x="391" y="44"/>
                            </a:cubicBezTo>
                            <a:cubicBezTo>
                              <a:pt x="167" y="80"/>
                              <a:pt x="1" y="275"/>
                              <a:pt x="8" y="499"/>
                            </a:cubicBezTo>
                            <a:cubicBezTo>
                              <a:pt x="15" y="731"/>
                              <a:pt x="211" y="861"/>
                              <a:pt x="420" y="861"/>
                            </a:cubicBezTo>
                            <a:cubicBezTo>
                              <a:pt x="423" y="861"/>
                              <a:pt x="425" y="861"/>
                              <a:pt x="428" y="861"/>
                            </a:cubicBezTo>
                            <a:cubicBezTo>
                              <a:pt x="962" y="861"/>
                              <a:pt x="938" y="123"/>
                              <a:pt x="4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8"/>
                      <p:cNvSpPr/>
                      <p:nvPr/>
                    </p:nvSpPr>
                    <p:spPr>
                      <a:xfrm rot="10800000">
                        <a:off x="2297439" y="4924847"/>
                        <a:ext cx="125129" cy="66273"/>
                      </a:xfrm>
                      <a:custGeom>
                        <a:rect b="b" l="l" r="r" t="t"/>
                        <a:pathLst>
                          <a:path extrusionOk="0" h="807" w="1302">
                            <a:moveTo>
                              <a:pt x="85" y="0"/>
                            </a:moveTo>
                            <a:cubicBezTo>
                              <a:pt x="22" y="0"/>
                              <a:pt x="1" y="97"/>
                              <a:pt x="69" y="117"/>
                            </a:cubicBezTo>
                            <a:cubicBezTo>
                              <a:pt x="264" y="189"/>
                              <a:pt x="445" y="276"/>
                              <a:pt x="625" y="392"/>
                            </a:cubicBezTo>
                            <a:cubicBezTo>
                              <a:pt x="791" y="507"/>
                              <a:pt x="943" y="637"/>
                              <a:pt x="1095" y="782"/>
                            </a:cubicBezTo>
                            <a:cubicBezTo>
                              <a:pt x="1115" y="799"/>
                              <a:pt x="1137" y="807"/>
                              <a:pt x="1159" y="807"/>
                            </a:cubicBezTo>
                            <a:cubicBezTo>
                              <a:pt x="1235" y="807"/>
                              <a:pt x="1302" y="711"/>
                              <a:pt x="1239" y="637"/>
                            </a:cubicBezTo>
                            <a:cubicBezTo>
                              <a:pt x="965" y="312"/>
                              <a:pt x="502" y="88"/>
                              <a:pt x="98" y="1"/>
                            </a:cubicBezTo>
                            <a:cubicBezTo>
                              <a:pt x="93" y="1"/>
                              <a:pt x="89" y="0"/>
                              <a:pt x="85"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8"/>
                      <p:cNvSpPr/>
                      <p:nvPr/>
                    </p:nvSpPr>
                    <p:spPr>
                      <a:xfrm rot="10800000">
                        <a:off x="2305223" y="4907109"/>
                        <a:ext cx="242569" cy="99615"/>
                      </a:xfrm>
                      <a:custGeom>
                        <a:rect b="b" l="l" r="r" t="t"/>
                        <a:pathLst>
                          <a:path extrusionOk="0" h="1213" w="2524">
                            <a:moveTo>
                              <a:pt x="118" y="0"/>
                            </a:moveTo>
                            <a:cubicBezTo>
                              <a:pt x="29" y="0"/>
                              <a:pt x="0" y="136"/>
                              <a:pt x="100" y="163"/>
                            </a:cubicBezTo>
                            <a:cubicBezTo>
                              <a:pt x="895" y="423"/>
                              <a:pt x="1589" y="784"/>
                              <a:pt x="2311" y="1196"/>
                            </a:cubicBezTo>
                            <a:cubicBezTo>
                              <a:pt x="2332" y="1207"/>
                              <a:pt x="2352" y="1213"/>
                              <a:pt x="2371" y="1213"/>
                            </a:cubicBezTo>
                            <a:cubicBezTo>
                              <a:pt x="2468" y="1213"/>
                              <a:pt x="2524" y="1072"/>
                              <a:pt x="2427" y="994"/>
                            </a:cubicBezTo>
                            <a:cubicBezTo>
                              <a:pt x="1776" y="495"/>
                              <a:pt x="938" y="170"/>
                              <a:pt x="143" y="4"/>
                            </a:cubicBezTo>
                            <a:cubicBezTo>
                              <a:pt x="134" y="1"/>
                              <a:pt x="126" y="0"/>
                              <a:pt x="11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8"/>
                      <p:cNvSpPr/>
                      <p:nvPr/>
                    </p:nvSpPr>
                    <p:spPr>
                      <a:xfrm rot="10800000">
                        <a:off x="2619389" y="4460280"/>
                        <a:ext cx="141755" cy="109223"/>
                      </a:xfrm>
                      <a:custGeom>
                        <a:rect b="b" l="l" r="r" t="t"/>
                        <a:pathLst>
                          <a:path extrusionOk="0" h="1330" w="1475">
                            <a:moveTo>
                              <a:pt x="506" y="1"/>
                            </a:moveTo>
                            <a:cubicBezTo>
                              <a:pt x="454" y="1"/>
                              <a:pt x="404" y="3"/>
                              <a:pt x="354" y="5"/>
                            </a:cubicBezTo>
                            <a:cubicBezTo>
                              <a:pt x="109" y="200"/>
                              <a:pt x="0" y="518"/>
                              <a:pt x="65" y="822"/>
                            </a:cubicBezTo>
                            <a:cubicBezTo>
                              <a:pt x="162" y="1125"/>
                              <a:pt x="442" y="1330"/>
                              <a:pt x="753" y="1330"/>
                            </a:cubicBezTo>
                            <a:cubicBezTo>
                              <a:pt x="791" y="1330"/>
                              <a:pt x="829" y="1327"/>
                              <a:pt x="867" y="1320"/>
                            </a:cubicBezTo>
                            <a:cubicBezTo>
                              <a:pt x="1265" y="1263"/>
                              <a:pt x="1474" y="836"/>
                              <a:pt x="1373" y="468"/>
                            </a:cubicBezTo>
                            <a:cubicBezTo>
                              <a:pt x="1253" y="83"/>
                              <a:pt x="863" y="1"/>
                              <a:pt x="5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8"/>
                      <p:cNvSpPr/>
                      <p:nvPr/>
                    </p:nvSpPr>
                    <p:spPr>
                      <a:xfrm rot="10800000">
                        <a:off x="3192075" y="4192479"/>
                        <a:ext cx="117729" cy="61346"/>
                      </a:xfrm>
                      <a:custGeom>
                        <a:rect b="b" l="l" r="r" t="t"/>
                        <a:pathLst>
                          <a:path extrusionOk="0" h="747" w="1225">
                            <a:moveTo>
                              <a:pt x="73" y="1"/>
                            </a:moveTo>
                            <a:cubicBezTo>
                              <a:pt x="40" y="1"/>
                              <a:pt x="0" y="29"/>
                              <a:pt x="15" y="63"/>
                            </a:cubicBezTo>
                            <a:cubicBezTo>
                              <a:pt x="148" y="450"/>
                              <a:pt x="530" y="747"/>
                              <a:pt x="939" y="747"/>
                            </a:cubicBezTo>
                            <a:cubicBezTo>
                              <a:pt x="996" y="747"/>
                              <a:pt x="1055" y="741"/>
                              <a:pt x="1113" y="728"/>
                            </a:cubicBezTo>
                            <a:cubicBezTo>
                              <a:pt x="1225" y="714"/>
                              <a:pt x="1209" y="547"/>
                              <a:pt x="1098" y="547"/>
                            </a:cubicBezTo>
                            <a:cubicBezTo>
                              <a:pt x="1094" y="547"/>
                              <a:pt x="1089" y="547"/>
                              <a:pt x="1084" y="548"/>
                            </a:cubicBezTo>
                            <a:cubicBezTo>
                              <a:pt x="1046" y="551"/>
                              <a:pt x="1008" y="553"/>
                              <a:pt x="971" y="553"/>
                            </a:cubicBezTo>
                            <a:cubicBezTo>
                              <a:pt x="598" y="553"/>
                              <a:pt x="273" y="388"/>
                              <a:pt x="109" y="20"/>
                            </a:cubicBezTo>
                            <a:cubicBezTo>
                              <a:pt x="102" y="7"/>
                              <a:pt x="88" y="1"/>
                              <a:pt x="73"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8"/>
                      <p:cNvSpPr/>
                      <p:nvPr/>
                    </p:nvSpPr>
                    <p:spPr>
                      <a:xfrm rot="10800000">
                        <a:off x="3794457" y="4679383"/>
                        <a:ext cx="123014" cy="87296"/>
                      </a:xfrm>
                      <a:custGeom>
                        <a:rect b="b" l="l" r="r" t="t"/>
                        <a:pathLst>
                          <a:path extrusionOk="0" h="1063" w="1280">
                            <a:moveTo>
                              <a:pt x="890" y="1"/>
                            </a:moveTo>
                            <a:cubicBezTo>
                              <a:pt x="814" y="1"/>
                              <a:pt x="736" y="28"/>
                              <a:pt x="665" y="87"/>
                            </a:cubicBezTo>
                            <a:cubicBezTo>
                              <a:pt x="658" y="94"/>
                              <a:pt x="651" y="101"/>
                              <a:pt x="644" y="101"/>
                            </a:cubicBezTo>
                            <a:cubicBezTo>
                              <a:pt x="636" y="108"/>
                              <a:pt x="629" y="123"/>
                              <a:pt x="615" y="130"/>
                            </a:cubicBezTo>
                            <a:cubicBezTo>
                              <a:pt x="597" y="151"/>
                              <a:pt x="572" y="162"/>
                              <a:pt x="546" y="162"/>
                            </a:cubicBezTo>
                            <a:cubicBezTo>
                              <a:pt x="519" y="162"/>
                              <a:pt x="492" y="149"/>
                              <a:pt x="477" y="123"/>
                            </a:cubicBezTo>
                            <a:cubicBezTo>
                              <a:pt x="196" y="195"/>
                              <a:pt x="0" y="513"/>
                              <a:pt x="167" y="795"/>
                            </a:cubicBezTo>
                            <a:cubicBezTo>
                              <a:pt x="267" y="966"/>
                              <a:pt x="451" y="1063"/>
                              <a:pt x="639" y="1063"/>
                            </a:cubicBezTo>
                            <a:cubicBezTo>
                              <a:pt x="722" y="1063"/>
                              <a:pt x="805" y="1044"/>
                              <a:pt x="882" y="1004"/>
                            </a:cubicBezTo>
                            <a:cubicBezTo>
                              <a:pt x="1135" y="889"/>
                              <a:pt x="1280" y="614"/>
                              <a:pt x="1243" y="332"/>
                            </a:cubicBezTo>
                            <a:cubicBezTo>
                              <a:pt x="1209" y="129"/>
                              <a:pt x="1055" y="1"/>
                              <a:pt x="8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8"/>
                      <p:cNvSpPr/>
                      <p:nvPr/>
                    </p:nvSpPr>
                    <p:spPr>
                      <a:xfrm rot="10800000">
                        <a:off x="4372043" y="5022409"/>
                        <a:ext cx="198553" cy="40897"/>
                      </a:xfrm>
                      <a:custGeom>
                        <a:rect b="b" l="l" r="r" t="t"/>
                        <a:pathLst>
                          <a:path extrusionOk="0" h="498" w="2066">
                            <a:moveTo>
                              <a:pt x="1474" y="1"/>
                            </a:moveTo>
                            <a:cubicBezTo>
                              <a:pt x="1002" y="1"/>
                              <a:pt x="504" y="145"/>
                              <a:pt x="90" y="317"/>
                            </a:cubicBezTo>
                            <a:cubicBezTo>
                              <a:pt x="0" y="355"/>
                              <a:pt x="25" y="497"/>
                              <a:pt x="108" y="497"/>
                            </a:cubicBezTo>
                            <a:cubicBezTo>
                              <a:pt x="118" y="497"/>
                              <a:pt x="129" y="495"/>
                              <a:pt x="141" y="490"/>
                            </a:cubicBezTo>
                            <a:cubicBezTo>
                              <a:pt x="430" y="382"/>
                              <a:pt x="719" y="310"/>
                              <a:pt x="1023" y="266"/>
                            </a:cubicBezTo>
                            <a:cubicBezTo>
                              <a:pt x="1156" y="247"/>
                              <a:pt x="1288" y="243"/>
                              <a:pt x="1420" y="243"/>
                            </a:cubicBezTo>
                            <a:cubicBezTo>
                              <a:pt x="1504" y="243"/>
                              <a:pt x="1587" y="245"/>
                              <a:pt x="1671" y="245"/>
                            </a:cubicBezTo>
                            <a:cubicBezTo>
                              <a:pt x="1755" y="245"/>
                              <a:pt x="1840" y="243"/>
                              <a:pt x="1926" y="237"/>
                            </a:cubicBezTo>
                            <a:cubicBezTo>
                              <a:pt x="1931" y="238"/>
                              <a:pt x="1935" y="238"/>
                              <a:pt x="1940" y="238"/>
                            </a:cubicBezTo>
                            <a:cubicBezTo>
                              <a:pt x="2050" y="238"/>
                              <a:pt x="2066" y="71"/>
                              <a:pt x="1948" y="57"/>
                            </a:cubicBezTo>
                            <a:cubicBezTo>
                              <a:pt x="1796" y="18"/>
                              <a:pt x="1637" y="1"/>
                              <a:pt x="147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8"/>
                      <p:cNvSpPr/>
                      <p:nvPr/>
                    </p:nvSpPr>
                    <p:spPr>
                      <a:xfrm rot="10800000">
                        <a:off x="3246758" y="4163079"/>
                        <a:ext cx="121381" cy="128111"/>
                      </a:xfrm>
                      <a:custGeom>
                        <a:rect b="b" l="l" r="r" t="t"/>
                        <a:pathLst>
                          <a:path extrusionOk="0" h="1560" w="1263">
                            <a:moveTo>
                              <a:pt x="51" y="1"/>
                            </a:moveTo>
                            <a:cubicBezTo>
                              <a:pt x="27" y="1"/>
                              <a:pt x="0" y="17"/>
                              <a:pt x="0" y="49"/>
                            </a:cubicBezTo>
                            <a:cubicBezTo>
                              <a:pt x="37" y="656"/>
                              <a:pt x="470" y="1458"/>
                              <a:pt x="1135" y="1559"/>
                            </a:cubicBezTo>
                            <a:cubicBezTo>
                              <a:pt x="1138" y="1559"/>
                              <a:pt x="1141" y="1559"/>
                              <a:pt x="1144" y="1559"/>
                            </a:cubicBezTo>
                            <a:cubicBezTo>
                              <a:pt x="1225" y="1559"/>
                              <a:pt x="1263" y="1463"/>
                              <a:pt x="1200" y="1407"/>
                            </a:cubicBezTo>
                            <a:cubicBezTo>
                              <a:pt x="954" y="1241"/>
                              <a:pt x="694" y="1125"/>
                              <a:pt x="492" y="887"/>
                            </a:cubicBezTo>
                            <a:cubicBezTo>
                              <a:pt x="290" y="641"/>
                              <a:pt x="152" y="352"/>
                              <a:pt x="94" y="34"/>
                            </a:cubicBezTo>
                            <a:cubicBezTo>
                              <a:pt x="91" y="12"/>
                              <a:pt x="72" y="1"/>
                              <a:pt x="5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8"/>
                      <p:cNvSpPr/>
                      <p:nvPr/>
                    </p:nvSpPr>
                    <p:spPr>
                      <a:xfrm rot="10800000">
                        <a:off x="4442391" y="4949566"/>
                        <a:ext cx="247182" cy="59867"/>
                      </a:xfrm>
                      <a:custGeom>
                        <a:rect b="b" l="l" r="r" t="t"/>
                        <a:pathLst>
                          <a:path extrusionOk="0" h="729" w="2572">
                            <a:moveTo>
                              <a:pt x="2441" y="0"/>
                            </a:moveTo>
                            <a:cubicBezTo>
                              <a:pt x="1610" y="22"/>
                              <a:pt x="801" y="232"/>
                              <a:pt x="64" y="615"/>
                            </a:cubicBezTo>
                            <a:cubicBezTo>
                              <a:pt x="0" y="646"/>
                              <a:pt x="43" y="728"/>
                              <a:pt x="103" y="728"/>
                            </a:cubicBezTo>
                            <a:cubicBezTo>
                              <a:pt x="111" y="728"/>
                              <a:pt x="120" y="727"/>
                              <a:pt x="129" y="723"/>
                            </a:cubicBezTo>
                            <a:cubicBezTo>
                              <a:pt x="859" y="398"/>
                              <a:pt x="1646" y="232"/>
                              <a:pt x="2441" y="217"/>
                            </a:cubicBezTo>
                            <a:cubicBezTo>
                              <a:pt x="2571" y="203"/>
                              <a:pt x="2571" y="15"/>
                              <a:pt x="244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8"/>
                      <p:cNvSpPr/>
                      <p:nvPr/>
                    </p:nvSpPr>
                    <p:spPr>
                      <a:xfrm rot="10800000">
                        <a:off x="8616425" y="4702092"/>
                        <a:ext cx="133490" cy="101175"/>
                      </a:xfrm>
                      <a:custGeom>
                        <a:rect b="b" l="l" r="r" t="t"/>
                        <a:pathLst>
                          <a:path extrusionOk="0" h="1232" w="1389">
                            <a:moveTo>
                              <a:pt x="290" y="0"/>
                            </a:moveTo>
                            <a:cubicBezTo>
                              <a:pt x="80" y="210"/>
                              <a:pt x="1" y="528"/>
                              <a:pt x="95" y="810"/>
                            </a:cubicBezTo>
                            <a:cubicBezTo>
                              <a:pt x="187" y="1059"/>
                              <a:pt x="466" y="1231"/>
                              <a:pt x="738" y="1231"/>
                            </a:cubicBezTo>
                            <a:cubicBezTo>
                              <a:pt x="828" y="1231"/>
                              <a:pt x="917" y="1212"/>
                              <a:pt x="998" y="1171"/>
                            </a:cubicBezTo>
                            <a:cubicBezTo>
                              <a:pt x="1309" y="983"/>
                              <a:pt x="1388" y="571"/>
                              <a:pt x="1171" y="282"/>
                            </a:cubicBezTo>
                            <a:cubicBezTo>
                              <a:pt x="969" y="44"/>
                              <a:pt x="600" y="44"/>
                              <a:pt x="2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8"/>
                      <p:cNvSpPr/>
                      <p:nvPr/>
                    </p:nvSpPr>
                    <p:spPr>
                      <a:xfrm rot="10800000">
                        <a:off x="8780379" y="4613811"/>
                        <a:ext cx="70253" cy="56582"/>
                      </a:xfrm>
                      <a:custGeom>
                        <a:rect b="b" l="l" r="r" t="t"/>
                        <a:pathLst>
                          <a:path extrusionOk="0" h="689" w="731">
                            <a:moveTo>
                              <a:pt x="239" y="1"/>
                            </a:moveTo>
                            <a:cubicBezTo>
                              <a:pt x="1" y="160"/>
                              <a:pt x="8" y="666"/>
                              <a:pt x="348" y="687"/>
                            </a:cubicBezTo>
                            <a:cubicBezTo>
                              <a:pt x="355" y="688"/>
                              <a:pt x="362" y="688"/>
                              <a:pt x="369" y="688"/>
                            </a:cubicBezTo>
                            <a:cubicBezTo>
                              <a:pt x="540" y="688"/>
                              <a:pt x="674" y="522"/>
                              <a:pt x="709" y="369"/>
                            </a:cubicBezTo>
                            <a:cubicBezTo>
                              <a:pt x="731" y="297"/>
                              <a:pt x="716" y="210"/>
                              <a:pt x="658" y="153"/>
                            </a:cubicBezTo>
                            <a:cubicBezTo>
                              <a:pt x="572" y="102"/>
                              <a:pt x="398" y="88"/>
                              <a:pt x="304" y="59"/>
                            </a:cubicBezTo>
                            <a:cubicBezTo>
                              <a:pt x="275" y="51"/>
                              <a:pt x="246" y="30"/>
                              <a:pt x="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8"/>
                      <p:cNvSpPr/>
                      <p:nvPr/>
                    </p:nvSpPr>
                    <p:spPr>
                      <a:xfrm rot="10800000">
                        <a:off x="6700748" y="4397292"/>
                        <a:ext cx="72655" cy="76785"/>
                      </a:xfrm>
                      <a:custGeom>
                        <a:rect b="b" l="l" r="r" t="t"/>
                        <a:pathLst>
                          <a:path extrusionOk="0" h="935" w="756">
                            <a:moveTo>
                              <a:pt x="651" y="0"/>
                            </a:moveTo>
                            <a:cubicBezTo>
                              <a:pt x="610" y="0"/>
                              <a:pt x="569" y="25"/>
                              <a:pt x="559" y="79"/>
                            </a:cubicBezTo>
                            <a:cubicBezTo>
                              <a:pt x="523" y="224"/>
                              <a:pt x="465" y="368"/>
                              <a:pt x="393" y="498"/>
                            </a:cubicBezTo>
                            <a:cubicBezTo>
                              <a:pt x="299" y="628"/>
                              <a:pt x="184" y="737"/>
                              <a:pt x="46" y="823"/>
                            </a:cubicBezTo>
                            <a:cubicBezTo>
                              <a:pt x="1" y="856"/>
                              <a:pt x="19" y="935"/>
                              <a:pt x="71" y="935"/>
                            </a:cubicBezTo>
                            <a:cubicBezTo>
                              <a:pt x="77" y="935"/>
                              <a:pt x="83" y="934"/>
                              <a:pt x="90" y="932"/>
                            </a:cubicBezTo>
                            <a:cubicBezTo>
                              <a:pt x="415" y="816"/>
                              <a:pt x="740" y="462"/>
                              <a:pt x="747" y="108"/>
                            </a:cubicBezTo>
                            <a:cubicBezTo>
                              <a:pt x="755" y="39"/>
                              <a:pt x="703" y="0"/>
                              <a:pt x="65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8"/>
                      <p:cNvSpPr/>
                      <p:nvPr/>
                    </p:nvSpPr>
                    <p:spPr>
                      <a:xfrm rot="10800000">
                        <a:off x="6961287" y="4180653"/>
                        <a:ext cx="97354" cy="70461"/>
                      </a:xfrm>
                      <a:custGeom>
                        <a:rect b="b" l="l" r="r" t="t"/>
                        <a:pathLst>
                          <a:path extrusionOk="0" h="858" w="1013">
                            <a:moveTo>
                              <a:pt x="479" y="1"/>
                            </a:moveTo>
                            <a:cubicBezTo>
                              <a:pt x="469" y="1"/>
                              <a:pt x="459" y="1"/>
                              <a:pt x="449" y="2"/>
                            </a:cubicBezTo>
                            <a:cubicBezTo>
                              <a:pt x="442" y="23"/>
                              <a:pt x="420" y="45"/>
                              <a:pt x="391" y="59"/>
                            </a:cubicBezTo>
                            <a:cubicBezTo>
                              <a:pt x="0" y="241"/>
                              <a:pt x="93" y="857"/>
                              <a:pt x="512" y="857"/>
                            </a:cubicBezTo>
                            <a:cubicBezTo>
                              <a:pt x="542" y="857"/>
                              <a:pt x="574" y="854"/>
                              <a:pt x="608" y="847"/>
                            </a:cubicBezTo>
                            <a:cubicBezTo>
                              <a:pt x="817" y="804"/>
                              <a:pt x="1013" y="616"/>
                              <a:pt x="962" y="385"/>
                            </a:cubicBezTo>
                            <a:cubicBezTo>
                              <a:pt x="907" y="156"/>
                              <a:pt x="705" y="1"/>
                              <a:pt x="4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8"/>
                      <p:cNvSpPr/>
                      <p:nvPr/>
                    </p:nvSpPr>
                    <p:spPr>
                      <a:xfrm rot="10800000">
                        <a:off x="7695332" y="4278543"/>
                        <a:ext cx="99469" cy="72104"/>
                      </a:xfrm>
                      <a:custGeom>
                        <a:rect b="b" l="l" r="r" t="t"/>
                        <a:pathLst>
                          <a:path extrusionOk="0" h="878" w="1035">
                            <a:moveTo>
                              <a:pt x="461" y="1"/>
                            </a:moveTo>
                            <a:cubicBezTo>
                              <a:pt x="333" y="1"/>
                              <a:pt x="241" y="70"/>
                              <a:pt x="124" y="144"/>
                            </a:cubicBezTo>
                            <a:cubicBezTo>
                              <a:pt x="117" y="151"/>
                              <a:pt x="102" y="159"/>
                              <a:pt x="80" y="159"/>
                            </a:cubicBezTo>
                            <a:cubicBezTo>
                              <a:pt x="8" y="296"/>
                              <a:pt x="1" y="455"/>
                              <a:pt x="52" y="599"/>
                            </a:cubicBezTo>
                            <a:cubicBezTo>
                              <a:pt x="113" y="784"/>
                              <a:pt x="273" y="878"/>
                              <a:pt x="448" y="878"/>
                            </a:cubicBezTo>
                            <a:cubicBezTo>
                              <a:pt x="520" y="878"/>
                              <a:pt x="595" y="862"/>
                              <a:pt x="666" y="831"/>
                            </a:cubicBezTo>
                            <a:cubicBezTo>
                              <a:pt x="904" y="722"/>
                              <a:pt x="1034" y="462"/>
                              <a:pt x="883" y="224"/>
                            </a:cubicBezTo>
                            <a:cubicBezTo>
                              <a:pt x="796" y="108"/>
                              <a:pt x="673" y="28"/>
                              <a:pt x="528" y="7"/>
                            </a:cubicBezTo>
                            <a:cubicBezTo>
                              <a:pt x="505" y="3"/>
                              <a:pt x="482" y="1"/>
                              <a:pt x="4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8"/>
                      <p:cNvSpPr/>
                      <p:nvPr/>
                    </p:nvSpPr>
                    <p:spPr>
                      <a:xfrm rot="10800000">
                        <a:off x="6667111" y="4326010"/>
                        <a:ext cx="165781" cy="96001"/>
                      </a:xfrm>
                      <a:custGeom>
                        <a:rect b="b" l="l" r="r" t="t"/>
                        <a:pathLst>
                          <a:path extrusionOk="0" h="1169" w="1725">
                            <a:moveTo>
                              <a:pt x="1599" y="0"/>
                            </a:moveTo>
                            <a:cubicBezTo>
                              <a:pt x="1569" y="0"/>
                              <a:pt x="1540" y="15"/>
                              <a:pt x="1525" y="52"/>
                            </a:cubicBezTo>
                            <a:cubicBezTo>
                              <a:pt x="1277" y="634"/>
                              <a:pt x="770" y="1035"/>
                              <a:pt x="122" y="1035"/>
                            </a:cubicBezTo>
                            <a:cubicBezTo>
                              <a:pt x="110" y="1035"/>
                              <a:pt x="99" y="1035"/>
                              <a:pt x="87" y="1035"/>
                            </a:cubicBezTo>
                            <a:cubicBezTo>
                              <a:pt x="0" y="1035"/>
                              <a:pt x="8" y="1158"/>
                              <a:pt x="87" y="1165"/>
                            </a:cubicBezTo>
                            <a:cubicBezTo>
                              <a:pt x="125" y="1168"/>
                              <a:pt x="163" y="1169"/>
                              <a:pt x="201" y="1169"/>
                            </a:cubicBezTo>
                            <a:cubicBezTo>
                              <a:pt x="856" y="1169"/>
                              <a:pt x="1494" y="760"/>
                              <a:pt x="1706" y="124"/>
                            </a:cubicBezTo>
                            <a:cubicBezTo>
                              <a:pt x="1725" y="57"/>
                              <a:pt x="1659" y="0"/>
                              <a:pt x="1599"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8"/>
                      <p:cNvSpPr/>
                      <p:nvPr/>
                    </p:nvSpPr>
                    <p:spPr>
                      <a:xfrm rot="10800000">
                        <a:off x="7751648" y="4406901"/>
                        <a:ext cx="261213" cy="161042"/>
                      </a:xfrm>
                      <a:custGeom>
                        <a:rect b="b" l="l" r="r" t="t"/>
                        <a:pathLst>
                          <a:path extrusionOk="0" h="1961" w="2718">
                            <a:moveTo>
                              <a:pt x="550" y="1"/>
                            </a:moveTo>
                            <a:cubicBezTo>
                              <a:pt x="167" y="275"/>
                              <a:pt x="1" y="752"/>
                              <a:pt x="117" y="1200"/>
                            </a:cubicBezTo>
                            <a:cubicBezTo>
                              <a:pt x="256" y="1694"/>
                              <a:pt x="736" y="1960"/>
                              <a:pt x="1223" y="1960"/>
                            </a:cubicBezTo>
                            <a:cubicBezTo>
                              <a:pt x="1242" y="1960"/>
                              <a:pt x="1261" y="1960"/>
                              <a:pt x="1280" y="1959"/>
                            </a:cubicBezTo>
                            <a:cubicBezTo>
                              <a:pt x="1952" y="1930"/>
                              <a:pt x="2718" y="1164"/>
                              <a:pt x="2147" y="521"/>
                            </a:cubicBezTo>
                            <a:cubicBezTo>
                              <a:pt x="1764" y="87"/>
                              <a:pt x="1092" y="22"/>
                              <a:pt x="5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8"/>
                      <p:cNvSpPr/>
                      <p:nvPr/>
                    </p:nvSpPr>
                    <p:spPr>
                      <a:xfrm rot="10800000">
                        <a:off x="8190173" y="4967797"/>
                        <a:ext cx="130222" cy="84668"/>
                      </a:xfrm>
                      <a:custGeom>
                        <a:rect b="b" l="l" r="r" t="t"/>
                        <a:pathLst>
                          <a:path extrusionOk="0" h="1031" w="1355">
                            <a:moveTo>
                              <a:pt x="121" y="0"/>
                            </a:moveTo>
                            <a:cubicBezTo>
                              <a:pt x="47" y="0"/>
                              <a:pt x="0" y="123"/>
                              <a:pt x="79" y="156"/>
                            </a:cubicBezTo>
                            <a:cubicBezTo>
                              <a:pt x="491" y="329"/>
                              <a:pt x="838" y="611"/>
                              <a:pt x="1091" y="980"/>
                            </a:cubicBezTo>
                            <a:cubicBezTo>
                              <a:pt x="1116" y="1016"/>
                              <a:pt x="1152" y="1031"/>
                              <a:pt x="1187" y="1031"/>
                            </a:cubicBezTo>
                            <a:cubicBezTo>
                              <a:pt x="1272" y="1031"/>
                              <a:pt x="1354" y="946"/>
                              <a:pt x="1293" y="864"/>
                            </a:cubicBezTo>
                            <a:cubicBezTo>
                              <a:pt x="1004" y="467"/>
                              <a:pt x="599" y="170"/>
                              <a:pt x="144" y="4"/>
                            </a:cubicBezTo>
                            <a:cubicBezTo>
                              <a:pt x="136" y="2"/>
                              <a:pt x="129" y="0"/>
                              <a:pt x="12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8"/>
                      <p:cNvSpPr/>
                      <p:nvPr/>
                    </p:nvSpPr>
                    <p:spPr>
                      <a:xfrm rot="10800000">
                        <a:off x="8198725" y="4938315"/>
                        <a:ext cx="265058" cy="111030"/>
                      </a:xfrm>
                      <a:custGeom>
                        <a:rect b="b" l="l" r="r" t="t"/>
                        <a:pathLst>
                          <a:path extrusionOk="0" h="1352" w="2758">
                            <a:moveTo>
                              <a:pt x="76" y="1"/>
                            </a:moveTo>
                            <a:cubicBezTo>
                              <a:pt x="21" y="1"/>
                              <a:pt x="0" y="83"/>
                              <a:pt x="61" y="103"/>
                            </a:cubicBezTo>
                            <a:cubicBezTo>
                              <a:pt x="935" y="407"/>
                              <a:pt x="1773" y="826"/>
                              <a:pt x="2547" y="1332"/>
                            </a:cubicBezTo>
                            <a:cubicBezTo>
                              <a:pt x="2566" y="1345"/>
                              <a:pt x="2586" y="1351"/>
                              <a:pt x="2604" y="1351"/>
                            </a:cubicBezTo>
                            <a:cubicBezTo>
                              <a:pt x="2695" y="1351"/>
                              <a:pt x="2757" y="1210"/>
                              <a:pt x="2655" y="1144"/>
                            </a:cubicBezTo>
                            <a:cubicBezTo>
                              <a:pt x="1875" y="616"/>
                              <a:pt x="1000" y="233"/>
                              <a:pt x="90" y="2"/>
                            </a:cubicBezTo>
                            <a:cubicBezTo>
                              <a:pt x="85" y="1"/>
                              <a:pt x="81" y="1"/>
                              <a:pt x="7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8"/>
                      <p:cNvSpPr/>
                      <p:nvPr/>
                    </p:nvSpPr>
                    <p:spPr>
                      <a:xfrm rot="10800000">
                        <a:off x="6023789" y="3710338"/>
                        <a:ext cx="148194" cy="82697"/>
                      </a:xfrm>
                      <a:custGeom>
                        <a:rect b="b" l="l" r="r" t="t"/>
                        <a:pathLst>
                          <a:path extrusionOk="0" h="1007" w="1542">
                            <a:moveTo>
                              <a:pt x="56" y="1"/>
                            </a:moveTo>
                            <a:cubicBezTo>
                              <a:pt x="28" y="1"/>
                              <a:pt x="0" y="25"/>
                              <a:pt x="10" y="60"/>
                            </a:cubicBezTo>
                            <a:cubicBezTo>
                              <a:pt x="277" y="609"/>
                              <a:pt x="819" y="971"/>
                              <a:pt x="1426" y="1007"/>
                            </a:cubicBezTo>
                            <a:cubicBezTo>
                              <a:pt x="1429" y="1007"/>
                              <a:pt x="1431" y="1007"/>
                              <a:pt x="1433" y="1007"/>
                            </a:cubicBezTo>
                            <a:cubicBezTo>
                              <a:pt x="1542" y="1007"/>
                              <a:pt x="1533" y="840"/>
                              <a:pt x="1426" y="833"/>
                            </a:cubicBezTo>
                            <a:cubicBezTo>
                              <a:pt x="877" y="783"/>
                              <a:pt x="386" y="479"/>
                              <a:pt x="90" y="17"/>
                            </a:cubicBezTo>
                            <a:cubicBezTo>
                              <a:pt x="81" y="6"/>
                              <a:pt x="68" y="1"/>
                              <a:pt x="5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8"/>
                      <p:cNvSpPr/>
                      <p:nvPr/>
                    </p:nvSpPr>
                    <p:spPr>
                      <a:xfrm rot="10800000">
                        <a:off x="8899614" y="3498462"/>
                        <a:ext cx="305422" cy="381623"/>
                      </a:xfrm>
                      <a:custGeom>
                        <a:rect b="b" l="l" r="r" t="t"/>
                        <a:pathLst>
                          <a:path extrusionOk="0" h="4647" w="3178">
                            <a:moveTo>
                              <a:pt x="2798" y="0"/>
                            </a:moveTo>
                            <a:cubicBezTo>
                              <a:pt x="2740" y="0"/>
                              <a:pt x="2681" y="48"/>
                              <a:pt x="2694" y="123"/>
                            </a:cubicBezTo>
                            <a:cubicBezTo>
                              <a:pt x="3178" y="2074"/>
                              <a:pt x="2166" y="4170"/>
                              <a:pt x="78" y="4516"/>
                            </a:cubicBezTo>
                            <a:cubicBezTo>
                              <a:pt x="1" y="4530"/>
                              <a:pt x="19" y="4647"/>
                              <a:pt x="93" y="4647"/>
                            </a:cubicBezTo>
                            <a:cubicBezTo>
                              <a:pt x="95" y="4647"/>
                              <a:pt x="97" y="4647"/>
                              <a:pt x="99" y="4646"/>
                            </a:cubicBezTo>
                            <a:cubicBezTo>
                              <a:pt x="1089" y="4618"/>
                              <a:pt x="1949" y="4061"/>
                              <a:pt x="2491" y="3230"/>
                            </a:cubicBezTo>
                            <a:cubicBezTo>
                              <a:pt x="3098" y="2291"/>
                              <a:pt x="3171" y="1127"/>
                              <a:pt x="2889" y="65"/>
                            </a:cubicBezTo>
                            <a:cubicBezTo>
                              <a:pt x="2872" y="20"/>
                              <a:pt x="2835" y="0"/>
                              <a:pt x="279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8"/>
                      <p:cNvSpPr/>
                      <p:nvPr/>
                    </p:nvSpPr>
                    <p:spPr>
                      <a:xfrm rot="10800000">
                        <a:off x="6090869" y="3687097"/>
                        <a:ext cx="212969" cy="165148"/>
                      </a:xfrm>
                      <a:custGeom>
                        <a:rect b="b" l="l" r="r" t="t"/>
                        <a:pathLst>
                          <a:path extrusionOk="0" h="2011" w="2216">
                            <a:moveTo>
                              <a:pt x="46" y="1"/>
                            </a:moveTo>
                            <a:cubicBezTo>
                              <a:pt x="23" y="1"/>
                              <a:pt x="0" y="21"/>
                              <a:pt x="9" y="51"/>
                            </a:cubicBezTo>
                            <a:cubicBezTo>
                              <a:pt x="146" y="980"/>
                              <a:pt x="1065" y="2010"/>
                              <a:pt x="2065" y="2010"/>
                            </a:cubicBezTo>
                            <a:cubicBezTo>
                              <a:pt x="2069" y="2010"/>
                              <a:pt x="2072" y="2010"/>
                              <a:pt x="2076" y="2010"/>
                            </a:cubicBezTo>
                            <a:cubicBezTo>
                              <a:pt x="2081" y="2010"/>
                              <a:pt x="2085" y="2010"/>
                              <a:pt x="2089" y="2010"/>
                            </a:cubicBezTo>
                            <a:cubicBezTo>
                              <a:pt x="2200" y="2010"/>
                              <a:pt x="2216" y="1843"/>
                              <a:pt x="2105" y="1829"/>
                            </a:cubicBezTo>
                            <a:cubicBezTo>
                              <a:pt x="1635" y="1670"/>
                              <a:pt x="1223" y="1554"/>
                              <a:pt x="847" y="1215"/>
                            </a:cubicBezTo>
                            <a:cubicBezTo>
                              <a:pt x="486" y="897"/>
                              <a:pt x="226" y="485"/>
                              <a:pt x="81" y="30"/>
                            </a:cubicBezTo>
                            <a:cubicBezTo>
                              <a:pt x="76" y="9"/>
                              <a:pt x="61" y="1"/>
                              <a:pt x="4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613" name="Google Shape;613;p18"/>
                <p:cNvSpPr/>
                <p:nvPr/>
              </p:nvSpPr>
              <p:spPr>
                <a:xfrm rot="10800000">
                  <a:off x="1228375" y="7734422"/>
                  <a:ext cx="148002" cy="19956"/>
                </a:xfrm>
                <a:custGeom>
                  <a:rect b="b" l="l" r="r" t="t"/>
                  <a:pathLst>
                    <a:path extrusionOk="0" h="243" w="1540">
                      <a:moveTo>
                        <a:pt x="1147" y="0"/>
                      </a:moveTo>
                      <a:cubicBezTo>
                        <a:pt x="806" y="0"/>
                        <a:pt x="462" y="21"/>
                        <a:pt x="123" y="33"/>
                      </a:cubicBezTo>
                      <a:cubicBezTo>
                        <a:pt x="1" y="33"/>
                        <a:pt x="1" y="214"/>
                        <a:pt x="123" y="214"/>
                      </a:cubicBezTo>
                      <a:cubicBezTo>
                        <a:pt x="448" y="219"/>
                        <a:pt x="777" y="242"/>
                        <a:pt x="1103" y="242"/>
                      </a:cubicBezTo>
                      <a:cubicBezTo>
                        <a:pt x="1198" y="242"/>
                        <a:pt x="1293" y="240"/>
                        <a:pt x="1388" y="235"/>
                      </a:cubicBezTo>
                      <a:cubicBezTo>
                        <a:pt x="1540" y="235"/>
                        <a:pt x="1540" y="4"/>
                        <a:pt x="1388" y="4"/>
                      </a:cubicBezTo>
                      <a:cubicBezTo>
                        <a:pt x="1308" y="1"/>
                        <a:pt x="1228" y="0"/>
                        <a:pt x="1147"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8"/>
                <p:cNvSpPr/>
                <p:nvPr/>
              </p:nvSpPr>
              <p:spPr>
                <a:xfrm rot="10800000">
                  <a:off x="1243270" y="7658541"/>
                  <a:ext cx="251603" cy="54201"/>
                </a:xfrm>
                <a:custGeom>
                  <a:rect b="b" l="l" r="r" t="t"/>
                  <a:pathLst>
                    <a:path extrusionOk="0" h="660" w="2618">
                      <a:moveTo>
                        <a:pt x="2475" y="1"/>
                      </a:moveTo>
                      <a:cubicBezTo>
                        <a:pt x="2457" y="1"/>
                        <a:pt x="2438" y="6"/>
                        <a:pt x="2419" y="17"/>
                      </a:cubicBezTo>
                      <a:cubicBezTo>
                        <a:pt x="1958" y="294"/>
                        <a:pt x="1485" y="450"/>
                        <a:pt x="994" y="450"/>
                      </a:cubicBezTo>
                      <a:cubicBezTo>
                        <a:pt x="714" y="450"/>
                        <a:pt x="428" y="399"/>
                        <a:pt x="135" y="292"/>
                      </a:cubicBezTo>
                      <a:cubicBezTo>
                        <a:pt x="125" y="288"/>
                        <a:pt x="115" y="287"/>
                        <a:pt x="106" y="287"/>
                      </a:cubicBezTo>
                      <a:cubicBezTo>
                        <a:pt x="27" y="287"/>
                        <a:pt x="0" y="419"/>
                        <a:pt x="85" y="458"/>
                      </a:cubicBezTo>
                      <a:cubicBezTo>
                        <a:pt x="405" y="590"/>
                        <a:pt x="756" y="659"/>
                        <a:pt x="1106" y="659"/>
                      </a:cubicBezTo>
                      <a:cubicBezTo>
                        <a:pt x="1614" y="659"/>
                        <a:pt x="2120" y="513"/>
                        <a:pt x="2527" y="205"/>
                      </a:cubicBezTo>
                      <a:cubicBezTo>
                        <a:pt x="2618" y="138"/>
                        <a:pt x="2566" y="1"/>
                        <a:pt x="2475"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8"/>
                <p:cNvSpPr/>
                <p:nvPr/>
              </p:nvSpPr>
              <p:spPr>
                <a:xfrm rot="10800000">
                  <a:off x="5607561" y="6959843"/>
                  <a:ext cx="155882" cy="39419"/>
                </a:xfrm>
                <a:custGeom>
                  <a:rect b="b" l="l" r="r" t="t"/>
                  <a:pathLst>
                    <a:path extrusionOk="0" h="480" w="1622">
                      <a:moveTo>
                        <a:pt x="66" y="1"/>
                      </a:moveTo>
                      <a:cubicBezTo>
                        <a:pt x="1" y="1"/>
                        <a:pt x="1" y="95"/>
                        <a:pt x="66" y="102"/>
                      </a:cubicBezTo>
                      <a:cubicBezTo>
                        <a:pt x="557" y="131"/>
                        <a:pt x="1034" y="254"/>
                        <a:pt x="1475" y="470"/>
                      </a:cubicBezTo>
                      <a:cubicBezTo>
                        <a:pt x="1487" y="477"/>
                        <a:pt x="1499" y="479"/>
                        <a:pt x="1510" y="479"/>
                      </a:cubicBezTo>
                      <a:cubicBezTo>
                        <a:pt x="1579" y="479"/>
                        <a:pt x="1622" y="379"/>
                        <a:pt x="1547" y="348"/>
                      </a:cubicBezTo>
                      <a:cubicBezTo>
                        <a:pt x="1085" y="124"/>
                        <a:pt x="579" y="8"/>
                        <a:pt x="6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8"/>
                <p:cNvSpPr/>
                <p:nvPr/>
              </p:nvSpPr>
              <p:spPr>
                <a:xfrm rot="10800000">
                  <a:off x="5641196" y="6929457"/>
                  <a:ext cx="296100" cy="36298"/>
                </a:xfrm>
                <a:custGeom>
                  <a:rect b="b" l="l" r="r" t="t"/>
                  <a:pathLst>
                    <a:path extrusionOk="0" h="442" w="3081">
                      <a:moveTo>
                        <a:pt x="1518" y="0"/>
                      </a:moveTo>
                      <a:cubicBezTo>
                        <a:pt x="1019" y="0"/>
                        <a:pt x="517" y="81"/>
                        <a:pt x="54" y="229"/>
                      </a:cubicBezTo>
                      <a:cubicBezTo>
                        <a:pt x="1" y="242"/>
                        <a:pt x="15" y="317"/>
                        <a:pt x="69" y="317"/>
                      </a:cubicBezTo>
                      <a:cubicBezTo>
                        <a:pt x="73" y="317"/>
                        <a:pt x="78" y="316"/>
                        <a:pt x="83" y="315"/>
                      </a:cubicBezTo>
                      <a:cubicBezTo>
                        <a:pt x="481" y="222"/>
                        <a:pt x="864" y="180"/>
                        <a:pt x="1243" y="180"/>
                      </a:cubicBezTo>
                      <a:cubicBezTo>
                        <a:pt x="1805" y="180"/>
                        <a:pt x="2358" y="274"/>
                        <a:pt x="2937" y="438"/>
                      </a:cubicBezTo>
                      <a:cubicBezTo>
                        <a:pt x="2947" y="441"/>
                        <a:pt x="2956" y="442"/>
                        <a:pt x="2964" y="442"/>
                      </a:cubicBezTo>
                      <a:cubicBezTo>
                        <a:pt x="3058" y="442"/>
                        <a:pt x="3081" y="305"/>
                        <a:pt x="2988" y="265"/>
                      </a:cubicBezTo>
                      <a:cubicBezTo>
                        <a:pt x="2526" y="83"/>
                        <a:pt x="2023" y="0"/>
                        <a:pt x="151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7" name="Google Shape;617;p18"/>
              <p:cNvSpPr/>
              <p:nvPr/>
            </p:nvSpPr>
            <p:spPr>
              <a:xfrm>
                <a:off x="5448087" y="424674"/>
                <a:ext cx="937350" cy="1518500"/>
              </a:xfrm>
              <a:custGeom>
                <a:rect b="b" l="l" r="r" t="t"/>
                <a:pathLst>
                  <a:path extrusionOk="0" h="60740" w="37494">
                    <a:moveTo>
                      <a:pt x="7391" y="54165"/>
                    </a:moveTo>
                    <a:cubicBezTo>
                      <a:pt x="7621" y="55427"/>
                      <a:pt x="8018" y="55911"/>
                      <a:pt x="9010" y="56117"/>
                    </a:cubicBezTo>
                    <a:cubicBezTo>
                      <a:pt x="10002" y="56323"/>
                      <a:pt x="12304" y="55967"/>
                      <a:pt x="13344" y="55403"/>
                    </a:cubicBezTo>
                    <a:cubicBezTo>
                      <a:pt x="14384" y="54840"/>
                      <a:pt x="14868" y="54292"/>
                      <a:pt x="15249" y="52736"/>
                    </a:cubicBezTo>
                    <a:cubicBezTo>
                      <a:pt x="15630" y="51180"/>
                      <a:pt x="16233" y="48990"/>
                      <a:pt x="15630" y="46069"/>
                    </a:cubicBezTo>
                    <a:cubicBezTo>
                      <a:pt x="15027" y="43148"/>
                      <a:pt x="12329" y="37814"/>
                      <a:pt x="11630" y="35210"/>
                    </a:cubicBezTo>
                    <a:cubicBezTo>
                      <a:pt x="10932" y="32607"/>
                      <a:pt x="11082" y="31702"/>
                      <a:pt x="11439" y="30448"/>
                    </a:cubicBezTo>
                    <a:cubicBezTo>
                      <a:pt x="11796" y="29194"/>
                      <a:pt x="12694" y="28336"/>
                      <a:pt x="13773" y="27685"/>
                    </a:cubicBezTo>
                    <a:cubicBezTo>
                      <a:pt x="14853" y="27034"/>
                      <a:pt x="16440" y="26677"/>
                      <a:pt x="17916" y="26542"/>
                    </a:cubicBezTo>
                    <a:cubicBezTo>
                      <a:pt x="19392" y="26407"/>
                      <a:pt x="21425" y="26447"/>
                      <a:pt x="22631" y="26876"/>
                    </a:cubicBezTo>
                    <a:cubicBezTo>
                      <a:pt x="23838" y="27305"/>
                      <a:pt x="24544" y="28233"/>
                      <a:pt x="25155" y="29114"/>
                    </a:cubicBezTo>
                    <a:cubicBezTo>
                      <a:pt x="25766" y="29995"/>
                      <a:pt x="26171" y="31019"/>
                      <a:pt x="26298" y="32162"/>
                    </a:cubicBezTo>
                    <a:cubicBezTo>
                      <a:pt x="26425" y="33305"/>
                      <a:pt x="26393" y="34004"/>
                      <a:pt x="25917" y="35972"/>
                    </a:cubicBezTo>
                    <a:cubicBezTo>
                      <a:pt x="25441" y="37941"/>
                      <a:pt x="23759" y="41211"/>
                      <a:pt x="23441" y="43973"/>
                    </a:cubicBezTo>
                    <a:cubicBezTo>
                      <a:pt x="23124" y="46735"/>
                      <a:pt x="23441" y="50133"/>
                      <a:pt x="24012" y="52546"/>
                    </a:cubicBezTo>
                    <a:cubicBezTo>
                      <a:pt x="24584" y="54959"/>
                      <a:pt x="25529" y="57094"/>
                      <a:pt x="26870" y="58451"/>
                    </a:cubicBezTo>
                    <a:cubicBezTo>
                      <a:pt x="28212" y="59808"/>
                      <a:pt x="30918" y="60657"/>
                      <a:pt x="32061" y="60689"/>
                    </a:cubicBezTo>
                    <a:cubicBezTo>
                      <a:pt x="33204" y="60721"/>
                      <a:pt x="33196" y="61174"/>
                      <a:pt x="33728" y="58642"/>
                    </a:cubicBezTo>
                    <a:cubicBezTo>
                      <a:pt x="34260" y="56110"/>
                      <a:pt x="34712" y="50704"/>
                      <a:pt x="35252" y="45497"/>
                    </a:cubicBezTo>
                    <a:cubicBezTo>
                      <a:pt x="35792" y="40290"/>
                      <a:pt x="36903" y="33369"/>
                      <a:pt x="36966" y="27400"/>
                    </a:cubicBezTo>
                    <a:cubicBezTo>
                      <a:pt x="37030" y="21431"/>
                      <a:pt x="38745" y="14160"/>
                      <a:pt x="35633" y="9683"/>
                    </a:cubicBezTo>
                    <a:cubicBezTo>
                      <a:pt x="32522" y="5206"/>
                      <a:pt x="23599" y="1682"/>
                      <a:pt x="18297" y="539"/>
                    </a:cubicBezTo>
                    <a:cubicBezTo>
                      <a:pt x="12995" y="-604"/>
                      <a:pt x="6867" y="31"/>
                      <a:pt x="3819" y="2825"/>
                    </a:cubicBezTo>
                    <a:cubicBezTo>
                      <a:pt x="771" y="5619"/>
                      <a:pt x="168" y="12001"/>
                      <a:pt x="9" y="17303"/>
                    </a:cubicBezTo>
                    <a:cubicBezTo>
                      <a:pt x="-150" y="22605"/>
                      <a:pt x="1946" y="30067"/>
                      <a:pt x="2867" y="34639"/>
                    </a:cubicBezTo>
                    <a:cubicBezTo>
                      <a:pt x="3788" y="39211"/>
                      <a:pt x="4740" y="42417"/>
                      <a:pt x="5534" y="44735"/>
                    </a:cubicBezTo>
                    <a:cubicBezTo>
                      <a:pt x="6328" y="47053"/>
                      <a:pt x="7320" y="46973"/>
                      <a:pt x="7629" y="48545"/>
                    </a:cubicBezTo>
                    <a:cubicBezTo>
                      <a:pt x="7939" y="50117"/>
                      <a:pt x="7161" y="52903"/>
                      <a:pt x="7391" y="54165"/>
                    </a:cubicBezTo>
                    <a:close/>
                  </a:path>
                </a:pathLst>
              </a:custGeom>
              <a:solidFill>
                <a:schemeClr val="dk2"/>
              </a:solidFill>
              <a:ln>
                <a:noFill/>
              </a:ln>
            </p:spPr>
          </p:sp>
        </p:grpSp>
        <p:sp>
          <p:nvSpPr>
            <p:cNvPr id="618" name="Google Shape;618;p18"/>
            <p:cNvSpPr/>
            <p:nvPr/>
          </p:nvSpPr>
          <p:spPr>
            <a:xfrm>
              <a:off x="3181350" y="5314950"/>
              <a:ext cx="819300" cy="362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8"/>
            <p:cNvSpPr/>
            <p:nvPr/>
          </p:nvSpPr>
          <p:spPr>
            <a:xfrm>
              <a:off x="9239250" y="5314950"/>
              <a:ext cx="819300" cy="362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4">
    <p:spTree>
      <p:nvGrpSpPr>
        <p:cNvPr id="620" name="Shape 620"/>
        <p:cNvGrpSpPr/>
        <p:nvPr/>
      </p:nvGrpSpPr>
      <p:grpSpPr>
        <a:xfrm>
          <a:off x="0" y="0"/>
          <a:ext cx="0" cy="0"/>
          <a:chOff x="0" y="0"/>
          <a:chExt cx="0" cy="0"/>
        </a:xfrm>
      </p:grpSpPr>
      <p:grpSp>
        <p:nvGrpSpPr>
          <p:cNvPr id="621" name="Google Shape;621;p19"/>
          <p:cNvGrpSpPr/>
          <p:nvPr/>
        </p:nvGrpSpPr>
        <p:grpSpPr>
          <a:xfrm>
            <a:off x="-571160" y="-243565"/>
            <a:ext cx="11182009" cy="6208215"/>
            <a:chOff x="-571160" y="-243565"/>
            <a:chExt cx="11182009" cy="6208215"/>
          </a:xfrm>
        </p:grpSpPr>
        <p:grpSp>
          <p:nvGrpSpPr>
            <p:cNvPr id="622" name="Google Shape;622;p19"/>
            <p:cNvGrpSpPr/>
            <p:nvPr/>
          </p:nvGrpSpPr>
          <p:grpSpPr>
            <a:xfrm>
              <a:off x="-571160" y="-243565"/>
              <a:ext cx="11182009" cy="6208215"/>
              <a:chOff x="-723560" y="-243565"/>
              <a:chExt cx="11182009" cy="6208215"/>
            </a:xfrm>
          </p:grpSpPr>
          <p:grpSp>
            <p:nvGrpSpPr>
              <p:cNvPr id="623" name="Google Shape;623;p19"/>
              <p:cNvGrpSpPr/>
              <p:nvPr/>
            </p:nvGrpSpPr>
            <p:grpSpPr>
              <a:xfrm>
                <a:off x="-723560" y="-243565"/>
                <a:ext cx="11182009" cy="6208215"/>
                <a:chOff x="-571160" y="2728235"/>
                <a:chExt cx="11182009" cy="6208215"/>
              </a:xfrm>
            </p:grpSpPr>
            <p:grpSp>
              <p:nvGrpSpPr>
                <p:cNvPr id="624" name="Google Shape;624;p19"/>
                <p:cNvGrpSpPr/>
                <p:nvPr/>
              </p:nvGrpSpPr>
              <p:grpSpPr>
                <a:xfrm>
                  <a:off x="-571160" y="2728235"/>
                  <a:ext cx="11182009" cy="6208215"/>
                  <a:chOff x="-571160" y="2728235"/>
                  <a:chExt cx="11182009" cy="6208215"/>
                </a:xfrm>
              </p:grpSpPr>
              <p:sp>
                <p:nvSpPr>
                  <p:cNvPr id="625" name="Google Shape;625;p19"/>
                  <p:cNvSpPr/>
                  <p:nvPr/>
                </p:nvSpPr>
                <p:spPr>
                  <a:xfrm rot="10800000">
                    <a:off x="1081816" y="3399832"/>
                    <a:ext cx="145599" cy="75799"/>
                  </a:xfrm>
                  <a:custGeom>
                    <a:rect b="b" l="l" r="r" t="t"/>
                    <a:pathLst>
                      <a:path extrusionOk="0" h="923" w="1515">
                        <a:moveTo>
                          <a:pt x="93" y="1"/>
                        </a:moveTo>
                        <a:cubicBezTo>
                          <a:pt x="47" y="1"/>
                          <a:pt x="0" y="53"/>
                          <a:pt x="33" y="97"/>
                        </a:cubicBezTo>
                        <a:cubicBezTo>
                          <a:pt x="337" y="560"/>
                          <a:pt x="828" y="863"/>
                          <a:pt x="1377" y="921"/>
                        </a:cubicBezTo>
                        <a:cubicBezTo>
                          <a:pt x="1384" y="922"/>
                          <a:pt x="1391" y="923"/>
                          <a:pt x="1397" y="923"/>
                        </a:cubicBezTo>
                        <a:cubicBezTo>
                          <a:pt x="1502" y="923"/>
                          <a:pt x="1515" y="761"/>
                          <a:pt x="1399" y="740"/>
                        </a:cubicBezTo>
                        <a:cubicBezTo>
                          <a:pt x="893" y="646"/>
                          <a:pt x="467" y="430"/>
                          <a:pt x="134" y="18"/>
                        </a:cubicBezTo>
                        <a:cubicBezTo>
                          <a:pt x="122" y="6"/>
                          <a:pt x="108" y="1"/>
                          <a:pt x="93"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9"/>
                  <p:cNvSpPr/>
                  <p:nvPr/>
                </p:nvSpPr>
                <p:spPr>
                  <a:xfrm rot="10800000">
                    <a:off x="1172058" y="3391456"/>
                    <a:ext cx="107830" cy="119652"/>
                  </a:xfrm>
                  <a:custGeom>
                    <a:rect b="b" l="l" r="r" t="t"/>
                    <a:pathLst>
                      <a:path extrusionOk="0" h="1457" w="1122">
                        <a:moveTo>
                          <a:pt x="121" y="1"/>
                        </a:moveTo>
                        <a:cubicBezTo>
                          <a:pt x="104" y="1"/>
                          <a:pt x="84" y="12"/>
                          <a:pt x="80" y="31"/>
                        </a:cubicBezTo>
                        <a:cubicBezTo>
                          <a:pt x="1" y="638"/>
                          <a:pt x="377" y="1324"/>
                          <a:pt x="998" y="1454"/>
                        </a:cubicBezTo>
                        <a:cubicBezTo>
                          <a:pt x="1005" y="1456"/>
                          <a:pt x="1012" y="1457"/>
                          <a:pt x="1018" y="1457"/>
                        </a:cubicBezTo>
                        <a:cubicBezTo>
                          <a:pt x="1097" y="1457"/>
                          <a:pt x="1122" y="1336"/>
                          <a:pt x="1042" y="1310"/>
                        </a:cubicBezTo>
                        <a:cubicBezTo>
                          <a:pt x="492" y="1100"/>
                          <a:pt x="102" y="645"/>
                          <a:pt x="146" y="31"/>
                        </a:cubicBezTo>
                        <a:cubicBezTo>
                          <a:pt x="149" y="10"/>
                          <a:pt x="136" y="1"/>
                          <a:pt x="12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7" name="Google Shape;627;p19"/>
                  <p:cNvGrpSpPr/>
                  <p:nvPr/>
                </p:nvGrpSpPr>
                <p:grpSpPr>
                  <a:xfrm>
                    <a:off x="-571160" y="2728235"/>
                    <a:ext cx="11182009" cy="6208215"/>
                    <a:chOff x="-571160" y="2728235"/>
                    <a:chExt cx="11182009" cy="6208215"/>
                  </a:xfrm>
                </p:grpSpPr>
                <p:sp>
                  <p:nvSpPr>
                    <p:cNvPr id="628" name="Google Shape;628;p19"/>
                    <p:cNvSpPr/>
                    <p:nvPr/>
                  </p:nvSpPr>
                  <p:spPr>
                    <a:xfrm rot="10800000">
                      <a:off x="-80758" y="5771612"/>
                      <a:ext cx="52473" cy="184529"/>
                    </a:xfrm>
                    <a:custGeom>
                      <a:rect b="b" l="l" r="r" t="t"/>
                      <a:pathLst>
                        <a:path extrusionOk="0" h="2247" w="546">
                          <a:moveTo>
                            <a:pt x="94" y="1"/>
                          </a:moveTo>
                          <a:cubicBezTo>
                            <a:pt x="47" y="1"/>
                            <a:pt x="0" y="39"/>
                            <a:pt x="18" y="96"/>
                          </a:cubicBezTo>
                          <a:cubicBezTo>
                            <a:pt x="90" y="487"/>
                            <a:pt x="170" y="877"/>
                            <a:pt x="206" y="1274"/>
                          </a:cubicBezTo>
                          <a:cubicBezTo>
                            <a:pt x="242" y="1578"/>
                            <a:pt x="235" y="1889"/>
                            <a:pt x="300" y="2185"/>
                          </a:cubicBezTo>
                          <a:cubicBezTo>
                            <a:pt x="309" y="2228"/>
                            <a:pt x="338" y="2246"/>
                            <a:pt x="369" y="2246"/>
                          </a:cubicBezTo>
                          <a:cubicBezTo>
                            <a:pt x="411" y="2246"/>
                            <a:pt x="458" y="2213"/>
                            <a:pt x="466" y="2163"/>
                          </a:cubicBezTo>
                          <a:cubicBezTo>
                            <a:pt x="545" y="1506"/>
                            <a:pt x="357" y="682"/>
                            <a:pt x="170" y="53"/>
                          </a:cubicBezTo>
                          <a:cubicBezTo>
                            <a:pt x="155" y="16"/>
                            <a:pt x="125" y="1"/>
                            <a:pt x="9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9"/>
                    <p:cNvSpPr/>
                    <p:nvPr/>
                  </p:nvSpPr>
                  <p:spPr>
                    <a:xfrm rot="10800000">
                      <a:off x="-33474" y="5778593"/>
                      <a:ext cx="17395" cy="94769"/>
                    </a:xfrm>
                    <a:custGeom>
                      <a:rect b="b" l="l" r="r" t="t"/>
                      <a:pathLst>
                        <a:path extrusionOk="0" h="1154" w="181">
                          <a:moveTo>
                            <a:pt x="91" y="1"/>
                          </a:moveTo>
                          <a:cubicBezTo>
                            <a:pt x="56" y="1"/>
                            <a:pt x="22" y="24"/>
                            <a:pt x="22" y="71"/>
                          </a:cubicBezTo>
                          <a:cubicBezTo>
                            <a:pt x="15" y="404"/>
                            <a:pt x="8" y="736"/>
                            <a:pt x="0" y="1061"/>
                          </a:cubicBezTo>
                          <a:cubicBezTo>
                            <a:pt x="0" y="1123"/>
                            <a:pt x="45" y="1153"/>
                            <a:pt x="91" y="1153"/>
                          </a:cubicBezTo>
                          <a:cubicBezTo>
                            <a:pt x="136" y="1153"/>
                            <a:pt x="181" y="1123"/>
                            <a:pt x="181" y="1061"/>
                          </a:cubicBezTo>
                          <a:cubicBezTo>
                            <a:pt x="174" y="736"/>
                            <a:pt x="166" y="404"/>
                            <a:pt x="159" y="71"/>
                          </a:cubicBezTo>
                          <a:cubicBezTo>
                            <a:pt x="159" y="24"/>
                            <a:pt x="125" y="1"/>
                            <a:pt x="9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9"/>
                    <p:cNvSpPr/>
                    <p:nvPr/>
                  </p:nvSpPr>
                  <p:spPr>
                    <a:xfrm rot="10800000">
                      <a:off x="8653011" y="5925510"/>
                      <a:ext cx="192979" cy="21598"/>
                    </a:xfrm>
                    <a:custGeom>
                      <a:rect b="b" l="l" r="r" t="t"/>
                      <a:pathLst>
                        <a:path extrusionOk="0" h="263" w="2008">
                          <a:moveTo>
                            <a:pt x="71" y="1"/>
                          </a:moveTo>
                          <a:cubicBezTo>
                            <a:pt x="12" y="1"/>
                            <a:pt x="1" y="95"/>
                            <a:pt x="63" y="109"/>
                          </a:cubicBezTo>
                          <a:cubicBezTo>
                            <a:pt x="540" y="214"/>
                            <a:pt x="1030" y="262"/>
                            <a:pt x="1523" y="262"/>
                          </a:cubicBezTo>
                          <a:cubicBezTo>
                            <a:pt x="1643" y="262"/>
                            <a:pt x="1764" y="260"/>
                            <a:pt x="1884" y="254"/>
                          </a:cubicBezTo>
                          <a:cubicBezTo>
                            <a:pt x="2005" y="247"/>
                            <a:pt x="2007" y="51"/>
                            <a:pt x="1891" y="51"/>
                          </a:cubicBezTo>
                          <a:cubicBezTo>
                            <a:pt x="1889" y="51"/>
                            <a:pt x="1887" y="51"/>
                            <a:pt x="1884" y="52"/>
                          </a:cubicBezTo>
                          <a:cubicBezTo>
                            <a:pt x="1687" y="63"/>
                            <a:pt x="1490" y="69"/>
                            <a:pt x="1293" y="69"/>
                          </a:cubicBezTo>
                          <a:cubicBezTo>
                            <a:pt x="887" y="69"/>
                            <a:pt x="482" y="45"/>
                            <a:pt x="78" y="1"/>
                          </a:cubicBezTo>
                          <a:cubicBezTo>
                            <a:pt x="76" y="1"/>
                            <a:pt x="73" y="1"/>
                            <a:pt x="7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9"/>
                    <p:cNvSpPr/>
                    <p:nvPr/>
                  </p:nvSpPr>
                  <p:spPr>
                    <a:xfrm rot="10800000">
                      <a:off x="8717592" y="5885845"/>
                      <a:ext cx="286873" cy="65205"/>
                    </a:xfrm>
                    <a:custGeom>
                      <a:rect b="b" l="l" r="r" t="t"/>
                      <a:pathLst>
                        <a:path extrusionOk="0" h="794" w="2985">
                          <a:moveTo>
                            <a:pt x="86" y="0"/>
                          </a:moveTo>
                          <a:cubicBezTo>
                            <a:pt x="37" y="0"/>
                            <a:pt x="1" y="74"/>
                            <a:pt x="58" y="100"/>
                          </a:cubicBezTo>
                          <a:cubicBezTo>
                            <a:pt x="919" y="548"/>
                            <a:pt x="1880" y="793"/>
                            <a:pt x="2855" y="793"/>
                          </a:cubicBezTo>
                          <a:cubicBezTo>
                            <a:pt x="2869" y="793"/>
                            <a:pt x="2883" y="793"/>
                            <a:pt x="2897" y="793"/>
                          </a:cubicBezTo>
                          <a:cubicBezTo>
                            <a:pt x="2984" y="786"/>
                            <a:pt x="2984" y="663"/>
                            <a:pt x="2897" y="656"/>
                          </a:cubicBezTo>
                          <a:cubicBezTo>
                            <a:pt x="1929" y="649"/>
                            <a:pt x="975" y="432"/>
                            <a:pt x="108" y="6"/>
                          </a:cubicBezTo>
                          <a:cubicBezTo>
                            <a:pt x="101" y="2"/>
                            <a:pt x="93" y="0"/>
                            <a:pt x="86"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9"/>
                    <p:cNvSpPr/>
                    <p:nvPr/>
                  </p:nvSpPr>
                  <p:spPr>
                    <a:xfrm rot="10800000">
                      <a:off x="9227330" y="2728235"/>
                      <a:ext cx="152230" cy="116121"/>
                    </a:xfrm>
                    <a:custGeom>
                      <a:rect b="b" l="l" r="r" t="t"/>
                      <a:pathLst>
                        <a:path extrusionOk="0" h="1414" w="1584">
                          <a:moveTo>
                            <a:pt x="824" y="1"/>
                          </a:moveTo>
                          <a:cubicBezTo>
                            <a:pt x="586" y="1"/>
                            <a:pt x="350" y="124"/>
                            <a:pt x="188" y="309"/>
                          </a:cubicBezTo>
                          <a:cubicBezTo>
                            <a:pt x="174" y="323"/>
                            <a:pt x="152" y="337"/>
                            <a:pt x="123" y="337"/>
                          </a:cubicBezTo>
                          <a:cubicBezTo>
                            <a:pt x="1" y="612"/>
                            <a:pt x="37" y="937"/>
                            <a:pt x="232" y="1176"/>
                          </a:cubicBezTo>
                          <a:cubicBezTo>
                            <a:pt x="369" y="1332"/>
                            <a:pt x="583" y="1414"/>
                            <a:pt x="795" y="1414"/>
                          </a:cubicBezTo>
                          <a:cubicBezTo>
                            <a:pt x="986" y="1414"/>
                            <a:pt x="1175" y="1348"/>
                            <a:pt x="1308" y="1212"/>
                          </a:cubicBezTo>
                          <a:cubicBezTo>
                            <a:pt x="1583" y="916"/>
                            <a:pt x="1547" y="366"/>
                            <a:pt x="1215" y="128"/>
                          </a:cubicBezTo>
                          <a:cubicBezTo>
                            <a:pt x="1092" y="39"/>
                            <a:pt x="958" y="1"/>
                            <a:pt x="8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9"/>
                    <p:cNvSpPr/>
                    <p:nvPr/>
                  </p:nvSpPr>
                  <p:spPr>
                    <a:xfrm rot="10800000">
                      <a:off x="9398202" y="2908411"/>
                      <a:ext cx="364046" cy="381213"/>
                    </a:xfrm>
                    <a:custGeom>
                      <a:rect b="b" l="l" r="r" t="t"/>
                      <a:pathLst>
                        <a:path extrusionOk="0" h="4642" w="3788">
                          <a:moveTo>
                            <a:pt x="1096" y="3073"/>
                          </a:moveTo>
                          <a:cubicBezTo>
                            <a:pt x="1111" y="3073"/>
                            <a:pt x="1126" y="3081"/>
                            <a:pt x="1135" y="3100"/>
                          </a:cubicBezTo>
                          <a:lnTo>
                            <a:pt x="1135" y="3093"/>
                          </a:lnTo>
                          <a:cubicBezTo>
                            <a:pt x="1273" y="3389"/>
                            <a:pt x="1511" y="3613"/>
                            <a:pt x="1836" y="3635"/>
                          </a:cubicBezTo>
                          <a:cubicBezTo>
                            <a:pt x="1966" y="3649"/>
                            <a:pt x="1947" y="3825"/>
                            <a:pt x="1834" y="3825"/>
                          </a:cubicBezTo>
                          <a:cubicBezTo>
                            <a:pt x="1828" y="3825"/>
                            <a:pt x="1821" y="3824"/>
                            <a:pt x="1815" y="3823"/>
                          </a:cubicBezTo>
                          <a:cubicBezTo>
                            <a:pt x="1453" y="3779"/>
                            <a:pt x="1106" y="3505"/>
                            <a:pt x="1041" y="3136"/>
                          </a:cubicBezTo>
                          <a:cubicBezTo>
                            <a:pt x="1037" y="3103"/>
                            <a:pt x="1067" y="3073"/>
                            <a:pt x="1096" y="3073"/>
                          </a:cubicBezTo>
                          <a:close/>
                          <a:moveTo>
                            <a:pt x="772" y="2902"/>
                          </a:moveTo>
                          <a:cubicBezTo>
                            <a:pt x="798" y="2902"/>
                            <a:pt x="824" y="2922"/>
                            <a:pt x="810" y="2956"/>
                          </a:cubicBezTo>
                          <a:cubicBezTo>
                            <a:pt x="702" y="3245"/>
                            <a:pt x="731" y="3570"/>
                            <a:pt x="897" y="3837"/>
                          </a:cubicBezTo>
                          <a:cubicBezTo>
                            <a:pt x="1078" y="4105"/>
                            <a:pt x="1359" y="4162"/>
                            <a:pt x="1663" y="4191"/>
                          </a:cubicBezTo>
                          <a:cubicBezTo>
                            <a:pt x="1764" y="4206"/>
                            <a:pt x="1807" y="4365"/>
                            <a:pt x="1685" y="4394"/>
                          </a:cubicBezTo>
                          <a:cubicBezTo>
                            <a:pt x="1617" y="4409"/>
                            <a:pt x="1551" y="4417"/>
                            <a:pt x="1487" y="4417"/>
                          </a:cubicBezTo>
                          <a:cubicBezTo>
                            <a:pt x="781" y="4417"/>
                            <a:pt x="340" y="3516"/>
                            <a:pt x="738" y="2920"/>
                          </a:cubicBezTo>
                          <a:cubicBezTo>
                            <a:pt x="745" y="2907"/>
                            <a:pt x="759" y="2902"/>
                            <a:pt x="772" y="2902"/>
                          </a:cubicBezTo>
                          <a:close/>
                          <a:moveTo>
                            <a:pt x="2537" y="0"/>
                          </a:moveTo>
                          <a:cubicBezTo>
                            <a:pt x="1648" y="383"/>
                            <a:pt x="1056" y="1113"/>
                            <a:pt x="630" y="1966"/>
                          </a:cubicBezTo>
                          <a:cubicBezTo>
                            <a:pt x="189" y="2862"/>
                            <a:pt x="1" y="4473"/>
                            <a:pt x="1374" y="4632"/>
                          </a:cubicBezTo>
                          <a:cubicBezTo>
                            <a:pt x="1429" y="4638"/>
                            <a:pt x="1484" y="4641"/>
                            <a:pt x="1539" y="4641"/>
                          </a:cubicBezTo>
                          <a:cubicBezTo>
                            <a:pt x="2571" y="4641"/>
                            <a:pt x="3357" y="3565"/>
                            <a:pt x="3556" y="2645"/>
                          </a:cubicBezTo>
                          <a:cubicBezTo>
                            <a:pt x="3787" y="1640"/>
                            <a:pt x="3383" y="593"/>
                            <a:pt x="2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9"/>
                    <p:cNvSpPr/>
                    <p:nvPr/>
                  </p:nvSpPr>
                  <p:spPr>
                    <a:xfrm rot="10800000">
                      <a:off x="9573210" y="2975505"/>
                      <a:ext cx="89282" cy="62002"/>
                    </a:xfrm>
                    <a:custGeom>
                      <a:rect b="b" l="l" r="r" t="t"/>
                      <a:pathLst>
                        <a:path extrusionOk="0" h="755" w="929">
                          <a:moveTo>
                            <a:pt x="61" y="0"/>
                          </a:moveTo>
                          <a:cubicBezTo>
                            <a:pt x="32" y="0"/>
                            <a:pt x="1" y="32"/>
                            <a:pt x="11" y="66"/>
                          </a:cubicBezTo>
                          <a:cubicBezTo>
                            <a:pt x="76" y="435"/>
                            <a:pt x="415" y="702"/>
                            <a:pt x="777" y="753"/>
                          </a:cubicBezTo>
                          <a:cubicBezTo>
                            <a:pt x="783" y="754"/>
                            <a:pt x="790" y="755"/>
                            <a:pt x="796" y="755"/>
                          </a:cubicBezTo>
                          <a:cubicBezTo>
                            <a:pt x="909" y="755"/>
                            <a:pt x="929" y="579"/>
                            <a:pt x="806" y="565"/>
                          </a:cubicBezTo>
                          <a:cubicBezTo>
                            <a:pt x="473" y="543"/>
                            <a:pt x="235" y="319"/>
                            <a:pt x="97" y="23"/>
                          </a:cubicBezTo>
                          <a:cubicBezTo>
                            <a:pt x="88" y="7"/>
                            <a:pt x="75" y="0"/>
                            <a:pt x="6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9"/>
                    <p:cNvSpPr/>
                    <p:nvPr/>
                  </p:nvSpPr>
                  <p:spPr>
                    <a:xfrm rot="10800000">
                      <a:off x="9588491" y="2926725"/>
                      <a:ext cx="140986" cy="124087"/>
                    </a:xfrm>
                    <a:custGeom>
                      <a:rect b="b" l="l" r="r" t="t"/>
                      <a:pathLst>
                        <a:path extrusionOk="0" h="1511" w="1467">
                          <a:moveTo>
                            <a:pt x="430" y="1"/>
                          </a:moveTo>
                          <a:cubicBezTo>
                            <a:pt x="417" y="1"/>
                            <a:pt x="405" y="6"/>
                            <a:pt x="397" y="19"/>
                          </a:cubicBezTo>
                          <a:cubicBezTo>
                            <a:pt x="0" y="613"/>
                            <a:pt x="438" y="1510"/>
                            <a:pt x="1140" y="1510"/>
                          </a:cubicBezTo>
                          <a:cubicBezTo>
                            <a:pt x="1206" y="1510"/>
                            <a:pt x="1274" y="1502"/>
                            <a:pt x="1344" y="1486"/>
                          </a:cubicBezTo>
                          <a:cubicBezTo>
                            <a:pt x="1466" y="1457"/>
                            <a:pt x="1423" y="1298"/>
                            <a:pt x="1322" y="1291"/>
                          </a:cubicBezTo>
                          <a:cubicBezTo>
                            <a:pt x="1018" y="1254"/>
                            <a:pt x="737" y="1197"/>
                            <a:pt x="556" y="929"/>
                          </a:cubicBezTo>
                          <a:cubicBezTo>
                            <a:pt x="390" y="662"/>
                            <a:pt x="361" y="337"/>
                            <a:pt x="469" y="48"/>
                          </a:cubicBezTo>
                          <a:cubicBezTo>
                            <a:pt x="479" y="20"/>
                            <a:pt x="454" y="1"/>
                            <a:pt x="430"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9"/>
                    <p:cNvSpPr/>
                    <p:nvPr/>
                  </p:nvSpPr>
                  <p:spPr>
                    <a:xfrm rot="10800000">
                      <a:off x="9061742" y="3524659"/>
                      <a:ext cx="290045" cy="113575"/>
                    </a:xfrm>
                    <a:custGeom>
                      <a:rect b="b" l="l" r="r" t="t"/>
                      <a:pathLst>
                        <a:path extrusionOk="0" h="1383" w="3018">
                          <a:moveTo>
                            <a:pt x="2868" y="1"/>
                          </a:moveTo>
                          <a:cubicBezTo>
                            <a:pt x="2842" y="1"/>
                            <a:pt x="2814" y="10"/>
                            <a:pt x="2790" y="32"/>
                          </a:cubicBezTo>
                          <a:cubicBezTo>
                            <a:pt x="2027" y="746"/>
                            <a:pt x="1243" y="1211"/>
                            <a:pt x="175" y="1211"/>
                          </a:cubicBezTo>
                          <a:cubicBezTo>
                            <a:pt x="151" y="1211"/>
                            <a:pt x="126" y="1211"/>
                            <a:pt x="102" y="1210"/>
                          </a:cubicBezTo>
                          <a:cubicBezTo>
                            <a:pt x="1" y="1210"/>
                            <a:pt x="8" y="1347"/>
                            <a:pt x="102" y="1362"/>
                          </a:cubicBezTo>
                          <a:cubicBezTo>
                            <a:pt x="220" y="1376"/>
                            <a:pt x="340" y="1383"/>
                            <a:pt x="462" y="1383"/>
                          </a:cubicBezTo>
                          <a:cubicBezTo>
                            <a:pt x="1409" y="1383"/>
                            <a:pt x="2438" y="963"/>
                            <a:pt x="2963" y="162"/>
                          </a:cubicBezTo>
                          <a:cubicBezTo>
                            <a:pt x="3017" y="82"/>
                            <a:pt x="2947" y="1"/>
                            <a:pt x="2868"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7" name="Google Shape;637;p19"/>
                    <p:cNvGrpSpPr/>
                    <p:nvPr/>
                  </p:nvGrpSpPr>
                  <p:grpSpPr>
                    <a:xfrm>
                      <a:off x="-571160" y="3332081"/>
                      <a:ext cx="11182009" cy="5604368"/>
                      <a:chOff x="-571160" y="3332081"/>
                      <a:chExt cx="11182009" cy="5604368"/>
                    </a:xfrm>
                  </p:grpSpPr>
                  <p:sp>
                    <p:nvSpPr>
                      <p:cNvPr id="638" name="Google Shape;638;p19"/>
                      <p:cNvSpPr/>
                      <p:nvPr/>
                    </p:nvSpPr>
                    <p:spPr>
                      <a:xfrm rot="10800000">
                        <a:off x="9962817" y="4820798"/>
                        <a:ext cx="171547" cy="48699"/>
                      </a:xfrm>
                      <a:custGeom>
                        <a:rect b="b" l="l" r="r" t="t"/>
                        <a:pathLst>
                          <a:path extrusionOk="0" h="593" w="1785">
                            <a:moveTo>
                              <a:pt x="1403" y="0"/>
                            </a:moveTo>
                            <a:cubicBezTo>
                              <a:pt x="943" y="0"/>
                              <a:pt x="432" y="181"/>
                              <a:pt x="72" y="421"/>
                            </a:cubicBezTo>
                            <a:cubicBezTo>
                              <a:pt x="1" y="466"/>
                              <a:pt x="34" y="593"/>
                              <a:pt x="109" y="593"/>
                            </a:cubicBezTo>
                            <a:cubicBezTo>
                              <a:pt x="118" y="593"/>
                              <a:pt x="127" y="591"/>
                              <a:pt x="137" y="587"/>
                            </a:cubicBezTo>
                            <a:cubicBezTo>
                              <a:pt x="383" y="472"/>
                              <a:pt x="628" y="385"/>
                              <a:pt x="888" y="320"/>
                            </a:cubicBezTo>
                            <a:cubicBezTo>
                              <a:pt x="1148" y="262"/>
                              <a:pt x="1416" y="269"/>
                              <a:pt x="1676" y="233"/>
                            </a:cubicBezTo>
                            <a:cubicBezTo>
                              <a:pt x="1784" y="204"/>
                              <a:pt x="1784" y="52"/>
                              <a:pt x="1676" y="23"/>
                            </a:cubicBezTo>
                            <a:cubicBezTo>
                              <a:pt x="1588" y="8"/>
                              <a:pt x="1497" y="0"/>
                              <a:pt x="1403"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9"/>
                      <p:cNvSpPr/>
                      <p:nvPr/>
                    </p:nvSpPr>
                    <p:spPr>
                      <a:xfrm rot="10800000">
                        <a:off x="9966276" y="4700735"/>
                        <a:ext cx="238148" cy="121213"/>
                      </a:xfrm>
                      <a:custGeom>
                        <a:rect b="b" l="l" r="r" t="t"/>
                        <a:pathLst>
                          <a:path extrusionOk="0" h="1476" w="2478">
                            <a:moveTo>
                              <a:pt x="2376" y="1"/>
                            </a:moveTo>
                            <a:cubicBezTo>
                              <a:pt x="1458" y="1"/>
                              <a:pt x="526" y="651"/>
                              <a:pt x="28" y="1388"/>
                            </a:cubicBezTo>
                            <a:cubicBezTo>
                              <a:pt x="0" y="1432"/>
                              <a:pt x="39" y="1476"/>
                              <a:pt x="81" y="1476"/>
                            </a:cubicBezTo>
                            <a:cubicBezTo>
                              <a:pt x="95" y="1476"/>
                              <a:pt x="109" y="1471"/>
                              <a:pt x="122" y="1461"/>
                            </a:cubicBezTo>
                            <a:cubicBezTo>
                              <a:pt x="418" y="1128"/>
                              <a:pt x="765" y="846"/>
                              <a:pt x="1148" y="615"/>
                            </a:cubicBezTo>
                            <a:cubicBezTo>
                              <a:pt x="1545" y="391"/>
                              <a:pt x="1964" y="297"/>
                              <a:pt x="2398" y="153"/>
                            </a:cubicBezTo>
                            <a:cubicBezTo>
                              <a:pt x="2477" y="131"/>
                              <a:pt x="2463" y="8"/>
                              <a:pt x="237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9"/>
                      <p:cNvSpPr/>
                      <p:nvPr/>
                    </p:nvSpPr>
                    <p:spPr>
                      <a:xfrm rot="10800000">
                        <a:off x="-571160" y="3332081"/>
                        <a:ext cx="11182009" cy="5604368"/>
                      </a:xfrm>
                      <a:custGeom>
                        <a:rect b="b" l="l" r="r" t="t"/>
                        <a:pathLst>
                          <a:path extrusionOk="0" h="68244" w="116352">
                            <a:moveTo>
                              <a:pt x="9155" y="5594"/>
                            </a:moveTo>
                            <a:cubicBezTo>
                              <a:pt x="9527" y="5594"/>
                              <a:pt x="9896" y="5619"/>
                              <a:pt x="10240" y="5676"/>
                            </a:cubicBezTo>
                            <a:cubicBezTo>
                              <a:pt x="10348" y="5690"/>
                              <a:pt x="10305" y="5835"/>
                              <a:pt x="10218" y="5842"/>
                            </a:cubicBezTo>
                            <a:lnTo>
                              <a:pt x="10218" y="5849"/>
                            </a:lnTo>
                            <a:cubicBezTo>
                              <a:pt x="9763" y="5877"/>
                              <a:pt x="9310" y="5892"/>
                              <a:pt x="8857" y="5892"/>
                            </a:cubicBezTo>
                            <a:cubicBezTo>
                              <a:pt x="8497" y="5892"/>
                              <a:pt x="8137" y="5883"/>
                              <a:pt x="7776" y="5864"/>
                            </a:cubicBezTo>
                            <a:cubicBezTo>
                              <a:pt x="7689" y="5864"/>
                              <a:pt x="7660" y="5719"/>
                              <a:pt x="7754" y="5705"/>
                            </a:cubicBezTo>
                            <a:cubicBezTo>
                              <a:pt x="8194" y="5636"/>
                              <a:pt x="8676" y="5594"/>
                              <a:pt x="9155" y="5594"/>
                            </a:cubicBezTo>
                            <a:close/>
                            <a:moveTo>
                              <a:pt x="72548" y="5842"/>
                            </a:moveTo>
                            <a:cubicBezTo>
                              <a:pt x="72820" y="5842"/>
                              <a:pt x="73092" y="5846"/>
                              <a:pt x="73362" y="5856"/>
                            </a:cubicBezTo>
                            <a:cubicBezTo>
                              <a:pt x="73470" y="5856"/>
                              <a:pt x="73470" y="6015"/>
                              <a:pt x="73362" y="6015"/>
                            </a:cubicBezTo>
                            <a:cubicBezTo>
                              <a:pt x="73092" y="6026"/>
                              <a:pt x="72820" y="6030"/>
                              <a:pt x="72548" y="6030"/>
                            </a:cubicBezTo>
                            <a:cubicBezTo>
                              <a:pt x="71854" y="6030"/>
                              <a:pt x="71157" y="6004"/>
                              <a:pt x="70471" y="5994"/>
                            </a:cubicBezTo>
                            <a:cubicBezTo>
                              <a:pt x="70392" y="5994"/>
                              <a:pt x="70392" y="5878"/>
                              <a:pt x="70471" y="5878"/>
                            </a:cubicBezTo>
                            <a:cubicBezTo>
                              <a:pt x="71157" y="5868"/>
                              <a:pt x="71854" y="5842"/>
                              <a:pt x="72548" y="5842"/>
                            </a:cubicBezTo>
                            <a:close/>
                            <a:moveTo>
                              <a:pt x="10486" y="6182"/>
                            </a:moveTo>
                            <a:cubicBezTo>
                              <a:pt x="10637" y="6182"/>
                              <a:pt x="10637" y="6406"/>
                              <a:pt x="10486" y="6406"/>
                            </a:cubicBezTo>
                            <a:lnTo>
                              <a:pt x="10493" y="6406"/>
                            </a:lnTo>
                            <a:cubicBezTo>
                              <a:pt x="10338" y="6406"/>
                              <a:pt x="10183" y="6406"/>
                              <a:pt x="10027" y="6406"/>
                            </a:cubicBezTo>
                            <a:cubicBezTo>
                              <a:pt x="9638" y="6406"/>
                              <a:pt x="9247" y="6403"/>
                              <a:pt x="8860" y="6377"/>
                            </a:cubicBezTo>
                            <a:cubicBezTo>
                              <a:pt x="8773" y="6355"/>
                              <a:pt x="8773" y="6225"/>
                              <a:pt x="8860" y="6203"/>
                            </a:cubicBezTo>
                            <a:cubicBezTo>
                              <a:pt x="9402" y="6182"/>
                              <a:pt x="9944" y="6182"/>
                              <a:pt x="10486" y="6182"/>
                            </a:cubicBezTo>
                            <a:close/>
                            <a:moveTo>
                              <a:pt x="73448" y="6406"/>
                            </a:moveTo>
                            <a:cubicBezTo>
                              <a:pt x="73542" y="6406"/>
                              <a:pt x="73542" y="6550"/>
                              <a:pt x="73448" y="6550"/>
                            </a:cubicBezTo>
                            <a:cubicBezTo>
                              <a:pt x="72964" y="6550"/>
                              <a:pt x="72487" y="6543"/>
                              <a:pt x="72003" y="6536"/>
                            </a:cubicBezTo>
                            <a:cubicBezTo>
                              <a:pt x="71924" y="6536"/>
                              <a:pt x="71924" y="6420"/>
                              <a:pt x="72003" y="6420"/>
                            </a:cubicBezTo>
                            <a:cubicBezTo>
                              <a:pt x="72487" y="6413"/>
                              <a:pt x="72964" y="6406"/>
                              <a:pt x="73448" y="6406"/>
                            </a:cubicBezTo>
                            <a:close/>
                            <a:moveTo>
                              <a:pt x="97229" y="14394"/>
                            </a:moveTo>
                            <a:cubicBezTo>
                              <a:pt x="97309" y="14394"/>
                              <a:pt x="97389" y="14395"/>
                              <a:pt x="97469" y="14398"/>
                            </a:cubicBezTo>
                            <a:cubicBezTo>
                              <a:pt x="97628" y="14398"/>
                              <a:pt x="97628" y="14629"/>
                              <a:pt x="97469" y="14629"/>
                            </a:cubicBezTo>
                            <a:cubicBezTo>
                              <a:pt x="97374" y="14634"/>
                              <a:pt x="97280" y="14636"/>
                              <a:pt x="97185" y="14636"/>
                            </a:cubicBezTo>
                            <a:cubicBezTo>
                              <a:pt x="96860" y="14636"/>
                              <a:pt x="96534" y="14613"/>
                              <a:pt x="96204" y="14608"/>
                            </a:cubicBezTo>
                            <a:lnTo>
                              <a:pt x="96211" y="14608"/>
                            </a:lnTo>
                            <a:cubicBezTo>
                              <a:pt x="96089" y="14608"/>
                              <a:pt x="96089" y="14427"/>
                              <a:pt x="96204" y="14427"/>
                            </a:cubicBezTo>
                            <a:cubicBezTo>
                              <a:pt x="96549" y="14415"/>
                              <a:pt x="96889" y="14394"/>
                              <a:pt x="97229" y="14394"/>
                            </a:cubicBezTo>
                            <a:close/>
                            <a:moveTo>
                              <a:pt x="97330" y="14902"/>
                            </a:moveTo>
                            <a:cubicBezTo>
                              <a:pt x="97421" y="14902"/>
                              <a:pt x="97473" y="15039"/>
                              <a:pt x="97382" y="15106"/>
                            </a:cubicBezTo>
                            <a:cubicBezTo>
                              <a:pt x="96975" y="15414"/>
                              <a:pt x="96469" y="15560"/>
                              <a:pt x="95962" y="15560"/>
                            </a:cubicBezTo>
                            <a:cubicBezTo>
                              <a:pt x="95614" y="15560"/>
                              <a:pt x="95265" y="15491"/>
                              <a:pt x="94947" y="15359"/>
                            </a:cubicBezTo>
                            <a:cubicBezTo>
                              <a:pt x="94856" y="15320"/>
                              <a:pt x="94882" y="15188"/>
                              <a:pt x="94961" y="15188"/>
                            </a:cubicBezTo>
                            <a:cubicBezTo>
                              <a:pt x="94970" y="15188"/>
                              <a:pt x="94980" y="15189"/>
                              <a:pt x="94990" y="15193"/>
                            </a:cubicBezTo>
                            <a:cubicBezTo>
                              <a:pt x="95283" y="15300"/>
                              <a:pt x="95569" y="15351"/>
                              <a:pt x="95849" y="15351"/>
                            </a:cubicBezTo>
                            <a:cubicBezTo>
                              <a:pt x="96340" y="15351"/>
                              <a:pt x="96813" y="15195"/>
                              <a:pt x="97274" y="14918"/>
                            </a:cubicBezTo>
                            <a:cubicBezTo>
                              <a:pt x="97293" y="14907"/>
                              <a:pt x="97312" y="14902"/>
                              <a:pt x="97330" y="14902"/>
                            </a:cubicBezTo>
                            <a:close/>
                            <a:moveTo>
                              <a:pt x="50505" y="23590"/>
                            </a:moveTo>
                            <a:cubicBezTo>
                              <a:pt x="51018" y="23597"/>
                              <a:pt x="51524" y="23713"/>
                              <a:pt x="51986" y="23937"/>
                            </a:cubicBezTo>
                            <a:cubicBezTo>
                              <a:pt x="52061" y="23968"/>
                              <a:pt x="52018" y="24068"/>
                              <a:pt x="51949" y="24068"/>
                            </a:cubicBezTo>
                            <a:cubicBezTo>
                              <a:pt x="51938" y="24068"/>
                              <a:pt x="51926" y="24066"/>
                              <a:pt x="51914" y="24059"/>
                            </a:cubicBezTo>
                            <a:cubicBezTo>
                              <a:pt x="51473" y="23843"/>
                              <a:pt x="50996" y="23720"/>
                              <a:pt x="50505" y="23691"/>
                            </a:cubicBezTo>
                            <a:cubicBezTo>
                              <a:pt x="50440" y="23684"/>
                              <a:pt x="50440" y="23590"/>
                              <a:pt x="50505" y="23590"/>
                            </a:cubicBezTo>
                            <a:close/>
                            <a:moveTo>
                              <a:pt x="50148" y="23997"/>
                            </a:moveTo>
                            <a:cubicBezTo>
                              <a:pt x="50653" y="23997"/>
                              <a:pt x="51156" y="24080"/>
                              <a:pt x="51618" y="24262"/>
                            </a:cubicBezTo>
                            <a:cubicBezTo>
                              <a:pt x="51711" y="24302"/>
                              <a:pt x="51688" y="24439"/>
                              <a:pt x="51594" y="24439"/>
                            </a:cubicBezTo>
                            <a:cubicBezTo>
                              <a:pt x="51586" y="24439"/>
                              <a:pt x="51577" y="24438"/>
                              <a:pt x="51567" y="24435"/>
                            </a:cubicBezTo>
                            <a:cubicBezTo>
                              <a:pt x="50988" y="24271"/>
                              <a:pt x="50435" y="24177"/>
                              <a:pt x="49873" y="24177"/>
                            </a:cubicBezTo>
                            <a:cubicBezTo>
                              <a:pt x="49494" y="24177"/>
                              <a:pt x="49111" y="24219"/>
                              <a:pt x="48713" y="24312"/>
                            </a:cubicBezTo>
                            <a:cubicBezTo>
                              <a:pt x="48708" y="24313"/>
                              <a:pt x="48704" y="24314"/>
                              <a:pt x="48700" y="24314"/>
                            </a:cubicBezTo>
                            <a:cubicBezTo>
                              <a:pt x="48651" y="24314"/>
                              <a:pt x="48631" y="24239"/>
                              <a:pt x="48684" y="24226"/>
                            </a:cubicBezTo>
                            <a:cubicBezTo>
                              <a:pt x="49147" y="24078"/>
                              <a:pt x="49649" y="23997"/>
                              <a:pt x="50148" y="23997"/>
                            </a:cubicBezTo>
                            <a:close/>
                            <a:moveTo>
                              <a:pt x="18429" y="36394"/>
                            </a:moveTo>
                            <a:cubicBezTo>
                              <a:pt x="18431" y="36394"/>
                              <a:pt x="18433" y="36394"/>
                              <a:pt x="18435" y="36395"/>
                            </a:cubicBezTo>
                            <a:cubicBezTo>
                              <a:pt x="18844" y="36444"/>
                              <a:pt x="19258" y="36466"/>
                              <a:pt x="19670" y="36466"/>
                            </a:cubicBezTo>
                            <a:cubicBezTo>
                              <a:pt x="19861" y="36466"/>
                              <a:pt x="20051" y="36462"/>
                              <a:pt x="20241" y="36453"/>
                            </a:cubicBezTo>
                            <a:cubicBezTo>
                              <a:pt x="20244" y="36452"/>
                              <a:pt x="20246" y="36452"/>
                              <a:pt x="20248" y="36452"/>
                            </a:cubicBezTo>
                            <a:cubicBezTo>
                              <a:pt x="20371" y="36452"/>
                              <a:pt x="20369" y="36641"/>
                              <a:pt x="20241" y="36648"/>
                            </a:cubicBezTo>
                            <a:lnTo>
                              <a:pt x="20248" y="36655"/>
                            </a:lnTo>
                            <a:cubicBezTo>
                              <a:pt x="20128" y="36661"/>
                              <a:pt x="20007" y="36663"/>
                              <a:pt x="19887" y="36663"/>
                            </a:cubicBezTo>
                            <a:cubicBezTo>
                              <a:pt x="19394" y="36663"/>
                              <a:pt x="18902" y="36615"/>
                              <a:pt x="18420" y="36510"/>
                            </a:cubicBezTo>
                            <a:cubicBezTo>
                              <a:pt x="18364" y="36496"/>
                              <a:pt x="18376" y="36394"/>
                              <a:pt x="18429" y="36394"/>
                            </a:cubicBezTo>
                            <a:close/>
                            <a:moveTo>
                              <a:pt x="16794" y="36350"/>
                            </a:moveTo>
                            <a:cubicBezTo>
                              <a:pt x="16803" y="36350"/>
                              <a:pt x="16813" y="36353"/>
                              <a:pt x="16823" y="36359"/>
                            </a:cubicBezTo>
                            <a:cubicBezTo>
                              <a:pt x="17690" y="36778"/>
                              <a:pt x="18644" y="37002"/>
                              <a:pt x="19612" y="37002"/>
                            </a:cubicBezTo>
                            <a:cubicBezTo>
                              <a:pt x="19699" y="37016"/>
                              <a:pt x="19699" y="37139"/>
                              <a:pt x="19612" y="37146"/>
                            </a:cubicBezTo>
                            <a:lnTo>
                              <a:pt x="19612" y="37153"/>
                            </a:lnTo>
                            <a:cubicBezTo>
                              <a:pt x="18622" y="37146"/>
                              <a:pt x="17647" y="36908"/>
                              <a:pt x="16773" y="36445"/>
                            </a:cubicBezTo>
                            <a:cubicBezTo>
                              <a:pt x="16718" y="36421"/>
                              <a:pt x="16745" y="36350"/>
                              <a:pt x="16794" y="36350"/>
                            </a:cubicBezTo>
                            <a:close/>
                            <a:moveTo>
                              <a:pt x="110664" y="37300"/>
                            </a:moveTo>
                            <a:cubicBezTo>
                              <a:pt x="110697" y="37300"/>
                              <a:pt x="110729" y="37323"/>
                              <a:pt x="110729" y="37370"/>
                            </a:cubicBezTo>
                            <a:cubicBezTo>
                              <a:pt x="110743" y="37703"/>
                              <a:pt x="110751" y="38035"/>
                              <a:pt x="110758" y="38360"/>
                            </a:cubicBezTo>
                            <a:cubicBezTo>
                              <a:pt x="110758" y="38422"/>
                              <a:pt x="110713" y="38452"/>
                              <a:pt x="110668" y="38452"/>
                            </a:cubicBezTo>
                            <a:cubicBezTo>
                              <a:pt x="110622" y="38452"/>
                              <a:pt x="110577" y="38422"/>
                              <a:pt x="110577" y="38360"/>
                            </a:cubicBezTo>
                            <a:lnTo>
                              <a:pt x="110570" y="38360"/>
                            </a:lnTo>
                            <a:cubicBezTo>
                              <a:pt x="110577" y="38035"/>
                              <a:pt x="110585" y="37703"/>
                              <a:pt x="110599" y="37370"/>
                            </a:cubicBezTo>
                            <a:cubicBezTo>
                              <a:pt x="110599" y="37323"/>
                              <a:pt x="110631" y="37300"/>
                              <a:pt x="110664" y="37300"/>
                            </a:cubicBezTo>
                            <a:close/>
                            <a:moveTo>
                              <a:pt x="110804" y="36295"/>
                            </a:moveTo>
                            <a:cubicBezTo>
                              <a:pt x="110832" y="36295"/>
                              <a:pt x="110859" y="36310"/>
                              <a:pt x="110874" y="36344"/>
                            </a:cubicBezTo>
                            <a:cubicBezTo>
                              <a:pt x="111061" y="36973"/>
                              <a:pt x="111257" y="37797"/>
                              <a:pt x="111170" y="38454"/>
                            </a:cubicBezTo>
                            <a:cubicBezTo>
                              <a:pt x="111166" y="38504"/>
                              <a:pt x="111119" y="38537"/>
                              <a:pt x="111075" y="38537"/>
                            </a:cubicBezTo>
                            <a:cubicBezTo>
                              <a:pt x="111043" y="38537"/>
                              <a:pt x="111013" y="38519"/>
                              <a:pt x="111004" y="38476"/>
                            </a:cubicBezTo>
                            <a:cubicBezTo>
                              <a:pt x="110946" y="38180"/>
                              <a:pt x="110946" y="37869"/>
                              <a:pt x="110917" y="37565"/>
                            </a:cubicBezTo>
                            <a:lnTo>
                              <a:pt x="110910" y="37565"/>
                            </a:lnTo>
                            <a:cubicBezTo>
                              <a:pt x="110874" y="37168"/>
                              <a:pt x="110794" y="36778"/>
                              <a:pt x="110729" y="36387"/>
                            </a:cubicBezTo>
                            <a:cubicBezTo>
                              <a:pt x="110720" y="36331"/>
                              <a:pt x="110762" y="36295"/>
                              <a:pt x="110804" y="36295"/>
                            </a:cubicBezTo>
                            <a:close/>
                            <a:moveTo>
                              <a:pt x="64328" y="47171"/>
                            </a:moveTo>
                            <a:cubicBezTo>
                              <a:pt x="64492" y="47171"/>
                              <a:pt x="64652" y="47188"/>
                              <a:pt x="64806" y="47227"/>
                            </a:cubicBezTo>
                            <a:cubicBezTo>
                              <a:pt x="64917" y="47241"/>
                              <a:pt x="64901" y="47408"/>
                              <a:pt x="64791" y="47408"/>
                            </a:cubicBezTo>
                            <a:cubicBezTo>
                              <a:pt x="64786" y="47408"/>
                              <a:pt x="64782" y="47408"/>
                              <a:pt x="64777" y="47408"/>
                            </a:cubicBezTo>
                            <a:lnTo>
                              <a:pt x="64777" y="47400"/>
                            </a:lnTo>
                            <a:cubicBezTo>
                              <a:pt x="64473" y="47422"/>
                              <a:pt x="64177" y="47393"/>
                              <a:pt x="63874" y="47436"/>
                            </a:cubicBezTo>
                            <a:cubicBezTo>
                              <a:pt x="63570" y="47473"/>
                              <a:pt x="63274" y="47552"/>
                              <a:pt x="62992" y="47660"/>
                            </a:cubicBezTo>
                            <a:cubicBezTo>
                              <a:pt x="62982" y="47664"/>
                              <a:pt x="62972" y="47666"/>
                              <a:pt x="62962" y="47666"/>
                            </a:cubicBezTo>
                            <a:cubicBezTo>
                              <a:pt x="62877" y="47666"/>
                              <a:pt x="62850" y="47526"/>
                              <a:pt x="62941" y="47487"/>
                            </a:cubicBezTo>
                            <a:cubicBezTo>
                              <a:pt x="63355" y="47315"/>
                              <a:pt x="63853" y="47171"/>
                              <a:pt x="64328" y="47171"/>
                            </a:cubicBezTo>
                            <a:close/>
                            <a:moveTo>
                              <a:pt x="23954" y="47295"/>
                            </a:moveTo>
                            <a:cubicBezTo>
                              <a:pt x="23962" y="47295"/>
                              <a:pt x="23969" y="47297"/>
                              <a:pt x="23977" y="47299"/>
                            </a:cubicBezTo>
                            <a:cubicBezTo>
                              <a:pt x="24432" y="47465"/>
                              <a:pt x="24837" y="47762"/>
                              <a:pt x="25126" y="48159"/>
                            </a:cubicBezTo>
                            <a:cubicBezTo>
                              <a:pt x="25187" y="48241"/>
                              <a:pt x="25105" y="48326"/>
                              <a:pt x="25020" y="48326"/>
                            </a:cubicBezTo>
                            <a:cubicBezTo>
                              <a:pt x="24985" y="48326"/>
                              <a:pt x="24949" y="48311"/>
                              <a:pt x="24924" y="48275"/>
                            </a:cubicBezTo>
                            <a:cubicBezTo>
                              <a:pt x="24671" y="47906"/>
                              <a:pt x="24324" y="47624"/>
                              <a:pt x="23912" y="47451"/>
                            </a:cubicBezTo>
                            <a:cubicBezTo>
                              <a:pt x="23833" y="47418"/>
                              <a:pt x="23880" y="47295"/>
                              <a:pt x="23954" y="47295"/>
                            </a:cubicBezTo>
                            <a:close/>
                            <a:moveTo>
                              <a:pt x="64054" y="47819"/>
                            </a:moveTo>
                            <a:cubicBezTo>
                              <a:pt x="64184" y="47834"/>
                              <a:pt x="64184" y="48022"/>
                              <a:pt x="64054" y="48036"/>
                            </a:cubicBezTo>
                            <a:cubicBezTo>
                              <a:pt x="63259" y="48043"/>
                              <a:pt x="62472" y="48217"/>
                              <a:pt x="61742" y="48542"/>
                            </a:cubicBezTo>
                            <a:cubicBezTo>
                              <a:pt x="61733" y="48546"/>
                              <a:pt x="61724" y="48547"/>
                              <a:pt x="61716" y="48547"/>
                            </a:cubicBezTo>
                            <a:cubicBezTo>
                              <a:pt x="61656" y="48547"/>
                              <a:pt x="61613" y="48464"/>
                              <a:pt x="61677" y="48426"/>
                            </a:cubicBezTo>
                            <a:cubicBezTo>
                              <a:pt x="62414" y="48051"/>
                              <a:pt x="63223" y="47841"/>
                              <a:pt x="64054" y="47819"/>
                            </a:cubicBezTo>
                            <a:close/>
                            <a:moveTo>
                              <a:pt x="22417" y="47334"/>
                            </a:moveTo>
                            <a:cubicBezTo>
                              <a:pt x="22422" y="47334"/>
                              <a:pt x="22426" y="47334"/>
                              <a:pt x="22431" y="47335"/>
                            </a:cubicBezTo>
                            <a:cubicBezTo>
                              <a:pt x="23341" y="47566"/>
                              <a:pt x="24216" y="47949"/>
                              <a:pt x="24996" y="48477"/>
                            </a:cubicBezTo>
                            <a:cubicBezTo>
                              <a:pt x="25093" y="48537"/>
                              <a:pt x="25033" y="48684"/>
                              <a:pt x="24943" y="48684"/>
                            </a:cubicBezTo>
                            <a:cubicBezTo>
                              <a:pt x="24925" y="48684"/>
                              <a:pt x="24907" y="48678"/>
                              <a:pt x="24888" y="48665"/>
                            </a:cubicBezTo>
                            <a:cubicBezTo>
                              <a:pt x="24114" y="48159"/>
                              <a:pt x="23276" y="47740"/>
                              <a:pt x="22402" y="47436"/>
                            </a:cubicBezTo>
                            <a:cubicBezTo>
                              <a:pt x="22341" y="47416"/>
                              <a:pt x="22362" y="47334"/>
                              <a:pt x="22417" y="47334"/>
                            </a:cubicBezTo>
                            <a:close/>
                            <a:moveTo>
                              <a:pt x="86296" y="48823"/>
                            </a:moveTo>
                            <a:cubicBezTo>
                              <a:pt x="86296" y="48823"/>
                              <a:pt x="86297" y="48823"/>
                              <a:pt x="86297" y="48824"/>
                            </a:cubicBezTo>
                            <a:cubicBezTo>
                              <a:pt x="86301" y="48827"/>
                              <a:pt x="86305" y="48831"/>
                              <a:pt x="86310" y="48833"/>
                            </a:cubicBezTo>
                            <a:lnTo>
                              <a:pt x="86310" y="48833"/>
                            </a:lnTo>
                            <a:cubicBezTo>
                              <a:pt x="86305" y="48830"/>
                              <a:pt x="86300" y="48826"/>
                              <a:pt x="86296" y="48823"/>
                            </a:cubicBezTo>
                            <a:close/>
                            <a:moveTo>
                              <a:pt x="84017" y="47852"/>
                            </a:moveTo>
                            <a:cubicBezTo>
                              <a:pt x="84025" y="47852"/>
                              <a:pt x="84034" y="47853"/>
                              <a:pt x="84042" y="47856"/>
                            </a:cubicBezTo>
                            <a:cubicBezTo>
                              <a:pt x="84825" y="48019"/>
                              <a:pt x="85650" y="48337"/>
                              <a:pt x="86296" y="48823"/>
                            </a:cubicBezTo>
                            <a:lnTo>
                              <a:pt x="86296" y="48823"/>
                            </a:lnTo>
                            <a:cubicBezTo>
                              <a:pt x="86152" y="48679"/>
                              <a:pt x="85993" y="48549"/>
                              <a:pt x="85827" y="48434"/>
                            </a:cubicBezTo>
                            <a:cubicBezTo>
                              <a:pt x="85654" y="48325"/>
                              <a:pt x="85466" y="48231"/>
                              <a:pt x="85271" y="48159"/>
                            </a:cubicBezTo>
                            <a:cubicBezTo>
                              <a:pt x="85203" y="48139"/>
                              <a:pt x="85231" y="48042"/>
                              <a:pt x="85294" y="48042"/>
                            </a:cubicBezTo>
                            <a:cubicBezTo>
                              <a:pt x="85298" y="48042"/>
                              <a:pt x="85302" y="48043"/>
                              <a:pt x="85307" y="48043"/>
                            </a:cubicBezTo>
                            <a:lnTo>
                              <a:pt x="85300" y="48043"/>
                            </a:lnTo>
                            <a:cubicBezTo>
                              <a:pt x="85704" y="48130"/>
                              <a:pt x="86167" y="48354"/>
                              <a:pt x="86441" y="48679"/>
                            </a:cubicBezTo>
                            <a:cubicBezTo>
                              <a:pt x="86509" y="48753"/>
                              <a:pt x="86440" y="48849"/>
                              <a:pt x="86362" y="48849"/>
                            </a:cubicBezTo>
                            <a:cubicBezTo>
                              <a:pt x="86344" y="48849"/>
                              <a:pt x="86327" y="48844"/>
                              <a:pt x="86310" y="48833"/>
                            </a:cubicBezTo>
                            <a:lnTo>
                              <a:pt x="86310" y="48833"/>
                            </a:lnTo>
                            <a:cubicBezTo>
                              <a:pt x="86315" y="48837"/>
                              <a:pt x="86320" y="48841"/>
                              <a:pt x="86326" y="48846"/>
                            </a:cubicBezTo>
                            <a:cubicBezTo>
                              <a:pt x="86423" y="48919"/>
                              <a:pt x="86366" y="49064"/>
                              <a:pt x="86268" y="49064"/>
                            </a:cubicBezTo>
                            <a:cubicBezTo>
                              <a:pt x="86250" y="49064"/>
                              <a:pt x="86230" y="49059"/>
                              <a:pt x="86210" y="49048"/>
                            </a:cubicBezTo>
                            <a:cubicBezTo>
                              <a:pt x="85480" y="48629"/>
                              <a:pt x="84801" y="48275"/>
                              <a:pt x="83999" y="48007"/>
                            </a:cubicBezTo>
                            <a:cubicBezTo>
                              <a:pt x="83906" y="47981"/>
                              <a:pt x="83935" y="47852"/>
                              <a:pt x="84017" y="47852"/>
                            </a:cubicBezTo>
                            <a:close/>
                            <a:moveTo>
                              <a:pt x="6368" y="49519"/>
                            </a:moveTo>
                            <a:cubicBezTo>
                              <a:pt x="6459" y="49519"/>
                              <a:pt x="6548" y="49525"/>
                              <a:pt x="6634" y="49539"/>
                            </a:cubicBezTo>
                            <a:cubicBezTo>
                              <a:pt x="6735" y="49568"/>
                              <a:pt x="6735" y="49713"/>
                              <a:pt x="6634" y="49749"/>
                            </a:cubicBezTo>
                            <a:lnTo>
                              <a:pt x="6634" y="49756"/>
                            </a:lnTo>
                            <a:cubicBezTo>
                              <a:pt x="6374" y="49792"/>
                              <a:pt x="6106" y="49785"/>
                              <a:pt x="5846" y="49836"/>
                            </a:cubicBezTo>
                            <a:cubicBezTo>
                              <a:pt x="5586" y="49901"/>
                              <a:pt x="5341" y="49995"/>
                              <a:pt x="5095" y="50103"/>
                            </a:cubicBezTo>
                            <a:cubicBezTo>
                              <a:pt x="5083" y="50108"/>
                              <a:pt x="5072" y="50110"/>
                              <a:pt x="5062" y="50110"/>
                            </a:cubicBezTo>
                            <a:cubicBezTo>
                              <a:pt x="4985" y="50110"/>
                              <a:pt x="4960" y="49981"/>
                              <a:pt x="5030" y="49937"/>
                            </a:cubicBezTo>
                            <a:cubicBezTo>
                              <a:pt x="5387" y="49695"/>
                              <a:pt x="5901" y="49519"/>
                              <a:pt x="6368" y="49519"/>
                            </a:cubicBezTo>
                            <a:close/>
                            <a:moveTo>
                              <a:pt x="109146" y="49929"/>
                            </a:moveTo>
                            <a:cubicBezTo>
                              <a:pt x="109155" y="49929"/>
                              <a:pt x="109165" y="49932"/>
                              <a:pt x="109175" y="49937"/>
                            </a:cubicBezTo>
                            <a:cubicBezTo>
                              <a:pt x="109486" y="50067"/>
                              <a:pt x="109790" y="50226"/>
                              <a:pt x="110093" y="50363"/>
                            </a:cubicBezTo>
                            <a:cubicBezTo>
                              <a:pt x="110198" y="50413"/>
                              <a:pt x="110134" y="50557"/>
                              <a:pt x="110041" y="50557"/>
                            </a:cubicBezTo>
                            <a:cubicBezTo>
                              <a:pt x="110025" y="50557"/>
                              <a:pt x="110009" y="50553"/>
                              <a:pt x="109992" y="50544"/>
                            </a:cubicBezTo>
                            <a:lnTo>
                              <a:pt x="109985" y="50544"/>
                            </a:lnTo>
                            <a:cubicBezTo>
                              <a:pt x="109696" y="50378"/>
                              <a:pt x="109392" y="50226"/>
                              <a:pt x="109110" y="50052"/>
                            </a:cubicBezTo>
                            <a:cubicBezTo>
                              <a:pt x="109042" y="50015"/>
                              <a:pt x="109086" y="49929"/>
                              <a:pt x="109146" y="49929"/>
                            </a:cubicBezTo>
                            <a:close/>
                            <a:moveTo>
                              <a:pt x="108417" y="50240"/>
                            </a:moveTo>
                            <a:cubicBezTo>
                              <a:pt x="108915" y="50247"/>
                              <a:pt x="109472" y="50385"/>
                              <a:pt x="109876" y="50695"/>
                            </a:cubicBezTo>
                            <a:lnTo>
                              <a:pt x="109869" y="50695"/>
                            </a:lnTo>
                            <a:cubicBezTo>
                              <a:pt x="109962" y="50757"/>
                              <a:pt x="109906" y="50888"/>
                              <a:pt x="109816" y="50888"/>
                            </a:cubicBezTo>
                            <a:cubicBezTo>
                              <a:pt x="109801" y="50888"/>
                              <a:pt x="109785" y="50884"/>
                              <a:pt x="109768" y="50876"/>
                            </a:cubicBezTo>
                            <a:cubicBezTo>
                              <a:pt x="109508" y="50746"/>
                              <a:pt x="109255" y="50602"/>
                              <a:pt x="108966" y="50522"/>
                            </a:cubicBezTo>
                            <a:cubicBezTo>
                              <a:pt x="108895" y="50504"/>
                              <a:pt x="108528" y="50425"/>
                              <a:pt x="108249" y="50425"/>
                            </a:cubicBezTo>
                            <a:cubicBezTo>
                              <a:pt x="108072" y="50425"/>
                              <a:pt x="107931" y="50457"/>
                              <a:pt x="107925" y="50558"/>
                            </a:cubicBezTo>
                            <a:cubicBezTo>
                              <a:pt x="107925" y="50594"/>
                              <a:pt x="107896" y="50615"/>
                              <a:pt x="107868" y="50615"/>
                            </a:cubicBezTo>
                            <a:cubicBezTo>
                              <a:pt x="107845" y="50615"/>
                              <a:pt x="107823" y="50602"/>
                              <a:pt x="107817" y="50573"/>
                            </a:cubicBezTo>
                            <a:cubicBezTo>
                              <a:pt x="107716" y="50240"/>
                              <a:pt x="108214" y="50240"/>
                              <a:pt x="108417" y="50240"/>
                            </a:cubicBezTo>
                            <a:close/>
                            <a:moveTo>
                              <a:pt x="6605" y="50096"/>
                            </a:moveTo>
                            <a:cubicBezTo>
                              <a:pt x="6692" y="50103"/>
                              <a:pt x="6706" y="50226"/>
                              <a:pt x="6620" y="50255"/>
                            </a:cubicBezTo>
                            <a:lnTo>
                              <a:pt x="6627" y="50255"/>
                            </a:lnTo>
                            <a:cubicBezTo>
                              <a:pt x="6193" y="50399"/>
                              <a:pt x="5774" y="50493"/>
                              <a:pt x="5377" y="50710"/>
                            </a:cubicBezTo>
                            <a:cubicBezTo>
                              <a:pt x="4994" y="50941"/>
                              <a:pt x="4647" y="51223"/>
                              <a:pt x="4343" y="51555"/>
                            </a:cubicBezTo>
                            <a:cubicBezTo>
                              <a:pt x="4332" y="51568"/>
                              <a:pt x="4319" y="51574"/>
                              <a:pt x="4305" y="51574"/>
                            </a:cubicBezTo>
                            <a:cubicBezTo>
                              <a:pt x="4264" y="51574"/>
                              <a:pt x="4224" y="51526"/>
                              <a:pt x="4257" y="51483"/>
                            </a:cubicBezTo>
                            <a:cubicBezTo>
                              <a:pt x="4748" y="50746"/>
                              <a:pt x="5687" y="50096"/>
                              <a:pt x="6605" y="50096"/>
                            </a:cubicBezTo>
                            <a:close/>
                            <a:moveTo>
                              <a:pt x="40582" y="54338"/>
                            </a:moveTo>
                            <a:cubicBezTo>
                              <a:pt x="40633" y="54338"/>
                              <a:pt x="40685" y="54377"/>
                              <a:pt x="40677" y="54446"/>
                            </a:cubicBezTo>
                            <a:cubicBezTo>
                              <a:pt x="40670" y="54800"/>
                              <a:pt x="40345" y="55154"/>
                              <a:pt x="40027" y="55270"/>
                            </a:cubicBezTo>
                            <a:cubicBezTo>
                              <a:pt x="40019" y="55272"/>
                              <a:pt x="40013" y="55273"/>
                              <a:pt x="40006" y="55273"/>
                            </a:cubicBezTo>
                            <a:cubicBezTo>
                              <a:pt x="39949" y="55273"/>
                              <a:pt x="39931" y="55194"/>
                              <a:pt x="39976" y="55161"/>
                            </a:cubicBezTo>
                            <a:cubicBezTo>
                              <a:pt x="40114" y="55075"/>
                              <a:pt x="40236" y="54966"/>
                              <a:pt x="40323" y="54829"/>
                            </a:cubicBezTo>
                            <a:cubicBezTo>
                              <a:pt x="40395" y="54699"/>
                              <a:pt x="40453" y="54562"/>
                              <a:pt x="40497" y="54417"/>
                            </a:cubicBezTo>
                            <a:cubicBezTo>
                              <a:pt x="40503" y="54363"/>
                              <a:pt x="40542" y="54338"/>
                              <a:pt x="40582" y="54338"/>
                            </a:cubicBezTo>
                            <a:close/>
                            <a:moveTo>
                              <a:pt x="40904" y="54968"/>
                            </a:moveTo>
                            <a:cubicBezTo>
                              <a:pt x="40965" y="54968"/>
                              <a:pt x="41034" y="55024"/>
                              <a:pt x="41010" y="55096"/>
                            </a:cubicBezTo>
                            <a:cubicBezTo>
                              <a:pt x="40806" y="55727"/>
                              <a:pt x="40170" y="56135"/>
                              <a:pt x="39519" y="56135"/>
                            </a:cubicBezTo>
                            <a:cubicBezTo>
                              <a:pt x="39476" y="56135"/>
                              <a:pt x="39434" y="56133"/>
                              <a:pt x="39391" y="56130"/>
                            </a:cubicBezTo>
                            <a:cubicBezTo>
                              <a:pt x="39311" y="56122"/>
                              <a:pt x="39311" y="56007"/>
                              <a:pt x="39391" y="56007"/>
                            </a:cubicBezTo>
                            <a:cubicBezTo>
                              <a:pt x="39402" y="56007"/>
                              <a:pt x="39414" y="56007"/>
                              <a:pt x="39425" y="56007"/>
                            </a:cubicBezTo>
                            <a:cubicBezTo>
                              <a:pt x="40074" y="56007"/>
                              <a:pt x="40580" y="55606"/>
                              <a:pt x="40829" y="55017"/>
                            </a:cubicBezTo>
                            <a:cubicBezTo>
                              <a:pt x="40844" y="54983"/>
                              <a:pt x="40873" y="54968"/>
                              <a:pt x="40904" y="54968"/>
                            </a:cubicBezTo>
                            <a:close/>
                            <a:moveTo>
                              <a:pt x="104763" y="56392"/>
                            </a:moveTo>
                            <a:cubicBezTo>
                              <a:pt x="104779" y="56392"/>
                              <a:pt x="104796" y="56398"/>
                              <a:pt x="104811" y="56411"/>
                            </a:cubicBezTo>
                            <a:cubicBezTo>
                              <a:pt x="105058" y="56632"/>
                              <a:pt x="105379" y="56754"/>
                              <a:pt x="105706" y="56754"/>
                            </a:cubicBezTo>
                            <a:cubicBezTo>
                              <a:pt x="105733" y="56754"/>
                              <a:pt x="105759" y="56753"/>
                              <a:pt x="105786" y="56751"/>
                            </a:cubicBezTo>
                            <a:cubicBezTo>
                              <a:pt x="105789" y="56751"/>
                              <a:pt x="105791" y="56751"/>
                              <a:pt x="105793" y="56751"/>
                            </a:cubicBezTo>
                            <a:cubicBezTo>
                              <a:pt x="105931" y="56751"/>
                              <a:pt x="105928" y="56968"/>
                              <a:pt x="105786" y="56968"/>
                            </a:cubicBezTo>
                            <a:cubicBezTo>
                              <a:pt x="105382" y="56968"/>
                              <a:pt x="104991" y="56802"/>
                              <a:pt x="104710" y="56505"/>
                            </a:cubicBezTo>
                            <a:cubicBezTo>
                              <a:pt x="104665" y="56455"/>
                              <a:pt x="104710" y="56392"/>
                              <a:pt x="104763" y="56392"/>
                            </a:cubicBezTo>
                            <a:close/>
                            <a:moveTo>
                              <a:pt x="103947" y="56369"/>
                            </a:moveTo>
                            <a:cubicBezTo>
                              <a:pt x="103974" y="56369"/>
                              <a:pt x="104000" y="56384"/>
                              <a:pt x="104009" y="56419"/>
                            </a:cubicBezTo>
                            <a:cubicBezTo>
                              <a:pt x="104175" y="56939"/>
                              <a:pt x="104630" y="57214"/>
                              <a:pt x="105158" y="57235"/>
                            </a:cubicBezTo>
                            <a:cubicBezTo>
                              <a:pt x="105244" y="57235"/>
                              <a:pt x="105266" y="57380"/>
                              <a:pt x="105179" y="57394"/>
                            </a:cubicBezTo>
                            <a:lnTo>
                              <a:pt x="105172" y="57394"/>
                            </a:lnTo>
                            <a:cubicBezTo>
                              <a:pt x="105127" y="57400"/>
                              <a:pt x="105082" y="57403"/>
                              <a:pt x="105038" y="57403"/>
                            </a:cubicBezTo>
                            <a:cubicBezTo>
                              <a:pt x="104501" y="57403"/>
                              <a:pt x="103999" y="56975"/>
                              <a:pt x="103878" y="56455"/>
                            </a:cubicBezTo>
                            <a:cubicBezTo>
                              <a:pt x="103865" y="56403"/>
                              <a:pt x="103907" y="56369"/>
                              <a:pt x="103947" y="56369"/>
                            </a:cubicBezTo>
                            <a:close/>
                            <a:moveTo>
                              <a:pt x="76041" y="57023"/>
                            </a:moveTo>
                            <a:cubicBezTo>
                              <a:pt x="76059" y="57023"/>
                              <a:pt x="76076" y="57030"/>
                              <a:pt x="76086" y="57047"/>
                            </a:cubicBezTo>
                            <a:cubicBezTo>
                              <a:pt x="76253" y="57415"/>
                              <a:pt x="76586" y="57578"/>
                              <a:pt x="76967" y="57578"/>
                            </a:cubicBezTo>
                            <a:cubicBezTo>
                              <a:pt x="76998" y="57578"/>
                              <a:pt x="77030" y="57577"/>
                              <a:pt x="77062" y="57575"/>
                            </a:cubicBezTo>
                            <a:cubicBezTo>
                              <a:pt x="77068" y="57574"/>
                              <a:pt x="77074" y="57573"/>
                              <a:pt x="77080" y="57573"/>
                            </a:cubicBezTo>
                            <a:cubicBezTo>
                              <a:pt x="77180" y="57573"/>
                              <a:pt x="77199" y="57735"/>
                              <a:pt x="77083" y="57756"/>
                            </a:cubicBezTo>
                            <a:cubicBezTo>
                              <a:pt x="77029" y="57767"/>
                              <a:pt x="76975" y="57772"/>
                              <a:pt x="76921" y="57772"/>
                            </a:cubicBezTo>
                            <a:cubicBezTo>
                              <a:pt x="76512" y="57772"/>
                              <a:pt x="76120" y="57473"/>
                              <a:pt x="75992" y="57083"/>
                            </a:cubicBezTo>
                            <a:lnTo>
                              <a:pt x="75985" y="57083"/>
                            </a:lnTo>
                            <a:cubicBezTo>
                              <a:pt x="75971" y="57050"/>
                              <a:pt x="76007" y="57023"/>
                              <a:pt x="76041" y="57023"/>
                            </a:cubicBezTo>
                            <a:close/>
                            <a:moveTo>
                              <a:pt x="75419" y="56566"/>
                            </a:moveTo>
                            <a:cubicBezTo>
                              <a:pt x="75438" y="56566"/>
                              <a:pt x="75458" y="56577"/>
                              <a:pt x="75465" y="56599"/>
                            </a:cubicBezTo>
                            <a:cubicBezTo>
                              <a:pt x="75515" y="56917"/>
                              <a:pt x="75653" y="57206"/>
                              <a:pt x="75862" y="57452"/>
                            </a:cubicBezTo>
                            <a:cubicBezTo>
                              <a:pt x="76064" y="57690"/>
                              <a:pt x="76317" y="57806"/>
                              <a:pt x="76570" y="57972"/>
                            </a:cubicBezTo>
                            <a:cubicBezTo>
                              <a:pt x="76626" y="58028"/>
                              <a:pt x="76594" y="58124"/>
                              <a:pt x="76514" y="58124"/>
                            </a:cubicBezTo>
                            <a:cubicBezTo>
                              <a:pt x="76511" y="58124"/>
                              <a:pt x="76508" y="58124"/>
                              <a:pt x="76505" y="58124"/>
                            </a:cubicBezTo>
                            <a:cubicBezTo>
                              <a:pt x="75833" y="58023"/>
                              <a:pt x="75407" y="57228"/>
                              <a:pt x="75371" y="56614"/>
                            </a:cubicBezTo>
                            <a:cubicBezTo>
                              <a:pt x="75371" y="56582"/>
                              <a:pt x="75395" y="56566"/>
                              <a:pt x="75419" y="56566"/>
                            </a:cubicBezTo>
                            <a:close/>
                            <a:moveTo>
                              <a:pt x="46245" y="62630"/>
                            </a:moveTo>
                            <a:cubicBezTo>
                              <a:pt x="46257" y="62630"/>
                              <a:pt x="46269" y="62635"/>
                              <a:pt x="46278" y="62648"/>
                            </a:cubicBezTo>
                            <a:cubicBezTo>
                              <a:pt x="46574" y="63117"/>
                              <a:pt x="47065" y="63414"/>
                              <a:pt x="47614" y="63464"/>
                            </a:cubicBezTo>
                            <a:cubicBezTo>
                              <a:pt x="47721" y="63478"/>
                              <a:pt x="47730" y="63638"/>
                              <a:pt x="47622" y="63638"/>
                            </a:cubicBezTo>
                            <a:cubicBezTo>
                              <a:pt x="47619" y="63638"/>
                              <a:pt x="47617" y="63638"/>
                              <a:pt x="47614" y="63638"/>
                            </a:cubicBezTo>
                            <a:cubicBezTo>
                              <a:pt x="47007" y="63602"/>
                              <a:pt x="46465" y="63240"/>
                              <a:pt x="46198" y="62698"/>
                            </a:cubicBezTo>
                            <a:cubicBezTo>
                              <a:pt x="46183" y="62662"/>
                              <a:pt x="46215" y="62630"/>
                              <a:pt x="46245" y="62630"/>
                            </a:cubicBezTo>
                            <a:close/>
                            <a:moveTo>
                              <a:pt x="44858" y="61908"/>
                            </a:moveTo>
                            <a:cubicBezTo>
                              <a:pt x="44874" y="61908"/>
                              <a:pt x="44891" y="61918"/>
                              <a:pt x="44897" y="61940"/>
                            </a:cubicBezTo>
                            <a:cubicBezTo>
                              <a:pt x="45042" y="62395"/>
                              <a:pt x="45302" y="62807"/>
                              <a:pt x="45656" y="63125"/>
                            </a:cubicBezTo>
                            <a:cubicBezTo>
                              <a:pt x="46039" y="63457"/>
                              <a:pt x="46451" y="63573"/>
                              <a:pt x="46913" y="63732"/>
                            </a:cubicBezTo>
                            <a:cubicBezTo>
                              <a:pt x="47029" y="63752"/>
                              <a:pt x="47017" y="63914"/>
                              <a:pt x="46912" y="63914"/>
                            </a:cubicBezTo>
                            <a:cubicBezTo>
                              <a:pt x="46905" y="63914"/>
                              <a:pt x="46899" y="63914"/>
                              <a:pt x="46892" y="63912"/>
                            </a:cubicBezTo>
                            <a:lnTo>
                              <a:pt x="46892" y="63920"/>
                            </a:lnTo>
                            <a:cubicBezTo>
                              <a:pt x="46888" y="63920"/>
                              <a:pt x="46885" y="63920"/>
                              <a:pt x="46881" y="63920"/>
                            </a:cubicBezTo>
                            <a:cubicBezTo>
                              <a:pt x="45881" y="63920"/>
                              <a:pt x="44962" y="62890"/>
                              <a:pt x="44825" y="61954"/>
                            </a:cubicBezTo>
                            <a:cubicBezTo>
                              <a:pt x="44817" y="61925"/>
                              <a:pt x="44837" y="61908"/>
                              <a:pt x="44858" y="61908"/>
                            </a:cubicBezTo>
                            <a:close/>
                            <a:moveTo>
                              <a:pt x="15962" y="64514"/>
                            </a:moveTo>
                            <a:cubicBezTo>
                              <a:pt x="16041" y="64514"/>
                              <a:pt x="16119" y="64596"/>
                              <a:pt x="16064" y="64678"/>
                            </a:cubicBezTo>
                            <a:cubicBezTo>
                              <a:pt x="15542" y="65474"/>
                              <a:pt x="14522" y="65894"/>
                              <a:pt x="13580" y="65894"/>
                            </a:cubicBezTo>
                            <a:cubicBezTo>
                              <a:pt x="13452" y="65894"/>
                              <a:pt x="13326" y="65886"/>
                              <a:pt x="13203" y="65871"/>
                            </a:cubicBezTo>
                            <a:cubicBezTo>
                              <a:pt x="13109" y="65863"/>
                              <a:pt x="13102" y="65726"/>
                              <a:pt x="13203" y="65726"/>
                            </a:cubicBezTo>
                            <a:cubicBezTo>
                              <a:pt x="13220" y="65726"/>
                              <a:pt x="13236" y="65726"/>
                              <a:pt x="13253" y="65726"/>
                            </a:cubicBezTo>
                            <a:cubicBezTo>
                              <a:pt x="14333" y="65726"/>
                              <a:pt x="15122" y="65267"/>
                              <a:pt x="15891" y="64541"/>
                            </a:cubicBezTo>
                            <a:cubicBezTo>
                              <a:pt x="15912" y="64522"/>
                              <a:pt x="15937" y="64514"/>
                              <a:pt x="15962" y="64514"/>
                            </a:cubicBezTo>
                            <a:close/>
                            <a:moveTo>
                              <a:pt x="17426" y="61564"/>
                            </a:moveTo>
                            <a:cubicBezTo>
                              <a:pt x="17463" y="61564"/>
                              <a:pt x="17500" y="61584"/>
                              <a:pt x="17517" y="61629"/>
                            </a:cubicBezTo>
                            <a:cubicBezTo>
                              <a:pt x="17791" y="62698"/>
                              <a:pt x="17726" y="63862"/>
                              <a:pt x="17119" y="64801"/>
                            </a:cubicBezTo>
                            <a:cubicBezTo>
                              <a:pt x="16585" y="65632"/>
                              <a:pt x="15717" y="66189"/>
                              <a:pt x="14720" y="66217"/>
                            </a:cubicBezTo>
                            <a:cubicBezTo>
                              <a:pt x="14641" y="66217"/>
                              <a:pt x="14626" y="66095"/>
                              <a:pt x="14699" y="66080"/>
                            </a:cubicBezTo>
                            <a:cubicBezTo>
                              <a:pt x="16794" y="65733"/>
                              <a:pt x="17806" y="63638"/>
                              <a:pt x="17322" y="61687"/>
                            </a:cubicBezTo>
                            <a:cubicBezTo>
                              <a:pt x="17309" y="61612"/>
                              <a:pt x="17368" y="61564"/>
                              <a:pt x="17426" y="61564"/>
                            </a:cubicBezTo>
                            <a:close/>
                            <a:moveTo>
                              <a:pt x="97733" y="66494"/>
                            </a:moveTo>
                            <a:cubicBezTo>
                              <a:pt x="97747" y="66494"/>
                              <a:pt x="97762" y="66500"/>
                              <a:pt x="97772" y="66514"/>
                            </a:cubicBezTo>
                            <a:cubicBezTo>
                              <a:pt x="98105" y="66926"/>
                              <a:pt x="98531" y="67135"/>
                              <a:pt x="99044" y="67236"/>
                            </a:cubicBezTo>
                            <a:cubicBezTo>
                              <a:pt x="99162" y="67250"/>
                              <a:pt x="99140" y="67418"/>
                              <a:pt x="99035" y="67418"/>
                            </a:cubicBezTo>
                            <a:cubicBezTo>
                              <a:pt x="99031" y="67418"/>
                              <a:pt x="99027" y="67418"/>
                              <a:pt x="99022" y="67417"/>
                            </a:cubicBezTo>
                            <a:lnTo>
                              <a:pt x="99015" y="67424"/>
                            </a:lnTo>
                            <a:cubicBezTo>
                              <a:pt x="98466" y="67359"/>
                              <a:pt x="97975" y="67056"/>
                              <a:pt x="97671" y="66593"/>
                            </a:cubicBezTo>
                            <a:cubicBezTo>
                              <a:pt x="97638" y="66550"/>
                              <a:pt x="97688" y="66494"/>
                              <a:pt x="97733" y="66494"/>
                            </a:cubicBezTo>
                            <a:close/>
                            <a:moveTo>
                              <a:pt x="97210" y="66065"/>
                            </a:moveTo>
                            <a:cubicBezTo>
                              <a:pt x="97224" y="66065"/>
                              <a:pt x="97238" y="66074"/>
                              <a:pt x="97238" y="66095"/>
                            </a:cubicBezTo>
                            <a:cubicBezTo>
                              <a:pt x="97194" y="66709"/>
                              <a:pt x="97584" y="67164"/>
                              <a:pt x="98134" y="67374"/>
                            </a:cubicBezTo>
                            <a:cubicBezTo>
                              <a:pt x="98214" y="67400"/>
                              <a:pt x="98189" y="67521"/>
                              <a:pt x="98110" y="67521"/>
                            </a:cubicBezTo>
                            <a:cubicBezTo>
                              <a:pt x="98104" y="67521"/>
                              <a:pt x="98097" y="67520"/>
                              <a:pt x="98090" y="67518"/>
                            </a:cubicBezTo>
                            <a:cubicBezTo>
                              <a:pt x="97469" y="67381"/>
                              <a:pt x="97093" y="66694"/>
                              <a:pt x="97172" y="66095"/>
                            </a:cubicBezTo>
                            <a:cubicBezTo>
                              <a:pt x="97176" y="66076"/>
                              <a:pt x="97194" y="66065"/>
                              <a:pt x="97210" y="66065"/>
                            </a:cubicBezTo>
                            <a:close/>
                            <a:moveTo>
                              <a:pt x="49718" y="0"/>
                            </a:moveTo>
                            <a:cubicBezTo>
                              <a:pt x="42919" y="0"/>
                              <a:pt x="36119" y="18"/>
                              <a:pt x="29317" y="68"/>
                            </a:cubicBezTo>
                            <a:cubicBezTo>
                              <a:pt x="25690" y="90"/>
                              <a:pt x="22055" y="126"/>
                              <a:pt x="18427" y="177"/>
                            </a:cubicBezTo>
                            <a:cubicBezTo>
                              <a:pt x="14850" y="220"/>
                              <a:pt x="11266" y="184"/>
                              <a:pt x="7696" y="365"/>
                            </a:cubicBezTo>
                            <a:cubicBezTo>
                              <a:pt x="6374" y="430"/>
                              <a:pt x="4994" y="581"/>
                              <a:pt x="3787" y="1152"/>
                            </a:cubicBezTo>
                            <a:cubicBezTo>
                              <a:pt x="2378" y="1810"/>
                              <a:pt x="1539" y="3002"/>
                              <a:pt x="1229" y="4505"/>
                            </a:cubicBezTo>
                            <a:cubicBezTo>
                              <a:pt x="882" y="6153"/>
                              <a:pt x="969" y="7916"/>
                              <a:pt x="911" y="9585"/>
                            </a:cubicBezTo>
                            <a:cubicBezTo>
                              <a:pt x="860" y="11356"/>
                              <a:pt x="802" y="13126"/>
                              <a:pt x="752" y="14897"/>
                            </a:cubicBezTo>
                            <a:cubicBezTo>
                              <a:pt x="521" y="22210"/>
                              <a:pt x="195" y="29530"/>
                              <a:pt x="109" y="36843"/>
                            </a:cubicBezTo>
                            <a:cubicBezTo>
                              <a:pt x="65" y="40290"/>
                              <a:pt x="0" y="43751"/>
                              <a:pt x="210" y="47191"/>
                            </a:cubicBezTo>
                            <a:cubicBezTo>
                              <a:pt x="412" y="50428"/>
                              <a:pt x="954" y="53694"/>
                              <a:pt x="2479" y="56592"/>
                            </a:cubicBezTo>
                            <a:cubicBezTo>
                              <a:pt x="2732" y="55552"/>
                              <a:pt x="3021" y="54518"/>
                              <a:pt x="3483" y="53557"/>
                            </a:cubicBezTo>
                            <a:cubicBezTo>
                              <a:pt x="3989" y="52495"/>
                              <a:pt x="4741" y="51483"/>
                              <a:pt x="5803" y="50934"/>
                            </a:cubicBezTo>
                            <a:cubicBezTo>
                              <a:pt x="6429" y="50610"/>
                              <a:pt x="7143" y="50429"/>
                              <a:pt x="7857" y="50429"/>
                            </a:cubicBezTo>
                            <a:cubicBezTo>
                              <a:pt x="8148" y="50429"/>
                              <a:pt x="8438" y="50459"/>
                              <a:pt x="8722" y="50522"/>
                            </a:cubicBezTo>
                            <a:cubicBezTo>
                              <a:pt x="9669" y="50739"/>
                              <a:pt x="10442" y="51360"/>
                              <a:pt x="10782" y="52278"/>
                            </a:cubicBezTo>
                            <a:cubicBezTo>
                              <a:pt x="11288" y="53622"/>
                              <a:pt x="10861" y="55255"/>
                              <a:pt x="10608" y="56614"/>
                            </a:cubicBezTo>
                            <a:cubicBezTo>
                              <a:pt x="10334" y="58124"/>
                              <a:pt x="9900" y="59620"/>
                              <a:pt x="9676" y="61130"/>
                            </a:cubicBezTo>
                            <a:cubicBezTo>
                              <a:pt x="9452" y="62633"/>
                              <a:pt x="9481" y="64288"/>
                              <a:pt x="10536" y="65495"/>
                            </a:cubicBezTo>
                            <a:cubicBezTo>
                              <a:pt x="11370" y="66443"/>
                              <a:pt x="12521" y="66880"/>
                              <a:pt x="13686" y="66880"/>
                            </a:cubicBezTo>
                            <a:cubicBezTo>
                              <a:pt x="15076" y="66880"/>
                              <a:pt x="16486" y="66258"/>
                              <a:pt x="17394" y="65141"/>
                            </a:cubicBezTo>
                            <a:cubicBezTo>
                              <a:pt x="18276" y="64057"/>
                              <a:pt x="18449" y="62706"/>
                              <a:pt x="18073" y="61383"/>
                            </a:cubicBezTo>
                            <a:cubicBezTo>
                              <a:pt x="17669" y="59988"/>
                              <a:pt x="16838" y="58767"/>
                              <a:pt x="16274" y="57438"/>
                            </a:cubicBezTo>
                            <a:cubicBezTo>
                              <a:pt x="15291" y="55132"/>
                              <a:pt x="15313" y="52307"/>
                              <a:pt x="16881" y="50255"/>
                            </a:cubicBezTo>
                            <a:cubicBezTo>
                              <a:pt x="17893" y="48936"/>
                              <a:pt x="19565" y="48098"/>
                              <a:pt x="21228" y="48098"/>
                            </a:cubicBezTo>
                            <a:cubicBezTo>
                              <a:pt x="21834" y="48098"/>
                              <a:pt x="22438" y="48209"/>
                              <a:pt x="23009" y="48448"/>
                            </a:cubicBezTo>
                            <a:cubicBezTo>
                              <a:pt x="24324" y="48997"/>
                              <a:pt x="25213" y="50168"/>
                              <a:pt x="26427" y="50883"/>
                            </a:cubicBezTo>
                            <a:cubicBezTo>
                              <a:pt x="26961" y="51203"/>
                              <a:pt x="27579" y="51442"/>
                              <a:pt x="28201" y="51442"/>
                            </a:cubicBezTo>
                            <a:cubicBezTo>
                              <a:pt x="28396" y="51442"/>
                              <a:pt x="28590" y="51419"/>
                              <a:pt x="28783" y="51368"/>
                            </a:cubicBezTo>
                            <a:cubicBezTo>
                              <a:pt x="29375" y="51209"/>
                              <a:pt x="29874" y="50811"/>
                              <a:pt x="30358" y="50464"/>
                            </a:cubicBezTo>
                            <a:cubicBezTo>
                              <a:pt x="30806" y="50146"/>
                              <a:pt x="31261" y="49821"/>
                              <a:pt x="31818" y="49713"/>
                            </a:cubicBezTo>
                            <a:cubicBezTo>
                              <a:pt x="31938" y="49688"/>
                              <a:pt x="32055" y="49677"/>
                              <a:pt x="32169" y="49677"/>
                            </a:cubicBezTo>
                            <a:cubicBezTo>
                              <a:pt x="32587" y="49677"/>
                              <a:pt x="32975" y="49824"/>
                              <a:pt x="33371" y="49995"/>
                            </a:cubicBezTo>
                            <a:cubicBezTo>
                              <a:pt x="33707" y="50140"/>
                              <a:pt x="34037" y="50286"/>
                              <a:pt x="34400" y="50286"/>
                            </a:cubicBezTo>
                            <a:cubicBezTo>
                              <a:pt x="34451" y="50286"/>
                              <a:pt x="34503" y="50283"/>
                              <a:pt x="34556" y="50276"/>
                            </a:cubicBezTo>
                            <a:cubicBezTo>
                              <a:pt x="34874" y="50226"/>
                              <a:pt x="35178" y="50117"/>
                              <a:pt x="35460" y="49958"/>
                            </a:cubicBezTo>
                            <a:cubicBezTo>
                              <a:pt x="35922" y="49734"/>
                              <a:pt x="36385" y="49438"/>
                              <a:pt x="36912" y="49373"/>
                            </a:cubicBezTo>
                            <a:cubicBezTo>
                              <a:pt x="36979" y="49365"/>
                              <a:pt x="37045" y="49360"/>
                              <a:pt x="37108" y="49360"/>
                            </a:cubicBezTo>
                            <a:cubicBezTo>
                              <a:pt x="38012" y="49360"/>
                              <a:pt x="38521" y="50200"/>
                              <a:pt x="38582" y="51064"/>
                            </a:cubicBezTo>
                            <a:cubicBezTo>
                              <a:pt x="38675" y="52451"/>
                              <a:pt x="37505" y="53665"/>
                              <a:pt x="37830" y="55053"/>
                            </a:cubicBezTo>
                            <a:cubicBezTo>
                              <a:pt x="38052" y="55996"/>
                              <a:pt x="38869" y="56494"/>
                              <a:pt x="39698" y="56494"/>
                            </a:cubicBezTo>
                            <a:cubicBezTo>
                              <a:pt x="40322" y="56494"/>
                              <a:pt x="40954" y="56211"/>
                              <a:pt x="41342" y="55624"/>
                            </a:cubicBezTo>
                            <a:cubicBezTo>
                              <a:pt x="42108" y="54468"/>
                              <a:pt x="41291" y="53073"/>
                              <a:pt x="40959" y="51909"/>
                            </a:cubicBezTo>
                            <a:cubicBezTo>
                              <a:pt x="40684" y="50956"/>
                              <a:pt x="40706" y="49872"/>
                              <a:pt x="41595" y="49243"/>
                            </a:cubicBezTo>
                            <a:cubicBezTo>
                              <a:pt x="41991" y="48963"/>
                              <a:pt x="42465" y="48830"/>
                              <a:pt x="42940" y="48830"/>
                            </a:cubicBezTo>
                            <a:cubicBezTo>
                              <a:pt x="43471" y="48830"/>
                              <a:pt x="44004" y="48996"/>
                              <a:pt x="44435" y="49308"/>
                            </a:cubicBezTo>
                            <a:cubicBezTo>
                              <a:pt x="46863" y="51064"/>
                              <a:pt x="45642" y="54670"/>
                              <a:pt x="45143" y="57033"/>
                            </a:cubicBezTo>
                            <a:cubicBezTo>
                              <a:pt x="44970" y="57857"/>
                              <a:pt x="44796" y="58680"/>
                              <a:pt x="44623" y="59512"/>
                            </a:cubicBezTo>
                            <a:cubicBezTo>
                              <a:pt x="44507" y="60010"/>
                              <a:pt x="44420" y="60523"/>
                              <a:pt x="44363" y="61036"/>
                            </a:cubicBezTo>
                            <a:cubicBezTo>
                              <a:pt x="44341" y="61318"/>
                              <a:pt x="44334" y="61600"/>
                              <a:pt x="44348" y="61875"/>
                            </a:cubicBezTo>
                            <a:cubicBezTo>
                              <a:pt x="44442" y="63204"/>
                              <a:pt x="45280" y="64230"/>
                              <a:pt x="46559" y="64606"/>
                            </a:cubicBezTo>
                            <a:cubicBezTo>
                              <a:pt x="46873" y="64697"/>
                              <a:pt x="47196" y="64743"/>
                              <a:pt x="47516" y="64743"/>
                            </a:cubicBezTo>
                            <a:cubicBezTo>
                              <a:pt x="48319" y="64743"/>
                              <a:pt x="49102" y="64451"/>
                              <a:pt x="49659" y="63826"/>
                            </a:cubicBezTo>
                            <a:cubicBezTo>
                              <a:pt x="50556" y="62828"/>
                              <a:pt x="50678" y="61390"/>
                              <a:pt x="50490" y="60111"/>
                            </a:cubicBezTo>
                            <a:cubicBezTo>
                              <a:pt x="50288" y="58724"/>
                              <a:pt x="49681" y="57459"/>
                              <a:pt x="49139" y="56180"/>
                            </a:cubicBezTo>
                            <a:cubicBezTo>
                              <a:pt x="48604" y="54923"/>
                              <a:pt x="48012" y="53463"/>
                              <a:pt x="48185" y="52061"/>
                            </a:cubicBezTo>
                            <a:cubicBezTo>
                              <a:pt x="48269" y="51352"/>
                              <a:pt x="48738" y="50384"/>
                              <a:pt x="49532" y="50384"/>
                            </a:cubicBezTo>
                            <a:cubicBezTo>
                              <a:pt x="49627" y="50384"/>
                              <a:pt x="49728" y="50398"/>
                              <a:pt x="49833" y="50428"/>
                            </a:cubicBezTo>
                            <a:cubicBezTo>
                              <a:pt x="50664" y="50667"/>
                              <a:pt x="50830" y="51685"/>
                              <a:pt x="51278" y="52292"/>
                            </a:cubicBezTo>
                            <a:cubicBezTo>
                              <a:pt x="51495" y="52583"/>
                              <a:pt x="51709" y="52698"/>
                              <a:pt x="51916" y="52698"/>
                            </a:cubicBezTo>
                            <a:cubicBezTo>
                              <a:pt x="52518" y="52698"/>
                              <a:pt x="53065" y="51734"/>
                              <a:pt x="53468" y="51310"/>
                            </a:cubicBezTo>
                            <a:cubicBezTo>
                              <a:pt x="53766" y="50983"/>
                              <a:pt x="54134" y="50775"/>
                              <a:pt x="54579" y="50775"/>
                            </a:cubicBezTo>
                            <a:cubicBezTo>
                              <a:pt x="54587" y="50775"/>
                              <a:pt x="54595" y="50775"/>
                              <a:pt x="54602" y="50775"/>
                            </a:cubicBezTo>
                            <a:cubicBezTo>
                              <a:pt x="55282" y="50789"/>
                              <a:pt x="55881" y="51187"/>
                              <a:pt x="56553" y="51245"/>
                            </a:cubicBezTo>
                            <a:cubicBezTo>
                              <a:pt x="56641" y="51252"/>
                              <a:pt x="56728" y="51256"/>
                              <a:pt x="56814" y="51256"/>
                            </a:cubicBezTo>
                            <a:cubicBezTo>
                              <a:pt x="57956" y="51256"/>
                              <a:pt x="59010" y="50616"/>
                              <a:pt x="59957" y="50045"/>
                            </a:cubicBezTo>
                            <a:cubicBezTo>
                              <a:pt x="60961" y="49438"/>
                              <a:pt x="61988" y="48766"/>
                              <a:pt x="63151" y="48520"/>
                            </a:cubicBezTo>
                            <a:cubicBezTo>
                              <a:pt x="63478" y="48451"/>
                              <a:pt x="63809" y="48422"/>
                              <a:pt x="64143" y="48422"/>
                            </a:cubicBezTo>
                            <a:cubicBezTo>
                              <a:pt x="66003" y="48422"/>
                              <a:pt x="67960" y="49326"/>
                              <a:pt x="69796" y="49326"/>
                            </a:cubicBezTo>
                            <a:cubicBezTo>
                              <a:pt x="70603" y="49326"/>
                              <a:pt x="71385" y="49152"/>
                              <a:pt x="72126" y="48650"/>
                            </a:cubicBezTo>
                            <a:cubicBezTo>
                              <a:pt x="72155" y="48636"/>
                              <a:pt x="72177" y="48622"/>
                              <a:pt x="72206" y="48622"/>
                            </a:cubicBezTo>
                            <a:cubicBezTo>
                              <a:pt x="72227" y="48585"/>
                              <a:pt x="72249" y="48556"/>
                              <a:pt x="72271" y="48528"/>
                            </a:cubicBezTo>
                            <a:cubicBezTo>
                              <a:pt x="72625" y="48043"/>
                              <a:pt x="73174" y="47747"/>
                              <a:pt x="73774" y="47711"/>
                            </a:cubicBezTo>
                            <a:cubicBezTo>
                              <a:pt x="73786" y="47711"/>
                              <a:pt x="73799" y="47711"/>
                              <a:pt x="73812" y="47711"/>
                            </a:cubicBezTo>
                            <a:cubicBezTo>
                              <a:pt x="74585" y="47711"/>
                              <a:pt x="75290" y="48141"/>
                              <a:pt x="75645" y="48831"/>
                            </a:cubicBezTo>
                            <a:cubicBezTo>
                              <a:pt x="76072" y="49684"/>
                              <a:pt x="76007" y="50811"/>
                              <a:pt x="75891" y="51722"/>
                            </a:cubicBezTo>
                            <a:cubicBezTo>
                              <a:pt x="75674" y="53348"/>
                              <a:pt x="74554" y="55248"/>
                              <a:pt x="75031" y="56896"/>
                            </a:cubicBezTo>
                            <a:cubicBezTo>
                              <a:pt x="75118" y="57192"/>
                              <a:pt x="75255" y="57474"/>
                              <a:pt x="75436" y="57719"/>
                            </a:cubicBezTo>
                            <a:cubicBezTo>
                              <a:pt x="75789" y="58211"/>
                              <a:pt x="76308" y="58485"/>
                              <a:pt x="76835" y="58485"/>
                            </a:cubicBezTo>
                            <a:cubicBezTo>
                              <a:pt x="77215" y="58485"/>
                              <a:pt x="77599" y="58343"/>
                              <a:pt x="77929" y="58037"/>
                            </a:cubicBezTo>
                            <a:cubicBezTo>
                              <a:pt x="78630" y="57387"/>
                              <a:pt x="78861" y="56383"/>
                              <a:pt x="78716" y="55465"/>
                            </a:cubicBezTo>
                            <a:cubicBezTo>
                              <a:pt x="78427" y="53543"/>
                              <a:pt x="76664" y="51555"/>
                              <a:pt x="77423" y="49554"/>
                            </a:cubicBezTo>
                            <a:cubicBezTo>
                              <a:pt x="77676" y="48903"/>
                              <a:pt x="78225" y="48304"/>
                              <a:pt x="78940" y="48217"/>
                            </a:cubicBezTo>
                            <a:cubicBezTo>
                              <a:pt x="79002" y="48208"/>
                              <a:pt x="79065" y="48204"/>
                              <a:pt x="79128" y="48204"/>
                            </a:cubicBezTo>
                            <a:cubicBezTo>
                              <a:pt x="79711" y="48204"/>
                              <a:pt x="80314" y="48559"/>
                              <a:pt x="80523" y="49120"/>
                            </a:cubicBezTo>
                            <a:cubicBezTo>
                              <a:pt x="80653" y="49474"/>
                              <a:pt x="80581" y="49836"/>
                              <a:pt x="80451" y="50175"/>
                            </a:cubicBezTo>
                            <a:cubicBezTo>
                              <a:pt x="80285" y="50609"/>
                              <a:pt x="79923" y="51143"/>
                              <a:pt x="80176" y="51613"/>
                            </a:cubicBezTo>
                            <a:cubicBezTo>
                              <a:pt x="80334" y="51907"/>
                              <a:pt x="80627" y="52041"/>
                              <a:pt x="80927" y="52041"/>
                            </a:cubicBezTo>
                            <a:cubicBezTo>
                              <a:pt x="81188" y="52041"/>
                              <a:pt x="81455" y="51939"/>
                              <a:pt x="81643" y="51751"/>
                            </a:cubicBezTo>
                            <a:cubicBezTo>
                              <a:pt x="82084" y="51317"/>
                              <a:pt x="82062" y="50746"/>
                              <a:pt x="82004" y="50182"/>
                            </a:cubicBezTo>
                            <a:cubicBezTo>
                              <a:pt x="81968" y="49929"/>
                              <a:pt x="81976" y="49677"/>
                              <a:pt x="82019" y="49431"/>
                            </a:cubicBezTo>
                            <a:cubicBezTo>
                              <a:pt x="82113" y="48961"/>
                              <a:pt x="82387" y="48593"/>
                              <a:pt x="82973" y="48470"/>
                            </a:cubicBezTo>
                            <a:cubicBezTo>
                              <a:pt x="83090" y="48444"/>
                              <a:pt x="83206" y="48433"/>
                              <a:pt x="83318" y="48433"/>
                            </a:cubicBezTo>
                            <a:cubicBezTo>
                              <a:pt x="84008" y="48433"/>
                              <a:pt x="84606" y="48871"/>
                              <a:pt x="85141" y="49294"/>
                            </a:cubicBezTo>
                            <a:cubicBezTo>
                              <a:pt x="85969" y="49952"/>
                              <a:pt x="86935" y="50610"/>
                              <a:pt x="88033" y="50610"/>
                            </a:cubicBezTo>
                            <a:cubicBezTo>
                              <a:pt x="88057" y="50610"/>
                              <a:pt x="88080" y="50609"/>
                              <a:pt x="88103" y="50609"/>
                            </a:cubicBezTo>
                            <a:cubicBezTo>
                              <a:pt x="89049" y="50588"/>
                              <a:pt x="89721" y="49730"/>
                              <a:pt x="90646" y="49730"/>
                            </a:cubicBezTo>
                            <a:cubicBezTo>
                              <a:pt x="90682" y="49730"/>
                              <a:pt x="90719" y="49732"/>
                              <a:pt x="90756" y="49734"/>
                            </a:cubicBezTo>
                            <a:cubicBezTo>
                              <a:pt x="91232" y="49763"/>
                              <a:pt x="91652" y="50009"/>
                              <a:pt x="92063" y="50233"/>
                            </a:cubicBezTo>
                            <a:cubicBezTo>
                              <a:pt x="92548" y="50508"/>
                              <a:pt x="93061" y="50753"/>
                              <a:pt x="93617" y="50840"/>
                            </a:cubicBezTo>
                            <a:cubicBezTo>
                              <a:pt x="93739" y="50862"/>
                              <a:pt x="93856" y="50871"/>
                              <a:pt x="93967" y="50871"/>
                            </a:cubicBezTo>
                            <a:cubicBezTo>
                              <a:pt x="94456" y="50871"/>
                              <a:pt x="94862" y="50685"/>
                              <a:pt x="95344" y="50479"/>
                            </a:cubicBezTo>
                            <a:cubicBezTo>
                              <a:pt x="95587" y="50366"/>
                              <a:pt x="95853" y="50306"/>
                              <a:pt x="96119" y="50306"/>
                            </a:cubicBezTo>
                            <a:cubicBezTo>
                              <a:pt x="96193" y="50306"/>
                              <a:pt x="96268" y="50310"/>
                              <a:pt x="96341" y="50320"/>
                            </a:cubicBezTo>
                            <a:cubicBezTo>
                              <a:pt x="98314" y="50551"/>
                              <a:pt x="98777" y="52957"/>
                              <a:pt x="98820" y="54576"/>
                            </a:cubicBezTo>
                            <a:cubicBezTo>
                              <a:pt x="98863" y="56628"/>
                              <a:pt x="98278" y="58637"/>
                              <a:pt x="97714" y="60588"/>
                            </a:cubicBezTo>
                            <a:cubicBezTo>
                              <a:pt x="97418" y="61622"/>
                              <a:pt x="97115" y="62655"/>
                              <a:pt x="96898" y="63710"/>
                            </a:cubicBezTo>
                            <a:cubicBezTo>
                              <a:pt x="96775" y="64281"/>
                              <a:pt x="96681" y="64859"/>
                              <a:pt x="96623" y="65437"/>
                            </a:cubicBezTo>
                            <a:cubicBezTo>
                              <a:pt x="96573" y="65957"/>
                              <a:pt x="96537" y="66550"/>
                              <a:pt x="96826" y="67020"/>
                            </a:cubicBezTo>
                            <a:cubicBezTo>
                              <a:pt x="97144" y="67540"/>
                              <a:pt x="97823" y="67836"/>
                              <a:pt x="98379" y="68024"/>
                            </a:cubicBezTo>
                            <a:cubicBezTo>
                              <a:pt x="98759" y="68157"/>
                              <a:pt x="99160" y="68243"/>
                              <a:pt x="99560" y="68243"/>
                            </a:cubicBezTo>
                            <a:cubicBezTo>
                              <a:pt x="99723" y="68243"/>
                              <a:pt x="99887" y="68229"/>
                              <a:pt x="100049" y="68197"/>
                            </a:cubicBezTo>
                            <a:cubicBezTo>
                              <a:pt x="100995" y="68017"/>
                              <a:pt x="101725" y="67294"/>
                              <a:pt x="102144" y="66463"/>
                            </a:cubicBezTo>
                            <a:cubicBezTo>
                              <a:pt x="103206" y="64360"/>
                              <a:pt x="102267" y="61896"/>
                              <a:pt x="101696" y="59793"/>
                            </a:cubicBezTo>
                            <a:cubicBezTo>
                              <a:pt x="101385" y="58615"/>
                              <a:pt x="101067" y="57445"/>
                              <a:pt x="100749" y="56267"/>
                            </a:cubicBezTo>
                            <a:cubicBezTo>
                              <a:pt x="100475" y="55270"/>
                              <a:pt x="100164" y="54222"/>
                              <a:pt x="100258" y="53174"/>
                            </a:cubicBezTo>
                            <a:cubicBezTo>
                              <a:pt x="100330" y="52365"/>
                              <a:pt x="100656" y="51628"/>
                              <a:pt x="101328" y="51143"/>
                            </a:cubicBezTo>
                            <a:cubicBezTo>
                              <a:pt x="101706" y="50865"/>
                              <a:pt x="102187" y="50674"/>
                              <a:pt x="102663" y="50674"/>
                            </a:cubicBezTo>
                            <a:cubicBezTo>
                              <a:pt x="102842" y="50674"/>
                              <a:pt x="103020" y="50701"/>
                              <a:pt x="103192" y="50761"/>
                            </a:cubicBezTo>
                            <a:cubicBezTo>
                              <a:pt x="105027" y="51396"/>
                              <a:pt x="104103" y="53723"/>
                              <a:pt x="103705" y="54966"/>
                            </a:cubicBezTo>
                            <a:cubicBezTo>
                              <a:pt x="103358" y="56065"/>
                              <a:pt x="103373" y="57430"/>
                              <a:pt x="104637" y="57900"/>
                            </a:cubicBezTo>
                            <a:cubicBezTo>
                              <a:pt x="104833" y="57971"/>
                              <a:pt x="105025" y="58004"/>
                              <a:pt x="105209" y="58004"/>
                            </a:cubicBezTo>
                            <a:cubicBezTo>
                              <a:pt x="106150" y="58004"/>
                              <a:pt x="106887" y="57148"/>
                              <a:pt x="106971" y="56180"/>
                            </a:cubicBezTo>
                            <a:cubicBezTo>
                              <a:pt x="107116" y="54590"/>
                              <a:pt x="105931" y="51989"/>
                              <a:pt x="107947" y="51086"/>
                            </a:cubicBezTo>
                            <a:cubicBezTo>
                              <a:pt x="108138" y="51000"/>
                              <a:pt x="108319" y="50965"/>
                              <a:pt x="108493" y="50965"/>
                            </a:cubicBezTo>
                            <a:cubicBezTo>
                              <a:pt x="109117" y="50965"/>
                              <a:pt x="109657" y="51416"/>
                              <a:pt x="110267" y="51642"/>
                            </a:cubicBezTo>
                            <a:cubicBezTo>
                              <a:pt x="110476" y="51718"/>
                              <a:pt x="110691" y="51754"/>
                              <a:pt x="110904" y="51754"/>
                            </a:cubicBezTo>
                            <a:cubicBezTo>
                              <a:pt x="111626" y="51754"/>
                              <a:pt x="112325" y="51346"/>
                              <a:pt x="112687" y="50710"/>
                            </a:cubicBezTo>
                            <a:cubicBezTo>
                              <a:pt x="112651" y="49084"/>
                              <a:pt x="112637" y="47458"/>
                              <a:pt x="112658" y="45832"/>
                            </a:cubicBezTo>
                            <a:cubicBezTo>
                              <a:pt x="112731" y="38635"/>
                              <a:pt x="113338" y="31452"/>
                              <a:pt x="114472" y="24341"/>
                            </a:cubicBezTo>
                            <a:cubicBezTo>
                              <a:pt x="115043" y="20772"/>
                              <a:pt x="115744" y="17216"/>
                              <a:pt x="116098" y="13618"/>
                            </a:cubicBezTo>
                            <a:cubicBezTo>
                              <a:pt x="116286" y="11825"/>
                              <a:pt x="116351" y="10026"/>
                              <a:pt x="116301" y="8219"/>
                            </a:cubicBezTo>
                            <a:cubicBezTo>
                              <a:pt x="116279" y="7323"/>
                              <a:pt x="116207" y="6427"/>
                              <a:pt x="116098" y="5531"/>
                            </a:cubicBezTo>
                            <a:cubicBezTo>
                              <a:pt x="115990" y="4715"/>
                              <a:pt x="115918" y="3768"/>
                              <a:pt x="115462" y="3053"/>
                            </a:cubicBezTo>
                            <a:cubicBezTo>
                              <a:pt x="114595" y="1701"/>
                              <a:pt x="112449" y="1738"/>
                              <a:pt x="111040" y="1564"/>
                            </a:cubicBezTo>
                            <a:cubicBezTo>
                              <a:pt x="109226" y="1347"/>
                              <a:pt x="107412" y="1152"/>
                              <a:pt x="105591" y="993"/>
                            </a:cubicBezTo>
                            <a:cubicBezTo>
                              <a:pt x="102029" y="682"/>
                              <a:pt x="98459" y="480"/>
                              <a:pt x="94882" y="343"/>
                            </a:cubicBezTo>
                            <a:cubicBezTo>
                              <a:pt x="87641" y="68"/>
                              <a:pt x="80386" y="68"/>
                              <a:pt x="73138" y="47"/>
                            </a:cubicBezTo>
                            <a:cubicBezTo>
                              <a:pt x="65331" y="23"/>
                              <a:pt x="57525" y="0"/>
                              <a:pt x="497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9"/>
                      <p:cNvSpPr/>
                      <p:nvPr/>
                    </p:nvSpPr>
                    <p:spPr>
                      <a:xfrm rot="10800000">
                        <a:off x="43599" y="3824077"/>
                        <a:ext cx="332043" cy="283897"/>
                      </a:xfrm>
                      <a:custGeom>
                        <a:rect b="b" l="l" r="r" t="t"/>
                        <a:pathLst>
                          <a:path extrusionOk="0" h="3457" w="3455">
                            <a:moveTo>
                              <a:pt x="774" y="0"/>
                            </a:moveTo>
                            <a:cubicBezTo>
                              <a:pt x="1" y="470"/>
                              <a:pt x="232" y="2002"/>
                              <a:pt x="644" y="2616"/>
                            </a:cubicBezTo>
                            <a:cubicBezTo>
                              <a:pt x="926" y="3045"/>
                              <a:pt x="1508" y="3456"/>
                              <a:pt x="2060" y="3456"/>
                            </a:cubicBezTo>
                            <a:cubicBezTo>
                              <a:pt x="2299" y="3456"/>
                              <a:pt x="2532" y="3379"/>
                              <a:pt x="2732" y="3194"/>
                            </a:cubicBezTo>
                            <a:cubicBezTo>
                              <a:pt x="3455" y="2515"/>
                              <a:pt x="2147" y="1864"/>
                              <a:pt x="1858" y="1315"/>
                            </a:cubicBezTo>
                            <a:cubicBezTo>
                              <a:pt x="1721" y="1062"/>
                              <a:pt x="1735" y="846"/>
                              <a:pt x="1800" y="571"/>
                            </a:cubicBezTo>
                            <a:cubicBezTo>
                              <a:pt x="1921" y="63"/>
                              <a:pt x="1623" y="12"/>
                              <a:pt x="1281" y="12"/>
                            </a:cubicBezTo>
                            <a:cubicBezTo>
                              <a:pt x="1196" y="12"/>
                              <a:pt x="1107" y="15"/>
                              <a:pt x="1022" y="15"/>
                            </a:cubicBezTo>
                            <a:cubicBezTo>
                              <a:pt x="939" y="15"/>
                              <a:pt x="860" y="12"/>
                              <a:pt x="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9"/>
                      <p:cNvSpPr/>
                      <p:nvPr/>
                    </p:nvSpPr>
                    <p:spPr>
                      <a:xfrm rot="10800000">
                        <a:off x="20247" y="4784500"/>
                        <a:ext cx="111482" cy="51491"/>
                      </a:xfrm>
                      <a:custGeom>
                        <a:rect b="b" l="l" r="r" t="t"/>
                        <a:pathLst>
                          <a:path extrusionOk="0" h="627" w="1160">
                            <a:moveTo>
                              <a:pt x="108" y="1"/>
                            </a:moveTo>
                            <a:cubicBezTo>
                              <a:pt x="43" y="1"/>
                              <a:pt x="1" y="83"/>
                              <a:pt x="64" y="121"/>
                            </a:cubicBezTo>
                            <a:cubicBezTo>
                              <a:pt x="353" y="295"/>
                              <a:pt x="657" y="447"/>
                              <a:pt x="946" y="613"/>
                            </a:cubicBezTo>
                            <a:cubicBezTo>
                              <a:pt x="963" y="622"/>
                              <a:pt x="981" y="626"/>
                              <a:pt x="997" y="626"/>
                            </a:cubicBezTo>
                            <a:cubicBezTo>
                              <a:pt x="1095" y="626"/>
                              <a:pt x="1159" y="482"/>
                              <a:pt x="1054" y="432"/>
                            </a:cubicBezTo>
                            <a:cubicBezTo>
                              <a:pt x="743" y="288"/>
                              <a:pt x="447" y="136"/>
                              <a:pt x="136" y="6"/>
                            </a:cubicBezTo>
                            <a:cubicBezTo>
                              <a:pt x="127" y="2"/>
                              <a:pt x="117" y="1"/>
                              <a:pt x="108"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9"/>
                      <p:cNvSpPr/>
                      <p:nvPr/>
                    </p:nvSpPr>
                    <p:spPr>
                      <a:xfrm rot="10800000">
                        <a:off x="123463" y="3579188"/>
                        <a:ext cx="188942" cy="146671"/>
                      </a:xfrm>
                      <a:custGeom>
                        <a:rect b="b" l="l" r="r" t="t"/>
                        <a:pathLst>
                          <a:path extrusionOk="0" h="1786" w="1966">
                            <a:moveTo>
                              <a:pt x="810" y="1"/>
                            </a:moveTo>
                            <a:cubicBezTo>
                              <a:pt x="362" y="160"/>
                              <a:pt x="0" y="630"/>
                              <a:pt x="145" y="1128"/>
                            </a:cubicBezTo>
                            <a:cubicBezTo>
                              <a:pt x="253" y="1507"/>
                              <a:pt x="611" y="1785"/>
                              <a:pt x="994" y="1785"/>
                            </a:cubicBezTo>
                            <a:cubicBezTo>
                              <a:pt x="1072" y="1785"/>
                              <a:pt x="1151" y="1774"/>
                              <a:pt x="1229" y="1750"/>
                            </a:cubicBezTo>
                            <a:cubicBezTo>
                              <a:pt x="1727" y="1598"/>
                              <a:pt x="1966" y="1020"/>
                              <a:pt x="1720" y="550"/>
                            </a:cubicBezTo>
                            <a:cubicBezTo>
                              <a:pt x="1525" y="232"/>
                              <a:pt x="1185" y="23"/>
                              <a:pt x="8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9"/>
                      <p:cNvSpPr/>
                      <p:nvPr/>
                    </p:nvSpPr>
                    <p:spPr>
                      <a:xfrm rot="10800000">
                        <a:off x="43504" y="4757564"/>
                        <a:ext cx="215467" cy="53051"/>
                      </a:xfrm>
                      <a:custGeom>
                        <a:rect b="b" l="l" r="r" t="t"/>
                        <a:pathLst>
                          <a:path extrusionOk="0" h="646" w="2242">
                            <a:moveTo>
                              <a:pt x="694" y="0"/>
                            </a:moveTo>
                            <a:cubicBezTo>
                              <a:pt x="492" y="0"/>
                              <a:pt x="1" y="7"/>
                              <a:pt x="95" y="333"/>
                            </a:cubicBezTo>
                            <a:cubicBezTo>
                              <a:pt x="104" y="362"/>
                              <a:pt x="128" y="375"/>
                              <a:pt x="152" y="375"/>
                            </a:cubicBezTo>
                            <a:cubicBezTo>
                              <a:pt x="181" y="375"/>
                              <a:pt x="210" y="354"/>
                              <a:pt x="210" y="318"/>
                            </a:cubicBezTo>
                            <a:cubicBezTo>
                              <a:pt x="216" y="215"/>
                              <a:pt x="362" y="182"/>
                              <a:pt x="543" y="182"/>
                            </a:cubicBezTo>
                            <a:cubicBezTo>
                              <a:pt x="818" y="182"/>
                              <a:pt x="1174" y="257"/>
                              <a:pt x="1244" y="275"/>
                            </a:cubicBezTo>
                            <a:cubicBezTo>
                              <a:pt x="1540" y="354"/>
                              <a:pt x="1786" y="499"/>
                              <a:pt x="2053" y="636"/>
                            </a:cubicBezTo>
                            <a:cubicBezTo>
                              <a:pt x="2067" y="643"/>
                              <a:pt x="2082" y="646"/>
                              <a:pt x="2095" y="646"/>
                            </a:cubicBezTo>
                            <a:cubicBezTo>
                              <a:pt x="2183" y="646"/>
                              <a:pt x="2242" y="518"/>
                              <a:pt x="2154" y="455"/>
                            </a:cubicBezTo>
                            <a:cubicBezTo>
                              <a:pt x="1757" y="145"/>
                              <a:pt x="1200" y="7"/>
                              <a:pt x="694"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9"/>
                      <p:cNvSpPr/>
                      <p:nvPr/>
                    </p:nvSpPr>
                    <p:spPr>
                      <a:xfrm rot="10800000">
                        <a:off x="431093" y="4258095"/>
                        <a:ext cx="120996" cy="47303"/>
                      </a:xfrm>
                      <a:custGeom>
                        <a:rect b="b" l="l" r="r" t="t"/>
                        <a:pathLst>
                          <a:path extrusionOk="0" h="576" w="1259">
                            <a:moveTo>
                              <a:pt x="98" y="0"/>
                            </a:moveTo>
                            <a:cubicBezTo>
                              <a:pt x="45" y="0"/>
                              <a:pt x="0" y="63"/>
                              <a:pt x="45" y="113"/>
                            </a:cubicBezTo>
                            <a:cubicBezTo>
                              <a:pt x="326" y="410"/>
                              <a:pt x="717" y="576"/>
                              <a:pt x="1121" y="576"/>
                            </a:cubicBezTo>
                            <a:cubicBezTo>
                              <a:pt x="1256" y="576"/>
                              <a:pt x="1258" y="359"/>
                              <a:pt x="1128" y="359"/>
                            </a:cubicBezTo>
                            <a:cubicBezTo>
                              <a:pt x="1126" y="359"/>
                              <a:pt x="1123" y="359"/>
                              <a:pt x="1121" y="359"/>
                            </a:cubicBezTo>
                            <a:cubicBezTo>
                              <a:pt x="1094" y="361"/>
                              <a:pt x="1067" y="362"/>
                              <a:pt x="1040" y="362"/>
                            </a:cubicBezTo>
                            <a:cubicBezTo>
                              <a:pt x="708" y="362"/>
                              <a:pt x="393" y="240"/>
                              <a:pt x="146" y="19"/>
                            </a:cubicBezTo>
                            <a:cubicBezTo>
                              <a:pt x="131" y="6"/>
                              <a:pt x="114" y="0"/>
                              <a:pt x="9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9"/>
                      <p:cNvSpPr/>
                      <p:nvPr/>
                    </p:nvSpPr>
                    <p:spPr>
                      <a:xfrm rot="10800000">
                        <a:off x="494330" y="4222289"/>
                        <a:ext cx="135028" cy="85079"/>
                      </a:xfrm>
                      <a:custGeom>
                        <a:rect b="b" l="l" r="r" t="t"/>
                        <a:pathLst>
                          <a:path extrusionOk="0" h="1036" w="1405">
                            <a:moveTo>
                              <a:pt x="84" y="1"/>
                            </a:moveTo>
                            <a:cubicBezTo>
                              <a:pt x="43" y="1"/>
                              <a:pt x="0" y="35"/>
                              <a:pt x="17" y="87"/>
                            </a:cubicBezTo>
                            <a:cubicBezTo>
                              <a:pt x="138" y="607"/>
                              <a:pt x="640" y="1035"/>
                              <a:pt x="1177" y="1035"/>
                            </a:cubicBezTo>
                            <a:cubicBezTo>
                              <a:pt x="1221" y="1035"/>
                              <a:pt x="1266" y="1032"/>
                              <a:pt x="1311" y="1026"/>
                            </a:cubicBezTo>
                            <a:cubicBezTo>
                              <a:pt x="1405" y="1012"/>
                              <a:pt x="1383" y="867"/>
                              <a:pt x="1289" y="867"/>
                            </a:cubicBezTo>
                            <a:cubicBezTo>
                              <a:pt x="762" y="846"/>
                              <a:pt x="314" y="571"/>
                              <a:pt x="148" y="51"/>
                            </a:cubicBezTo>
                            <a:cubicBezTo>
                              <a:pt x="139" y="16"/>
                              <a:pt x="112" y="1"/>
                              <a:pt x="8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9"/>
                      <p:cNvSpPr/>
                      <p:nvPr/>
                    </p:nvSpPr>
                    <p:spPr>
                      <a:xfrm rot="10800000">
                        <a:off x="1282673" y="4496250"/>
                        <a:ext cx="212969" cy="167776"/>
                      </a:xfrm>
                      <a:custGeom>
                        <a:rect b="b" l="l" r="r" t="t"/>
                        <a:pathLst>
                          <a:path extrusionOk="0" h="2043" w="2216">
                            <a:moveTo>
                              <a:pt x="1010" y="0"/>
                            </a:moveTo>
                            <a:cubicBezTo>
                              <a:pt x="656" y="260"/>
                              <a:pt x="288" y="557"/>
                              <a:pt x="165" y="997"/>
                            </a:cubicBezTo>
                            <a:cubicBezTo>
                              <a:pt x="0" y="1559"/>
                              <a:pt x="310" y="2042"/>
                              <a:pt x="878" y="2042"/>
                            </a:cubicBezTo>
                            <a:cubicBezTo>
                              <a:pt x="909" y="2042"/>
                              <a:pt x="941" y="2041"/>
                              <a:pt x="974" y="2038"/>
                            </a:cubicBezTo>
                            <a:cubicBezTo>
                              <a:pt x="1509" y="1995"/>
                              <a:pt x="2065" y="1575"/>
                              <a:pt x="2138" y="1033"/>
                            </a:cubicBezTo>
                            <a:cubicBezTo>
                              <a:pt x="2216" y="499"/>
                              <a:pt x="1800" y="41"/>
                              <a:pt x="1283" y="41"/>
                            </a:cubicBezTo>
                            <a:cubicBezTo>
                              <a:pt x="1227" y="41"/>
                              <a:pt x="1170" y="47"/>
                              <a:pt x="1111" y="58"/>
                            </a:cubicBezTo>
                            <a:cubicBezTo>
                              <a:pt x="1106" y="59"/>
                              <a:pt x="1100" y="59"/>
                              <a:pt x="1095" y="59"/>
                            </a:cubicBezTo>
                            <a:cubicBezTo>
                              <a:pt x="1058" y="59"/>
                              <a:pt x="1023" y="38"/>
                              <a:pt x="10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9"/>
                      <p:cNvSpPr/>
                      <p:nvPr/>
                    </p:nvSpPr>
                    <p:spPr>
                      <a:xfrm rot="10800000">
                        <a:off x="1509672" y="4363704"/>
                        <a:ext cx="92453" cy="70707"/>
                      </a:xfrm>
                      <a:custGeom>
                        <a:rect b="b" l="l" r="r" t="t"/>
                        <a:pathLst>
                          <a:path extrusionOk="0" h="861" w="962">
                            <a:moveTo>
                              <a:pt x="471" y="1"/>
                            </a:moveTo>
                            <a:lnTo>
                              <a:pt x="471" y="1"/>
                            </a:lnTo>
                            <a:cubicBezTo>
                              <a:pt x="449" y="22"/>
                              <a:pt x="427" y="37"/>
                              <a:pt x="391" y="44"/>
                            </a:cubicBezTo>
                            <a:cubicBezTo>
                              <a:pt x="167" y="80"/>
                              <a:pt x="1" y="275"/>
                              <a:pt x="8" y="499"/>
                            </a:cubicBezTo>
                            <a:cubicBezTo>
                              <a:pt x="15" y="731"/>
                              <a:pt x="211" y="861"/>
                              <a:pt x="420" y="861"/>
                            </a:cubicBezTo>
                            <a:cubicBezTo>
                              <a:pt x="423" y="861"/>
                              <a:pt x="425" y="861"/>
                              <a:pt x="428" y="861"/>
                            </a:cubicBezTo>
                            <a:cubicBezTo>
                              <a:pt x="962" y="861"/>
                              <a:pt x="938" y="123"/>
                              <a:pt x="4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9"/>
                      <p:cNvSpPr/>
                      <p:nvPr/>
                    </p:nvSpPr>
                    <p:spPr>
                      <a:xfrm rot="10800000">
                        <a:off x="2297439" y="4924847"/>
                        <a:ext cx="125129" cy="66273"/>
                      </a:xfrm>
                      <a:custGeom>
                        <a:rect b="b" l="l" r="r" t="t"/>
                        <a:pathLst>
                          <a:path extrusionOk="0" h="807" w="1302">
                            <a:moveTo>
                              <a:pt x="85" y="0"/>
                            </a:moveTo>
                            <a:cubicBezTo>
                              <a:pt x="22" y="0"/>
                              <a:pt x="1" y="97"/>
                              <a:pt x="69" y="117"/>
                            </a:cubicBezTo>
                            <a:cubicBezTo>
                              <a:pt x="264" y="189"/>
                              <a:pt x="445" y="276"/>
                              <a:pt x="625" y="392"/>
                            </a:cubicBezTo>
                            <a:cubicBezTo>
                              <a:pt x="791" y="507"/>
                              <a:pt x="943" y="637"/>
                              <a:pt x="1095" y="782"/>
                            </a:cubicBezTo>
                            <a:cubicBezTo>
                              <a:pt x="1115" y="799"/>
                              <a:pt x="1137" y="807"/>
                              <a:pt x="1159" y="807"/>
                            </a:cubicBezTo>
                            <a:cubicBezTo>
                              <a:pt x="1235" y="807"/>
                              <a:pt x="1302" y="711"/>
                              <a:pt x="1239" y="637"/>
                            </a:cubicBezTo>
                            <a:cubicBezTo>
                              <a:pt x="965" y="312"/>
                              <a:pt x="502" y="88"/>
                              <a:pt x="98" y="1"/>
                            </a:cubicBezTo>
                            <a:cubicBezTo>
                              <a:pt x="93" y="1"/>
                              <a:pt x="89" y="0"/>
                              <a:pt x="85"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9"/>
                      <p:cNvSpPr/>
                      <p:nvPr/>
                    </p:nvSpPr>
                    <p:spPr>
                      <a:xfrm rot="10800000">
                        <a:off x="2305223" y="4907109"/>
                        <a:ext cx="242569" cy="99615"/>
                      </a:xfrm>
                      <a:custGeom>
                        <a:rect b="b" l="l" r="r" t="t"/>
                        <a:pathLst>
                          <a:path extrusionOk="0" h="1213" w="2524">
                            <a:moveTo>
                              <a:pt x="118" y="0"/>
                            </a:moveTo>
                            <a:cubicBezTo>
                              <a:pt x="29" y="0"/>
                              <a:pt x="0" y="136"/>
                              <a:pt x="100" y="163"/>
                            </a:cubicBezTo>
                            <a:cubicBezTo>
                              <a:pt x="895" y="423"/>
                              <a:pt x="1589" y="784"/>
                              <a:pt x="2311" y="1196"/>
                            </a:cubicBezTo>
                            <a:cubicBezTo>
                              <a:pt x="2332" y="1207"/>
                              <a:pt x="2352" y="1213"/>
                              <a:pt x="2371" y="1213"/>
                            </a:cubicBezTo>
                            <a:cubicBezTo>
                              <a:pt x="2468" y="1213"/>
                              <a:pt x="2524" y="1072"/>
                              <a:pt x="2427" y="994"/>
                            </a:cubicBezTo>
                            <a:cubicBezTo>
                              <a:pt x="1776" y="495"/>
                              <a:pt x="938" y="170"/>
                              <a:pt x="143" y="4"/>
                            </a:cubicBezTo>
                            <a:cubicBezTo>
                              <a:pt x="134" y="1"/>
                              <a:pt x="126" y="0"/>
                              <a:pt x="11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9"/>
                      <p:cNvSpPr/>
                      <p:nvPr/>
                    </p:nvSpPr>
                    <p:spPr>
                      <a:xfrm rot="10800000">
                        <a:off x="2619389" y="4460280"/>
                        <a:ext cx="141755" cy="109223"/>
                      </a:xfrm>
                      <a:custGeom>
                        <a:rect b="b" l="l" r="r" t="t"/>
                        <a:pathLst>
                          <a:path extrusionOk="0" h="1330" w="1475">
                            <a:moveTo>
                              <a:pt x="506" y="1"/>
                            </a:moveTo>
                            <a:cubicBezTo>
                              <a:pt x="454" y="1"/>
                              <a:pt x="404" y="3"/>
                              <a:pt x="354" y="5"/>
                            </a:cubicBezTo>
                            <a:cubicBezTo>
                              <a:pt x="109" y="200"/>
                              <a:pt x="0" y="518"/>
                              <a:pt x="65" y="822"/>
                            </a:cubicBezTo>
                            <a:cubicBezTo>
                              <a:pt x="162" y="1125"/>
                              <a:pt x="442" y="1330"/>
                              <a:pt x="753" y="1330"/>
                            </a:cubicBezTo>
                            <a:cubicBezTo>
                              <a:pt x="791" y="1330"/>
                              <a:pt x="829" y="1327"/>
                              <a:pt x="867" y="1320"/>
                            </a:cubicBezTo>
                            <a:cubicBezTo>
                              <a:pt x="1265" y="1263"/>
                              <a:pt x="1474" y="836"/>
                              <a:pt x="1373" y="468"/>
                            </a:cubicBezTo>
                            <a:cubicBezTo>
                              <a:pt x="1253" y="83"/>
                              <a:pt x="863" y="1"/>
                              <a:pt x="5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9"/>
                      <p:cNvSpPr/>
                      <p:nvPr/>
                    </p:nvSpPr>
                    <p:spPr>
                      <a:xfrm rot="10800000">
                        <a:off x="3192075" y="4192479"/>
                        <a:ext cx="117729" cy="61346"/>
                      </a:xfrm>
                      <a:custGeom>
                        <a:rect b="b" l="l" r="r" t="t"/>
                        <a:pathLst>
                          <a:path extrusionOk="0" h="747" w="1225">
                            <a:moveTo>
                              <a:pt x="73" y="1"/>
                            </a:moveTo>
                            <a:cubicBezTo>
                              <a:pt x="40" y="1"/>
                              <a:pt x="0" y="29"/>
                              <a:pt x="15" y="63"/>
                            </a:cubicBezTo>
                            <a:cubicBezTo>
                              <a:pt x="148" y="450"/>
                              <a:pt x="530" y="747"/>
                              <a:pt x="939" y="747"/>
                            </a:cubicBezTo>
                            <a:cubicBezTo>
                              <a:pt x="996" y="747"/>
                              <a:pt x="1055" y="741"/>
                              <a:pt x="1113" y="728"/>
                            </a:cubicBezTo>
                            <a:cubicBezTo>
                              <a:pt x="1225" y="714"/>
                              <a:pt x="1209" y="547"/>
                              <a:pt x="1098" y="547"/>
                            </a:cubicBezTo>
                            <a:cubicBezTo>
                              <a:pt x="1094" y="547"/>
                              <a:pt x="1089" y="547"/>
                              <a:pt x="1084" y="548"/>
                            </a:cubicBezTo>
                            <a:cubicBezTo>
                              <a:pt x="1046" y="551"/>
                              <a:pt x="1008" y="553"/>
                              <a:pt x="971" y="553"/>
                            </a:cubicBezTo>
                            <a:cubicBezTo>
                              <a:pt x="598" y="553"/>
                              <a:pt x="273" y="388"/>
                              <a:pt x="109" y="20"/>
                            </a:cubicBezTo>
                            <a:cubicBezTo>
                              <a:pt x="102" y="7"/>
                              <a:pt x="88" y="1"/>
                              <a:pt x="73"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9"/>
                      <p:cNvSpPr/>
                      <p:nvPr/>
                    </p:nvSpPr>
                    <p:spPr>
                      <a:xfrm rot="10800000">
                        <a:off x="3794457" y="4679383"/>
                        <a:ext cx="123014" cy="87296"/>
                      </a:xfrm>
                      <a:custGeom>
                        <a:rect b="b" l="l" r="r" t="t"/>
                        <a:pathLst>
                          <a:path extrusionOk="0" h="1063" w="1280">
                            <a:moveTo>
                              <a:pt x="890" y="1"/>
                            </a:moveTo>
                            <a:cubicBezTo>
                              <a:pt x="814" y="1"/>
                              <a:pt x="736" y="28"/>
                              <a:pt x="665" y="87"/>
                            </a:cubicBezTo>
                            <a:cubicBezTo>
                              <a:pt x="658" y="94"/>
                              <a:pt x="651" y="101"/>
                              <a:pt x="644" y="101"/>
                            </a:cubicBezTo>
                            <a:cubicBezTo>
                              <a:pt x="636" y="108"/>
                              <a:pt x="629" y="123"/>
                              <a:pt x="615" y="130"/>
                            </a:cubicBezTo>
                            <a:cubicBezTo>
                              <a:pt x="597" y="151"/>
                              <a:pt x="572" y="162"/>
                              <a:pt x="546" y="162"/>
                            </a:cubicBezTo>
                            <a:cubicBezTo>
                              <a:pt x="519" y="162"/>
                              <a:pt x="492" y="149"/>
                              <a:pt x="477" y="123"/>
                            </a:cubicBezTo>
                            <a:cubicBezTo>
                              <a:pt x="196" y="195"/>
                              <a:pt x="0" y="513"/>
                              <a:pt x="167" y="795"/>
                            </a:cubicBezTo>
                            <a:cubicBezTo>
                              <a:pt x="267" y="966"/>
                              <a:pt x="451" y="1063"/>
                              <a:pt x="639" y="1063"/>
                            </a:cubicBezTo>
                            <a:cubicBezTo>
                              <a:pt x="722" y="1063"/>
                              <a:pt x="805" y="1044"/>
                              <a:pt x="882" y="1004"/>
                            </a:cubicBezTo>
                            <a:cubicBezTo>
                              <a:pt x="1135" y="889"/>
                              <a:pt x="1280" y="614"/>
                              <a:pt x="1243" y="332"/>
                            </a:cubicBezTo>
                            <a:cubicBezTo>
                              <a:pt x="1209" y="129"/>
                              <a:pt x="1055" y="1"/>
                              <a:pt x="8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9"/>
                      <p:cNvSpPr/>
                      <p:nvPr/>
                    </p:nvSpPr>
                    <p:spPr>
                      <a:xfrm rot="10800000">
                        <a:off x="4372043" y="5022409"/>
                        <a:ext cx="198553" cy="40897"/>
                      </a:xfrm>
                      <a:custGeom>
                        <a:rect b="b" l="l" r="r" t="t"/>
                        <a:pathLst>
                          <a:path extrusionOk="0" h="498" w="2066">
                            <a:moveTo>
                              <a:pt x="1474" y="1"/>
                            </a:moveTo>
                            <a:cubicBezTo>
                              <a:pt x="1002" y="1"/>
                              <a:pt x="504" y="145"/>
                              <a:pt x="90" y="317"/>
                            </a:cubicBezTo>
                            <a:cubicBezTo>
                              <a:pt x="0" y="355"/>
                              <a:pt x="25" y="497"/>
                              <a:pt x="108" y="497"/>
                            </a:cubicBezTo>
                            <a:cubicBezTo>
                              <a:pt x="118" y="497"/>
                              <a:pt x="129" y="495"/>
                              <a:pt x="141" y="490"/>
                            </a:cubicBezTo>
                            <a:cubicBezTo>
                              <a:pt x="430" y="382"/>
                              <a:pt x="719" y="310"/>
                              <a:pt x="1023" y="266"/>
                            </a:cubicBezTo>
                            <a:cubicBezTo>
                              <a:pt x="1156" y="247"/>
                              <a:pt x="1288" y="243"/>
                              <a:pt x="1420" y="243"/>
                            </a:cubicBezTo>
                            <a:cubicBezTo>
                              <a:pt x="1504" y="243"/>
                              <a:pt x="1587" y="245"/>
                              <a:pt x="1671" y="245"/>
                            </a:cubicBezTo>
                            <a:cubicBezTo>
                              <a:pt x="1755" y="245"/>
                              <a:pt x="1840" y="243"/>
                              <a:pt x="1926" y="237"/>
                            </a:cubicBezTo>
                            <a:cubicBezTo>
                              <a:pt x="1931" y="238"/>
                              <a:pt x="1935" y="238"/>
                              <a:pt x="1940" y="238"/>
                            </a:cubicBezTo>
                            <a:cubicBezTo>
                              <a:pt x="2050" y="238"/>
                              <a:pt x="2066" y="71"/>
                              <a:pt x="1948" y="57"/>
                            </a:cubicBezTo>
                            <a:cubicBezTo>
                              <a:pt x="1796" y="18"/>
                              <a:pt x="1637" y="1"/>
                              <a:pt x="147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9"/>
                      <p:cNvSpPr/>
                      <p:nvPr/>
                    </p:nvSpPr>
                    <p:spPr>
                      <a:xfrm rot="10800000">
                        <a:off x="3246758" y="4163079"/>
                        <a:ext cx="121381" cy="128111"/>
                      </a:xfrm>
                      <a:custGeom>
                        <a:rect b="b" l="l" r="r" t="t"/>
                        <a:pathLst>
                          <a:path extrusionOk="0" h="1560" w="1263">
                            <a:moveTo>
                              <a:pt x="51" y="1"/>
                            </a:moveTo>
                            <a:cubicBezTo>
                              <a:pt x="27" y="1"/>
                              <a:pt x="0" y="17"/>
                              <a:pt x="0" y="49"/>
                            </a:cubicBezTo>
                            <a:cubicBezTo>
                              <a:pt x="37" y="656"/>
                              <a:pt x="470" y="1458"/>
                              <a:pt x="1135" y="1559"/>
                            </a:cubicBezTo>
                            <a:cubicBezTo>
                              <a:pt x="1138" y="1559"/>
                              <a:pt x="1141" y="1559"/>
                              <a:pt x="1144" y="1559"/>
                            </a:cubicBezTo>
                            <a:cubicBezTo>
                              <a:pt x="1225" y="1559"/>
                              <a:pt x="1263" y="1463"/>
                              <a:pt x="1200" y="1407"/>
                            </a:cubicBezTo>
                            <a:cubicBezTo>
                              <a:pt x="954" y="1241"/>
                              <a:pt x="694" y="1125"/>
                              <a:pt x="492" y="887"/>
                            </a:cubicBezTo>
                            <a:cubicBezTo>
                              <a:pt x="290" y="641"/>
                              <a:pt x="152" y="352"/>
                              <a:pt x="94" y="34"/>
                            </a:cubicBezTo>
                            <a:cubicBezTo>
                              <a:pt x="91" y="12"/>
                              <a:pt x="72" y="1"/>
                              <a:pt x="5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9"/>
                      <p:cNvSpPr/>
                      <p:nvPr/>
                    </p:nvSpPr>
                    <p:spPr>
                      <a:xfrm rot="10800000">
                        <a:off x="4442391" y="4949566"/>
                        <a:ext cx="247182" cy="59867"/>
                      </a:xfrm>
                      <a:custGeom>
                        <a:rect b="b" l="l" r="r" t="t"/>
                        <a:pathLst>
                          <a:path extrusionOk="0" h="729" w="2572">
                            <a:moveTo>
                              <a:pt x="2441" y="0"/>
                            </a:moveTo>
                            <a:cubicBezTo>
                              <a:pt x="1610" y="22"/>
                              <a:pt x="801" y="232"/>
                              <a:pt x="64" y="615"/>
                            </a:cubicBezTo>
                            <a:cubicBezTo>
                              <a:pt x="0" y="646"/>
                              <a:pt x="43" y="728"/>
                              <a:pt x="103" y="728"/>
                            </a:cubicBezTo>
                            <a:cubicBezTo>
                              <a:pt x="111" y="728"/>
                              <a:pt x="120" y="727"/>
                              <a:pt x="129" y="723"/>
                            </a:cubicBezTo>
                            <a:cubicBezTo>
                              <a:pt x="859" y="398"/>
                              <a:pt x="1646" y="232"/>
                              <a:pt x="2441" y="217"/>
                            </a:cubicBezTo>
                            <a:cubicBezTo>
                              <a:pt x="2571" y="203"/>
                              <a:pt x="2571" y="15"/>
                              <a:pt x="244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9"/>
                      <p:cNvSpPr/>
                      <p:nvPr/>
                    </p:nvSpPr>
                    <p:spPr>
                      <a:xfrm rot="10800000">
                        <a:off x="8616425" y="4702092"/>
                        <a:ext cx="133490" cy="101175"/>
                      </a:xfrm>
                      <a:custGeom>
                        <a:rect b="b" l="l" r="r" t="t"/>
                        <a:pathLst>
                          <a:path extrusionOk="0" h="1232" w="1389">
                            <a:moveTo>
                              <a:pt x="290" y="0"/>
                            </a:moveTo>
                            <a:cubicBezTo>
                              <a:pt x="80" y="210"/>
                              <a:pt x="1" y="528"/>
                              <a:pt x="95" y="810"/>
                            </a:cubicBezTo>
                            <a:cubicBezTo>
                              <a:pt x="187" y="1059"/>
                              <a:pt x="466" y="1231"/>
                              <a:pt x="738" y="1231"/>
                            </a:cubicBezTo>
                            <a:cubicBezTo>
                              <a:pt x="828" y="1231"/>
                              <a:pt x="917" y="1212"/>
                              <a:pt x="998" y="1171"/>
                            </a:cubicBezTo>
                            <a:cubicBezTo>
                              <a:pt x="1309" y="983"/>
                              <a:pt x="1388" y="571"/>
                              <a:pt x="1171" y="282"/>
                            </a:cubicBezTo>
                            <a:cubicBezTo>
                              <a:pt x="969" y="44"/>
                              <a:pt x="600" y="44"/>
                              <a:pt x="2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9"/>
                      <p:cNvSpPr/>
                      <p:nvPr/>
                    </p:nvSpPr>
                    <p:spPr>
                      <a:xfrm rot="10800000">
                        <a:off x="8780379" y="4613811"/>
                        <a:ext cx="70253" cy="56582"/>
                      </a:xfrm>
                      <a:custGeom>
                        <a:rect b="b" l="l" r="r" t="t"/>
                        <a:pathLst>
                          <a:path extrusionOk="0" h="689" w="731">
                            <a:moveTo>
                              <a:pt x="239" y="1"/>
                            </a:moveTo>
                            <a:cubicBezTo>
                              <a:pt x="1" y="160"/>
                              <a:pt x="8" y="666"/>
                              <a:pt x="348" y="687"/>
                            </a:cubicBezTo>
                            <a:cubicBezTo>
                              <a:pt x="355" y="688"/>
                              <a:pt x="362" y="688"/>
                              <a:pt x="369" y="688"/>
                            </a:cubicBezTo>
                            <a:cubicBezTo>
                              <a:pt x="540" y="688"/>
                              <a:pt x="674" y="522"/>
                              <a:pt x="709" y="369"/>
                            </a:cubicBezTo>
                            <a:cubicBezTo>
                              <a:pt x="731" y="297"/>
                              <a:pt x="716" y="210"/>
                              <a:pt x="658" y="153"/>
                            </a:cubicBezTo>
                            <a:cubicBezTo>
                              <a:pt x="572" y="102"/>
                              <a:pt x="398" y="88"/>
                              <a:pt x="304" y="59"/>
                            </a:cubicBezTo>
                            <a:cubicBezTo>
                              <a:pt x="275" y="51"/>
                              <a:pt x="246" y="30"/>
                              <a:pt x="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9"/>
                      <p:cNvSpPr/>
                      <p:nvPr/>
                    </p:nvSpPr>
                    <p:spPr>
                      <a:xfrm rot="10800000">
                        <a:off x="6700748" y="4397292"/>
                        <a:ext cx="72655" cy="76785"/>
                      </a:xfrm>
                      <a:custGeom>
                        <a:rect b="b" l="l" r="r" t="t"/>
                        <a:pathLst>
                          <a:path extrusionOk="0" h="935" w="756">
                            <a:moveTo>
                              <a:pt x="651" y="0"/>
                            </a:moveTo>
                            <a:cubicBezTo>
                              <a:pt x="610" y="0"/>
                              <a:pt x="569" y="25"/>
                              <a:pt x="559" y="79"/>
                            </a:cubicBezTo>
                            <a:cubicBezTo>
                              <a:pt x="523" y="224"/>
                              <a:pt x="465" y="368"/>
                              <a:pt x="393" y="498"/>
                            </a:cubicBezTo>
                            <a:cubicBezTo>
                              <a:pt x="299" y="628"/>
                              <a:pt x="184" y="737"/>
                              <a:pt x="46" y="823"/>
                            </a:cubicBezTo>
                            <a:cubicBezTo>
                              <a:pt x="1" y="856"/>
                              <a:pt x="19" y="935"/>
                              <a:pt x="71" y="935"/>
                            </a:cubicBezTo>
                            <a:cubicBezTo>
                              <a:pt x="77" y="935"/>
                              <a:pt x="83" y="934"/>
                              <a:pt x="90" y="932"/>
                            </a:cubicBezTo>
                            <a:cubicBezTo>
                              <a:pt x="415" y="816"/>
                              <a:pt x="740" y="462"/>
                              <a:pt x="747" y="108"/>
                            </a:cubicBezTo>
                            <a:cubicBezTo>
                              <a:pt x="755" y="39"/>
                              <a:pt x="703" y="0"/>
                              <a:pt x="65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9"/>
                      <p:cNvSpPr/>
                      <p:nvPr/>
                    </p:nvSpPr>
                    <p:spPr>
                      <a:xfrm rot="10800000">
                        <a:off x="6961287" y="4180653"/>
                        <a:ext cx="97354" cy="70461"/>
                      </a:xfrm>
                      <a:custGeom>
                        <a:rect b="b" l="l" r="r" t="t"/>
                        <a:pathLst>
                          <a:path extrusionOk="0" h="858" w="1013">
                            <a:moveTo>
                              <a:pt x="479" y="1"/>
                            </a:moveTo>
                            <a:cubicBezTo>
                              <a:pt x="469" y="1"/>
                              <a:pt x="459" y="1"/>
                              <a:pt x="449" y="2"/>
                            </a:cubicBezTo>
                            <a:cubicBezTo>
                              <a:pt x="442" y="23"/>
                              <a:pt x="420" y="45"/>
                              <a:pt x="391" y="59"/>
                            </a:cubicBezTo>
                            <a:cubicBezTo>
                              <a:pt x="0" y="241"/>
                              <a:pt x="93" y="857"/>
                              <a:pt x="512" y="857"/>
                            </a:cubicBezTo>
                            <a:cubicBezTo>
                              <a:pt x="542" y="857"/>
                              <a:pt x="574" y="854"/>
                              <a:pt x="608" y="847"/>
                            </a:cubicBezTo>
                            <a:cubicBezTo>
                              <a:pt x="817" y="804"/>
                              <a:pt x="1013" y="616"/>
                              <a:pt x="962" y="385"/>
                            </a:cubicBezTo>
                            <a:cubicBezTo>
                              <a:pt x="907" y="156"/>
                              <a:pt x="705" y="1"/>
                              <a:pt x="4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9"/>
                      <p:cNvSpPr/>
                      <p:nvPr/>
                    </p:nvSpPr>
                    <p:spPr>
                      <a:xfrm rot="10800000">
                        <a:off x="7695332" y="4278543"/>
                        <a:ext cx="99469" cy="72104"/>
                      </a:xfrm>
                      <a:custGeom>
                        <a:rect b="b" l="l" r="r" t="t"/>
                        <a:pathLst>
                          <a:path extrusionOk="0" h="878" w="1035">
                            <a:moveTo>
                              <a:pt x="461" y="1"/>
                            </a:moveTo>
                            <a:cubicBezTo>
                              <a:pt x="333" y="1"/>
                              <a:pt x="241" y="70"/>
                              <a:pt x="124" y="144"/>
                            </a:cubicBezTo>
                            <a:cubicBezTo>
                              <a:pt x="117" y="151"/>
                              <a:pt x="102" y="159"/>
                              <a:pt x="80" y="159"/>
                            </a:cubicBezTo>
                            <a:cubicBezTo>
                              <a:pt x="8" y="296"/>
                              <a:pt x="1" y="455"/>
                              <a:pt x="52" y="599"/>
                            </a:cubicBezTo>
                            <a:cubicBezTo>
                              <a:pt x="113" y="784"/>
                              <a:pt x="273" y="878"/>
                              <a:pt x="448" y="878"/>
                            </a:cubicBezTo>
                            <a:cubicBezTo>
                              <a:pt x="520" y="878"/>
                              <a:pt x="595" y="862"/>
                              <a:pt x="666" y="831"/>
                            </a:cubicBezTo>
                            <a:cubicBezTo>
                              <a:pt x="904" y="722"/>
                              <a:pt x="1034" y="462"/>
                              <a:pt x="883" y="224"/>
                            </a:cubicBezTo>
                            <a:cubicBezTo>
                              <a:pt x="796" y="108"/>
                              <a:pt x="673" y="28"/>
                              <a:pt x="528" y="7"/>
                            </a:cubicBezTo>
                            <a:cubicBezTo>
                              <a:pt x="505" y="3"/>
                              <a:pt x="482" y="1"/>
                              <a:pt x="4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9"/>
                      <p:cNvSpPr/>
                      <p:nvPr/>
                    </p:nvSpPr>
                    <p:spPr>
                      <a:xfrm rot="10800000">
                        <a:off x="6667111" y="4326010"/>
                        <a:ext cx="165781" cy="96001"/>
                      </a:xfrm>
                      <a:custGeom>
                        <a:rect b="b" l="l" r="r" t="t"/>
                        <a:pathLst>
                          <a:path extrusionOk="0" h="1169" w="1725">
                            <a:moveTo>
                              <a:pt x="1599" y="0"/>
                            </a:moveTo>
                            <a:cubicBezTo>
                              <a:pt x="1569" y="0"/>
                              <a:pt x="1540" y="15"/>
                              <a:pt x="1525" y="52"/>
                            </a:cubicBezTo>
                            <a:cubicBezTo>
                              <a:pt x="1277" y="634"/>
                              <a:pt x="770" y="1035"/>
                              <a:pt x="122" y="1035"/>
                            </a:cubicBezTo>
                            <a:cubicBezTo>
                              <a:pt x="110" y="1035"/>
                              <a:pt x="99" y="1035"/>
                              <a:pt x="87" y="1035"/>
                            </a:cubicBezTo>
                            <a:cubicBezTo>
                              <a:pt x="0" y="1035"/>
                              <a:pt x="8" y="1158"/>
                              <a:pt x="87" y="1165"/>
                            </a:cubicBezTo>
                            <a:cubicBezTo>
                              <a:pt x="125" y="1168"/>
                              <a:pt x="163" y="1169"/>
                              <a:pt x="201" y="1169"/>
                            </a:cubicBezTo>
                            <a:cubicBezTo>
                              <a:pt x="856" y="1169"/>
                              <a:pt x="1494" y="760"/>
                              <a:pt x="1706" y="124"/>
                            </a:cubicBezTo>
                            <a:cubicBezTo>
                              <a:pt x="1725" y="57"/>
                              <a:pt x="1659" y="0"/>
                              <a:pt x="1599"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9"/>
                      <p:cNvSpPr/>
                      <p:nvPr/>
                    </p:nvSpPr>
                    <p:spPr>
                      <a:xfrm rot="10800000">
                        <a:off x="7751648" y="4406901"/>
                        <a:ext cx="261213" cy="161042"/>
                      </a:xfrm>
                      <a:custGeom>
                        <a:rect b="b" l="l" r="r" t="t"/>
                        <a:pathLst>
                          <a:path extrusionOk="0" h="1961" w="2718">
                            <a:moveTo>
                              <a:pt x="550" y="1"/>
                            </a:moveTo>
                            <a:cubicBezTo>
                              <a:pt x="167" y="275"/>
                              <a:pt x="1" y="752"/>
                              <a:pt x="117" y="1200"/>
                            </a:cubicBezTo>
                            <a:cubicBezTo>
                              <a:pt x="256" y="1694"/>
                              <a:pt x="736" y="1960"/>
                              <a:pt x="1223" y="1960"/>
                            </a:cubicBezTo>
                            <a:cubicBezTo>
                              <a:pt x="1242" y="1960"/>
                              <a:pt x="1261" y="1960"/>
                              <a:pt x="1280" y="1959"/>
                            </a:cubicBezTo>
                            <a:cubicBezTo>
                              <a:pt x="1952" y="1930"/>
                              <a:pt x="2718" y="1164"/>
                              <a:pt x="2147" y="521"/>
                            </a:cubicBezTo>
                            <a:cubicBezTo>
                              <a:pt x="1764" y="87"/>
                              <a:pt x="1092" y="22"/>
                              <a:pt x="5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9"/>
                      <p:cNvSpPr/>
                      <p:nvPr/>
                    </p:nvSpPr>
                    <p:spPr>
                      <a:xfrm rot="10800000">
                        <a:off x="8190173" y="4967797"/>
                        <a:ext cx="130222" cy="84668"/>
                      </a:xfrm>
                      <a:custGeom>
                        <a:rect b="b" l="l" r="r" t="t"/>
                        <a:pathLst>
                          <a:path extrusionOk="0" h="1031" w="1355">
                            <a:moveTo>
                              <a:pt x="121" y="0"/>
                            </a:moveTo>
                            <a:cubicBezTo>
                              <a:pt x="47" y="0"/>
                              <a:pt x="0" y="123"/>
                              <a:pt x="79" y="156"/>
                            </a:cubicBezTo>
                            <a:cubicBezTo>
                              <a:pt x="491" y="329"/>
                              <a:pt x="838" y="611"/>
                              <a:pt x="1091" y="980"/>
                            </a:cubicBezTo>
                            <a:cubicBezTo>
                              <a:pt x="1116" y="1016"/>
                              <a:pt x="1152" y="1031"/>
                              <a:pt x="1187" y="1031"/>
                            </a:cubicBezTo>
                            <a:cubicBezTo>
                              <a:pt x="1272" y="1031"/>
                              <a:pt x="1354" y="946"/>
                              <a:pt x="1293" y="864"/>
                            </a:cubicBezTo>
                            <a:cubicBezTo>
                              <a:pt x="1004" y="467"/>
                              <a:pt x="599" y="170"/>
                              <a:pt x="144" y="4"/>
                            </a:cubicBezTo>
                            <a:cubicBezTo>
                              <a:pt x="136" y="2"/>
                              <a:pt x="129" y="0"/>
                              <a:pt x="12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9"/>
                      <p:cNvSpPr/>
                      <p:nvPr/>
                    </p:nvSpPr>
                    <p:spPr>
                      <a:xfrm rot="10800000">
                        <a:off x="8198725" y="4938315"/>
                        <a:ext cx="265058" cy="111030"/>
                      </a:xfrm>
                      <a:custGeom>
                        <a:rect b="b" l="l" r="r" t="t"/>
                        <a:pathLst>
                          <a:path extrusionOk="0" h="1352" w="2758">
                            <a:moveTo>
                              <a:pt x="76" y="1"/>
                            </a:moveTo>
                            <a:cubicBezTo>
                              <a:pt x="21" y="1"/>
                              <a:pt x="0" y="83"/>
                              <a:pt x="61" y="103"/>
                            </a:cubicBezTo>
                            <a:cubicBezTo>
                              <a:pt x="935" y="407"/>
                              <a:pt x="1773" y="826"/>
                              <a:pt x="2547" y="1332"/>
                            </a:cubicBezTo>
                            <a:cubicBezTo>
                              <a:pt x="2566" y="1345"/>
                              <a:pt x="2586" y="1351"/>
                              <a:pt x="2604" y="1351"/>
                            </a:cubicBezTo>
                            <a:cubicBezTo>
                              <a:pt x="2695" y="1351"/>
                              <a:pt x="2757" y="1210"/>
                              <a:pt x="2655" y="1144"/>
                            </a:cubicBezTo>
                            <a:cubicBezTo>
                              <a:pt x="1875" y="616"/>
                              <a:pt x="1000" y="233"/>
                              <a:pt x="90" y="2"/>
                            </a:cubicBezTo>
                            <a:cubicBezTo>
                              <a:pt x="85" y="1"/>
                              <a:pt x="81" y="1"/>
                              <a:pt x="7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9"/>
                      <p:cNvSpPr/>
                      <p:nvPr/>
                    </p:nvSpPr>
                    <p:spPr>
                      <a:xfrm rot="10800000">
                        <a:off x="6023789" y="3710338"/>
                        <a:ext cx="148194" cy="82697"/>
                      </a:xfrm>
                      <a:custGeom>
                        <a:rect b="b" l="l" r="r" t="t"/>
                        <a:pathLst>
                          <a:path extrusionOk="0" h="1007" w="1542">
                            <a:moveTo>
                              <a:pt x="56" y="1"/>
                            </a:moveTo>
                            <a:cubicBezTo>
                              <a:pt x="28" y="1"/>
                              <a:pt x="0" y="25"/>
                              <a:pt x="10" y="60"/>
                            </a:cubicBezTo>
                            <a:cubicBezTo>
                              <a:pt x="277" y="609"/>
                              <a:pt x="819" y="971"/>
                              <a:pt x="1426" y="1007"/>
                            </a:cubicBezTo>
                            <a:cubicBezTo>
                              <a:pt x="1429" y="1007"/>
                              <a:pt x="1431" y="1007"/>
                              <a:pt x="1433" y="1007"/>
                            </a:cubicBezTo>
                            <a:cubicBezTo>
                              <a:pt x="1542" y="1007"/>
                              <a:pt x="1533" y="840"/>
                              <a:pt x="1426" y="833"/>
                            </a:cubicBezTo>
                            <a:cubicBezTo>
                              <a:pt x="877" y="783"/>
                              <a:pt x="386" y="479"/>
                              <a:pt x="90" y="17"/>
                            </a:cubicBezTo>
                            <a:cubicBezTo>
                              <a:pt x="81" y="6"/>
                              <a:pt x="68" y="1"/>
                              <a:pt x="5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9"/>
                      <p:cNvSpPr/>
                      <p:nvPr/>
                    </p:nvSpPr>
                    <p:spPr>
                      <a:xfrm rot="10800000">
                        <a:off x="8899614" y="3498462"/>
                        <a:ext cx="305422" cy="381623"/>
                      </a:xfrm>
                      <a:custGeom>
                        <a:rect b="b" l="l" r="r" t="t"/>
                        <a:pathLst>
                          <a:path extrusionOk="0" h="4647" w="3178">
                            <a:moveTo>
                              <a:pt x="2798" y="0"/>
                            </a:moveTo>
                            <a:cubicBezTo>
                              <a:pt x="2740" y="0"/>
                              <a:pt x="2681" y="48"/>
                              <a:pt x="2694" y="123"/>
                            </a:cubicBezTo>
                            <a:cubicBezTo>
                              <a:pt x="3178" y="2074"/>
                              <a:pt x="2166" y="4170"/>
                              <a:pt x="78" y="4516"/>
                            </a:cubicBezTo>
                            <a:cubicBezTo>
                              <a:pt x="1" y="4530"/>
                              <a:pt x="19" y="4647"/>
                              <a:pt x="93" y="4647"/>
                            </a:cubicBezTo>
                            <a:cubicBezTo>
                              <a:pt x="95" y="4647"/>
                              <a:pt x="97" y="4647"/>
                              <a:pt x="99" y="4646"/>
                            </a:cubicBezTo>
                            <a:cubicBezTo>
                              <a:pt x="1089" y="4618"/>
                              <a:pt x="1949" y="4061"/>
                              <a:pt x="2491" y="3230"/>
                            </a:cubicBezTo>
                            <a:cubicBezTo>
                              <a:pt x="3098" y="2291"/>
                              <a:pt x="3171" y="1127"/>
                              <a:pt x="2889" y="65"/>
                            </a:cubicBezTo>
                            <a:cubicBezTo>
                              <a:pt x="2872" y="20"/>
                              <a:pt x="2835" y="0"/>
                              <a:pt x="279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9"/>
                      <p:cNvSpPr/>
                      <p:nvPr/>
                    </p:nvSpPr>
                    <p:spPr>
                      <a:xfrm rot="10800000">
                        <a:off x="6090869" y="3687097"/>
                        <a:ext cx="212969" cy="165148"/>
                      </a:xfrm>
                      <a:custGeom>
                        <a:rect b="b" l="l" r="r" t="t"/>
                        <a:pathLst>
                          <a:path extrusionOk="0" h="2011" w="2216">
                            <a:moveTo>
                              <a:pt x="46" y="1"/>
                            </a:moveTo>
                            <a:cubicBezTo>
                              <a:pt x="23" y="1"/>
                              <a:pt x="0" y="21"/>
                              <a:pt x="9" y="51"/>
                            </a:cubicBezTo>
                            <a:cubicBezTo>
                              <a:pt x="146" y="980"/>
                              <a:pt x="1065" y="2010"/>
                              <a:pt x="2065" y="2010"/>
                            </a:cubicBezTo>
                            <a:cubicBezTo>
                              <a:pt x="2069" y="2010"/>
                              <a:pt x="2072" y="2010"/>
                              <a:pt x="2076" y="2010"/>
                            </a:cubicBezTo>
                            <a:cubicBezTo>
                              <a:pt x="2081" y="2010"/>
                              <a:pt x="2085" y="2010"/>
                              <a:pt x="2089" y="2010"/>
                            </a:cubicBezTo>
                            <a:cubicBezTo>
                              <a:pt x="2200" y="2010"/>
                              <a:pt x="2216" y="1843"/>
                              <a:pt x="2105" y="1829"/>
                            </a:cubicBezTo>
                            <a:cubicBezTo>
                              <a:pt x="1635" y="1670"/>
                              <a:pt x="1223" y="1554"/>
                              <a:pt x="847" y="1215"/>
                            </a:cubicBezTo>
                            <a:cubicBezTo>
                              <a:pt x="486" y="897"/>
                              <a:pt x="226" y="485"/>
                              <a:pt x="81" y="30"/>
                            </a:cubicBezTo>
                            <a:cubicBezTo>
                              <a:pt x="76" y="9"/>
                              <a:pt x="61" y="1"/>
                              <a:pt x="4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669" name="Google Shape;669;p19"/>
                <p:cNvSpPr/>
                <p:nvPr/>
              </p:nvSpPr>
              <p:spPr>
                <a:xfrm rot="10800000">
                  <a:off x="1228375" y="7734422"/>
                  <a:ext cx="148002" cy="19956"/>
                </a:xfrm>
                <a:custGeom>
                  <a:rect b="b" l="l" r="r" t="t"/>
                  <a:pathLst>
                    <a:path extrusionOk="0" h="243" w="1540">
                      <a:moveTo>
                        <a:pt x="1147" y="0"/>
                      </a:moveTo>
                      <a:cubicBezTo>
                        <a:pt x="806" y="0"/>
                        <a:pt x="462" y="21"/>
                        <a:pt x="123" y="33"/>
                      </a:cubicBezTo>
                      <a:cubicBezTo>
                        <a:pt x="1" y="33"/>
                        <a:pt x="1" y="214"/>
                        <a:pt x="123" y="214"/>
                      </a:cubicBezTo>
                      <a:cubicBezTo>
                        <a:pt x="448" y="219"/>
                        <a:pt x="777" y="242"/>
                        <a:pt x="1103" y="242"/>
                      </a:cubicBezTo>
                      <a:cubicBezTo>
                        <a:pt x="1198" y="242"/>
                        <a:pt x="1293" y="240"/>
                        <a:pt x="1388" y="235"/>
                      </a:cubicBezTo>
                      <a:cubicBezTo>
                        <a:pt x="1540" y="235"/>
                        <a:pt x="1540" y="4"/>
                        <a:pt x="1388" y="4"/>
                      </a:cubicBezTo>
                      <a:cubicBezTo>
                        <a:pt x="1308" y="1"/>
                        <a:pt x="1228" y="0"/>
                        <a:pt x="1147"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9"/>
                <p:cNvSpPr/>
                <p:nvPr/>
              </p:nvSpPr>
              <p:spPr>
                <a:xfrm rot="10800000">
                  <a:off x="1243270" y="7658541"/>
                  <a:ext cx="251603" cy="54201"/>
                </a:xfrm>
                <a:custGeom>
                  <a:rect b="b" l="l" r="r" t="t"/>
                  <a:pathLst>
                    <a:path extrusionOk="0" h="660" w="2618">
                      <a:moveTo>
                        <a:pt x="2475" y="1"/>
                      </a:moveTo>
                      <a:cubicBezTo>
                        <a:pt x="2457" y="1"/>
                        <a:pt x="2438" y="6"/>
                        <a:pt x="2419" y="17"/>
                      </a:cubicBezTo>
                      <a:cubicBezTo>
                        <a:pt x="1958" y="294"/>
                        <a:pt x="1485" y="450"/>
                        <a:pt x="994" y="450"/>
                      </a:cubicBezTo>
                      <a:cubicBezTo>
                        <a:pt x="714" y="450"/>
                        <a:pt x="428" y="399"/>
                        <a:pt x="135" y="292"/>
                      </a:cubicBezTo>
                      <a:cubicBezTo>
                        <a:pt x="125" y="288"/>
                        <a:pt x="115" y="287"/>
                        <a:pt x="106" y="287"/>
                      </a:cubicBezTo>
                      <a:cubicBezTo>
                        <a:pt x="27" y="287"/>
                        <a:pt x="0" y="419"/>
                        <a:pt x="85" y="458"/>
                      </a:cubicBezTo>
                      <a:cubicBezTo>
                        <a:pt x="405" y="590"/>
                        <a:pt x="756" y="659"/>
                        <a:pt x="1106" y="659"/>
                      </a:cubicBezTo>
                      <a:cubicBezTo>
                        <a:pt x="1614" y="659"/>
                        <a:pt x="2120" y="513"/>
                        <a:pt x="2527" y="205"/>
                      </a:cubicBezTo>
                      <a:cubicBezTo>
                        <a:pt x="2618" y="138"/>
                        <a:pt x="2566" y="1"/>
                        <a:pt x="2475"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9"/>
                <p:cNvSpPr/>
                <p:nvPr/>
              </p:nvSpPr>
              <p:spPr>
                <a:xfrm rot="10800000">
                  <a:off x="5607561" y="6959843"/>
                  <a:ext cx="155882" cy="39419"/>
                </a:xfrm>
                <a:custGeom>
                  <a:rect b="b" l="l" r="r" t="t"/>
                  <a:pathLst>
                    <a:path extrusionOk="0" h="480" w="1622">
                      <a:moveTo>
                        <a:pt x="66" y="1"/>
                      </a:moveTo>
                      <a:cubicBezTo>
                        <a:pt x="1" y="1"/>
                        <a:pt x="1" y="95"/>
                        <a:pt x="66" y="102"/>
                      </a:cubicBezTo>
                      <a:cubicBezTo>
                        <a:pt x="557" y="131"/>
                        <a:pt x="1034" y="254"/>
                        <a:pt x="1475" y="470"/>
                      </a:cubicBezTo>
                      <a:cubicBezTo>
                        <a:pt x="1487" y="477"/>
                        <a:pt x="1499" y="479"/>
                        <a:pt x="1510" y="479"/>
                      </a:cubicBezTo>
                      <a:cubicBezTo>
                        <a:pt x="1579" y="479"/>
                        <a:pt x="1622" y="379"/>
                        <a:pt x="1547" y="348"/>
                      </a:cubicBezTo>
                      <a:cubicBezTo>
                        <a:pt x="1085" y="124"/>
                        <a:pt x="579" y="8"/>
                        <a:pt x="6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9"/>
                <p:cNvSpPr/>
                <p:nvPr/>
              </p:nvSpPr>
              <p:spPr>
                <a:xfrm rot="10800000">
                  <a:off x="5641196" y="6929457"/>
                  <a:ext cx="296100" cy="36298"/>
                </a:xfrm>
                <a:custGeom>
                  <a:rect b="b" l="l" r="r" t="t"/>
                  <a:pathLst>
                    <a:path extrusionOk="0" h="442" w="3081">
                      <a:moveTo>
                        <a:pt x="1518" y="0"/>
                      </a:moveTo>
                      <a:cubicBezTo>
                        <a:pt x="1019" y="0"/>
                        <a:pt x="517" y="81"/>
                        <a:pt x="54" y="229"/>
                      </a:cubicBezTo>
                      <a:cubicBezTo>
                        <a:pt x="1" y="242"/>
                        <a:pt x="15" y="317"/>
                        <a:pt x="69" y="317"/>
                      </a:cubicBezTo>
                      <a:cubicBezTo>
                        <a:pt x="73" y="317"/>
                        <a:pt x="78" y="316"/>
                        <a:pt x="83" y="315"/>
                      </a:cubicBezTo>
                      <a:cubicBezTo>
                        <a:pt x="481" y="222"/>
                        <a:pt x="864" y="180"/>
                        <a:pt x="1243" y="180"/>
                      </a:cubicBezTo>
                      <a:cubicBezTo>
                        <a:pt x="1805" y="180"/>
                        <a:pt x="2358" y="274"/>
                        <a:pt x="2937" y="438"/>
                      </a:cubicBezTo>
                      <a:cubicBezTo>
                        <a:pt x="2947" y="441"/>
                        <a:pt x="2956" y="442"/>
                        <a:pt x="2964" y="442"/>
                      </a:cubicBezTo>
                      <a:cubicBezTo>
                        <a:pt x="3058" y="442"/>
                        <a:pt x="3081" y="305"/>
                        <a:pt x="2988" y="265"/>
                      </a:cubicBezTo>
                      <a:cubicBezTo>
                        <a:pt x="2526" y="83"/>
                        <a:pt x="2023" y="0"/>
                        <a:pt x="151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3" name="Google Shape;673;p19"/>
              <p:cNvSpPr/>
              <p:nvPr/>
            </p:nvSpPr>
            <p:spPr>
              <a:xfrm>
                <a:off x="5448087" y="424674"/>
                <a:ext cx="937350" cy="1518500"/>
              </a:xfrm>
              <a:custGeom>
                <a:rect b="b" l="l" r="r" t="t"/>
                <a:pathLst>
                  <a:path extrusionOk="0" h="60740" w="37494">
                    <a:moveTo>
                      <a:pt x="7391" y="54165"/>
                    </a:moveTo>
                    <a:cubicBezTo>
                      <a:pt x="7621" y="55427"/>
                      <a:pt x="8018" y="55911"/>
                      <a:pt x="9010" y="56117"/>
                    </a:cubicBezTo>
                    <a:cubicBezTo>
                      <a:pt x="10002" y="56323"/>
                      <a:pt x="12304" y="55967"/>
                      <a:pt x="13344" y="55403"/>
                    </a:cubicBezTo>
                    <a:cubicBezTo>
                      <a:pt x="14384" y="54840"/>
                      <a:pt x="14868" y="54292"/>
                      <a:pt x="15249" y="52736"/>
                    </a:cubicBezTo>
                    <a:cubicBezTo>
                      <a:pt x="15630" y="51180"/>
                      <a:pt x="16233" y="48990"/>
                      <a:pt x="15630" y="46069"/>
                    </a:cubicBezTo>
                    <a:cubicBezTo>
                      <a:pt x="15027" y="43148"/>
                      <a:pt x="12329" y="37814"/>
                      <a:pt x="11630" y="35210"/>
                    </a:cubicBezTo>
                    <a:cubicBezTo>
                      <a:pt x="10932" y="32607"/>
                      <a:pt x="11082" y="31702"/>
                      <a:pt x="11439" y="30448"/>
                    </a:cubicBezTo>
                    <a:cubicBezTo>
                      <a:pt x="11796" y="29194"/>
                      <a:pt x="12694" y="28336"/>
                      <a:pt x="13773" y="27685"/>
                    </a:cubicBezTo>
                    <a:cubicBezTo>
                      <a:pt x="14853" y="27034"/>
                      <a:pt x="16440" y="26677"/>
                      <a:pt x="17916" y="26542"/>
                    </a:cubicBezTo>
                    <a:cubicBezTo>
                      <a:pt x="19392" y="26407"/>
                      <a:pt x="21425" y="26447"/>
                      <a:pt x="22631" y="26876"/>
                    </a:cubicBezTo>
                    <a:cubicBezTo>
                      <a:pt x="23838" y="27305"/>
                      <a:pt x="24544" y="28233"/>
                      <a:pt x="25155" y="29114"/>
                    </a:cubicBezTo>
                    <a:cubicBezTo>
                      <a:pt x="25766" y="29995"/>
                      <a:pt x="26171" y="31019"/>
                      <a:pt x="26298" y="32162"/>
                    </a:cubicBezTo>
                    <a:cubicBezTo>
                      <a:pt x="26425" y="33305"/>
                      <a:pt x="26393" y="34004"/>
                      <a:pt x="25917" y="35972"/>
                    </a:cubicBezTo>
                    <a:cubicBezTo>
                      <a:pt x="25441" y="37941"/>
                      <a:pt x="23759" y="41211"/>
                      <a:pt x="23441" y="43973"/>
                    </a:cubicBezTo>
                    <a:cubicBezTo>
                      <a:pt x="23124" y="46735"/>
                      <a:pt x="23441" y="50133"/>
                      <a:pt x="24012" y="52546"/>
                    </a:cubicBezTo>
                    <a:cubicBezTo>
                      <a:pt x="24584" y="54959"/>
                      <a:pt x="25529" y="57094"/>
                      <a:pt x="26870" y="58451"/>
                    </a:cubicBezTo>
                    <a:cubicBezTo>
                      <a:pt x="28212" y="59808"/>
                      <a:pt x="30918" y="60657"/>
                      <a:pt x="32061" y="60689"/>
                    </a:cubicBezTo>
                    <a:cubicBezTo>
                      <a:pt x="33204" y="60721"/>
                      <a:pt x="33196" y="61174"/>
                      <a:pt x="33728" y="58642"/>
                    </a:cubicBezTo>
                    <a:cubicBezTo>
                      <a:pt x="34260" y="56110"/>
                      <a:pt x="34712" y="50704"/>
                      <a:pt x="35252" y="45497"/>
                    </a:cubicBezTo>
                    <a:cubicBezTo>
                      <a:pt x="35792" y="40290"/>
                      <a:pt x="36903" y="33369"/>
                      <a:pt x="36966" y="27400"/>
                    </a:cubicBezTo>
                    <a:cubicBezTo>
                      <a:pt x="37030" y="21431"/>
                      <a:pt x="38745" y="14160"/>
                      <a:pt x="35633" y="9683"/>
                    </a:cubicBezTo>
                    <a:cubicBezTo>
                      <a:pt x="32522" y="5206"/>
                      <a:pt x="23599" y="1682"/>
                      <a:pt x="18297" y="539"/>
                    </a:cubicBezTo>
                    <a:cubicBezTo>
                      <a:pt x="12995" y="-604"/>
                      <a:pt x="6867" y="31"/>
                      <a:pt x="3819" y="2825"/>
                    </a:cubicBezTo>
                    <a:cubicBezTo>
                      <a:pt x="771" y="5619"/>
                      <a:pt x="168" y="12001"/>
                      <a:pt x="9" y="17303"/>
                    </a:cubicBezTo>
                    <a:cubicBezTo>
                      <a:pt x="-150" y="22605"/>
                      <a:pt x="1946" y="30067"/>
                      <a:pt x="2867" y="34639"/>
                    </a:cubicBezTo>
                    <a:cubicBezTo>
                      <a:pt x="3788" y="39211"/>
                      <a:pt x="4740" y="42417"/>
                      <a:pt x="5534" y="44735"/>
                    </a:cubicBezTo>
                    <a:cubicBezTo>
                      <a:pt x="6328" y="47053"/>
                      <a:pt x="7320" y="46973"/>
                      <a:pt x="7629" y="48545"/>
                    </a:cubicBezTo>
                    <a:cubicBezTo>
                      <a:pt x="7939" y="50117"/>
                      <a:pt x="7161" y="52903"/>
                      <a:pt x="7391" y="54165"/>
                    </a:cubicBezTo>
                    <a:close/>
                  </a:path>
                </a:pathLst>
              </a:custGeom>
              <a:solidFill>
                <a:schemeClr val="dk2"/>
              </a:solidFill>
              <a:ln>
                <a:noFill/>
              </a:ln>
            </p:spPr>
          </p:sp>
        </p:grpSp>
        <p:sp>
          <p:nvSpPr>
            <p:cNvPr id="674" name="Google Shape;674;p19"/>
            <p:cNvSpPr/>
            <p:nvPr/>
          </p:nvSpPr>
          <p:spPr>
            <a:xfrm>
              <a:off x="3181350" y="5314950"/>
              <a:ext cx="819300" cy="362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9"/>
            <p:cNvSpPr/>
            <p:nvPr/>
          </p:nvSpPr>
          <p:spPr>
            <a:xfrm>
              <a:off x="9239250" y="5314950"/>
              <a:ext cx="819300" cy="362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6" name="Google Shape;676;p19"/>
          <p:cNvSpPr txBox="1"/>
          <p:nvPr>
            <p:ph type="title"/>
          </p:nvPr>
        </p:nvSpPr>
        <p:spPr>
          <a:xfrm>
            <a:off x="713225" y="359300"/>
            <a:ext cx="77271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6">
    <p:spTree>
      <p:nvGrpSpPr>
        <p:cNvPr id="677" name="Shape 677"/>
        <p:cNvGrpSpPr/>
        <p:nvPr/>
      </p:nvGrpSpPr>
      <p:grpSpPr>
        <a:xfrm>
          <a:off x="0" y="0"/>
          <a:ext cx="0" cy="0"/>
          <a:chOff x="0" y="0"/>
          <a:chExt cx="0" cy="0"/>
        </a:xfrm>
      </p:grpSpPr>
      <p:sp>
        <p:nvSpPr>
          <p:cNvPr id="678" name="Google Shape;678;p20"/>
          <p:cNvSpPr txBox="1"/>
          <p:nvPr>
            <p:ph type="title"/>
          </p:nvPr>
        </p:nvSpPr>
        <p:spPr>
          <a:xfrm>
            <a:off x="713225" y="359300"/>
            <a:ext cx="77271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79" name="Google Shape;679;p20"/>
          <p:cNvGrpSpPr/>
          <p:nvPr/>
        </p:nvGrpSpPr>
        <p:grpSpPr>
          <a:xfrm>
            <a:off x="7726280" y="-721320"/>
            <a:ext cx="2002531" cy="2292851"/>
            <a:chOff x="1492425" y="3628600"/>
            <a:chExt cx="1310900" cy="1500950"/>
          </a:xfrm>
        </p:grpSpPr>
        <p:sp>
          <p:nvSpPr>
            <p:cNvPr id="680" name="Google Shape;680;p20"/>
            <p:cNvSpPr/>
            <p:nvPr/>
          </p:nvSpPr>
          <p:spPr>
            <a:xfrm>
              <a:off x="2228500" y="3628600"/>
              <a:ext cx="104600" cy="87925"/>
            </a:xfrm>
            <a:custGeom>
              <a:rect b="b" l="l" r="r" t="t"/>
              <a:pathLst>
                <a:path extrusionOk="0" h="3517" w="4184">
                  <a:moveTo>
                    <a:pt x="2922" y="0"/>
                  </a:moveTo>
                  <a:cubicBezTo>
                    <a:pt x="1687" y="0"/>
                    <a:pt x="0" y="929"/>
                    <a:pt x="1106" y="2435"/>
                  </a:cubicBezTo>
                  <a:cubicBezTo>
                    <a:pt x="1243" y="2998"/>
                    <a:pt x="1535" y="3516"/>
                    <a:pt x="2014" y="3516"/>
                  </a:cubicBezTo>
                  <a:cubicBezTo>
                    <a:pt x="2194" y="3516"/>
                    <a:pt x="2400" y="3443"/>
                    <a:pt x="2634" y="3272"/>
                  </a:cubicBezTo>
                  <a:cubicBezTo>
                    <a:pt x="3199" y="2853"/>
                    <a:pt x="2801" y="2372"/>
                    <a:pt x="3052" y="1891"/>
                  </a:cubicBezTo>
                  <a:cubicBezTo>
                    <a:pt x="3220" y="1577"/>
                    <a:pt x="3931" y="1159"/>
                    <a:pt x="3994" y="970"/>
                  </a:cubicBezTo>
                  <a:cubicBezTo>
                    <a:pt x="4184" y="302"/>
                    <a:pt x="3626" y="0"/>
                    <a:pt x="29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0"/>
            <p:cNvSpPr/>
            <p:nvPr/>
          </p:nvSpPr>
          <p:spPr>
            <a:xfrm>
              <a:off x="1492425" y="3695750"/>
              <a:ext cx="1258075" cy="1433800"/>
            </a:xfrm>
            <a:custGeom>
              <a:rect b="b" l="l" r="r" t="t"/>
              <a:pathLst>
                <a:path extrusionOk="0" h="57352" w="50323">
                  <a:moveTo>
                    <a:pt x="17263" y="34378"/>
                  </a:moveTo>
                  <a:lnTo>
                    <a:pt x="17308" y="34389"/>
                  </a:lnTo>
                  <a:lnTo>
                    <a:pt x="17308" y="34389"/>
                  </a:lnTo>
                  <a:cubicBezTo>
                    <a:pt x="17293" y="34385"/>
                    <a:pt x="17278" y="34381"/>
                    <a:pt x="17263" y="34378"/>
                  </a:cubicBezTo>
                  <a:close/>
                  <a:moveTo>
                    <a:pt x="36471" y="0"/>
                  </a:moveTo>
                  <a:cubicBezTo>
                    <a:pt x="34085" y="0"/>
                    <a:pt x="34002" y="2574"/>
                    <a:pt x="34232" y="4122"/>
                  </a:cubicBezTo>
                  <a:cubicBezTo>
                    <a:pt x="34399" y="5168"/>
                    <a:pt x="34692" y="6131"/>
                    <a:pt x="33876" y="6926"/>
                  </a:cubicBezTo>
                  <a:cubicBezTo>
                    <a:pt x="33290" y="7470"/>
                    <a:pt x="32349" y="7282"/>
                    <a:pt x="31972" y="8098"/>
                  </a:cubicBezTo>
                  <a:cubicBezTo>
                    <a:pt x="31575" y="8976"/>
                    <a:pt x="32474" y="9771"/>
                    <a:pt x="32579" y="10587"/>
                  </a:cubicBezTo>
                  <a:cubicBezTo>
                    <a:pt x="32746" y="11717"/>
                    <a:pt x="32119" y="12617"/>
                    <a:pt x="31177" y="13098"/>
                  </a:cubicBezTo>
                  <a:cubicBezTo>
                    <a:pt x="30737" y="13315"/>
                    <a:pt x="30203" y="13428"/>
                    <a:pt x="29665" y="13428"/>
                  </a:cubicBezTo>
                  <a:cubicBezTo>
                    <a:pt x="28385" y="13428"/>
                    <a:pt x="27077" y="12794"/>
                    <a:pt x="26930" y="11424"/>
                  </a:cubicBezTo>
                  <a:cubicBezTo>
                    <a:pt x="26762" y="9751"/>
                    <a:pt x="30152" y="7302"/>
                    <a:pt x="29378" y="6110"/>
                  </a:cubicBezTo>
                  <a:cubicBezTo>
                    <a:pt x="29102" y="5699"/>
                    <a:pt x="28708" y="5531"/>
                    <a:pt x="28268" y="5531"/>
                  </a:cubicBezTo>
                  <a:cubicBezTo>
                    <a:pt x="26938" y="5531"/>
                    <a:pt x="25183" y="7060"/>
                    <a:pt x="24963" y="8035"/>
                  </a:cubicBezTo>
                  <a:cubicBezTo>
                    <a:pt x="24754" y="8934"/>
                    <a:pt x="25591" y="10023"/>
                    <a:pt x="25256" y="10797"/>
                  </a:cubicBezTo>
                  <a:cubicBezTo>
                    <a:pt x="25055" y="11254"/>
                    <a:pt x="24744" y="11431"/>
                    <a:pt x="24405" y="11431"/>
                  </a:cubicBezTo>
                  <a:cubicBezTo>
                    <a:pt x="23861" y="11431"/>
                    <a:pt x="23248" y="10973"/>
                    <a:pt x="22912" y="10483"/>
                  </a:cubicBezTo>
                  <a:cubicBezTo>
                    <a:pt x="21949" y="9120"/>
                    <a:pt x="22423" y="1140"/>
                    <a:pt x="19683" y="1140"/>
                  </a:cubicBezTo>
                  <a:cubicBezTo>
                    <a:pt x="19269" y="1140"/>
                    <a:pt x="18781" y="1322"/>
                    <a:pt x="18204" y="1737"/>
                  </a:cubicBezTo>
                  <a:cubicBezTo>
                    <a:pt x="17137" y="2511"/>
                    <a:pt x="16614" y="4227"/>
                    <a:pt x="16489" y="5503"/>
                  </a:cubicBezTo>
                  <a:cubicBezTo>
                    <a:pt x="16321" y="7219"/>
                    <a:pt x="17305" y="7867"/>
                    <a:pt x="18309" y="9060"/>
                  </a:cubicBezTo>
                  <a:cubicBezTo>
                    <a:pt x="19000" y="9876"/>
                    <a:pt x="19544" y="10880"/>
                    <a:pt x="19167" y="11885"/>
                  </a:cubicBezTo>
                  <a:cubicBezTo>
                    <a:pt x="18922" y="12559"/>
                    <a:pt x="18396" y="12986"/>
                    <a:pt x="17780" y="12986"/>
                  </a:cubicBezTo>
                  <a:cubicBezTo>
                    <a:pt x="17554" y="12986"/>
                    <a:pt x="17316" y="12929"/>
                    <a:pt x="17075" y="12805"/>
                  </a:cubicBezTo>
                  <a:cubicBezTo>
                    <a:pt x="16175" y="12345"/>
                    <a:pt x="16468" y="11571"/>
                    <a:pt x="15966" y="10859"/>
                  </a:cubicBezTo>
                  <a:cubicBezTo>
                    <a:pt x="15463" y="10148"/>
                    <a:pt x="14564" y="9771"/>
                    <a:pt x="13748" y="9667"/>
                  </a:cubicBezTo>
                  <a:cubicBezTo>
                    <a:pt x="13639" y="9650"/>
                    <a:pt x="13524" y="9642"/>
                    <a:pt x="13404" y="9642"/>
                  </a:cubicBezTo>
                  <a:cubicBezTo>
                    <a:pt x="11579" y="9642"/>
                    <a:pt x="8618" y="11516"/>
                    <a:pt x="10798" y="13224"/>
                  </a:cubicBezTo>
                  <a:cubicBezTo>
                    <a:pt x="11697" y="13935"/>
                    <a:pt x="15589" y="15316"/>
                    <a:pt x="12702" y="16467"/>
                  </a:cubicBezTo>
                  <a:cubicBezTo>
                    <a:pt x="11132" y="17116"/>
                    <a:pt x="8621" y="17597"/>
                    <a:pt x="9563" y="19982"/>
                  </a:cubicBezTo>
                  <a:cubicBezTo>
                    <a:pt x="9877" y="20798"/>
                    <a:pt x="10986" y="21551"/>
                    <a:pt x="9647" y="22033"/>
                  </a:cubicBezTo>
                  <a:cubicBezTo>
                    <a:pt x="9547" y="22069"/>
                    <a:pt x="9432" y="22085"/>
                    <a:pt x="9307" y="22085"/>
                  </a:cubicBezTo>
                  <a:cubicBezTo>
                    <a:pt x="8649" y="22085"/>
                    <a:pt x="7703" y="21656"/>
                    <a:pt x="7052" y="21656"/>
                  </a:cubicBezTo>
                  <a:cubicBezTo>
                    <a:pt x="5211" y="21656"/>
                    <a:pt x="3035" y="22095"/>
                    <a:pt x="1633" y="23414"/>
                  </a:cubicBezTo>
                  <a:cubicBezTo>
                    <a:pt x="64" y="24899"/>
                    <a:pt x="1" y="27431"/>
                    <a:pt x="2344" y="28373"/>
                  </a:cubicBezTo>
                  <a:cubicBezTo>
                    <a:pt x="2710" y="28516"/>
                    <a:pt x="3042" y="28580"/>
                    <a:pt x="3347" y="28580"/>
                  </a:cubicBezTo>
                  <a:cubicBezTo>
                    <a:pt x="5085" y="28580"/>
                    <a:pt x="5966" y="26524"/>
                    <a:pt x="7408" y="25527"/>
                  </a:cubicBezTo>
                  <a:cubicBezTo>
                    <a:pt x="7844" y="25232"/>
                    <a:pt x="8354" y="25098"/>
                    <a:pt x="8876" y="25098"/>
                  </a:cubicBezTo>
                  <a:cubicBezTo>
                    <a:pt x="10058" y="25098"/>
                    <a:pt x="11298" y="25785"/>
                    <a:pt x="11865" y="26845"/>
                  </a:cubicBezTo>
                  <a:cubicBezTo>
                    <a:pt x="12304" y="27682"/>
                    <a:pt x="12074" y="28791"/>
                    <a:pt x="10923" y="28812"/>
                  </a:cubicBezTo>
                  <a:cubicBezTo>
                    <a:pt x="10906" y="28813"/>
                    <a:pt x="10890" y="28813"/>
                    <a:pt x="10874" y="28813"/>
                  </a:cubicBezTo>
                  <a:cubicBezTo>
                    <a:pt x="10097" y="28813"/>
                    <a:pt x="9661" y="27870"/>
                    <a:pt x="8938" y="27870"/>
                  </a:cubicBezTo>
                  <a:cubicBezTo>
                    <a:pt x="8930" y="27870"/>
                    <a:pt x="8922" y="27870"/>
                    <a:pt x="8914" y="27870"/>
                  </a:cubicBezTo>
                  <a:cubicBezTo>
                    <a:pt x="6717" y="27975"/>
                    <a:pt x="8203" y="30611"/>
                    <a:pt x="9333" y="31176"/>
                  </a:cubicBezTo>
                  <a:cubicBezTo>
                    <a:pt x="9517" y="31269"/>
                    <a:pt x="9716" y="31306"/>
                    <a:pt x="9921" y="31306"/>
                  </a:cubicBezTo>
                  <a:cubicBezTo>
                    <a:pt x="10754" y="31306"/>
                    <a:pt x="11704" y="30697"/>
                    <a:pt x="12348" y="30697"/>
                  </a:cubicBezTo>
                  <a:cubicBezTo>
                    <a:pt x="12697" y="30697"/>
                    <a:pt x="12956" y="30876"/>
                    <a:pt x="13057" y="31427"/>
                  </a:cubicBezTo>
                  <a:cubicBezTo>
                    <a:pt x="13236" y="32363"/>
                    <a:pt x="11598" y="35702"/>
                    <a:pt x="13562" y="35702"/>
                  </a:cubicBezTo>
                  <a:cubicBezTo>
                    <a:pt x="13663" y="35702"/>
                    <a:pt x="13774" y="35693"/>
                    <a:pt x="13894" y="35675"/>
                  </a:cubicBezTo>
                  <a:cubicBezTo>
                    <a:pt x="14689" y="35549"/>
                    <a:pt x="14919" y="34650"/>
                    <a:pt x="15526" y="34294"/>
                  </a:cubicBezTo>
                  <a:cubicBezTo>
                    <a:pt x="15816" y="34126"/>
                    <a:pt x="16098" y="34058"/>
                    <a:pt x="16373" y="34058"/>
                  </a:cubicBezTo>
                  <a:cubicBezTo>
                    <a:pt x="16853" y="34058"/>
                    <a:pt x="17313" y="34264"/>
                    <a:pt x="17765" y="34503"/>
                  </a:cubicBezTo>
                  <a:lnTo>
                    <a:pt x="17308" y="34389"/>
                  </a:lnTo>
                  <a:lnTo>
                    <a:pt x="17308" y="34389"/>
                  </a:lnTo>
                  <a:cubicBezTo>
                    <a:pt x="19300" y="34918"/>
                    <a:pt x="18412" y="38886"/>
                    <a:pt x="18121" y="40257"/>
                  </a:cubicBezTo>
                  <a:cubicBezTo>
                    <a:pt x="17368" y="44065"/>
                    <a:pt x="16510" y="47476"/>
                    <a:pt x="17033" y="51368"/>
                  </a:cubicBezTo>
                  <a:cubicBezTo>
                    <a:pt x="17326" y="53439"/>
                    <a:pt x="18414" y="57352"/>
                    <a:pt x="21050" y="57352"/>
                  </a:cubicBezTo>
                  <a:cubicBezTo>
                    <a:pt x="22054" y="57352"/>
                    <a:pt x="23310" y="56201"/>
                    <a:pt x="23728" y="55343"/>
                  </a:cubicBezTo>
                  <a:cubicBezTo>
                    <a:pt x="24879" y="52916"/>
                    <a:pt x="23373" y="50196"/>
                    <a:pt x="23394" y="47811"/>
                  </a:cubicBezTo>
                  <a:cubicBezTo>
                    <a:pt x="23394" y="46832"/>
                    <a:pt x="23573" y="46483"/>
                    <a:pt x="23849" y="46483"/>
                  </a:cubicBezTo>
                  <a:cubicBezTo>
                    <a:pt x="24511" y="46483"/>
                    <a:pt x="25730" y="48488"/>
                    <a:pt x="26365" y="48606"/>
                  </a:cubicBezTo>
                  <a:cubicBezTo>
                    <a:pt x="26424" y="48616"/>
                    <a:pt x="26484" y="48621"/>
                    <a:pt x="26543" y="48621"/>
                  </a:cubicBezTo>
                  <a:cubicBezTo>
                    <a:pt x="27703" y="48621"/>
                    <a:pt x="28702" y="46727"/>
                    <a:pt x="28583" y="45572"/>
                  </a:cubicBezTo>
                  <a:cubicBezTo>
                    <a:pt x="28436" y="44337"/>
                    <a:pt x="27202" y="42977"/>
                    <a:pt x="26532" y="41931"/>
                  </a:cubicBezTo>
                  <a:cubicBezTo>
                    <a:pt x="25298" y="40027"/>
                    <a:pt x="22515" y="36888"/>
                    <a:pt x="24230" y="34399"/>
                  </a:cubicBezTo>
                  <a:cubicBezTo>
                    <a:pt x="24599" y="33874"/>
                    <a:pt x="24962" y="33661"/>
                    <a:pt x="25314" y="33661"/>
                  </a:cubicBezTo>
                  <a:cubicBezTo>
                    <a:pt x="26719" y="33661"/>
                    <a:pt x="27964" y="37056"/>
                    <a:pt x="28834" y="37642"/>
                  </a:cubicBezTo>
                  <a:cubicBezTo>
                    <a:pt x="29146" y="37857"/>
                    <a:pt x="29506" y="37957"/>
                    <a:pt x="29870" y="37957"/>
                  </a:cubicBezTo>
                  <a:cubicBezTo>
                    <a:pt x="30531" y="37957"/>
                    <a:pt x="31206" y="37630"/>
                    <a:pt x="31637" y="37077"/>
                  </a:cubicBezTo>
                  <a:cubicBezTo>
                    <a:pt x="32621" y="35759"/>
                    <a:pt x="31470" y="34189"/>
                    <a:pt x="32098" y="32976"/>
                  </a:cubicBezTo>
                  <a:cubicBezTo>
                    <a:pt x="32335" y="32501"/>
                    <a:pt x="32756" y="32277"/>
                    <a:pt x="33197" y="32277"/>
                  </a:cubicBezTo>
                  <a:cubicBezTo>
                    <a:pt x="33611" y="32277"/>
                    <a:pt x="34043" y="32475"/>
                    <a:pt x="34358" y="32850"/>
                  </a:cubicBezTo>
                  <a:cubicBezTo>
                    <a:pt x="35027" y="33624"/>
                    <a:pt x="34839" y="34984"/>
                    <a:pt x="35069" y="35926"/>
                  </a:cubicBezTo>
                  <a:cubicBezTo>
                    <a:pt x="35408" y="37255"/>
                    <a:pt x="36519" y="38885"/>
                    <a:pt x="37731" y="38885"/>
                  </a:cubicBezTo>
                  <a:cubicBezTo>
                    <a:pt x="38237" y="38885"/>
                    <a:pt x="38761" y="38601"/>
                    <a:pt x="39254" y="37893"/>
                  </a:cubicBezTo>
                  <a:cubicBezTo>
                    <a:pt x="39693" y="37244"/>
                    <a:pt x="39651" y="36051"/>
                    <a:pt x="40363" y="36010"/>
                  </a:cubicBezTo>
                  <a:cubicBezTo>
                    <a:pt x="40373" y="36009"/>
                    <a:pt x="40384" y="36008"/>
                    <a:pt x="40395" y="36008"/>
                  </a:cubicBezTo>
                  <a:cubicBezTo>
                    <a:pt x="40897" y="36008"/>
                    <a:pt x="42090" y="36913"/>
                    <a:pt x="42601" y="37056"/>
                  </a:cubicBezTo>
                  <a:cubicBezTo>
                    <a:pt x="43380" y="37292"/>
                    <a:pt x="44180" y="37424"/>
                    <a:pt x="44969" y="37424"/>
                  </a:cubicBezTo>
                  <a:cubicBezTo>
                    <a:pt x="46279" y="37424"/>
                    <a:pt x="47560" y="37060"/>
                    <a:pt x="48669" y="36198"/>
                  </a:cubicBezTo>
                  <a:cubicBezTo>
                    <a:pt x="49548" y="35528"/>
                    <a:pt x="50322" y="34608"/>
                    <a:pt x="50218" y="33436"/>
                  </a:cubicBezTo>
                  <a:cubicBezTo>
                    <a:pt x="50113" y="32202"/>
                    <a:pt x="49088" y="31825"/>
                    <a:pt x="48104" y="31302"/>
                  </a:cubicBezTo>
                  <a:cubicBezTo>
                    <a:pt x="47288" y="30842"/>
                    <a:pt x="45363" y="29984"/>
                    <a:pt x="45029" y="29000"/>
                  </a:cubicBezTo>
                  <a:cubicBezTo>
                    <a:pt x="44673" y="27849"/>
                    <a:pt x="45845" y="27808"/>
                    <a:pt x="46012" y="26887"/>
                  </a:cubicBezTo>
                  <a:cubicBezTo>
                    <a:pt x="46221" y="25778"/>
                    <a:pt x="45154" y="25569"/>
                    <a:pt x="44213" y="25548"/>
                  </a:cubicBezTo>
                  <a:cubicBezTo>
                    <a:pt x="44192" y="25547"/>
                    <a:pt x="44173" y="25547"/>
                    <a:pt x="44153" y="25547"/>
                  </a:cubicBezTo>
                  <a:cubicBezTo>
                    <a:pt x="43001" y="25547"/>
                    <a:pt x="42439" y="26143"/>
                    <a:pt x="41492" y="26699"/>
                  </a:cubicBezTo>
                  <a:cubicBezTo>
                    <a:pt x="41062" y="26958"/>
                    <a:pt x="40426" y="27104"/>
                    <a:pt x="39778" y="27104"/>
                  </a:cubicBezTo>
                  <a:cubicBezTo>
                    <a:pt x="38442" y="27104"/>
                    <a:pt x="37054" y="26484"/>
                    <a:pt x="37308" y="24962"/>
                  </a:cubicBezTo>
                  <a:cubicBezTo>
                    <a:pt x="37684" y="22702"/>
                    <a:pt x="41806" y="23435"/>
                    <a:pt x="41995" y="21049"/>
                  </a:cubicBezTo>
                  <a:cubicBezTo>
                    <a:pt x="42097" y="19724"/>
                    <a:pt x="41188" y="19454"/>
                    <a:pt x="40120" y="19454"/>
                  </a:cubicBezTo>
                  <a:cubicBezTo>
                    <a:pt x="39387" y="19454"/>
                    <a:pt x="38578" y="19582"/>
                    <a:pt x="37970" y="19582"/>
                  </a:cubicBezTo>
                  <a:cubicBezTo>
                    <a:pt x="37284" y="19582"/>
                    <a:pt x="36853" y="19419"/>
                    <a:pt x="37078" y="18727"/>
                  </a:cubicBezTo>
                  <a:cubicBezTo>
                    <a:pt x="37454" y="17555"/>
                    <a:pt x="38982" y="17283"/>
                    <a:pt x="38479" y="15777"/>
                  </a:cubicBezTo>
                  <a:cubicBezTo>
                    <a:pt x="38267" y="15147"/>
                    <a:pt x="38005" y="15009"/>
                    <a:pt x="37688" y="15009"/>
                  </a:cubicBezTo>
                  <a:cubicBezTo>
                    <a:pt x="37440" y="15009"/>
                    <a:pt x="37159" y="15094"/>
                    <a:pt x="36842" y="15094"/>
                  </a:cubicBezTo>
                  <a:cubicBezTo>
                    <a:pt x="36648" y="15094"/>
                    <a:pt x="36441" y="15062"/>
                    <a:pt x="36220" y="14960"/>
                  </a:cubicBezTo>
                  <a:cubicBezTo>
                    <a:pt x="34692" y="14228"/>
                    <a:pt x="36638" y="10462"/>
                    <a:pt x="36575" y="9060"/>
                  </a:cubicBezTo>
                  <a:cubicBezTo>
                    <a:pt x="36534" y="8077"/>
                    <a:pt x="35759" y="7386"/>
                    <a:pt x="35759" y="6486"/>
                  </a:cubicBezTo>
                  <a:cubicBezTo>
                    <a:pt x="35759" y="5524"/>
                    <a:pt x="36638" y="5126"/>
                    <a:pt x="37245" y="4478"/>
                  </a:cubicBezTo>
                  <a:cubicBezTo>
                    <a:pt x="38479" y="3201"/>
                    <a:pt x="39275" y="0"/>
                    <a:pt x="36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0"/>
            <p:cNvSpPr/>
            <p:nvPr/>
          </p:nvSpPr>
          <p:spPr>
            <a:xfrm>
              <a:off x="2278125" y="4704775"/>
              <a:ext cx="132200" cy="181800"/>
            </a:xfrm>
            <a:custGeom>
              <a:rect b="b" l="l" r="r" t="t"/>
              <a:pathLst>
                <a:path extrusionOk="0" h="7272" w="5288">
                  <a:moveTo>
                    <a:pt x="795" y="1"/>
                  </a:moveTo>
                  <a:cubicBezTo>
                    <a:pt x="733" y="43"/>
                    <a:pt x="670" y="64"/>
                    <a:pt x="586" y="64"/>
                  </a:cubicBezTo>
                  <a:lnTo>
                    <a:pt x="565" y="64"/>
                  </a:lnTo>
                  <a:cubicBezTo>
                    <a:pt x="544" y="84"/>
                    <a:pt x="523" y="105"/>
                    <a:pt x="502" y="105"/>
                  </a:cubicBezTo>
                  <a:cubicBezTo>
                    <a:pt x="168" y="273"/>
                    <a:pt x="0" y="649"/>
                    <a:pt x="84" y="1005"/>
                  </a:cubicBezTo>
                  <a:lnTo>
                    <a:pt x="84" y="963"/>
                  </a:lnTo>
                  <a:cubicBezTo>
                    <a:pt x="84" y="1068"/>
                    <a:pt x="1067" y="2323"/>
                    <a:pt x="1235" y="2993"/>
                  </a:cubicBezTo>
                  <a:cubicBezTo>
                    <a:pt x="1444" y="3934"/>
                    <a:pt x="1235" y="5001"/>
                    <a:pt x="1486" y="5901"/>
                  </a:cubicBezTo>
                  <a:cubicBezTo>
                    <a:pt x="1766" y="6850"/>
                    <a:pt x="2518" y="7272"/>
                    <a:pt x="3277" y="7272"/>
                  </a:cubicBezTo>
                  <a:cubicBezTo>
                    <a:pt x="4276" y="7272"/>
                    <a:pt x="5288" y="6540"/>
                    <a:pt x="5252" y="5315"/>
                  </a:cubicBezTo>
                  <a:cubicBezTo>
                    <a:pt x="5231" y="4102"/>
                    <a:pt x="4059" y="3453"/>
                    <a:pt x="4164" y="2261"/>
                  </a:cubicBezTo>
                  <a:cubicBezTo>
                    <a:pt x="4248" y="1612"/>
                    <a:pt x="5106" y="545"/>
                    <a:pt x="3850" y="147"/>
                  </a:cubicBezTo>
                  <a:cubicBezTo>
                    <a:pt x="3779" y="122"/>
                    <a:pt x="3711" y="112"/>
                    <a:pt x="3646" y="112"/>
                  </a:cubicBezTo>
                  <a:cubicBezTo>
                    <a:pt x="3274" y="112"/>
                    <a:pt x="2996" y="461"/>
                    <a:pt x="2657" y="461"/>
                  </a:cubicBezTo>
                  <a:cubicBezTo>
                    <a:pt x="2575" y="466"/>
                    <a:pt x="2504" y="468"/>
                    <a:pt x="2444" y="468"/>
                  </a:cubicBezTo>
                  <a:cubicBezTo>
                    <a:pt x="1984" y="468"/>
                    <a:pt x="2090" y="335"/>
                    <a:pt x="1590" y="168"/>
                  </a:cubicBezTo>
                  <a:cubicBezTo>
                    <a:pt x="1339" y="84"/>
                    <a:pt x="1067" y="22"/>
                    <a:pt x="7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0"/>
            <p:cNvSpPr/>
            <p:nvPr/>
          </p:nvSpPr>
          <p:spPr>
            <a:xfrm>
              <a:off x="2150350" y="4980850"/>
              <a:ext cx="90375" cy="69350"/>
            </a:xfrm>
            <a:custGeom>
              <a:rect b="b" l="l" r="r" t="t"/>
              <a:pathLst>
                <a:path extrusionOk="0" h="2774" w="3615">
                  <a:moveTo>
                    <a:pt x="1893" y="1"/>
                  </a:moveTo>
                  <a:cubicBezTo>
                    <a:pt x="1748" y="1"/>
                    <a:pt x="1605" y="58"/>
                    <a:pt x="1479" y="190"/>
                  </a:cubicBezTo>
                  <a:lnTo>
                    <a:pt x="1479" y="190"/>
                  </a:lnTo>
                  <a:lnTo>
                    <a:pt x="1554" y="47"/>
                  </a:lnTo>
                  <a:lnTo>
                    <a:pt x="1554" y="47"/>
                  </a:lnTo>
                  <a:cubicBezTo>
                    <a:pt x="1" y="565"/>
                    <a:pt x="687" y="2774"/>
                    <a:pt x="1858" y="2774"/>
                  </a:cubicBezTo>
                  <a:cubicBezTo>
                    <a:pt x="2059" y="2774"/>
                    <a:pt x="2275" y="2709"/>
                    <a:pt x="2496" y="2558"/>
                  </a:cubicBezTo>
                  <a:cubicBezTo>
                    <a:pt x="3614" y="1781"/>
                    <a:pt x="2703" y="1"/>
                    <a:pt x="18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0"/>
            <p:cNvSpPr/>
            <p:nvPr/>
          </p:nvSpPr>
          <p:spPr>
            <a:xfrm>
              <a:off x="2690825" y="4332300"/>
              <a:ext cx="112500" cy="97225"/>
            </a:xfrm>
            <a:custGeom>
              <a:rect b="b" l="l" r="r" t="t"/>
              <a:pathLst>
                <a:path extrusionOk="0" h="3889" w="4500">
                  <a:moveTo>
                    <a:pt x="2855" y="1"/>
                  </a:moveTo>
                  <a:cubicBezTo>
                    <a:pt x="2251" y="1"/>
                    <a:pt x="925" y="1057"/>
                    <a:pt x="1110" y="1530"/>
                  </a:cubicBezTo>
                  <a:lnTo>
                    <a:pt x="880" y="1509"/>
                  </a:lnTo>
                  <a:lnTo>
                    <a:pt x="880" y="1509"/>
                  </a:lnTo>
                  <a:cubicBezTo>
                    <a:pt x="545" y="2011"/>
                    <a:pt x="1" y="3078"/>
                    <a:pt x="963" y="3664"/>
                  </a:cubicBezTo>
                  <a:cubicBezTo>
                    <a:pt x="1227" y="3822"/>
                    <a:pt x="1453" y="3889"/>
                    <a:pt x="1650" y="3889"/>
                  </a:cubicBezTo>
                  <a:cubicBezTo>
                    <a:pt x="2392" y="3889"/>
                    <a:pt x="2712" y="2941"/>
                    <a:pt x="2993" y="2346"/>
                  </a:cubicBezTo>
                  <a:cubicBezTo>
                    <a:pt x="3328" y="1634"/>
                    <a:pt x="4500" y="65"/>
                    <a:pt x="2888" y="2"/>
                  </a:cubicBezTo>
                  <a:cubicBezTo>
                    <a:pt x="2877" y="1"/>
                    <a:pt x="2866" y="1"/>
                    <a:pt x="28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0"/>
            <p:cNvSpPr/>
            <p:nvPr/>
          </p:nvSpPr>
          <p:spPr>
            <a:xfrm>
              <a:off x="2033150" y="3665525"/>
              <a:ext cx="144025" cy="129250"/>
            </a:xfrm>
            <a:custGeom>
              <a:rect b="b" l="l" r="r" t="t"/>
              <a:pathLst>
                <a:path extrusionOk="0" h="5170" w="5761">
                  <a:moveTo>
                    <a:pt x="4079" y="1"/>
                  </a:moveTo>
                  <a:cubicBezTo>
                    <a:pt x="3460" y="1"/>
                    <a:pt x="3028" y="448"/>
                    <a:pt x="2497" y="560"/>
                  </a:cubicBezTo>
                  <a:cubicBezTo>
                    <a:pt x="2397" y="582"/>
                    <a:pt x="2295" y="589"/>
                    <a:pt x="2190" y="589"/>
                  </a:cubicBezTo>
                  <a:cubicBezTo>
                    <a:pt x="1915" y="589"/>
                    <a:pt x="1627" y="536"/>
                    <a:pt x="1358" y="536"/>
                  </a:cubicBezTo>
                  <a:cubicBezTo>
                    <a:pt x="1018" y="536"/>
                    <a:pt x="708" y="620"/>
                    <a:pt x="488" y="1000"/>
                  </a:cubicBezTo>
                  <a:cubicBezTo>
                    <a:pt x="1" y="1799"/>
                    <a:pt x="585" y="2199"/>
                    <a:pt x="1310" y="2199"/>
                  </a:cubicBezTo>
                  <a:cubicBezTo>
                    <a:pt x="1364" y="2199"/>
                    <a:pt x="1417" y="2197"/>
                    <a:pt x="1472" y="2193"/>
                  </a:cubicBezTo>
                  <a:cubicBezTo>
                    <a:pt x="2074" y="2562"/>
                    <a:pt x="1648" y="5170"/>
                    <a:pt x="2959" y="5170"/>
                  </a:cubicBezTo>
                  <a:cubicBezTo>
                    <a:pt x="3059" y="5170"/>
                    <a:pt x="3170" y="5155"/>
                    <a:pt x="3292" y="5122"/>
                  </a:cubicBezTo>
                  <a:cubicBezTo>
                    <a:pt x="3794" y="4975"/>
                    <a:pt x="4192" y="3804"/>
                    <a:pt x="4568" y="3427"/>
                  </a:cubicBezTo>
                  <a:cubicBezTo>
                    <a:pt x="5091" y="2883"/>
                    <a:pt x="5761" y="2590"/>
                    <a:pt x="5761" y="1690"/>
                  </a:cubicBezTo>
                  <a:cubicBezTo>
                    <a:pt x="5719" y="1021"/>
                    <a:pt x="5301" y="435"/>
                    <a:pt x="4694" y="142"/>
                  </a:cubicBezTo>
                  <a:cubicBezTo>
                    <a:pt x="4467" y="41"/>
                    <a:pt x="4265" y="1"/>
                    <a:pt x="40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0"/>
            <p:cNvSpPr/>
            <p:nvPr/>
          </p:nvSpPr>
          <p:spPr>
            <a:xfrm>
              <a:off x="2062600" y="3719075"/>
              <a:ext cx="11525" cy="1275"/>
            </a:xfrm>
            <a:custGeom>
              <a:rect b="b" l="l" r="r" t="t"/>
              <a:pathLst>
                <a:path extrusionOk="0" h="51" w="461">
                  <a:moveTo>
                    <a:pt x="131" y="0"/>
                  </a:moveTo>
                  <a:cubicBezTo>
                    <a:pt x="84" y="0"/>
                    <a:pt x="38" y="11"/>
                    <a:pt x="1" y="30"/>
                  </a:cubicBezTo>
                  <a:lnTo>
                    <a:pt x="260" y="30"/>
                  </a:lnTo>
                  <a:cubicBezTo>
                    <a:pt x="220" y="10"/>
                    <a:pt x="176" y="0"/>
                    <a:pt x="131" y="0"/>
                  </a:cubicBezTo>
                  <a:close/>
                  <a:moveTo>
                    <a:pt x="260" y="30"/>
                  </a:moveTo>
                  <a:lnTo>
                    <a:pt x="260" y="30"/>
                  </a:lnTo>
                  <a:cubicBezTo>
                    <a:pt x="272" y="36"/>
                    <a:pt x="283" y="43"/>
                    <a:pt x="294" y="51"/>
                  </a:cubicBezTo>
                  <a:lnTo>
                    <a:pt x="461" y="3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0"/>
            <p:cNvSpPr/>
            <p:nvPr/>
          </p:nvSpPr>
          <p:spPr>
            <a:xfrm>
              <a:off x="2253000" y="3661225"/>
              <a:ext cx="12075" cy="29300"/>
            </a:xfrm>
            <a:custGeom>
              <a:rect b="b" l="l" r="r" t="t"/>
              <a:pathLst>
                <a:path extrusionOk="0" h="1172" w="483">
                  <a:moveTo>
                    <a:pt x="43" y="0"/>
                  </a:moveTo>
                  <a:cubicBezTo>
                    <a:pt x="1" y="377"/>
                    <a:pt x="22" y="774"/>
                    <a:pt x="105" y="1130"/>
                  </a:cubicBezTo>
                  <a:lnTo>
                    <a:pt x="147" y="1172"/>
                  </a:lnTo>
                  <a:lnTo>
                    <a:pt x="482" y="230"/>
                  </a:lnTo>
                  <a:cubicBezTo>
                    <a:pt x="357" y="126"/>
                    <a:pt x="210" y="42"/>
                    <a:pt x="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 name="Shape 75"/>
        <p:cNvGrpSpPr/>
        <p:nvPr/>
      </p:nvGrpSpPr>
      <p:grpSpPr>
        <a:xfrm>
          <a:off x="0" y="0"/>
          <a:ext cx="0" cy="0"/>
          <a:chOff x="0" y="0"/>
          <a:chExt cx="0" cy="0"/>
        </a:xfrm>
      </p:grpSpPr>
      <p:grpSp>
        <p:nvGrpSpPr>
          <p:cNvPr id="76" name="Google Shape;76;p3"/>
          <p:cNvGrpSpPr/>
          <p:nvPr/>
        </p:nvGrpSpPr>
        <p:grpSpPr>
          <a:xfrm rot="5400000">
            <a:off x="1585937" y="-284710"/>
            <a:ext cx="9660416" cy="6208215"/>
            <a:chOff x="-200001" y="-453110"/>
            <a:chExt cx="9660416" cy="6208215"/>
          </a:xfrm>
        </p:grpSpPr>
        <p:sp>
          <p:nvSpPr>
            <p:cNvPr id="77" name="Google Shape;77;p3"/>
            <p:cNvSpPr/>
            <p:nvPr/>
          </p:nvSpPr>
          <p:spPr>
            <a:xfrm>
              <a:off x="-200001" y="-453110"/>
              <a:ext cx="9660416" cy="5604368"/>
            </a:xfrm>
            <a:custGeom>
              <a:rect b="b" l="l" r="r" t="t"/>
              <a:pathLst>
                <a:path extrusionOk="0" h="68244" w="116352">
                  <a:moveTo>
                    <a:pt x="9155" y="5594"/>
                  </a:moveTo>
                  <a:cubicBezTo>
                    <a:pt x="9527" y="5594"/>
                    <a:pt x="9896" y="5619"/>
                    <a:pt x="10240" y="5676"/>
                  </a:cubicBezTo>
                  <a:cubicBezTo>
                    <a:pt x="10348" y="5690"/>
                    <a:pt x="10305" y="5835"/>
                    <a:pt x="10218" y="5842"/>
                  </a:cubicBezTo>
                  <a:lnTo>
                    <a:pt x="10218" y="5849"/>
                  </a:lnTo>
                  <a:cubicBezTo>
                    <a:pt x="9763" y="5877"/>
                    <a:pt x="9310" y="5892"/>
                    <a:pt x="8857" y="5892"/>
                  </a:cubicBezTo>
                  <a:cubicBezTo>
                    <a:pt x="8497" y="5892"/>
                    <a:pt x="8137" y="5883"/>
                    <a:pt x="7776" y="5864"/>
                  </a:cubicBezTo>
                  <a:cubicBezTo>
                    <a:pt x="7689" y="5864"/>
                    <a:pt x="7660" y="5719"/>
                    <a:pt x="7754" y="5705"/>
                  </a:cubicBezTo>
                  <a:cubicBezTo>
                    <a:pt x="8194" y="5636"/>
                    <a:pt x="8676" y="5594"/>
                    <a:pt x="9155" y="5594"/>
                  </a:cubicBezTo>
                  <a:close/>
                  <a:moveTo>
                    <a:pt x="72548" y="5842"/>
                  </a:moveTo>
                  <a:cubicBezTo>
                    <a:pt x="72820" y="5842"/>
                    <a:pt x="73092" y="5846"/>
                    <a:pt x="73362" y="5856"/>
                  </a:cubicBezTo>
                  <a:cubicBezTo>
                    <a:pt x="73470" y="5856"/>
                    <a:pt x="73470" y="6015"/>
                    <a:pt x="73362" y="6015"/>
                  </a:cubicBezTo>
                  <a:cubicBezTo>
                    <a:pt x="73092" y="6026"/>
                    <a:pt x="72820" y="6030"/>
                    <a:pt x="72548" y="6030"/>
                  </a:cubicBezTo>
                  <a:cubicBezTo>
                    <a:pt x="71854" y="6030"/>
                    <a:pt x="71157" y="6004"/>
                    <a:pt x="70471" y="5994"/>
                  </a:cubicBezTo>
                  <a:cubicBezTo>
                    <a:pt x="70392" y="5994"/>
                    <a:pt x="70392" y="5878"/>
                    <a:pt x="70471" y="5878"/>
                  </a:cubicBezTo>
                  <a:cubicBezTo>
                    <a:pt x="71157" y="5868"/>
                    <a:pt x="71854" y="5842"/>
                    <a:pt x="72548" y="5842"/>
                  </a:cubicBezTo>
                  <a:close/>
                  <a:moveTo>
                    <a:pt x="10486" y="6182"/>
                  </a:moveTo>
                  <a:cubicBezTo>
                    <a:pt x="10637" y="6182"/>
                    <a:pt x="10637" y="6406"/>
                    <a:pt x="10486" y="6406"/>
                  </a:cubicBezTo>
                  <a:lnTo>
                    <a:pt x="10493" y="6406"/>
                  </a:lnTo>
                  <a:cubicBezTo>
                    <a:pt x="10338" y="6406"/>
                    <a:pt x="10183" y="6406"/>
                    <a:pt x="10027" y="6406"/>
                  </a:cubicBezTo>
                  <a:cubicBezTo>
                    <a:pt x="9638" y="6406"/>
                    <a:pt x="9247" y="6403"/>
                    <a:pt x="8860" y="6377"/>
                  </a:cubicBezTo>
                  <a:cubicBezTo>
                    <a:pt x="8773" y="6355"/>
                    <a:pt x="8773" y="6225"/>
                    <a:pt x="8860" y="6203"/>
                  </a:cubicBezTo>
                  <a:cubicBezTo>
                    <a:pt x="9402" y="6182"/>
                    <a:pt x="9944" y="6182"/>
                    <a:pt x="10486" y="6182"/>
                  </a:cubicBezTo>
                  <a:close/>
                  <a:moveTo>
                    <a:pt x="73448" y="6406"/>
                  </a:moveTo>
                  <a:cubicBezTo>
                    <a:pt x="73542" y="6406"/>
                    <a:pt x="73542" y="6550"/>
                    <a:pt x="73448" y="6550"/>
                  </a:cubicBezTo>
                  <a:cubicBezTo>
                    <a:pt x="72964" y="6550"/>
                    <a:pt x="72487" y="6543"/>
                    <a:pt x="72003" y="6536"/>
                  </a:cubicBezTo>
                  <a:cubicBezTo>
                    <a:pt x="71924" y="6536"/>
                    <a:pt x="71924" y="6420"/>
                    <a:pt x="72003" y="6420"/>
                  </a:cubicBezTo>
                  <a:cubicBezTo>
                    <a:pt x="72487" y="6413"/>
                    <a:pt x="72964" y="6406"/>
                    <a:pt x="73448" y="6406"/>
                  </a:cubicBezTo>
                  <a:close/>
                  <a:moveTo>
                    <a:pt x="97229" y="14394"/>
                  </a:moveTo>
                  <a:cubicBezTo>
                    <a:pt x="97309" y="14394"/>
                    <a:pt x="97389" y="14395"/>
                    <a:pt x="97469" y="14398"/>
                  </a:cubicBezTo>
                  <a:cubicBezTo>
                    <a:pt x="97628" y="14398"/>
                    <a:pt x="97628" y="14629"/>
                    <a:pt x="97469" y="14629"/>
                  </a:cubicBezTo>
                  <a:cubicBezTo>
                    <a:pt x="97374" y="14634"/>
                    <a:pt x="97280" y="14636"/>
                    <a:pt x="97185" y="14636"/>
                  </a:cubicBezTo>
                  <a:cubicBezTo>
                    <a:pt x="96860" y="14636"/>
                    <a:pt x="96534" y="14613"/>
                    <a:pt x="96204" y="14608"/>
                  </a:cubicBezTo>
                  <a:lnTo>
                    <a:pt x="96211" y="14608"/>
                  </a:lnTo>
                  <a:cubicBezTo>
                    <a:pt x="96089" y="14608"/>
                    <a:pt x="96089" y="14427"/>
                    <a:pt x="96204" y="14427"/>
                  </a:cubicBezTo>
                  <a:cubicBezTo>
                    <a:pt x="96549" y="14415"/>
                    <a:pt x="96889" y="14394"/>
                    <a:pt x="97229" y="14394"/>
                  </a:cubicBezTo>
                  <a:close/>
                  <a:moveTo>
                    <a:pt x="97330" y="14902"/>
                  </a:moveTo>
                  <a:cubicBezTo>
                    <a:pt x="97421" y="14902"/>
                    <a:pt x="97473" y="15039"/>
                    <a:pt x="97382" y="15106"/>
                  </a:cubicBezTo>
                  <a:cubicBezTo>
                    <a:pt x="96975" y="15414"/>
                    <a:pt x="96469" y="15560"/>
                    <a:pt x="95962" y="15560"/>
                  </a:cubicBezTo>
                  <a:cubicBezTo>
                    <a:pt x="95614" y="15560"/>
                    <a:pt x="95265" y="15491"/>
                    <a:pt x="94947" y="15359"/>
                  </a:cubicBezTo>
                  <a:cubicBezTo>
                    <a:pt x="94856" y="15320"/>
                    <a:pt x="94882" y="15188"/>
                    <a:pt x="94961" y="15188"/>
                  </a:cubicBezTo>
                  <a:cubicBezTo>
                    <a:pt x="94970" y="15188"/>
                    <a:pt x="94980" y="15189"/>
                    <a:pt x="94990" y="15193"/>
                  </a:cubicBezTo>
                  <a:cubicBezTo>
                    <a:pt x="95283" y="15300"/>
                    <a:pt x="95569" y="15351"/>
                    <a:pt x="95849" y="15351"/>
                  </a:cubicBezTo>
                  <a:cubicBezTo>
                    <a:pt x="96340" y="15351"/>
                    <a:pt x="96813" y="15195"/>
                    <a:pt x="97274" y="14918"/>
                  </a:cubicBezTo>
                  <a:cubicBezTo>
                    <a:pt x="97293" y="14907"/>
                    <a:pt x="97312" y="14902"/>
                    <a:pt x="97330" y="14902"/>
                  </a:cubicBezTo>
                  <a:close/>
                  <a:moveTo>
                    <a:pt x="50505" y="23590"/>
                  </a:moveTo>
                  <a:cubicBezTo>
                    <a:pt x="51018" y="23597"/>
                    <a:pt x="51524" y="23713"/>
                    <a:pt x="51986" y="23937"/>
                  </a:cubicBezTo>
                  <a:cubicBezTo>
                    <a:pt x="52061" y="23968"/>
                    <a:pt x="52018" y="24068"/>
                    <a:pt x="51949" y="24068"/>
                  </a:cubicBezTo>
                  <a:cubicBezTo>
                    <a:pt x="51938" y="24068"/>
                    <a:pt x="51926" y="24066"/>
                    <a:pt x="51914" y="24059"/>
                  </a:cubicBezTo>
                  <a:cubicBezTo>
                    <a:pt x="51473" y="23843"/>
                    <a:pt x="50996" y="23720"/>
                    <a:pt x="50505" y="23691"/>
                  </a:cubicBezTo>
                  <a:cubicBezTo>
                    <a:pt x="50440" y="23684"/>
                    <a:pt x="50440" y="23590"/>
                    <a:pt x="50505" y="23590"/>
                  </a:cubicBezTo>
                  <a:close/>
                  <a:moveTo>
                    <a:pt x="50148" y="23997"/>
                  </a:moveTo>
                  <a:cubicBezTo>
                    <a:pt x="50653" y="23997"/>
                    <a:pt x="51156" y="24080"/>
                    <a:pt x="51618" y="24262"/>
                  </a:cubicBezTo>
                  <a:cubicBezTo>
                    <a:pt x="51711" y="24302"/>
                    <a:pt x="51688" y="24439"/>
                    <a:pt x="51594" y="24439"/>
                  </a:cubicBezTo>
                  <a:cubicBezTo>
                    <a:pt x="51586" y="24439"/>
                    <a:pt x="51577" y="24438"/>
                    <a:pt x="51567" y="24435"/>
                  </a:cubicBezTo>
                  <a:cubicBezTo>
                    <a:pt x="50988" y="24271"/>
                    <a:pt x="50435" y="24177"/>
                    <a:pt x="49873" y="24177"/>
                  </a:cubicBezTo>
                  <a:cubicBezTo>
                    <a:pt x="49494" y="24177"/>
                    <a:pt x="49111" y="24219"/>
                    <a:pt x="48713" y="24312"/>
                  </a:cubicBezTo>
                  <a:cubicBezTo>
                    <a:pt x="48708" y="24313"/>
                    <a:pt x="48704" y="24314"/>
                    <a:pt x="48700" y="24314"/>
                  </a:cubicBezTo>
                  <a:cubicBezTo>
                    <a:pt x="48651" y="24314"/>
                    <a:pt x="48631" y="24239"/>
                    <a:pt x="48684" y="24226"/>
                  </a:cubicBezTo>
                  <a:cubicBezTo>
                    <a:pt x="49147" y="24078"/>
                    <a:pt x="49649" y="23997"/>
                    <a:pt x="50148" y="23997"/>
                  </a:cubicBezTo>
                  <a:close/>
                  <a:moveTo>
                    <a:pt x="18429" y="36394"/>
                  </a:moveTo>
                  <a:cubicBezTo>
                    <a:pt x="18431" y="36394"/>
                    <a:pt x="18433" y="36394"/>
                    <a:pt x="18435" y="36395"/>
                  </a:cubicBezTo>
                  <a:cubicBezTo>
                    <a:pt x="18844" y="36444"/>
                    <a:pt x="19258" y="36466"/>
                    <a:pt x="19670" y="36466"/>
                  </a:cubicBezTo>
                  <a:cubicBezTo>
                    <a:pt x="19861" y="36466"/>
                    <a:pt x="20051" y="36462"/>
                    <a:pt x="20241" y="36453"/>
                  </a:cubicBezTo>
                  <a:cubicBezTo>
                    <a:pt x="20244" y="36452"/>
                    <a:pt x="20246" y="36452"/>
                    <a:pt x="20248" y="36452"/>
                  </a:cubicBezTo>
                  <a:cubicBezTo>
                    <a:pt x="20371" y="36452"/>
                    <a:pt x="20369" y="36641"/>
                    <a:pt x="20241" y="36648"/>
                  </a:cubicBezTo>
                  <a:lnTo>
                    <a:pt x="20248" y="36655"/>
                  </a:lnTo>
                  <a:cubicBezTo>
                    <a:pt x="20128" y="36661"/>
                    <a:pt x="20007" y="36663"/>
                    <a:pt x="19887" y="36663"/>
                  </a:cubicBezTo>
                  <a:cubicBezTo>
                    <a:pt x="19394" y="36663"/>
                    <a:pt x="18902" y="36615"/>
                    <a:pt x="18420" y="36510"/>
                  </a:cubicBezTo>
                  <a:cubicBezTo>
                    <a:pt x="18364" y="36496"/>
                    <a:pt x="18376" y="36394"/>
                    <a:pt x="18429" y="36394"/>
                  </a:cubicBezTo>
                  <a:close/>
                  <a:moveTo>
                    <a:pt x="16794" y="36350"/>
                  </a:moveTo>
                  <a:cubicBezTo>
                    <a:pt x="16803" y="36350"/>
                    <a:pt x="16813" y="36353"/>
                    <a:pt x="16823" y="36359"/>
                  </a:cubicBezTo>
                  <a:cubicBezTo>
                    <a:pt x="17690" y="36778"/>
                    <a:pt x="18644" y="37002"/>
                    <a:pt x="19612" y="37002"/>
                  </a:cubicBezTo>
                  <a:cubicBezTo>
                    <a:pt x="19699" y="37016"/>
                    <a:pt x="19699" y="37139"/>
                    <a:pt x="19612" y="37146"/>
                  </a:cubicBezTo>
                  <a:lnTo>
                    <a:pt x="19612" y="37153"/>
                  </a:lnTo>
                  <a:cubicBezTo>
                    <a:pt x="18622" y="37146"/>
                    <a:pt x="17647" y="36908"/>
                    <a:pt x="16773" y="36445"/>
                  </a:cubicBezTo>
                  <a:cubicBezTo>
                    <a:pt x="16718" y="36421"/>
                    <a:pt x="16745" y="36350"/>
                    <a:pt x="16794" y="36350"/>
                  </a:cubicBezTo>
                  <a:close/>
                  <a:moveTo>
                    <a:pt x="110664" y="37300"/>
                  </a:moveTo>
                  <a:cubicBezTo>
                    <a:pt x="110697" y="37300"/>
                    <a:pt x="110729" y="37323"/>
                    <a:pt x="110729" y="37370"/>
                  </a:cubicBezTo>
                  <a:cubicBezTo>
                    <a:pt x="110743" y="37703"/>
                    <a:pt x="110751" y="38035"/>
                    <a:pt x="110758" y="38360"/>
                  </a:cubicBezTo>
                  <a:cubicBezTo>
                    <a:pt x="110758" y="38422"/>
                    <a:pt x="110713" y="38452"/>
                    <a:pt x="110668" y="38452"/>
                  </a:cubicBezTo>
                  <a:cubicBezTo>
                    <a:pt x="110622" y="38452"/>
                    <a:pt x="110577" y="38422"/>
                    <a:pt x="110577" y="38360"/>
                  </a:cubicBezTo>
                  <a:lnTo>
                    <a:pt x="110570" y="38360"/>
                  </a:lnTo>
                  <a:cubicBezTo>
                    <a:pt x="110577" y="38035"/>
                    <a:pt x="110585" y="37703"/>
                    <a:pt x="110599" y="37370"/>
                  </a:cubicBezTo>
                  <a:cubicBezTo>
                    <a:pt x="110599" y="37323"/>
                    <a:pt x="110631" y="37300"/>
                    <a:pt x="110664" y="37300"/>
                  </a:cubicBezTo>
                  <a:close/>
                  <a:moveTo>
                    <a:pt x="110804" y="36295"/>
                  </a:moveTo>
                  <a:cubicBezTo>
                    <a:pt x="110832" y="36295"/>
                    <a:pt x="110859" y="36310"/>
                    <a:pt x="110874" y="36344"/>
                  </a:cubicBezTo>
                  <a:cubicBezTo>
                    <a:pt x="111061" y="36973"/>
                    <a:pt x="111257" y="37797"/>
                    <a:pt x="111170" y="38454"/>
                  </a:cubicBezTo>
                  <a:cubicBezTo>
                    <a:pt x="111166" y="38504"/>
                    <a:pt x="111119" y="38537"/>
                    <a:pt x="111075" y="38537"/>
                  </a:cubicBezTo>
                  <a:cubicBezTo>
                    <a:pt x="111043" y="38537"/>
                    <a:pt x="111013" y="38519"/>
                    <a:pt x="111004" y="38476"/>
                  </a:cubicBezTo>
                  <a:cubicBezTo>
                    <a:pt x="110946" y="38180"/>
                    <a:pt x="110946" y="37869"/>
                    <a:pt x="110917" y="37565"/>
                  </a:cubicBezTo>
                  <a:lnTo>
                    <a:pt x="110910" y="37565"/>
                  </a:lnTo>
                  <a:cubicBezTo>
                    <a:pt x="110874" y="37168"/>
                    <a:pt x="110794" y="36778"/>
                    <a:pt x="110729" y="36387"/>
                  </a:cubicBezTo>
                  <a:cubicBezTo>
                    <a:pt x="110720" y="36331"/>
                    <a:pt x="110762" y="36295"/>
                    <a:pt x="110804" y="36295"/>
                  </a:cubicBezTo>
                  <a:close/>
                  <a:moveTo>
                    <a:pt x="64328" y="47171"/>
                  </a:moveTo>
                  <a:cubicBezTo>
                    <a:pt x="64492" y="47171"/>
                    <a:pt x="64652" y="47188"/>
                    <a:pt x="64806" y="47227"/>
                  </a:cubicBezTo>
                  <a:cubicBezTo>
                    <a:pt x="64917" y="47241"/>
                    <a:pt x="64901" y="47408"/>
                    <a:pt x="64791" y="47408"/>
                  </a:cubicBezTo>
                  <a:cubicBezTo>
                    <a:pt x="64786" y="47408"/>
                    <a:pt x="64782" y="47408"/>
                    <a:pt x="64777" y="47408"/>
                  </a:cubicBezTo>
                  <a:lnTo>
                    <a:pt x="64777" y="47400"/>
                  </a:lnTo>
                  <a:cubicBezTo>
                    <a:pt x="64473" y="47422"/>
                    <a:pt x="64177" y="47393"/>
                    <a:pt x="63874" y="47436"/>
                  </a:cubicBezTo>
                  <a:cubicBezTo>
                    <a:pt x="63570" y="47473"/>
                    <a:pt x="63274" y="47552"/>
                    <a:pt x="62992" y="47660"/>
                  </a:cubicBezTo>
                  <a:cubicBezTo>
                    <a:pt x="62982" y="47664"/>
                    <a:pt x="62972" y="47666"/>
                    <a:pt x="62962" y="47666"/>
                  </a:cubicBezTo>
                  <a:cubicBezTo>
                    <a:pt x="62877" y="47666"/>
                    <a:pt x="62850" y="47526"/>
                    <a:pt x="62941" y="47487"/>
                  </a:cubicBezTo>
                  <a:cubicBezTo>
                    <a:pt x="63355" y="47315"/>
                    <a:pt x="63853" y="47171"/>
                    <a:pt x="64328" y="47171"/>
                  </a:cubicBezTo>
                  <a:close/>
                  <a:moveTo>
                    <a:pt x="23954" y="47295"/>
                  </a:moveTo>
                  <a:cubicBezTo>
                    <a:pt x="23962" y="47295"/>
                    <a:pt x="23969" y="47297"/>
                    <a:pt x="23977" y="47299"/>
                  </a:cubicBezTo>
                  <a:cubicBezTo>
                    <a:pt x="24432" y="47465"/>
                    <a:pt x="24837" y="47762"/>
                    <a:pt x="25126" y="48159"/>
                  </a:cubicBezTo>
                  <a:cubicBezTo>
                    <a:pt x="25187" y="48241"/>
                    <a:pt x="25105" y="48326"/>
                    <a:pt x="25020" y="48326"/>
                  </a:cubicBezTo>
                  <a:cubicBezTo>
                    <a:pt x="24985" y="48326"/>
                    <a:pt x="24949" y="48311"/>
                    <a:pt x="24924" y="48275"/>
                  </a:cubicBezTo>
                  <a:cubicBezTo>
                    <a:pt x="24671" y="47906"/>
                    <a:pt x="24324" y="47624"/>
                    <a:pt x="23912" y="47451"/>
                  </a:cubicBezTo>
                  <a:cubicBezTo>
                    <a:pt x="23833" y="47418"/>
                    <a:pt x="23880" y="47295"/>
                    <a:pt x="23954" y="47295"/>
                  </a:cubicBezTo>
                  <a:close/>
                  <a:moveTo>
                    <a:pt x="64054" y="47819"/>
                  </a:moveTo>
                  <a:cubicBezTo>
                    <a:pt x="64184" y="47834"/>
                    <a:pt x="64184" y="48022"/>
                    <a:pt x="64054" y="48036"/>
                  </a:cubicBezTo>
                  <a:cubicBezTo>
                    <a:pt x="63259" y="48043"/>
                    <a:pt x="62472" y="48217"/>
                    <a:pt x="61742" y="48542"/>
                  </a:cubicBezTo>
                  <a:cubicBezTo>
                    <a:pt x="61733" y="48546"/>
                    <a:pt x="61724" y="48547"/>
                    <a:pt x="61716" y="48547"/>
                  </a:cubicBezTo>
                  <a:cubicBezTo>
                    <a:pt x="61656" y="48547"/>
                    <a:pt x="61613" y="48464"/>
                    <a:pt x="61677" y="48426"/>
                  </a:cubicBezTo>
                  <a:cubicBezTo>
                    <a:pt x="62414" y="48051"/>
                    <a:pt x="63223" y="47841"/>
                    <a:pt x="64054" y="47819"/>
                  </a:cubicBezTo>
                  <a:close/>
                  <a:moveTo>
                    <a:pt x="22417" y="47334"/>
                  </a:moveTo>
                  <a:cubicBezTo>
                    <a:pt x="22422" y="47334"/>
                    <a:pt x="22426" y="47334"/>
                    <a:pt x="22431" y="47335"/>
                  </a:cubicBezTo>
                  <a:cubicBezTo>
                    <a:pt x="23341" y="47566"/>
                    <a:pt x="24216" y="47949"/>
                    <a:pt x="24996" y="48477"/>
                  </a:cubicBezTo>
                  <a:cubicBezTo>
                    <a:pt x="25093" y="48537"/>
                    <a:pt x="25033" y="48684"/>
                    <a:pt x="24943" y="48684"/>
                  </a:cubicBezTo>
                  <a:cubicBezTo>
                    <a:pt x="24925" y="48684"/>
                    <a:pt x="24907" y="48678"/>
                    <a:pt x="24888" y="48665"/>
                  </a:cubicBezTo>
                  <a:cubicBezTo>
                    <a:pt x="24114" y="48159"/>
                    <a:pt x="23276" y="47740"/>
                    <a:pt x="22402" y="47436"/>
                  </a:cubicBezTo>
                  <a:cubicBezTo>
                    <a:pt x="22341" y="47416"/>
                    <a:pt x="22362" y="47334"/>
                    <a:pt x="22417" y="47334"/>
                  </a:cubicBezTo>
                  <a:close/>
                  <a:moveTo>
                    <a:pt x="86296" y="48823"/>
                  </a:moveTo>
                  <a:cubicBezTo>
                    <a:pt x="86296" y="48823"/>
                    <a:pt x="86297" y="48823"/>
                    <a:pt x="86297" y="48824"/>
                  </a:cubicBezTo>
                  <a:cubicBezTo>
                    <a:pt x="86301" y="48827"/>
                    <a:pt x="86305" y="48831"/>
                    <a:pt x="86310" y="48833"/>
                  </a:cubicBezTo>
                  <a:lnTo>
                    <a:pt x="86310" y="48833"/>
                  </a:lnTo>
                  <a:cubicBezTo>
                    <a:pt x="86305" y="48830"/>
                    <a:pt x="86300" y="48826"/>
                    <a:pt x="86296" y="48823"/>
                  </a:cubicBezTo>
                  <a:close/>
                  <a:moveTo>
                    <a:pt x="84017" y="47852"/>
                  </a:moveTo>
                  <a:cubicBezTo>
                    <a:pt x="84025" y="47852"/>
                    <a:pt x="84034" y="47853"/>
                    <a:pt x="84042" y="47856"/>
                  </a:cubicBezTo>
                  <a:cubicBezTo>
                    <a:pt x="84825" y="48019"/>
                    <a:pt x="85650" y="48337"/>
                    <a:pt x="86296" y="48823"/>
                  </a:cubicBezTo>
                  <a:lnTo>
                    <a:pt x="86296" y="48823"/>
                  </a:lnTo>
                  <a:cubicBezTo>
                    <a:pt x="86152" y="48679"/>
                    <a:pt x="85993" y="48549"/>
                    <a:pt x="85827" y="48434"/>
                  </a:cubicBezTo>
                  <a:cubicBezTo>
                    <a:pt x="85654" y="48325"/>
                    <a:pt x="85466" y="48231"/>
                    <a:pt x="85271" y="48159"/>
                  </a:cubicBezTo>
                  <a:cubicBezTo>
                    <a:pt x="85203" y="48139"/>
                    <a:pt x="85231" y="48042"/>
                    <a:pt x="85294" y="48042"/>
                  </a:cubicBezTo>
                  <a:cubicBezTo>
                    <a:pt x="85298" y="48042"/>
                    <a:pt x="85302" y="48043"/>
                    <a:pt x="85307" y="48043"/>
                  </a:cubicBezTo>
                  <a:lnTo>
                    <a:pt x="85300" y="48043"/>
                  </a:lnTo>
                  <a:cubicBezTo>
                    <a:pt x="85704" y="48130"/>
                    <a:pt x="86167" y="48354"/>
                    <a:pt x="86441" y="48679"/>
                  </a:cubicBezTo>
                  <a:cubicBezTo>
                    <a:pt x="86509" y="48753"/>
                    <a:pt x="86440" y="48849"/>
                    <a:pt x="86362" y="48849"/>
                  </a:cubicBezTo>
                  <a:cubicBezTo>
                    <a:pt x="86344" y="48849"/>
                    <a:pt x="86327" y="48844"/>
                    <a:pt x="86310" y="48833"/>
                  </a:cubicBezTo>
                  <a:lnTo>
                    <a:pt x="86310" y="48833"/>
                  </a:lnTo>
                  <a:cubicBezTo>
                    <a:pt x="86315" y="48837"/>
                    <a:pt x="86320" y="48841"/>
                    <a:pt x="86326" y="48846"/>
                  </a:cubicBezTo>
                  <a:cubicBezTo>
                    <a:pt x="86423" y="48919"/>
                    <a:pt x="86366" y="49064"/>
                    <a:pt x="86268" y="49064"/>
                  </a:cubicBezTo>
                  <a:cubicBezTo>
                    <a:pt x="86250" y="49064"/>
                    <a:pt x="86230" y="49059"/>
                    <a:pt x="86210" y="49048"/>
                  </a:cubicBezTo>
                  <a:cubicBezTo>
                    <a:pt x="85480" y="48629"/>
                    <a:pt x="84801" y="48275"/>
                    <a:pt x="83999" y="48007"/>
                  </a:cubicBezTo>
                  <a:cubicBezTo>
                    <a:pt x="83906" y="47981"/>
                    <a:pt x="83935" y="47852"/>
                    <a:pt x="84017" y="47852"/>
                  </a:cubicBezTo>
                  <a:close/>
                  <a:moveTo>
                    <a:pt x="6368" y="49519"/>
                  </a:moveTo>
                  <a:cubicBezTo>
                    <a:pt x="6459" y="49519"/>
                    <a:pt x="6548" y="49525"/>
                    <a:pt x="6634" y="49539"/>
                  </a:cubicBezTo>
                  <a:cubicBezTo>
                    <a:pt x="6735" y="49568"/>
                    <a:pt x="6735" y="49713"/>
                    <a:pt x="6634" y="49749"/>
                  </a:cubicBezTo>
                  <a:lnTo>
                    <a:pt x="6634" y="49756"/>
                  </a:lnTo>
                  <a:cubicBezTo>
                    <a:pt x="6374" y="49792"/>
                    <a:pt x="6106" y="49785"/>
                    <a:pt x="5846" y="49836"/>
                  </a:cubicBezTo>
                  <a:cubicBezTo>
                    <a:pt x="5586" y="49901"/>
                    <a:pt x="5341" y="49995"/>
                    <a:pt x="5095" y="50103"/>
                  </a:cubicBezTo>
                  <a:cubicBezTo>
                    <a:pt x="5083" y="50108"/>
                    <a:pt x="5072" y="50110"/>
                    <a:pt x="5062" y="50110"/>
                  </a:cubicBezTo>
                  <a:cubicBezTo>
                    <a:pt x="4985" y="50110"/>
                    <a:pt x="4960" y="49981"/>
                    <a:pt x="5030" y="49937"/>
                  </a:cubicBezTo>
                  <a:cubicBezTo>
                    <a:pt x="5387" y="49695"/>
                    <a:pt x="5901" y="49519"/>
                    <a:pt x="6368" y="49519"/>
                  </a:cubicBezTo>
                  <a:close/>
                  <a:moveTo>
                    <a:pt x="109146" y="49929"/>
                  </a:moveTo>
                  <a:cubicBezTo>
                    <a:pt x="109155" y="49929"/>
                    <a:pt x="109165" y="49932"/>
                    <a:pt x="109175" y="49937"/>
                  </a:cubicBezTo>
                  <a:cubicBezTo>
                    <a:pt x="109486" y="50067"/>
                    <a:pt x="109790" y="50226"/>
                    <a:pt x="110093" y="50363"/>
                  </a:cubicBezTo>
                  <a:cubicBezTo>
                    <a:pt x="110198" y="50413"/>
                    <a:pt x="110134" y="50557"/>
                    <a:pt x="110041" y="50557"/>
                  </a:cubicBezTo>
                  <a:cubicBezTo>
                    <a:pt x="110025" y="50557"/>
                    <a:pt x="110009" y="50553"/>
                    <a:pt x="109992" y="50544"/>
                  </a:cubicBezTo>
                  <a:lnTo>
                    <a:pt x="109985" y="50544"/>
                  </a:lnTo>
                  <a:cubicBezTo>
                    <a:pt x="109696" y="50378"/>
                    <a:pt x="109392" y="50226"/>
                    <a:pt x="109110" y="50052"/>
                  </a:cubicBezTo>
                  <a:cubicBezTo>
                    <a:pt x="109042" y="50015"/>
                    <a:pt x="109086" y="49929"/>
                    <a:pt x="109146" y="49929"/>
                  </a:cubicBezTo>
                  <a:close/>
                  <a:moveTo>
                    <a:pt x="108417" y="50240"/>
                  </a:moveTo>
                  <a:cubicBezTo>
                    <a:pt x="108915" y="50247"/>
                    <a:pt x="109472" y="50385"/>
                    <a:pt x="109876" y="50695"/>
                  </a:cubicBezTo>
                  <a:lnTo>
                    <a:pt x="109869" y="50695"/>
                  </a:lnTo>
                  <a:cubicBezTo>
                    <a:pt x="109962" y="50757"/>
                    <a:pt x="109906" y="50888"/>
                    <a:pt x="109816" y="50888"/>
                  </a:cubicBezTo>
                  <a:cubicBezTo>
                    <a:pt x="109801" y="50888"/>
                    <a:pt x="109785" y="50884"/>
                    <a:pt x="109768" y="50876"/>
                  </a:cubicBezTo>
                  <a:cubicBezTo>
                    <a:pt x="109508" y="50746"/>
                    <a:pt x="109255" y="50602"/>
                    <a:pt x="108966" y="50522"/>
                  </a:cubicBezTo>
                  <a:cubicBezTo>
                    <a:pt x="108895" y="50504"/>
                    <a:pt x="108528" y="50425"/>
                    <a:pt x="108249" y="50425"/>
                  </a:cubicBezTo>
                  <a:cubicBezTo>
                    <a:pt x="108072" y="50425"/>
                    <a:pt x="107931" y="50457"/>
                    <a:pt x="107925" y="50558"/>
                  </a:cubicBezTo>
                  <a:cubicBezTo>
                    <a:pt x="107925" y="50594"/>
                    <a:pt x="107896" y="50615"/>
                    <a:pt x="107868" y="50615"/>
                  </a:cubicBezTo>
                  <a:cubicBezTo>
                    <a:pt x="107845" y="50615"/>
                    <a:pt x="107823" y="50602"/>
                    <a:pt x="107817" y="50573"/>
                  </a:cubicBezTo>
                  <a:cubicBezTo>
                    <a:pt x="107716" y="50240"/>
                    <a:pt x="108214" y="50240"/>
                    <a:pt x="108417" y="50240"/>
                  </a:cubicBezTo>
                  <a:close/>
                  <a:moveTo>
                    <a:pt x="6605" y="50096"/>
                  </a:moveTo>
                  <a:cubicBezTo>
                    <a:pt x="6692" y="50103"/>
                    <a:pt x="6706" y="50226"/>
                    <a:pt x="6620" y="50255"/>
                  </a:cubicBezTo>
                  <a:lnTo>
                    <a:pt x="6627" y="50255"/>
                  </a:lnTo>
                  <a:cubicBezTo>
                    <a:pt x="6193" y="50399"/>
                    <a:pt x="5774" y="50493"/>
                    <a:pt x="5377" y="50710"/>
                  </a:cubicBezTo>
                  <a:cubicBezTo>
                    <a:pt x="4994" y="50941"/>
                    <a:pt x="4647" y="51223"/>
                    <a:pt x="4343" y="51555"/>
                  </a:cubicBezTo>
                  <a:cubicBezTo>
                    <a:pt x="4332" y="51568"/>
                    <a:pt x="4319" y="51574"/>
                    <a:pt x="4305" y="51574"/>
                  </a:cubicBezTo>
                  <a:cubicBezTo>
                    <a:pt x="4264" y="51574"/>
                    <a:pt x="4224" y="51526"/>
                    <a:pt x="4257" y="51483"/>
                  </a:cubicBezTo>
                  <a:cubicBezTo>
                    <a:pt x="4748" y="50746"/>
                    <a:pt x="5687" y="50096"/>
                    <a:pt x="6605" y="50096"/>
                  </a:cubicBezTo>
                  <a:close/>
                  <a:moveTo>
                    <a:pt x="40582" y="54338"/>
                  </a:moveTo>
                  <a:cubicBezTo>
                    <a:pt x="40633" y="54338"/>
                    <a:pt x="40685" y="54377"/>
                    <a:pt x="40677" y="54446"/>
                  </a:cubicBezTo>
                  <a:cubicBezTo>
                    <a:pt x="40670" y="54800"/>
                    <a:pt x="40345" y="55154"/>
                    <a:pt x="40027" y="55270"/>
                  </a:cubicBezTo>
                  <a:cubicBezTo>
                    <a:pt x="40019" y="55272"/>
                    <a:pt x="40013" y="55273"/>
                    <a:pt x="40006" y="55273"/>
                  </a:cubicBezTo>
                  <a:cubicBezTo>
                    <a:pt x="39949" y="55273"/>
                    <a:pt x="39931" y="55194"/>
                    <a:pt x="39976" y="55161"/>
                  </a:cubicBezTo>
                  <a:cubicBezTo>
                    <a:pt x="40114" y="55075"/>
                    <a:pt x="40236" y="54966"/>
                    <a:pt x="40323" y="54829"/>
                  </a:cubicBezTo>
                  <a:cubicBezTo>
                    <a:pt x="40395" y="54699"/>
                    <a:pt x="40453" y="54562"/>
                    <a:pt x="40497" y="54417"/>
                  </a:cubicBezTo>
                  <a:cubicBezTo>
                    <a:pt x="40503" y="54363"/>
                    <a:pt x="40542" y="54338"/>
                    <a:pt x="40582" y="54338"/>
                  </a:cubicBezTo>
                  <a:close/>
                  <a:moveTo>
                    <a:pt x="40904" y="54968"/>
                  </a:moveTo>
                  <a:cubicBezTo>
                    <a:pt x="40965" y="54968"/>
                    <a:pt x="41034" y="55024"/>
                    <a:pt x="41010" y="55096"/>
                  </a:cubicBezTo>
                  <a:cubicBezTo>
                    <a:pt x="40806" y="55727"/>
                    <a:pt x="40170" y="56135"/>
                    <a:pt x="39519" y="56135"/>
                  </a:cubicBezTo>
                  <a:cubicBezTo>
                    <a:pt x="39476" y="56135"/>
                    <a:pt x="39434" y="56133"/>
                    <a:pt x="39391" y="56130"/>
                  </a:cubicBezTo>
                  <a:cubicBezTo>
                    <a:pt x="39311" y="56122"/>
                    <a:pt x="39311" y="56007"/>
                    <a:pt x="39391" y="56007"/>
                  </a:cubicBezTo>
                  <a:cubicBezTo>
                    <a:pt x="39402" y="56007"/>
                    <a:pt x="39414" y="56007"/>
                    <a:pt x="39425" y="56007"/>
                  </a:cubicBezTo>
                  <a:cubicBezTo>
                    <a:pt x="40074" y="56007"/>
                    <a:pt x="40580" y="55606"/>
                    <a:pt x="40829" y="55017"/>
                  </a:cubicBezTo>
                  <a:cubicBezTo>
                    <a:pt x="40844" y="54983"/>
                    <a:pt x="40873" y="54968"/>
                    <a:pt x="40904" y="54968"/>
                  </a:cubicBezTo>
                  <a:close/>
                  <a:moveTo>
                    <a:pt x="104763" y="56392"/>
                  </a:moveTo>
                  <a:cubicBezTo>
                    <a:pt x="104779" y="56392"/>
                    <a:pt x="104796" y="56398"/>
                    <a:pt x="104811" y="56411"/>
                  </a:cubicBezTo>
                  <a:cubicBezTo>
                    <a:pt x="105058" y="56632"/>
                    <a:pt x="105379" y="56754"/>
                    <a:pt x="105706" y="56754"/>
                  </a:cubicBezTo>
                  <a:cubicBezTo>
                    <a:pt x="105733" y="56754"/>
                    <a:pt x="105759" y="56753"/>
                    <a:pt x="105786" y="56751"/>
                  </a:cubicBezTo>
                  <a:cubicBezTo>
                    <a:pt x="105789" y="56751"/>
                    <a:pt x="105791" y="56751"/>
                    <a:pt x="105793" y="56751"/>
                  </a:cubicBezTo>
                  <a:cubicBezTo>
                    <a:pt x="105931" y="56751"/>
                    <a:pt x="105928" y="56968"/>
                    <a:pt x="105786" y="56968"/>
                  </a:cubicBezTo>
                  <a:cubicBezTo>
                    <a:pt x="105382" y="56968"/>
                    <a:pt x="104991" y="56802"/>
                    <a:pt x="104710" y="56505"/>
                  </a:cubicBezTo>
                  <a:cubicBezTo>
                    <a:pt x="104665" y="56455"/>
                    <a:pt x="104710" y="56392"/>
                    <a:pt x="104763" y="56392"/>
                  </a:cubicBezTo>
                  <a:close/>
                  <a:moveTo>
                    <a:pt x="103947" y="56369"/>
                  </a:moveTo>
                  <a:cubicBezTo>
                    <a:pt x="103974" y="56369"/>
                    <a:pt x="104000" y="56384"/>
                    <a:pt x="104009" y="56419"/>
                  </a:cubicBezTo>
                  <a:cubicBezTo>
                    <a:pt x="104175" y="56939"/>
                    <a:pt x="104630" y="57214"/>
                    <a:pt x="105158" y="57235"/>
                  </a:cubicBezTo>
                  <a:cubicBezTo>
                    <a:pt x="105244" y="57235"/>
                    <a:pt x="105266" y="57380"/>
                    <a:pt x="105179" y="57394"/>
                  </a:cubicBezTo>
                  <a:lnTo>
                    <a:pt x="105172" y="57394"/>
                  </a:lnTo>
                  <a:cubicBezTo>
                    <a:pt x="105127" y="57400"/>
                    <a:pt x="105082" y="57403"/>
                    <a:pt x="105038" y="57403"/>
                  </a:cubicBezTo>
                  <a:cubicBezTo>
                    <a:pt x="104501" y="57403"/>
                    <a:pt x="103999" y="56975"/>
                    <a:pt x="103878" y="56455"/>
                  </a:cubicBezTo>
                  <a:cubicBezTo>
                    <a:pt x="103865" y="56403"/>
                    <a:pt x="103907" y="56369"/>
                    <a:pt x="103947" y="56369"/>
                  </a:cubicBezTo>
                  <a:close/>
                  <a:moveTo>
                    <a:pt x="76041" y="57023"/>
                  </a:moveTo>
                  <a:cubicBezTo>
                    <a:pt x="76059" y="57023"/>
                    <a:pt x="76076" y="57030"/>
                    <a:pt x="76086" y="57047"/>
                  </a:cubicBezTo>
                  <a:cubicBezTo>
                    <a:pt x="76253" y="57415"/>
                    <a:pt x="76586" y="57578"/>
                    <a:pt x="76967" y="57578"/>
                  </a:cubicBezTo>
                  <a:cubicBezTo>
                    <a:pt x="76998" y="57578"/>
                    <a:pt x="77030" y="57577"/>
                    <a:pt x="77062" y="57575"/>
                  </a:cubicBezTo>
                  <a:cubicBezTo>
                    <a:pt x="77068" y="57574"/>
                    <a:pt x="77074" y="57573"/>
                    <a:pt x="77080" y="57573"/>
                  </a:cubicBezTo>
                  <a:cubicBezTo>
                    <a:pt x="77180" y="57573"/>
                    <a:pt x="77199" y="57735"/>
                    <a:pt x="77083" y="57756"/>
                  </a:cubicBezTo>
                  <a:cubicBezTo>
                    <a:pt x="77029" y="57767"/>
                    <a:pt x="76975" y="57772"/>
                    <a:pt x="76921" y="57772"/>
                  </a:cubicBezTo>
                  <a:cubicBezTo>
                    <a:pt x="76512" y="57772"/>
                    <a:pt x="76120" y="57473"/>
                    <a:pt x="75992" y="57083"/>
                  </a:cubicBezTo>
                  <a:lnTo>
                    <a:pt x="75985" y="57083"/>
                  </a:lnTo>
                  <a:cubicBezTo>
                    <a:pt x="75971" y="57050"/>
                    <a:pt x="76007" y="57023"/>
                    <a:pt x="76041" y="57023"/>
                  </a:cubicBezTo>
                  <a:close/>
                  <a:moveTo>
                    <a:pt x="75419" y="56566"/>
                  </a:moveTo>
                  <a:cubicBezTo>
                    <a:pt x="75438" y="56566"/>
                    <a:pt x="75458" y="56577"/>
                    <a:pt x="75465" y="56599"/>
                  </a:cubicBezTo>
                  <a:cubicBezTo>
                    <a:pt x="75515" y="56917"/>
                    <a:pt x="75653" y="57206"/>
                    <a:pt x="75862" y="57452"/>
                  </a:cubicBezTo>
                  <a:cubicBezTo>
                    <a:pt x="76064" y="57690"/>
                    <a:pt x="76317" y="57806"/>
                    <a:pt x="76570" y="57972"/>
                  </a:cubicBezTo>
                  <a:cubicBezTo>
                    <a:pt x="76626" y="58028"/>
                    <a:pt x="76594" y="58124"/>
                    <a:pt x="76514" y="58124"/>
                  </a:cubicBezTo>
                  <a:cubicBezTo>
                    <a:pt x="76511" y="58124"/>
                    <a:pt x="76508" y="58124"/>
                    <a:pt x="76505" y="58124"/>
                  </a:cubicBezTo>
                  <a:cubicBezTo>
                    <a:pt x="75833" y="58023"/>
                    <a:pt x="75407" y="57228"/>
                    <a:pt x="75371" y="56614"/>
                  </a:cubicBezTo>
                  <a:cubicBezTo>
                    <a:pt x="75371" y="56582"/>
                    <a:pt x="75395" y="56566"/>
                    <a:pt x="75419" y="56566"/>
                  </a:cubicBezTo>
                  <a:close/>
                  <a:moveTo>
                    <a:pt x="46245" y="62630"/>
                  </a:moveTo>
                  <a:cubicBezTo>
                    <a:pt x="46257" y="62630"/>
                    <a:pt x="46269" y="62635"/>
                    <a:pt x="46278" y="62648"/>
                  </a:cubicBezTo>
                  <a:cubicBezTo>
                    <a:pt x="46574" y="63117"/>
                    <a:pt x="47065" y="63414"/>
                    <a:pt x="47614" y="63464"/>
                  </a:cubicBezTo>
                  <a:cubicBezTo>
                    <a:pt x="47721" y="63478"/>
                    <a:pt x="47730" y="63638"/>
                    <a:pt x="47622" y="63638"/>
                  </a:cubicBezTo>
                  <a:cubicBezTo>
                    <a:pt x="47619" y="63638"/>
                    <a:pt x="47617" y="63638"/>
                    <a:pt x="47614" y="63638"/>
                  </a:cubicBezTo>
                  <a:cubicBezTo>
                    <a:pt x="47007" y="63602"/>
                    <a:pt x="46465" y="63240"/>
                    <a:pt x="46198" y="62698"/>
                  </a:cubicBezTo>
                  <a:cubicBezTo>
                    <a:pt x="46183" y="62662"/>
                    <a:pt x="46215" y="62630"/>
                    <a:pt x="46245" y="62630"/>
                  </a:cubicBezTo>
                  <a:close/>
                  <a:moveTo>
                    <a:pt x="44858" y="61908"/>
                  </a:moveTo>
                  <a:cubicBezTo>
                    <a:pt x="44874" y="61908"/>
                    <a:pt x="44891" y="61918"/>
                    <a:pt x="44897" y="61940"/>
                  </a:cubicBezTo>
                  <a:cubicBezTo>
                    <a:pt x="45042" y="62395"/>
                    <a:pt x="45302" y="62807"/>
                    <a:pt x="45656" y="63125"/>
                  </a:cubicBezTo>
                  <a:cubicBezTo>
                    <a:pt x="46039" y="63457"/>
                    <a:pt x="46451" y="63573"/>
                    <a:pt x="46913" y="63732"/>
                  </a:cubicBezTo>
                  <a:cubicBezTo>
                    <a:pt x="47029" y="63752"/>
                    <a:pt x="47017" y="63914"/>
                    <a:pt x="46912" y="63914"/>
                  </a:cubicBezTo>
                  <a:cubicBezTo>
                    <a:pt x="46905" y="63914"/>
                    <a:pt x="46899" y="63914"/>
                    <a:pt x="46892" y="63912"/>
                  </a:cubicBezTo>
                  <a:lnTo>
                    <a:pt x="46892" y="63920"/>
                  </a:lnTo>
                  <a:cubicBezTo>
                    <a:pt x="46888" y="63920"/>
                    <a:pt x="46885" y="63920"/>
                    <a:pt x="46881" y="63920"/>
                  </a:cubicBezTo>
                  <a:cubicBezTo>
                    <a:pt x="45881" y="63920"/>
                    <a:pt x="44962" y="62890"/>
                    <a:pt x="44825" y="61954"/>
                  </a:cubicBezTo>
                  <a:cubicBezTo>
                    <a:pt x="44817" y="61925"/>
                    <a:pt x="44837" y="61908"/>
                    <a:pt x="44858" y="61908"/>
                  </a:cubicBezTo>
                  <a:close/>
                  <a:moveTo>
                    <a:pt x="15962" y="64514"/>
                  </a:moveTo>
                  <a:cubicBezTo>
                    <a:pt x="16041" y="64514"/>
                    <a:pt x="16119" y="64596"/>
                    <a:pt x="16064" y="64678"/>
                  </a:cubicBezTo>
                  <a:cubicBezTo>
                    <a:pt x="15542" y="65474"/>
                    <a:pt x="14522" y="65894"/>
                    <a:pt x="13580" y="65894"/>
                  </a:cubicBezTo>
                  <a:cubicBezTo>
                    <a:pt x="13452" y="65894"/>
                    <a:pt x="13326" y="65886"/>
                    <a:pt x="13203" y="65871"/>
                  </a:cubicBezTo>
                  <a:cubicBezTo>
                    <a:pt x="13109" y="65863"/>
                    <a:pt x="13102" y="65726"/>
                    <a:pt x="13203" y="65726"/>
                  </a:cubicBezTo>
                  <a:cubicBezTo>
                    <a:pt x="13220" y="65726"/>
                    <a:pt x="13236" y="65726"/>
                    <a:pt x="13253" y="65726"/>
                  </a:cubicBezTo>
                  <a:cubicBezTo>
                    <a:pt x="14333" y="65726"/>
                    <a:pt x="15122" y="65267"/>
                    <a:pt x="15891" y="64541"/>
                  </a:cubicBezTo>
                  <a:cubicBezTo>
                    <a:pt x="15912" y="64522"/>
                    <a:pt x="15937" y="64514"/>
                    <a:pt x="15962" y="64514"/>
                  </a:cubicBezTo>
                  <a:close/>
                  <a:moveTo>
                    <a:pt x="17426" y="61564"/>
                  </a:moveTo>
                  <a:cubicBezTo>
                    <a:pt x="17463" y="61564"/>
                    <a:pt x="17500" y="61584"/>
                    <a:pt x="17517" y="61629"/>
                  </a:cubicBezTo>
                  <a:cubicBezTo>
                    <a:pt x="17791" y="62698"/>
                    <a:pt x="17726" y="63862"/>
                    <a:pt x="17119" y="64801"/>
                  </a:cubicBezTo>
                  <a:cubicBezTo>
                    <a:pt x="16585" y="65632"/>
                    <a:pt x="15717" y="66189"/>
                    <a:pt x="14720" y="66217"/>
                  </a:cubicBezTo>
                  <a:cubicBezTo>
                    <a:pt x="14641" y="66217"/>
                    <a:pt x="14626" y="66095"/>
                    <a:pt x="14699" y="66080"/>
                  </a:cubicBezTo>
                  <a:cubicBezTo>
                    <a:pt x="16794" y="65733"/>
                    <a:pt x="17806" y="63638"/>
                    <a:pt x="17322" y="61687"/>
                  </a:cubicBezTo>
                  <a:cubicBezTo>
                    <a:pt x="17309" y="61612"/>
                    <a:pt x="17368" y="61564"/>
                    <a:pt x="17426" y="61564"/>
                  </a:cubicBezTo>
                  <a:close/>
                  <a:moveTo>
                    <a:pt x="97733" y="66494"/>
                  </a:moveTo>
                  <a:cubicBezTo>
                    <a:pt x="97747" y="66494"/>
                    <a:pt x="97762" y="66500"/>
                    <a:pt x="97772" y="66514"/>
                  </a:cubicBezTo>
                  <a:cubicBezTo>
                    <a:pt x="98105" y="66926"/>
                    <a:pt x="98531" y="67135"/>
                    <a:pt x="99044" y="67236"/>
                  </a:cubicBezTo>
                  <a:cubicBezTo>
                    <a:pt x="99162" y="67250"/>
                    <a:pt x="99140" y="67418"/>
                    <a:pt x="99035" y="67418"/>
                  </a:cubicBezTo>
                  <a:cubicBezTo>
                    <a:pt x="99031" y="67418"/>
                    <a:pt x="99027" y="67418"/>
                    <a:pt x="99022" y="67417"/>
                  </a:cubicBezTo>
                  <a:lnTo>
                    <a:pt x="99015" y="67424"/>
                  </a:lnTo>
                  <a:cubicBezTo>
                    <a:pt x="98466" y="67359"/>
                    <a:pt x="97975" y="67056"/>
                    <a:pt x="97671" y="66593"/>
                  </a:cubicBezTo>
                  <a:cubicBezTo>
                    <a:pt x="97638" y="66550"/>
                    <a:pt x="97688" y="66494"/>
                    <a:pt x="97733" y="66494"/>
                  </a:cubicBezTo>
                  <a:close/>
                  <a:moveTo>
                    <a:pt x="97210" y="66065"/>
                  </a:moveTo>
                  <a:cubicBezTo>
                    <a:pt x="97224" y="66065"/>
                    <a:pt x="97238" y="66074"/>
                    <a:pt x="97238" y="66095"/>
                  </a:cubicBezTo>
                  <a:cubicBezTo>
                    <a:pt x="97194" y="66709"/>
                    <a:pt x="97584" y="67164"/>
                    <a:pt x="98134" y="67374"/>
                  </a:cubicBezTo>
                  <a:cubicBezTo>
                    <a:pt x="98214" y="67400"/>
                    <a:pt x="98189" y="67521"/>
                    <a:pt x="98110" y="67521"/>
                  </a:cubicBezTo>
                  <a:cubicBezTo>
                    <a:pt x="98104" y="67521"/>
                    <a:pt x="98097" y="67520"/>
                    <a:pt x="98090" y="67518"/>
                  </a:cubicBezTo>
                  <a:cubicBezTo>
                    <a:pt x="97469" y="67381"/>
                    <a:pt x="97093" y="66694"/>
                    <a:pt x="97172" y="66095"/>
                  </a:cubicBezTo>
                  <a:cubicBezTo>
                    <a:pt x="97176" y="66076"/>
                    <a:pt x="97194" y="66065"/>
                    <a:pt x="97210" y="66065"/>
                  </a:cubicBezTo>
                  <a:close/>
                  <a:moveTo>
                    <a:pt x="49718" y="0"/>
                  </a:moveTo>
                  <a:cubicBezTo>
                    <a:pt x="42919" y="0"/>
                    <a:pt x="36119" y="18"/>
                    <a:pt x="29317" y="68"/>
                  </a:cubicBezTo>
                  <a:cubicBezTo>
                    <a:pt x="25690" y="90"/>
                    <a:pt x="22055" y="126"/>
                    <a:pt x="18427" y="177"/>
                  </a:cubicBezTo>
                  <a:cubicBezTo>
                    <a:pt x="14850" y="220"/>
                    <a:pt x="11266" y="184"/>
                    <a:pt x="7696" y="365"/>
                  </a:cubicBezTo>
                  <a:cubicBezTo>
                    <a:pt x="6374" y="430"/>
                    <a:pt x="4994" y="581"/>
                    <a:pt x="3787" y="1152"/>
                  </a:cubicBezTo>
                  <a:cubicBezTo>
                    <a:pt x="2378" y="1810"/>
                    <a:pt x="1539" y="3002"/>
                    <a:pt x="1229" y="4505"/>
                  </a:cubicBezTo>
                  <a:cubicBezTo>
                    <a:pt x="882" y="6153"/>
                    <a:pt x="969" y="7916"/>
                    <a:pt x="911" y="9585"/>
                  </a:cubicBezTo>
                  <a:cubicBezTo>
                    <a:pt x="860" y="11356"/>
                    <a:pt x="802" y="13126"/>
                    <a:pt x="752" y="14897"/>
                  </a:cubicBezTo>
                  <a:cubicBezTo>
                    <a:pt x="521" y="22210"/>
                    <a:pt x="195" y="29530"/>
                    <a:pt x="109" y="36843"/>
                  </a:cubicBezTo>
                  <a:cubicBezTo>
                    <a:pt x="65" y="40290"/>
                    <a:pt x="0" y="43751"/>
                    <a:pt x="210" y="47191"/>
                  </a:cubicBezTo>
                  <a:cubicBezTo>
                    <a:pt x="412" y="50428"/>
                    <a:pt x="954" y="53694"/>
                    <a:pt x="2479" y="56592"/>
                  </a:cubicBezTo>
                  <a:cubicBezTo>
                    <a:pt x="2732" y="55552"/>
                    <a:pt x="3021" y="54518"/>
                    <a:pt x="3483" y="53557"/>
                  </a:cubicBezTo>
                  <a:cubicBezTo>
                    <a:pt x="3989" y="52495"/>
                    <a:pt x="4741" y="51483"/>
                    <a:pt x="5803" y="50934"/>
                  </a:cubicBezTo>
                  <a:cubicBezTo>
                    <a:pt x="6429" y="50610"/>
                    <a:pt x="7143" y="50429"/>
                    <a:pt x="7857" y="50429"/>
                  </a:cubicBezTo>
                  <a:cubicBezTo>
                    <a:pt x="8148" y="50429"/>
                    <a:pt x="8438" y="50459"/>
                    <a:pt x="8722" y="50522"/>
                  </a:cubicBezTo>
                  <a:cubicBezTo>
                    <a:pt x="9669" y="50739"/>
                    <a:pt x="10442" y="51360"/>
                    <a:pt x="10782" y="52278"/>
                  </a:cubicBezTo>
                  <a:cubicBezTo>
                    <a:pt x="11288" y="53622"/>
                    <a:pt x="10861" y="55255"/>
                    <a:pt x="10608" y="56614"/>
                  </a:cubicBezTo>
                  <a:cubicBezTo>
                    <a:pt x="10334" y="58124"/>
                    <a:pt x="9900" y="59620"/>
                    <a:pt x="9676" y="61130"/>
                  </a:cubicBezTo>
                  <a:cubicBezTo>
                    <a:pt x="9452" y="62633"/>
                    <a:pt x="9481" y="64288"/>
                    <a:pt x="10536" y="65495"/>
                  </a:cubicBezTo>
                  <a:cubicBezTo>
                    <a:pt x="11370" y="66443"/>
                    <a:pt x="12521" y="66880"/>
                    <a:pt x="13686" y="66880"/>
                  </a:cubicBezTo>
                  <a:cubicBezTo>
                    <a:pt x="15076" y="66880"/>
                    <a:pt x="16486" y="66258"/>
                    <a:pt x="17394" y="65141"/>
                  </a:cubicBezTo>
                  <a:cubicBezTo>
                    <a:pt x="18276" y="64057"/>
                    <a:pt x="18449" y="62706"/>
                    <a:pt x="18073" y="61383"/>
                  </a:cubicBezTo>
                  <a:cubicBezTo>
                    <a:pt x="17669" y="59988"/>
                    <a:pt x="16838" y="58767"/>
                    <a:pt x="16274" y="57438"/>
                  </a:cubicBezTo>
                  <a:cubicBezTo>
                    <a:pt x="15291" y="55132"/>
                    <a:pt x="15313" y="52307"/>
                    <a:pt x="16881" y="50255"/>
                  </a:cubicBezTo>
                  <a:cubicBezTo>
                    <a:pt x="17893" y="48936"/>
                    <a:pt x="19565" y="48098"/>
                    <a:pt x="21228" y="48098"/>
                  </a:cubicBezTo>
                  <a:cubicBezTo>
                    <a:pt x="21834" y="48098"/>
                    <a:pt x="22438" y="48209"/>
                    <a:pt x="23009" y="48448"/>
                  </a:cubicBezTo>
                  <a:cubicBezTo>
                    <a:pt x="24324" y="48997"/>
                    <a:pt x="25213" y="50168"/>
                    <a:pt x="26427" y="50883"/>
                  </a:cubicBezTo>
                  <a:cubicBezTo>
                    <a:pt x="26961" y="51203"/>
                    <a:pt x="27579" y="51442"/>
                    <a:pt x="28201" y="51442"/>
                  </a:cubicBezTo>
                  <a:cubicBezTo>
                    <a:pt x="28396" y="51442"/>
                    <a:pt x="28590" y="51419"/>
                    <a:pt x="28783" y="51368"/>
                  </a:cubicBezTo>
                  <a:cubicBezTo>
                    <a:pt x="29375" y="51209"/>
                    <a:pt x="29874" y="50811"/>
                    <a:pt x="30358" y="50464"/>
                  </a:cubicBezTo>
                  <a:cubicBezTo>
                    <a:pt x="30806" y="50146"/>
                    <a:pt x="31261" y="49821"/>
                    <a:pt x="31818" y="49713"/>
                  </a:cubicBezTo>
                  <a:cubicBezTo>
                    <a:pt x="31938" y="49688"/>
                    <a:pt x="32055" y="49677"/>
                    <a:pt x="32169" y="49677"/>
                  </a:cubicBezTo>
                  <a:cubicBezTo>
                    <a:pt x="32587" y="49677"/>
                    <a:pt x="32975" y="49824"/>
                    <a:pt x="33371" y="49995"/>
                  </a:cubicBezTo>
                  <a:cubicBezTo>
                    <a:pt x="33707" y="50140"/>
                    <a:pt x="34037" y="50286"/>
                    <a:pt x="34400" y="50286"/>
                  </a:cubicBezTo>
                  <a:cubicBezTo>
                    <a:pt x="34451" y="50286"/>
                    <a:pt x="34503" y="50283"/>
                    <a:pt x="34556" y="50276"/>
                  </a:cubicBezTo>
                  <a:cubicBezTo>
                    <a:pt x="34874" y="50226"/>
                    <a:pt x="35178" y="50117"/>
                    <a:pt x="35460" y="49958"/>
                  </a:cubicBezTo>
                  <a:cubicBezTo>
                    <a:pt x="35922" y="49734"/>
                    <a:pt x="36385" y="49438"/>
                    <a:pt x="36912" y="49373"/>
                  </a:cubicBezTo>
                  <a:cubicBezTo>
                    <a:pt x="36979" y="49365"/>
                    <a:pt x="37045" y="49360"/>
                    <a:pt x="37108" y="49360"/>
                  </a:cubicBezTo>
                  <a:cubicBezTo>
                    <a:pt x="38012" y="49360"/>
                    <a:pt x="38521" y="50200"/>
                    <a:pt x="38582" y="51064"/>
                  </a:cubicBezTo>
                  <a:cubicBezTo>
                    <a:pt x="38675" y="52451"/>
                    <a:pt x="37505" y="53665"/>
                    <a:pt x="37830" y="55053"/>
                  </a:cubicBezTo>
                  <a:cubicBezTo>
                    <a:pt x="38052" y="55996"/>
                    <a:pt x="38869" y="56494"/>
                    <a:pt x="39698" y="56494"/>
                  </a:cubicBezTo>
                  <a:cubicBezTo>
                    <a:pt x="40322" y="56494"/>
                    <a:pt x="40954" y="56211"/>
                    <a:pt x="41342" y="55624"/>
                  </a:cubicBezTo>
                  <a:cubicBezTo>
                    <a:pt x="42108" y="54468"/>
                    <a:pt x="41291" y="53073"/>
                    <a:pt x="40959" y="51909"/>
                  </a:cubicBezTo>
                  <a:cubicBezTo>
                    <a:pt x="40684" y="50956"/>
                    <a:pt x="40706" y="49872"/>
                    <a:pt x="41595" y="49243"/>
                  </a:cubicBezTo>
                  <a:cubicBezTo>
                    <a:pt x="41991" y="48963"/>
                    <a:pt x="42465" y="48830"/>
                    <a:pt x="42940" y="48830"/>
                  </a:cubicBezTo>
                  <a:cubicBezTo>
                    <a:pt x="43471" y="48830"/>
                    <a:pt x="44004" y="48996"/>
                    <a:pt x="44435" y="49308"/>
                  </a:cubicBezTo>
                  <a:cubicBezTo>
                    <a:pt x="46863" y="51064"/>
                    <a:pt x="45642" y="54670"/>
                    <a:pt x="45143" y="57033"/>
                  </a:cubicBezTo>
                  <a:cubicBezTo>
                    <a:pt x="44970" y="57857"/>
                    <a:pt x="44796" y="58680"/>
                    <a:pt x="44623" y="59512"/>
                  </a:cubicBezTo>
                  <a:cubicBezTo>
                    <a:pt x="44507" y="60010"/>
                    <a:pt x="44420" y="60523"/>
                    <a:pt x="44363" y="61036"/>
                  </a:cubicBezTo>
                  <a:cubicBezTo>
                    <a:pt x="44341" y="61318"/>
                    <a:pt x="44334" y="61600"/>
                    <a:pt x="44348" y="61875"/>
                  </a:cubicBezTo>
                  <a:cubicBezTo>
                    <a:pt x="44442" y="63204"/>
                    <a:pt x="45280" y="64230"/>
                    <a:pt x="46559" y="64606"/>
                  </a:cubicBezTo>
                  <a:cubicBezTo>
                    <a:pt x="46873" y="64697"/>
                    <a:pt x="47196" y="64743"/>
                    <a:pt x="47516" y="64743"/>
                  </a:cubicBezTo>
                  <a:cubicBezTo>
                    <a:pt x="48319" y="64743"/>
                    <a:pt x="49102" y="64451"/>
                    <a:pt x="49659" y="63826"/>
                  </a:cubicBezTo>
                  <a:cubicBezTo>
                    <a:pt x="50556" y="62828"/>
                    <a:pt x="50678" y="61390"/>
                    <a:pt x="50490" y="60111"/>
                  </a:cubicBezTo>
                  <a:cubicBezTo>
                    <a:pt x="50288" y="58724"/>
                    <a:pt x="49681" y="57459"/>
                    <a:pt x="49139" y="56180"/>
                  </a:cubicBezTo>
                  <a:cubicBezTo>
                    <a:pt x="48604" y="54923"/>
                    <a:pt x="48012" y="53463"/>
                    <a:pt x="48185" y="52061"/>
                  </a:cubicBezTo>
                  <a:cubicBezTo>
                    <a:pt x="48269" y="51352"/>
                    <a:pt x="48738" y="50384"/>
                    <a:pt x="49532" y="50384"/>
                  </a:cubicBezTo>
                  <a:cubicBezTo>
                    <a:pt x="49627" y="50384"/>
                    <a:pt x="49728" y="50398"/>
                    <a:pt x="49833" y="50428"/>
                  </a:cubicBezTo>
                  <a:cubicBezTo>
                    <a:pt x="50664" y="50667"/>
                    <a:pt x="50830" y="51685"/>
                    <a:pt x="51278" y="52292"/>
                  </a:cubicBezTo>
                  <a:cubicBezTo>
                    <a:pt x="51495" y="52583"/>
                    <a:pt x="51709" y="52698"/>
                    <a:pt x="51916" y="52698"/>
                  </a:cubicBezTo>
                  <a:cubicBezTo>
                    <a:pt x="52518" y="52698"/>
                    <a:pt x="53065" y="51734"/>
                    <a:pt x="53468" y="51310"/>
                  </a:cubicBezTo>
                  <a:cubicBezTo>
                    <a:pt x="53766" y="50983"/>
                    <a:pt x="54134" y="50775"/>
                    <a:pt x="54579" y="50775"/>
                  </a:cubicBezTo>
                  <a:cubicBezTo>
                    <a:pt x="54587" y="50775"/>
                    <a:pt x="54595" y="50775"/>
                    <a:pt x="54602" y="50775"/>
                  </a:cubicBezTo>
                  <a:cubicBezTo>
                    <a:pt x="55282" y="50789"/>
                    <a:pt x="55881" y="51187"/>
                    <a:pt x="56553" y="51245"/>
                  </a:cubicBezTo>
                  <a:cubicBezTo>
                    <a:pt x="56641" y="51252"/>
                    <a:pt x="56728" y="51256"/>
                    <a:pt x="56814" y="51256"/>
                  </a:cubicBezTo>
                  <a:cubicBezTo>
                    <a:pt x="57956" y="51256"/>
                    <a:pt x="59010" y="50616"/>
                    <a:pt x="59957" y="50045"/>
                  </a:cubicBezTo>
                  <a:cubicBezTo>
                    <a:pt x="60961" y="49438"/>
                    <a:pt x="61988" y="48766"/>
                    <a:pt x="63151" y="48520"/>
                  </a:cubicBezTo>
                  <a:cubicBezTo>
                    <a:pt x="63478" y="48451"/>
                    <a:pt x="63809" y="48422"/>
                    <a:pt x="64143" y="48422"/>
                  </a:cubicBezTo>
                  <a:cubicBezTo>
                    <a:pt x="66003" y="48422"/>
                    <a:pt x="67960" y="49326"/>
                    <a:pt x="69796" y="49326"/>
                  </a:cubicBezTo>
                  <a:cubicBezTo>
                    <a:pt x="70603" y="49326"/>
                    <a:pt x="71385" y="49152"/>
                    <a:pt x="72126" y="48650"/>
                  </a:cubicBezTo>
                  <a:cubicBezTo>
                    <a:pt x="72155" y="48636"/>
                    <a:pt x="72177" y="48622"/>
                    <a:pt x="72206" y="48622"/>
                  </a:cubicBezTo>
                  <a:cubicBezTo>
                    <a:pt x="72227" y="48585"/>
                    <a:pt x="72249" y="48556"/>
                    <a:pt x="72271" y="48528"/>
                  </a:cubicBezTo>
                  <a:cubicBezTo>
                    <a:pt x="72625" y="48043"/>
                    <a:pt x="73174" y="47747"/>
                    <a:pt x="73774" y="47711"/>
                  </a:cubicBezTo>
                  <a:cubicBezTo>
                    <a:pt x="73786" y="47711"/>
                    <a:pt x="73799" y="47711"/>
                    <a:pt x="73812" y="47711"/>
                  </a:cubicBezTo>
                  <a:cubicBezTo>
                    <a:pt x="74585" y="47711"/>
                    <a:pt x="75290" y="48141"/>
                    <a:pt x="75645" y="48831"/>
                  </a:cubicBezTo>
                  <a:cubicBezTo>
                    <a:pt x="76072" y="49684"/>
                    <a:pt x="76007" y="50811"/>
                    <a:pt x="75891" y="51722"/>
                  </a:cubicBezTo>
                  <a:cubicBezTo>
                    <a:pt x="75674" y="53348"/>
                    <a:pt x="74554" y="55248"/>
                    <a:pt x="75031" y="56896"/>
                  </a:cubicBezTo>
                  <a:cubicBezTo>
                    <a:pt x="75118" y="57192"/>
                    <a:pt x="75255" y="57474"/>
                    <a:pt x="75436" y="57719"/>
                  </a:cubicBezTo>
                  <a:cubicBezTo>
                    <a:pt x="75789" y="58211"/>
                    <a:pt x="76308" y="58485"/>
                    <a:pt x="76835" y="58485"/>
                  </a:cubicBezTo>
                  <a:cubicBezTo>
                    <a:pt x="77215" y="58485"/>
                    <a:pt x="77599" y="58343"/>
                    <a:pt x="77929" y="58037"/>
                  </a:cubicBezTo>
                  <a:cubicBezTo>
                    <a:pt x="78630" y="57387"/>
                    <a:pt x="78861" y="56383"/>
                    <a:pt x="78716" y="55465"/>
                  </a:cubicBezTo>
                  <a:cubicBezTo>
                    <a:pt x="78427" y="53543"/>
                    <a:pt x="76664" y="51555"/>
                    <a:pt x="77423" y="49554"/>
                  </a:cubicBezTo>
                  <a:cubicBezTo>
                    <a:pt x="77676" y="48903"/>
                    <a:pt x="78225" y="48304"/>
                    <a:pt x="78940" y="48217"/>
                  </a:cubicBezTo>
                  <a:cubicBezTo>
                    <a:pt x="79002" y="48208"/>
                    <a:pt x="79065" y="48204"/>
                    <a:pt x="79128" y="48204"/>
                  </a:cubicBezTo>
                  <a:cubicBezTo>
                    <a:pt x="79711" y="48204"/>
                    <a:pt x="80314" y="48559"/>
                    <a:pt x="80523" y="49120"/>
                  </a:cubicBezTo>
                  <a:cubicBezTo>
                    <a:pt x="80653" y="49474"/>
                    <a:pt x="80581" y="49836"/>
                    <a:pt x="80451" y="50175"/>
                  </a:cubicBezTo>
                  <a:cubicBezTo>
                    <a:pt x="80285" y="50609"/>
                    <a:pt x="79923" y="51143"/>
                    <a:pt x="80176" y="51613"/>
                  </a:cubicBezTo>
                  <a:cubicBezTo>
                    <a:pt x="80334" y="51907"/>
                    <a:pt x="80627" y="52041"/>
                    <a:pt x="80927" y="52041"/>
                  </a:cubicBezTo>
                  <a:cubicBezTo>
                    <a:pt x="81188" y="52041"/>
                    <a:pt x="81455" y="51939"/>
                    <a:pt x="81643" y="51751"/>
                  </a:cubicBezTo>
                  <a:cubicBezTo>
                    <a:pt x="82084" y="51317"/>
                    <a:pt x="82062" y="50746"/>
                    <a:pt x="82004" y="50182"/>
                  </a:cubicBezTo>
                  <a:cubicBezTo>
                    <a:pt x="81968" y="49929"/>
                    <a:pt x="81976" y="49677"/>
                    <a:pt x="82019" y="49431"/>
                  </a:cubicBezTo>
                  <a:cubicBezTo>
                    <a:pt x="82113" y="48961"/>
                    <a:pt x="82387" y="48593"/>
                    <a:pt x="82973" y="48470"/>
                  </a:cubicBezTo>
                  <a:cubicBezTo>
                    <a:pt x="83090" y="48444"/>
                    <a:pt x="83206" y="48433"/>
                    <a:pt x="83318" y="48433"/>
                  </a:cubicBezTo>
                  <a:cubicBezTo>
                    <a:pt x="84008" y="48433"/>
                    <a:pt x="84606" y="48871"/>
                    <a:pt x="85141" y="49294"/>
                  </a:cubicBezTo>
                  <a:cubicBezTo>
                    <a:pt x="85969" y="49952"/>
                    <a:pt x="86935" y="50610"/>
                    <a:pt x="88033" y="50610"/>
                  </a:cubicBezTo>
                  <a:cubicBezTo>
                    <a:pt x="88057" y="50610"/>
                    <a:pt x="88080" y="50609"/>
                    <a:pt x="88103" y="50609"/>
                  </a:cubicBezTo>
                  <a:cubicBezTo>
                    <a:pt x="89049" y="50588"/>
                    <a:pt x="89721" y="49730"/>
                    <a:pt x="90646" y="49730"/>
                  </a:cubicBezTo>
                  <a:cubicBezTo>
                    <a:pt x="90682" y="49730"/>
                    <a:pt x="90719" y="49732"/>
                    <a:pt x="90756" y="49734"/>
                  </a:cubicBezTo>
                  <a:cubicBezTo>
                    <a:pt x="91232" y="49763"/>
                    <a:pt x="91652" y="50009"/>
                    <a:pt x="92063" y="50233"/>
                  </a:cubicBezTo>
                  <a:cubicBezTo>
                    <a:pt x="92548" y="50508"/>
                    <a:pt x="93061" y="50753"/>
                    <a:pt x="93617" y="50840"/>
                  </a:cubicBezTo>
                  <a:cubicBezTo>
                    <a:pt x="93739" y="50862"/>
                    <a:pt x="93856" y="50871"/>
                    <a:pt x="93967" y="50871"/>
                  </a:cubicBezTo>
                  <a:cubicBezTo>
                    <a:pt x="94456" y="50871"/>
                    <a:pt x="94862" y="50685"/>
                    <a:pt x="95344" y="50479"/>
                  </a:cubicBezTo>
                  <a:cubicBezTo>
                    <a:pt x="95587" y="50366"/>
                    <a:pt x="95853" y="50306"/>
                    <a:pt x="96119" y="50306"/>
                  </a:cubicBezTo>
                  <a:cubicBezTo>
                    <a:pt x="96193" y="50306"/>
                    <a:pt x="96268" y="50310"/>
                    <a:pt x="96341" y="50320"/>
                  </a:cubicBezTo>
                  <a:cubicBezTo>
                    <a:pt x="98314" y="50551"/>
                    <a:pt x="98777" y="52957"/>
                    <a:pt x="98820" y="54576"/>
                  </a:cubicBezTo>
                  <a:cubicBezTo>
                    <a:pt x="98863" y="56628"/>
                    <a:pt x="98278" y="58637"/>
                    <a:pt x="97714" y="60588"/>
                  </a:cubicBezTo>
                  <a:cubicBezTo>
                    <a:pt x="97418" y="61622"/>
                    <a:pt x="97115" y="62655"/>
                    <a:pt x="96898" y="63710"/>
                  </a:cubicBezTo>
                  <a:cubicBezTo>
                    <a:pt x="96775" y="64281"/>
                    <a:pt x="96681" y="64859"/>
                    <a:pt x="96623" y="65437"/>
                  </a:cubicBezTo>
                  <a:cubicBezTo>
                    <a:pt x="96573" y="65957"/>
                    <a:pt x="96537" y="66550"/>
                    <a:pt x="96826" y="67020"/>
                  </a:cubicBezTo>
                  <a:cubicBezTo>
                    <a:pt x="97144" y="67540"/>
                    <a:pt x="97823" y="67836"/>
                    <a:pt x="98379" y="68024"/>
                  </a:cubicBezTo>
                  <a:cubicBezTo>
                    <a:pt x="98759" y="68157"/>
                    <a:pt x="99160" y="68243"/>
                    <a:pt x="99560" y="68243"/>
                  </a:cubicBezTo>
                  <a:cubicBezTo>
                    <a:pt x="99723" y="68243"/>
                    <a:pt x="99887" y="68229"/>
                    <a:pt x="100049" y="68197"/>
                  </a:cubicBezTo>
                  <a:cubicBezTo>
                    <a:pt x="100995" y="68017"/>
                    <a:pt x="101725" y="67294"/>
                    <a:pt x="102144" y="66463"/>
                  </a:cubicBezTo>
                  <a:cubicBezTo>
                    <a:pt x="103206" y="64360"/>
                    <a:pt x="102267" y="61896"/>
                    <a:pt x="101696" y="59793"/>
                  </a:cubicBezTo>
                  <a:cubicBezTo>
                    <a:pt x="101385" y="58615"/>
                    <a:pt x="101067" y="57445"/>
                    <a:pt x="100749" y="56267"/>
                  </a:cubicBezTo>
                  <a:cubicBezTo>
                    <a:pt x="100475" y="55270"/>
                    <a:pt x="100164" y="54222"/>
                    <a:pt x="100258" y="53174"/>
                  </a:cubicBezTo>
                  <a:cubicBezTo>
                    <a:pt x="100330" y="52365"/>
                    <a:pt x="100656" y="51628"/>
                    <a:pt x="101328" y="51143"/>
                  </a:cubicBezTo>
                  <a:cubicBezTo>
                    <a:pt x="101706" y="50865"/>
                    <a:pt x="102187" y="50674"/>
                    <a:pt x="102663" y="50674"/>
                  </a:cubicBezTo>
                  <a:cubicBezTo>
                    <a:pt x="102842" y="50674"/>
                    <a:pt x="103020" y="50701"/>
                    <a:pt x="103192" y="50761"/>
                  </a:cubicBezTo>
                  <a:cubicBezTo>
                    <a:pt x="105027" y="51396"/>
                    <a:pt x="104103" y="53723"/>
                    <a:pt x="103705" y="54966"/>
                  </a:cubicBezTo>
                  <a:cubicBezTo>
                    <a:pt x="103358" y="56065"/>
                    <a:pt x="103373" y="57430"/>
                    <a:pt x="104637" y="57900"/>
                  </a:cubicBezTo>
                  <a:cubicBezTo>
                    <a:pt x="104833" y="57971"/>
                    <a:pt x="105025" y="58004"/>
                    <a:pt x="105209" y="58004"/>
                  </a:cubicBezTo>
                  <a:cubicBezTo>
                    <a:pt x="106150" y="58004"/>
                    <a:pt x="106887" y="57148"/>
                    <a:pt x="106971" y="56180"/>
                  </a:cubicBezTo>
                  <a:cubicBezTo>
                    <a:pt x="107116" y="54590"/>
                    <a:pt x="105931" y="51989"/>
                    <a:pt x="107947" y="51086"/>
                  </a:cubicBezTo>
                  <a:cubicBezTo>
                    <a:pt x="108138" y="51000"/>
                    <a:pt x="108319" y="50965"/>
                    <a:pt x="108493" y="50965"/>
                  </a:cubicBezTo>
                  <a:cubicBezTo>
                    <a:pt x="109117" y="50965"/>
                    <a:pt x="109657" y="51416"/>
                    <a:pt x="110267" y="51642"/>
                  </a:cubicBezTo>
                  <a:cubicBezTo>
                    <a:pt x="110476" y="51718"/>
                    <a:pt x="110691" y="51754"/>
                    <a:pt x="110904" y="51754"/>
                  </a:cubicBezTo>
                  <a:cubicBezTo>
                    <a:pt x="111626" y="51754"/>
                    <a:pt x="112325" y="51346"/>
                    <a:pt x="112687" y="50710"/>
                  </a:cubicBezTo>
                  <a:cubicBezTo>
                    <a:pt x="112651" y="49084"/>
                    <a:pt x="112637" y="47458"/>
                    <a:pt x="112658" y="45832"/>
                  </a:cubicBezTo>
                  <a:cubicBezTo>
                    <a:pt x="112731" y="38635"/>
                    <a:pt x="113338" y="31452"/>
                    <a:pt x="114472" y="24341"/>
                  </a:cubicBezTo>
                  <a:cubicBezTo>
                    <a:pt x="115043" y="20772"/>
                    <a:pt x="115744" y="17216"/>
                    <a:pt x="116098" y="13618"/>
                  </a:cubicBezTo>
                  <a:cubicBezTo>
                    <a:pt x="116286" y="11825"/>
                    <a:pt x="116351" y="10026"/>
                    <a:pt x="116301" y="8219"/>
                  </a:cubicBezTo>
                  <a:cubicBezTo>
                    <a:pt x="116279" y="7323"/>
                    <a:pt x="116207" y="6427"/>
                    <a:pt x="116098" y="5531"/>
                  </a:cubicBezTo>
                  <a:cubicBezTo>
                    <a:pt x="115990" y="4715"/>
                    <a:pt x="115918" y="3768"/>
                    <a:pt x="115462" y="3053"/>
                  </a:cubicBezTo>
                  <a:cubicBezTo>
                    <a:pt x="114595" y="1701"/>
                    <a:pt x="112449" y="1738"/>
                    <a:pt x="111040" y="1564"/>
                  </a:cubicBezTo>
                  <a:cubicBezTo>
                    <a:pt x="109226" y="1347"/>
                    <a:pt x="107412" y="1152"/>
                    <a:pt x="105591" y="993"/>
                  </a:cubicBezTo>
                  <a:cubicBezTo>
                    <a:pt x="102029" y="682"/>
                    <a:pt x="98459" y="480"/>
                    <a:pt x="94882" y="343"/>
                  </a:cubicBezTo>
                  <a:cubicBezTo>
                    <a:pt x="87641" y="68"/>
                    <a:pt x="80386" y="68"/>
                    <a:pt x="73138" y="47"/>
                  </a:cubicBezTo>
                  <a:cubicBezTo>
                    <a:pt x="65331" y="23"/>
                    <a:pt x="57525" y="0"/>
                    <a:pt x="497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3"/>
            <p:cNvGrpSpPr/>
            <p:nvPr/>
          </p:nvGrpSpPr>
          <p:grpSpPr>
            <a:xfrm>
              <a:off x="151122" y="6693"/>
              <a:ext cx="8885686" cy="5748411"/>
              <a:chOff x="4562925" y="2021475"/>
              <a:chExt cx="2675525" cy="1749950"/>
            </a:xfrm>
          </p:grpSpPr>
          <p:sp>
            <p:nvSpPr>
              <p:cNvPr id="79" name="Google Shape;79;p3"/>
              <p:cNvSpPr/>
              <p:nvPr/>
            </p:nvSpPr>
            <p:spPr>
              <a:xfrm>
                <a:off x="7224800" y="2788775"/>
                <a:ext cx="13650" cy="56175"/>
              </a:xfrm>
              <a:custGeom>
                <a:rect b="b" l="l" r="r" t="t"/>
                <a:pathLst>
                  <a:path extrusionOk="0" h="2247" w="546">
                    <a:moveTo>
                      <a:pt x="94" y="1"/>
                    </a:moveTo>
                    <a:cubicBezTo>
                      <a:pt x="47" y="1"/>
                      <a:pt x="0" y="39"/>
                      <a:pt x="18" y="96"/>
                    </a:cubicBezTo>
                    <a:cubicBezTo>
                      <a:pt x="90" y="487"/>
                      <a:pt x="170" y="877"/>
                      <a:pt x="206" y="1274"/>
                    </a:cubicBezTo>
                    <a:cubicBezTo>
                      <a:pt x="242" y="1578"/>
                      <a:pt x="235" y="1889"/>
                      <a:pt x="300" y="2185"/>
                    </a:cubicBezTo>
                    <a:cubicBezTo>
                      <a:pt x="309" y="2228"/>
                      <a:pt x="338" y="2246"/>
                      <a:pt x="369" y="2246"/>
                    </a:cubicBezTo>
                    <a:cubicBezTo>
                      <a:pt x="411" y="2246"/>
                      <a:pt x="458" y="2213"/>
                      <a:pt x="466" y="2163"/>
                    </a:cubicBezTo>
                    <a:cubicBezTo>
                      <a:pt x="545" y="1506"/>
                      <a:pt x="357" y="682"/>
                      <a:pt x="170" y="53"/>
                    </a:cubicBezTo>
                    <a:cubicBezTo>
                      <a:pt x="155" y="16"/>
                      <a:pt x="125" y="1"/>
                      <a:pt x="9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221625" y="2813975"/>
                <a:ext cx="4525" cy="28850"/>
              </a:xfrm>
              <a:custGeom>
                <a:rect b="b" l="l" r="r" t="t"/>
                <a:pathLst>
                  <a:path extrusionOk="0" h="1154" w="181">
                    <a:moveTo>
                      <a:pt x="91" y="1"/>
                    </a:moveTo>
                    <a:cubicBezTo>
                      <a:pt x="56" y="1"/>
                      <a:pt x="22" y="24"/>
                      <a:pt x="22" y="71"/>
                    </a:cubicBezTo>
                    <a:cubicBezTo>
                      <a:pt x="15" y="404"/>
                      <a:pt x="8" y="736"/>
                      <a:pt x="0" y="1061"/>
                    </a:cubicBezTo>
                    <a:cubicBezTo>
                      <a:pt x="0" y="1123"/>
                      <a:pt x="45" y="1153"/>
                      <a:pt x="91" y="1153"/>
                    </a:cubicBezTo>
                    <a:cubicBezTo>
                      <a:pt x="136" y="1153"/>
                      <a:pt x="181" y="1123"/>
                      <a:pt x="181" y="1061"/>
                    </a:cubicBezTo>
                    <a:cubicBezTo>
                      <a:pt x="174" y="736"/>
                      <a:pt x="166" y="404"/>
                      <a:pt x="159" y="71"/>
                    </a:cubicBezTo>
                    <a:cubicBezTo>
                      <a:pt x="159" y="24"/>
                      <a:pt x="125" y="1"/>
                      <a:pt x="9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119725" y="3351400"/>
                <a:ext cx="86375" cy="86425"/>
              </a:xfrm>
              <a:custGeom>
                <a:rect b="b" l="l" r="r" t="t"/>
                <a:pathLst>
                  <a:path extrusionOk="0" h="3457" w="3455">
                    <a:moveTo>
                      <a:pt x="774" y="0"/>
                    </a:moveTo>
                    <a:cubicBezTo>
                      <a:pt x="1" y="470"/>
                      <a:pt x="232" y="2002"/>
                      <a:pt x="644" y="2616"/>
                    </a:cubicBezTo>
                    <a:cubicBezTo>
                      <a:pt x="926" y="3045"/>
                      <a:pt x="1508" y="3456"/>
                      <a:pt x="2060" y="3456"/>
                    </a:cubicBezTo>
                    <a:cubicBezTo>
                      <a:pt x="2299" y="3456"/>
                      <a:pt x="2532" y="3379"/>
                      <a:pt x="2732" y="3194"/>
                    </a:cubicBezTo>
                    <a:cubicBezTo>
                      <a:pt x="3455" y="2515"/>
                      <a:pt x="2147" y="1864"/>
                      <a:pt x="1858" y="1315"/>
                    </a:cubicBezTo>
                    <a:cubicBezTo>
                      <a:pt x="1721" y="1062"/>
                      <a:pt x="1735" y="846"/>
                      <a:pt x="1800" y="571"/>
                    </a:cubicBezTo>
                    <a:cubicBezTo>
                      <a:pt x="1921" y="63"/>
                      <a:pt x="1623" y="12"/>
                      <a:pt x="1281" y="12"/>
                    </a:cubicBezTo>
                    <a:cubicBezTo>
                      <a:pt x="1196" y="12"/>
                      <a:pt x="1107" y="15"/>
                      <a:pt x="1022" y="15"/>
                    </a:cubicBezTo>
                    <a:cubicBezTo>
                      <a:pt x="939" y="15"/>
                      <a:pt x="860" y="12"/>
                      <a:pt x="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7183175" y="3129775"/>
                <a:ext cx="29000" cy="15675"/>
              </a:xfrm>
              <a:custGeom>
                <a:rect b="b" l="l" r="r" t="t"/>
                <a:pathLst>
                  <a:path extrusionOk="0" h="627" w="1160">
                    <a:moveTo>
                      <a:pt x="108" y="1"/>
                    </a:moveTo>
                    <a:cubicBezTo>
                      <a:pt x="43" y="1"/>
                      <a:pt x="1" y="83"/>
                      <a:pt x="64" y="121"/>
                    </a:cubicBezTo>
                    <a:cubicBezTo>
                      <a:pt x="353" y="295"/>
                      <a:pt x="657" y="447"/>
                      <a:pt x="946" y="613"/>
                    </a:cubicBezTo>
                    <a:cubicBezTo>
                      <a:pt x="963" y="622"/>
                      <a:pt x="981" y="626"/>
                      <a:pt x="997" y="626"/>
                    </a:cubicBezTo>
                    <a:cubicBezTo>
                      <a:pt x="1095" y="626"/>
                      <a:pt x="1159" y="482"/>
                      <a:pt x="1054" y="432"/>
                    </a:cubicBezTo>
                    <a:cubicBezTo>
                      <a:pt x="743" y="288"/>
                      <a:pt x="447" y="136"/>
                      <a:pt x="136" y="6"/>
                    </a:cubicBezTo>
                    <a:cubicBezTo>
                      <a:pt x="127" y="2"/>
                      <a:pt x="117" y="1"/>
                      <a:pt x="108"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7136175" y="3467725"/>
                <a:ext cx="49150" cy="44650"/>
              </a:xfrm>
              <a:custGeom>
                <a:rect b="b" l="l" r="r" t="t"/>
                <a:pathLst>
                  <a:path extrusionOk="0" h="1786" w="1966">
                    <a:moveTo>
                      <a:pt x="810" y="1"/>
                    </a:moveTo>
                    <a:cubicBezTo>
                      <a:pt x="362" y="160"/>
                      <a:pt x="0" y="630"/>
                      <a:pt x="145" y="1128"/>
                    </a:cubicBezTo>
                    <a:cubicBezTo>
                      <a:pt x="253" y="1507"/>
                      <a:pt x="611" y="1785"/>
                      <a:pt x="994" y="1785"/>
                    </a:cubicBezTo>
                    <a:cubicBezTo>
                      <a:pt x="1072" y="1785"/>
                      <a:pt x="1151" y="1774"/>
                      <a:pt x="1229" y="1750"/>
                    </a:cubicBezTo>
                    <a:cubicBezTo>
                      <a:pt x="1727" y="1598"/>
                      <a:pt x="1966" y="1020"/>
                      <a:pt x="1720" y="550"/>
                    </a:cubicBezTo>
                    <a:cubicBezTo>
                      <a:pt x="1525" y="232"/>
                      <a:pt x="1185" y="23"/>
                      <a:pt x="8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7150075" y="3137500"/>
                <a:ext cx="56050" cy="16150"/>
              </a:xfrm>
              <a:custGeom>
                <a:rect b="b" l="l" r="r" t="t"/>
                <a:pathLst>
                  <a:path extrusionOk="0" h="646" w="2242">
                    <a:moveTo>
                      <a:pt x="694" y="0"/>
                    </a:moveTo>
                    <a:cubicBezTo>
                      <a:pt x="492" y="0"/>
                      <a:pt x="1" y="7"/>
                      <a:pt x="95" y="333"/>
                    </a:cubicBezTo>
                    <a:cubicBezTo>
                      <a:pt x="104" y="362"/>
                      <a:pt x="128" y="375"/>
                      <a:pt x="152" y="375"/>
                    </a:cubicBezTo>
                    <a:cubicBezTo>
                      <a:pt x="181" y="375"/>
                      <a:pt x="210" y="354"/>
                      <a:pt x="210" y="318"/>
                    </a:cubicBezTo>
                    <a:cubicBezTo>
                      <a:pt x="216" y="215"/>
                      <a:pt x="362" y="182"/>
                      <a:pt x="543" y="182"/>
                    </a:cubicBezTo>
                    <a:cubicBezTo>
                      <a:pt x="818" y="182"/>
                      <a:pt x="1174" y="257"/>
                      <a:pt x="1244" y="275"/>
                    </a:cubicBezTo>
                    <a:cubicBezTo>
                      <a:pt x="1540" y="354"/>
                      <a:pt x="1786" y="499"/>
                      <a:pt x="2053" y="636"/>
                    </a:cubicBezTo>
                    <a:cubicBezTo>
                      <a:pt x="2067" y="643"/>
                      <a:pt x="2082" y="646"/>
                      <a:pt x="2095" y="646"/>
                    </a:cubicBezTo>
                    <a:cubicBezTo>
                      <a:pt x="2183" y="646"/>
                      <a:pt x="2242" y="518"/>
                      <a:pt x="2154" y="455"/>
                    </a:cubicBezTo>
                    <a:cubicBezTo>
                      <a:pt x="1757" y="145"/>
                      <a:pt x="1200" y="7"/>
                      <a:pt x="694"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7073825" y="3291300"/>
                <a:ext cx="31475" cy="14400"/>
              </a:xfrm>
              <a:custGeom>
                <a:rect b="b" l="l" r="r" t="t"/>
                <a:pathLst>
                  <a:path extrusionOk="0" h="576" w="1259">
                    <a:moveTo>
                      <a:pt x="98" y="0"/>
                    </a:moveTo>
                    <a:cubicBezTo>
                      <a:pt x="45" y="0"/>
                      <a:pt x="0" y="63"/>
                      <a:pt x="45" y="113"/>
                    </a:cubicBezTo>
                    <a:cubicBezTo>
                      <a:pt x="326" y="410"/>
                      <a:pt x="717" y="576"/>
                      <a:pt x="1121" y="576"/>
                    </a:cubicBezTo>
                    <a:cubicBezTo>
                      <a:pt x="1256" y="576"/>
                      <a:pt x="1258" y="359"/>
                      <a:pt x="1128" y="359"/>
                    </a:cubicBezTo>
                    <a:cubicBezTo>
                      <a:pt x="1126" y="359"/>
                      <a:pt x="1123" y="359"/>
                      <a:pt x="1121" y="359"/>
                    </a:cubicBezTo>
                    <a:cubicBezTo>
                      <a:pt x="1094" y="361"/>
                      <a:pt x="1067" y="362"/>
                      <a:pt x="1040" y="362"/>
                    </a:cubicBezTo>
                    <a:cubicBezTo>
                      <a:pt x="708" y="362"/>
                      <a:pt x="393" y="240"/>
                      <a:pt x="146" y="19"/>
                    </a:cubicBezTo>
                    <a:cubicBezTo>
                      <a:pt x="131" y="6"/>
                      <a:pt x="114" y="0"/>
                      <a:pt x="9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7053725" y="3290700"/>
                <a:ext cx="35125" cy="25900"/>
              </a:xfrm>
              <a:custGeom>
                <a:rect b="b" l="l" r="r" t="t"/>
                <a:pathLst>
                  <a:path extrusionOk="0" h="1036" w="1405">
                    <a:moveTo>
                      <a:pt x="84" y="1"/>
                    </a:moveTo>
                    <a:cubicBezTo>
                      <a:pt x="43" y="1"/>
                      <a:pt x="0" y="35"/>
                      <a:pt x="17" y="87"/>
                    </a:cubicBezTo>
                    <a:cubicBezTo>
                      <a:pt x="138" y="607"/>
                      <a:pt x="640" y="1035"/>
                      <a:pt x="1177" y="1035"/>
                    </a:cubicBezTo>
                    <a:cubicBezTo>
                      <a:pt x="1221" y="1035"/>
                      <a:pt x="1266" y="1032"/>
                      <a:pt x="1311" y="1026"/>
                    </a:cubicBezTo>
                    <a:cubicBezTo>
                      <a:pt x="1405" y="1012"/>
                      <a:pt x="1383" y="867"/>
                      <a:pt x="1289" y="867"/>
                    </a:cubicBezTo>
                    <a:cubicBezTo>
                      <a:pt x="762" y="846"/>
                      <a:pt x="314" y="571"/>
                      <a:pt x="148" y="51"/>
                    </a:cubicBezTo>
                    <a:cubicBezTo>
                      <a:pt x="139" y="16"/>
                      <a:pt x="112" y="1"/>
                      <a:pt x="8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6950625" y="3696150"/>
                <a:ext cx="53675" cy="61175"/>
              </a:xfrm>
              <a:custGeom>
                <a:rect b="b" l="l" r="r" t="t"/>
                <a:pathLst>
                  <a:path extrusionOk="0" h="2447" w="2147">
                    <a:moveTo>
                      <a:pt x="1398" y="1"/>
                    </a:moveTo>
                    <a:cubicBezTo>
                      <a:pt x="1387" y="1"/>
                      <a:pt x="1376" y="2"/>
                      <a:pt x="1367" y="5"/>
                    </a:cubicBezTo>
                    <a:cubicBezTo>
                      <a:pt x="1150" y="85"/>
                      <a:pt x="1099" y="352"/>
                      <a:pt x="1099" y="525"/>
                    </a:cubicBezTo>
                    <a:cubicBezTo>
                      <a:pt x="1099" y="663"/>
                      <a:pt x="1063" y="800"/>
                      <a:pt x="998" y="923"/>
                    </a:cubicBezTo>
                    <a:cubicBezTo>
                      <a:pt x="810" y="1241"/>
                      <a:pt x="449" y="1385"/>
                      <a:pt x="203" y="1653"/>
                    </a:cubicBezTo>
                    <a:cubicBezTo>
                      <a:pt x="8" y="1790"/>
                      <a:pt x="1" y="1949"/>
                      <a:pt x="174" y="2137"/>
                    </a:cubicBezTo>
                    <a:cubicBezTo>
                      <a:pt x="168" y="2346"/>
                      <a:pt x="231" y="2446"/>
                      <a:pt x="364" y="2446"/>
                    </a:cubicBezTo>
                    <a:cubicBezTo>
                      <a:pt x="391" y="2446"/>
                      <a:pt x="422" y="2442"/>
                      <a:pt x="456" y="2433"/>
                    </a:cubicBezTo>
                    <a:cubicBezTo>
                      <a:pt x="483" y="2439"/>
                      <a:pt x="510" y="2442"/>
                      <a:pt x="537" y="2442"/>
                    </a:cubicBezTo>
                    <a:cubicBezTo>
                      <a:pt x="697" y="2442"/>
                      <a:pt x="856" y="2342"/>
                      <a:pt x="998" y="2274"/>
                    </a:cubicBezTo>
                    <a:cubicBezTo>
                      <a:pt x="1237" y="2158"/>
                      <a:pt x="1453" y="2014"/>
                      <a:pt x="1656" y="1841"/>
                    </a:cubicBezTo>
                    <a:cubicBezTo>
                      <a:pt x="2147" y="1349"/>
                      <a:pt x="1887" y="670"/>
                      <a:pt x="1677" y="121"/>
                    </a:cubicBezTo>
                    <a:cubicBezTo>
                      <a:pt x="1583" y="58"/>
                      <a:pt x="1473" y="1"/>
                      <a:pt x="13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6851100" y="3622375"/>
                <a:ext cx="101175" cy="95300"/>
              </a:xfrm>
              <a:custGeom>
                <a:rect b="b" l="l" r="r" t="t"/>
                <a:pathLst>
                  <a:path extrusionOk="0" h="3812" w="4047">
                    <a:moveTo>
                      <a:pt x="2704" y="757"/>
                    </a:moveTo>
                    <a:cubicBezTo>
                      <a:pt x="2713" y="757"/>
                      <a:pt x="2723" y="760"/>
                      <a:pt x="2732" y="766"/>
                    </a:cubicBezTo>
                    <a:cubicBezTo>
                      <a:pt x="3136" y="1005"/>
                      <a:pt x="3541" y="1583"/>
                      <a:pt x="3425" y="2082"/>
                    </a:cubicBezTo>
                    <a:cubicBezTo>
                      <a:pt x="3415" y="2114"/>
                      <a:pt x="3386" y="2130"/>
                      <a:pt x="3357" y="2130"/>
                    </a:cubicBezTo>
                    <a:cubicBezTo>
                      <a:pt x="3328" y="2130"/>
                      <a:pt x="3299" y="2114"/>
                      <a:pt x="3288" y="2082"/>
                    </a:cubicBezTo>
                    <a:cubicBezTo>
                      <a:pt x="3223" y="1850"/>
                      <a:pt x="3216" y="1619"/>
                      <a:pt x="3107" y="1395"/>
                    </a:cubicBezTo>
                    <a:cubicBezTo>
                      <a:pt x="2999" y="1186"/>
                      <a:pt x="2847" y="998"/>
                      <a:pt x="2667" y="846"/>
                    </a:cubicBezTo>
                    <a:cubicBezTo>
                      <a:pt x="2625" y="816"/>
                      <a:pt x="2662" y="757"/>
                      <a:pt x="2704" y="757"/>
                    </a:cubicBezTo>
                    <a:close/>
                    <a:moveTo>
                      <a:pt x="2719" y="1376"/>
                    </a:moveTo>
                    <a:cubicBezTo>
                      <a:pt x="2739" y="1376"/>
                      <a:pt x="2759" y="1387"/>
                      <a:pt x="2768" y="1410"/>
                    </a:cubicBezTo>
                    <a:cubicBezTo>
                      <a:pt x="2869" y="1677"/>
                      <a:pt x="2970" y="1944"/>
                      <a:pt x="3071" y="2212"/>
                    </a:cubicBezTo>
                    <a:cubicBezTo>
                      <a:pt x="3093" y="2264"/>
                      <a:pt x="3049" y="2301"/>
                      <a:pt x="3004" y="2301"/>
                    </a:cubicBezTo>
                    <a:cubicBezTo>
                      <a:pt x="2975" y="2301"/>
                      <a:pt x="2945" y="2285"/>
                      <a:pt x="2934" y="2248"/>
                    </a:cubicBezTo>
                    <a:cubicBezTo>
                      <a:pt x="2847" y="1981"/>
                      <a:pt x="2761" y="1706"/>
                      <a:pt x="2674" y="1439"/>
                    </a:cubicBezTo>
                    <a:cubicBezTo>
                      <a:pt x="2661" y="1400"/>
                      <a:pt x="2689" y="1376"/>
                      <a:pt x="2719" y="1376"/>
                    </a:cubicBezTo>
                    <a:close/>
                    <a:moveTo>
                      <a:pt x="1272" y="1"/>
                    </a:moveTo>
                    <a:cubicBezTo>
                      <a:pt x="419" y="456"/>
                      <a:pt x="0" y="1590"/>
                      <a:pt x="174" y="2515"/>
                    </a:cubicBezTo>
                    <a:cubicBezTo>
                      <a:pt x="338" y="3355"/>
                      <a:pt x="1068" y="3812"/>
                      <a:pt x="1847" y="3812"/>
                    </a:cubicBezTo>
                    <a:cubicBezTo>
                      <a:pt x="2060" y="3812"/>
                      <a:pt x="2276" y="3777"/>
                      <a:pt x="2486" y="3708"/>
                    </a:cubicBezTo>
                    <a:cubicBezTo>
                      <a:pt x="3483" y="3382"/>
                      <a:pt x="4047" y="2327"/>
                      <a:pt x="3765" y="1316"/>
                    </a:cubicBezTo>
                    <a:cubicBezTo>
                      <a:pt x="3523" y="459"/>
                      <a:pt x="2778" y="22"/>
                      <a:pt x="1969" y="22"/>
                    </a:cubicBezTo>
                    <a:cubicBezTo>
                      <a:pt x="1788" y="22"/>
                      <a:pt x="1605" y="44"/>
                      <a:pt x="1424" y="87"/>
                    </a:cubicBezTo>
                    <a:cubicBezTo>
                      <a:pt x="1414" y="89"/>
                      <a:pt x="1404" y="90"/>
                      <a:pt x="1395" y="90"/>
                    </a:cubicBezTo>
                    <a:cubicBezTo>
                      <a:pt x="1339" y="90"/>
                      <a:pt x="1284" y="56"/>
                      <a:pt x="12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6916725" y="3641300"/>
                <a:ext cx="22900" cy="34350"/>
              </a:xfrm>
              <a:custGeom>
                <a:rect b="b" l="l" r="r" t="t"/>
                <a:pathLst>
                  <a:path extrusionOk="0" h="1374" w="916">
                    <a:moveTo>
                      <a:pt x="79" y="0"/>
                    </a:moveTo>
                    <a:cubicBezTo>
                      <a:pt x="37" y="0"/>
                      <a:pt x="0" y="59"/>
                      <a:pt x="42" y="89"/>
                    </a:cubicBezTo>
                    <a:cubicBezTo>
                      <a:pt x="222" y="241"/>
                      <a:pt x="374" y="429"/>
                      <a:pt x="482" y="638"/>
                    </a:cubicBezTo>
                    <a:cubicBezTo>
                      <a:pt x="591" y="862"/>
                      <a:pt x="598" y="1093"/>
                      <a:pt x="663" y="1325"/>
                    </a:cubicBezTo>
                    <a:cubicBezTo>
                      <a:pt x="674" y="1357"/>
                      <a:pt x="703" y="1373"/>
                      <a:pt x="732" y="1373"/>
                    </a:cubicBezTo>
                    <a:cubicBezTo>
                      <a:pt x="761" y="1373"/>
                      <a:pt x="790" y="1357"/>
                      <a:pt x="800" y="1325"/>
                    </a:cubicBezTo>
                    <a:cubicBezTo>
                      <a:pt x="916" y="826"/>
                      <a:pt x="511" y="248"/>
                      <a:pt x="107" y="9"/>
                    </a:cubicBezTo>
                    <a:cubicBezTo>
                      <a:pt x="98" y="3"/>
                      <a:pt x="88" y="0"/>
                      <a:pt x="79"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6917600" y="3656775"/>
                <a:ext cx="10850" cy="23175"/>
              </a:xfrm>
              <a:custGeom>
                <a:rect b="b" l="l" r="r" t="t"/>
                <a:pathLst>
                  <a:path extrusionOk="0" h="927" w="434">
                    <a:moveTo>
                      <a:pt x="59" y="0"/>
                    </a:moveTo>
                    <a:cubicBezTo>
                      <a:pt x="29" y="0"/>
                      <a:pt x="1" y="24"/>
                      <a:pt x="14" y="63"/>
                    </a:cubicBezTo>
                    <a:cubicBezTo>
                      <a:pt x="101" y="337"/>
                      <a:pt x="187" y="605"/>
                      <a:pt x="274" y="879"/>
                    </a:cubicBezTo>
                    <a:cubicBezTo>
                      <a:pt x="285" y="912"/>
                      <a:pt x="313" y="926"/>
                      <a:pt x="341" y="926"/>
                    </a:cubicBezTo>
                    <a:cubicBezTo>
                      <a:pt x="387" y="926"/>
                      <a:pt x="434" y="889"/>
                      <a:pt x="411" y="836"/>
                    </a:cubicBezTo>
                    <a:cubicBezTo>
                      <a:pt x="310" y="568"/>
                      <a:pt x="209" y="301"/>
                      <a:pt x="108" y="34"/>
                    </a:cubicBezTo>
                    <a:cubicBezTo>
                      <a:pt x="99" y="11"/>
                      <a:pt x="79" y="0"/>
                      <a:pt x="59"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6898150" y="3543900"/>
                <a:ext cx="37875" cy="23075"/>
              </a:xfrm>
              <a:custGeom>
                <a:rect b="b" l="l" r="r" t="t"/>
                <a:pathLst>
                  <a:path extrusionOk="0" h="923" w="1515">
                    <a:moveTo>
                      <a:pt x="93" y="1"/>
                    </a:moveTo>
                    <a:cubicBezTo>
                      <a:pt x="47" y="1"/>
                      <a:pt x="0" y="53"/>
                      <a:pt x="33" y="97"/>
                    </a:cubicBezTo>
                    <a:cubicBezTo>
                      <a:pt x="337" y="560"/>
                      <a:pt x="828" y="863"/>
                      <a:pt x="1377" y="921"/>
                    </a:cubicBezTo>
                    <a:cubicBezTo>
                      <a:pt x="1384" y="922"/>
                      <a:pt x="1391" y="923"/>
                      <a:pt x="1397" y="923"/>
                    </a:cubicBezTo>
                    <a:cubicBezTo>
                      <a:pt x="1502" y="923"/>
                      <a:pt x="1515" y="761"/>
                      <a:pt x="1399" y="740"/>
                    </a:cubicBezTo>
                    <a:cubicBezTo>
                      <a:pt x="893" y="646"/>
                      <a:pt x="467" y="430"/>
                      <a:pt x="134" y="18"/>
                    </a:cubicBezTo>
                    <a:cubicBezTo>
                      <a:pt x="122" y="6"/>
                      <a:pt x="108" y="1"/>
                      <a:pt x="93"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6859400" y="2241350"/>
                <a:ext cx="38500" cy="6075"/>
              </a:xfrm>
              <a:custGeom>
                <a:rect b="b" l="l" r="r" t="t"/>
                <a:pathLst>
                  <a:path extrusionOk="0" h="243" w="1540">
                    <a:moveTo>
                      <a:pt x="1147" y="0"/>
                    </a:moveTo>
                    <a:cubicBezTo>
                      <a:pt x="806" y="0"/>
                      <a:pt x="462" y="21"/>
                      <a:pt x="123" y="33"/>
                    </a:cubicBezTo>
                    <a:cubicBezTo>
                      <a:pt x="1" y="33"/>
                      <a:pt x="1" y="214"/>
                      <a:pt x="123" y="214"/>
                    </a:cubicBezTo>
                    <a:cubicBezTo>
                      <a:pt x="448" y="219"/>
                      <a:pt x="777" y="242"/>
                      <a:pt x="1103" y="242"/>
                    </a:cubicBezTo>
                    <a:cubicBezTo>
                      <a:pt x="1198" y="242"/>
                      <a:pt x="1293" y="240"/>
                      <a:pt x="1388" y="235"/>
                    </a:cubicBezTo>
                    <a:cubicBezTo>
                      <a:pt x="1540" y="235"/>
                      <a:pt x="1540" y="4"/>
                      <a:pt x="1388" y="4"/>
                    </a:cubicBezTo>
                    <a:cubicBezTo>
                      <a:pt x="1308" y="1"/>
                      <a:pt x="1228" y="0"/>
                      <a:pt x="1147"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6884500" y="3533100"/>
                <a:ext cx="28050" cy="36425"/>
              </a:xfrm>
              <a:custGeom>
                <a:rect b="b" l="l" r="r" t="t"/>
                <a:pathLst>
                  <a:path extrusionOk="0" h="1457" w="1122">
                    <a:moveTo>
                      <a:pt x="121" y="1"/>
                    </a:moveTo>
                    <a:cubicBezTo>
                      <a:pt x="104" y="1"/>
                      <a:pt x="84" y="12"/>
                      <a:pt x="80" y="31"/>
                    </a:cubicBezTo>
                    <a:cubicBezTo>
                      <a:pt x="1" y="638"/>
                      <a:pt x="377" y="1324"/>
                      <a:pt x="998" y="1454"/>
                    </a:cubicBezTo>
                    <a:cubicBezTo>
                      <a:pt x="1005" y="1456"/>
                      <a:pt x="1012" y="1457"/>
                      <a:pt x="1018" y="1457"/>
                    </a:cubicBezTo>
                    <a:cubicBezTo>
                      <a:pt x="1097" y="1457"/>
                      <a:pt x="1122" y="1336"/>
                      <a:pt x="1042" y="1310"/>
                    </a:cubicBezTo>
                    <a:cubicBezTo>
                      <a:pt x="492" y="1100"/>
                      <a:pt x="102" y="645"/>
                      <a:pt x="146" y="31"/>
                    </a:cubicBezTo>
                    <a:cubicBezTo>
                      <a:pt x="149" y="10"/>
                      <a:pt x="136" y="1"/>
                      <a:pt x="12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6828375" y="3182125"/>
                <a:ext cx="55400" cy="51075"/>
              </a:xfrm>
              <a:custGeom>
                <a:rect b="b" l="l" r="r" t="t"/>
                <a:pathLst>
                  <a:path extrusionOk="0" h="2043" w="2216">
                    <a:moveTo>
                      <a:pt x="1010" y="0"/>
                    </a:moveTo>
                    <a:cubicBezTo>
                      <a:pt x="656" y="260"/>
                      <a:pt x="288" y="557"/>
                      <a:pt x="165" y="997"/>
                    </a:cubicBezTo>
                    <a:cubicBezTo>
                      <a:pt x="0" y="1559"/>
                      <a:pt x="310" y="2042"/>
                      <a:pt x="878" y="2042"/>
                    </a:cubicBezTo>
                    <a:cubicBezTo>
                      <a:pt x="909" y="2042"/>
                      <a:pt x="941" y="2041"/>
                      <a:pt x="974" y="2038"/>
                    </a:cubicBezTo>
                    <a:cubicBezTo>
                      <a:pt x="1509" y="1995"/>
                      <a:pt x="2065" y="1575"/>
                      <a:pt x="2138" y="1033"/>
                    </a:cubicBezTo>
                    <a:cubicBezTo>
                      <a:pt x="2216" y="499"/>
                      <a:pt x="1800" y="41"/>
                      <a:pt x="1283" y="41"/>
                    </a:cubicBezTo>
                    <a:cubicBezTo>
                      <a:pt x="1227" y="41"/>
                      <a:pt x="1170" y="47"/>
                      <a:pt x="1111" y="58"/>
                    </a:cubicBezTo>
                    <a:cubicBezTo>
                      <a:pt x="1106" y="59"/>
                      <a:pt x="1100" y="59"/>
                      <a:pt x="1095" y="59"/>
                    </a:cubicBezTo>
                    <a:cubicBezTo>
                      <a:pt x="1058" y="59"/>
                      <a:pt x="1023" y="38"/>
                      <a:pt x="10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6828575" y="2254025"/>
                <a:ext cx="65450" cy="16500"/>
              </a:xfrm>
              <a:custGeom>
                <a:rect b="b" l="l" r="r" t="t"/>
                <a:pathLst>
                  <a:path extrusionOk="0" h="660" w="2618">
                    <a:moveTo>
                      <a:pt x="2475" y="1"/>
                    </a:moveTo>
                    <a:cubicBezTo>
                      <a:pt x="2457" y="1"/>
                      <a:pt x="2438" y="6"/>
                      <a:pt x="2419" y="17"/>
                    </a:cubicBezTo>
                    <a:cubicBezTo>
                      <a:pt x="1958" y="294"/>
                      <a:pt x="1485" y="450"/>
                      <a:pt x="994" y="450"/>
                    </a:cubicBezTo>
                    <a:cubicBezTo>
                      <a:pt x="714" y="450"/>
                      <a:pt x="428" y="399"/>
                      <a:pt x="135" y="292"/>
                    </a:cubicBezTo>
                    <a:cubicBezTo>
                      <a:pt x="125" y="288"/>
                      <a:pt x="115" y="287"/>
                      <a:pt x="106" y="287"/>
                    </a:cubicBezTo>
                    <a:cubicBezTo>
                      <a:pt x="27" y="287"/>
                      <a:pt x="0" y="419"/>
                      <a:pt x="85" y="458"/>
                    </a:cubicBezTo>
                    <a:cubicBezTo>
                      <a:pt x="405" y="590"/>
                      <a:pt x="756" y="659"/>
                      <a:pt x="1106" y="659"/>
                    </a:cubicBezTo>
                    <a:cubicBezTo>
                      <a:pt x="1614" y="659"/>
                      <a:pt x="2120" y="513"/>
                      <a:pt x="2527" y="205"/>
                    </a:cubicBezTo>
                    <a:cubicBezTo>
                      <a:pt x="2618" y="138"/>
                      <a:pt x="2566" y="1"/>
                      <a:pt x="2475"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6800675" y="3252025"/>
                <a:ext cx="24050" cy="21525"/>
              </a:xfrm>
              <a:custGeom>
                <a:rect b="b" l="l" r="r" t="t"/>
                <a:pathLst>
                  <a:path extrusionOk="0" h="861" w="962">
                    <a:moveTo>
                      <a:pt x="471" y="1"/>
                    </a:moveTo>
                    <a:lnTo>
                      <a:pt x="471" y="1"/>
                    </a:lnTo>
                    <a:cubicBezTo>
                      <a:pt x="449" y="22"/>
                      <a:pt x="427" y="37"/>
                      <a:pt x="391" y="44"/>
                    </a:cubicBezTo>
                    <a:cubicBezTo>
                      <a:pt x="167" y="80"/>
                      <a:pt x="1" y="275"/>
                      <a:pt x="8" y="499"/>
                    </a:cubicBezTo>
                    <a:cubicBezTo>
                      <a:pt x="15" y="731"/>
                      <a:pt x="211" y="861"/>
                      <a:pt x="420" y="861"/>
                    </a:cubicBezTo>
                    <a:cubicBezTo>
                      <a:pt x="423" y="861"/>
                      <a:pt x="425" y="861"/>
                      <a:pt x="428" y="861"/>
                    </a:cubicBezTo>
                    <a:cubicBezTo>
                      <a:pt x="962" y="861"/>
                      <a:pt x="938" y="123"/>
                      <a:pt x="4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6587250" y="3082550"/>
                <a:ext cx="32550" cy="20175"/>
              </a:xfrm>
              <a:custGeom>
                <a:rect b="b" l="l" r="r" t="t"/>
                <a:pathLst>
                  <a:path extrusionOk="0" h="807" w="1302">
                    <a:moveTo>
                      <a:pt x="85" y="0"/>
                    </a:moveTo>
                    <a:cubicBezTo>
                      <a:pt x="22" y="0"/>
                      <a:pt x="1" y="97"/>
                      <a:pt x="69" y="117"/>
                    </a:cubicBezTo>
                    <a:cubicBezTo>
                      <a:pt x="264" y="189"/>
                      <a:pt x="445" y="276"/>
                      <a:pt x="625" y="392"/>
                    </a:cubicBezTo>
                    <a:cubicBezTo>
                      <a:pt x="791" y="507"/>
                      <a:pt x="943" y="637"/>
                      <a:pt x="1095" y="782"/>
                    </a:cubicBezTo>
                    <a:cubicBezTo>
                      <a:pt x="1115" y="799"/>
                      <a:pt x="1137" y="807"/>
                      <a:pt x="1159" y="807"/>
                    </a:cubicBezTo>
                    <a:cubicBezTo>
                      <a:pt x="1235" y="807"/>
                      <a:pt x="1302" y="711"/>
                      <a:pt x="1239" y="637"/>
                    </a:cubicBezTo>
                    <a:cubicBezTo>
                      <a:pt x="965" y="312"/>
                      <a:pt x="502" y="88"/>
                      <a:pt x="98" y="1"/>
                    </a:cubicBezTo>
                    <a:cubicBezTo>
                      <a:pt x="93" y="1"/>
                      <a:pt x="89" y="0"/>
                      <a:pt x="85"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6554675" y="3077800"/>
                <a:ext cx="63100" cy="30325"/>
              </a:xfrm>
              <a:custGeom>
                <a:rect b="b" l="l" r="r" t="t"/>
                <a:pathLst>
                  <a:path extrusionOk="0" h="1213" w="2524">
                    <a:moveTo>
                      <a:pt x="118" y="0"/>
                    </a:moveTo>
                    <a:cubicBezTo>
                      <a:pt x="29" y="0"/>
                      <a:pt x="0" y="136"/>
                      <a:pt x="100" y="163"/>
                    </a:cubicBezTo>
                    <a:cubicBezTo>
                      <a:pt x="895" y="423"/>
                      <a:pt x="1589" y="784"/>
                      <a:pt x="2311" y="1196"/>
                    </a:cubicBezTo>
                    <a:cubicBezTo>
                      <a:pt x="2332" y="1207"/>
                      <a:pt x="2352" y="1213"/>
                      <a:pt x="2371" y="1213"/>
                    </a:cubicBezTo>
                    <a:cubicBezTo>
                      <a:pt x="2468" y="1213"/>
                      <a:pt x="2524" y="1072"/>
                      <a:pt x="2427" y="994"/>
                    </a:cubicBezTo>
                    <a:cubicBezTo>
                      <a:pt x="1776" y="495"/>
                      <a:pt x="938" y="170"/>
                      <a:pt x="143" y="4"/>
                    </a:cubicBezTo>
                    <a:cubicBezTo>
                      <a:pt x="134" y="1"/>
                      <a:pt x="126" y="0"/>
                      <a:pt x="11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6499175" y="3210900"/>
                <a:ext cx="36875" cy="33250"/>
              </a:xfrm>
              <a:custGeom>
                <a:rect b="b" l="l" r="r" t="t"/>
                <a:pathLst>
                  <a:path extrusionOk="0" h="1330" w="1475">
                    <a:moveTo>
                      <a:pt x="506" y="1"/>
                    </a:moveTo>
                    <a:cubicBezTo>
                      <a:pt x="454" y="1"/>
                      <a:pt x="404" y="3"/>
                      <a:pt x="354" y="5"/>
                    </a:cubicBezTo>
                    <a:cubicBezTo>
                      <a:pt x="109" y="200"/>
                      <a:pt x="0" y="518"/>
                      <a:pt x="65" y="822"/>
                    </a:cubicBezTo>
                    <a:cubicBezTo>
                      <a:pt x="162" y="1125"/>
                      <a:pt x="442" y="1330"/>
                      <a:pt x="753" y="1330"/>
                    </a:cubicBezTo>
                    <a:cubicBezTo>
                      <a:pt x="791" y="1330"/>
                      <a:pt x="829" y="1327"/>
                      <a:pt x="867" y="1320"/>
                    </a:cubicBezTo>
                    <a:cubicBezTo>
                      <a:pt x="1265" y="1263"/>
                      <a:pt x="1474" y="836"/>
                      <a:pt x="1373" y="468"/>
                    </a:cubicBezTo>
                    <a:cubicBezTo>
                      <a:pt x="1253" y="83"/>
                      <a:pt x="863" y="1"/>
                      <a:pt x="5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6400350" y="3356450"/>
                <a:ext cx="98850" cy="112150"/>
              </a:xfrm>
              <a:custGeom>
                <a:rect b="b" l="l" r="r" t="t"/>
                <a:pathLst>
                  <a:path extrusionOk="0" h="4486" w="3954">
                    <a:moveTo>
                      <a:pt x="3063" y="1981"/>
                    </a:moveTo>
                    <a:cubicBezTo>
                      <a:pt x="3072" y="1981"/>
                      <a:pt x="3080" y="1985"/>
                      <a:pt x="3086" y="1995"/>
                    </a:cubicBezTo>
                    <a:cubicBezTo>
                      <a:pt x="3455" y="2407"/>
                      <a:pt x="3556" y="2992"/>
                      <a:pt x="3346" y="3512"/>
                    </a:cubicBezTo>
                    <a:cubicBezTo>
                      <a:pt x="3334" y="3539"/>
                      <a:pt x="3311" y="3550"/>
                      <a:pt x="3286" y="3550"/>
                    </a:cubicBezTo>
                    <a:cubicBezTo>
                      <a:pt x="3237" y="3550"/>
                      <a:pt x="3182" y="3505"/>
                      <a:pt x="3202" y="3447"/>
                    </a:cubicBezTo>
                    <a:cubicBezTo>
                      <a:pt x="3375" y="2956"/>
                      <a:pt x="3346" y="2465"/>
                      <a:pt x="3028" y="2038"/>
                    </a:cubicBezTo>
                    <a:cubicBezTo>
                      <a:pt x="3012" y="2012"/>
                      <a:pt x="3039" y="1981"/>
                      <a:pt x="3063" y="1981"/>
                    </a:cubicBezTo>
                    <a:close/>
                    <a:moveTo>
                      <a:pt x="2949" y="2616"/>
                    </a:moveTo>
                    <a:cubicBezTo>
                      <a:pt x="2971" y="2616"/>
                      <a:pt x="2993" y="2627"/>
                      <a:pt x="2999" y="2652"/>
                    </a:cubicBezTo>
                    <a:cubicBezTo>
                      <a:pt x="3050" y="2927"/>
                      <a:pt x="3072" y="3274"/>
                      <a:pt x="2934" y="3527"/>
                    </a:cubicBezTo>
                    <a:cubicBezTo>
                      <a:pt x="2917" y="3556"/>
                      <a:pt x="2893" y="3568"/>
                      <a:pt x="2869" y="3568"/>
                    </a:cubicBezTo>
                    <a:cubicBezTo>
                      <a:pt x="2821" y="3568"/>
                      <a:pt x="2773" y="3520"/>
                      <a:pt x="2783" y="3462"/>
                    </a:cubicBezTo>
                    <a:cubicBezTo>
                      <a:pt x="2804" y="3332"/>
                      <a:pt x="2855" y="3209"/>
                      <a:pt x="2877" y="3072"/>
                    </a:cubicBezTo>
                    <a:cubicBezTo>
                      <a:pt x="2898" y="2942"/>
                      <a:pt x="2898" y="2804"/>
                      <a:pt x="2891" y="2667"/>
                    </a:cubicBezTo>
                    <a:cubicBezTo>
                      <a:pt x="2891" y="2634"/>
                      <a:pt x="2921" y="2616"/>
                      <a:pt x="2949" y="2616"/>
                    </a:cubicBezTo>
                    <a:close/>
                    <a:moveTo>
                      <a:pt x="1330" y="0"/>
                    </a:moveTo>
                    <a:cubicBezTo>
                      <a:pt x="1316" y="51"/>
                      <a:pt x="1272" y="87"/>
                      <a:pt x="1222" y="94"/>
                    </a:cubicBezTo>
                    <a:cubicBezTo>
                      <a:pt x="514" y="152"/>
                      <a:pt x="0" y="817"/>
                      <a:pt x="311" y="1518"/>
                    </a:cubicBezTo>
                    <a:cubicBezTo>
                      <a:pt x="485" y="1887"/>
                      <a:pt x="875" y="2038"/>
                      <a:pt x="954" y="2450"/>
                    </a:cubicBezTo>
                    <a:cubicBezTo>
                      <a:pt x="1048" y="2956"/>
                      <a:pt x="904" y="3382"/>
                      <a:pt x="1243" y="3852"/>
                    </a:cubicBezTo>
                    <a:cubicBezTo>
                      <a:pt x="1520" y="4229"/>
                      <a:pt x="1975" y="4486"/>
                      <a:pt x="2442" y="4486"/>
                    </a:cubicBezTo>
                    <a:cubicBezTo>
                      <a:pt x="2548" y="4486"/>
                      <a:pt x="2655" y="4473"/>
                      <a:pt x="2761" y="4445"/>
                    </a:cubicBezTo>
                    <a:cubicBezTo>
                      <a:pt x="3332" y="4286"/>
                      <a:pt x="3773" y="3816"/>
                      <a:pt x="3874" y="3223"/>
                    </a:cubicBezTo>
                    <a:cubicBezTo>
                      <a:pt x="3953" y="2652"/>
                      <a:pt x="3700" y="2067"/>
                      <a:pt x="3390" y="1590"/>
                    </a:cubicBezTo>
                    <a:lnTo>
                      <a:pt x="3397" y="1590"/>
                    </a:lnTo>
                    <a:cubicBezTo>
                      <a:pt x="2898" y="831"/>
                      <a:pt x="2161" y="333"/>
                      <a:pt x="13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6475650" y="3405975"/>
                <a:ext cx="13600" cy="39250"/>
              </a:xfrm>
              <a:custGeom>
                <a:rect b="b" l="l" r="r" t="t"/>
                <a:pathLst>
                  <a:path extrusionOk="0" h="1570" w="544">
                    <a:moveTo>
                      <a:pt x="54" y="0"/>
                    </a:moveTo>
                    <a:cubicBezTo>
                      <a:pt x="27" y="0"/>
                      <a:pt x="0" y="31"/>
                      <a:pt x="16" y="57"/>
                    </a:cubicBezTo>
                    <a:cubicBezTo>
                      <a:pt x="334" y="484"/>
                      <a:pt x="363" y="975"/>
                      <a:pt x="190" y="1466"/>
                    </a:cubicBezTo>
                    <a:cubicBezTo>
                      <a:pt x="170" y="1524"/>
                      <a:pt x="228" y="1569"/>
                      <a:pt x="280" y="1569"/>
                    </a:cubicBezTo>
                    <a:cubicBezTo>
                      <a:pt x="305" y="1569"/>
                      <a:pt x="329" y="1558"/>
                      <a:pt x="341" y="1531"/>
                    </a:cubicBezTo>
                    <a:cubicBezTo>
                      <a:pt x="544" y="1011"/>
                      <a:pt x="443" y="426"/>
                      <a:pt x="81" y="14"/>
                    </a:cubicBezTo>
                    <a:cubicBezTo>
                      <a:pt x="74" y="4"/>
                      <a:pt x="64" y="0"/>
                      <a:pt x="54"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6469475" y="3421700"/>
                <a:ext cx="7675" cy="23900"/>
              </a:xfrm>
              <a:custGeom>
                <a:rect b="b" l="l" r="r" t="t"/>
                <a:pathLst>
                  <a:path extrusionOk="0" h="956" w="307">
                    <a:moveTo>
                      <a:pt x="180" y="0"/>
                    </a:moveTo>
                    <a:cubicBezTo>
                      <a:pt x="151" y="0"/>
                      <a:pt x="123" y="21"/>
                      <a:pt x="119" y="57"/>
                    </a:cubicBezTo>
                    <a:cubicBezTo>
                      <a:pt x="133" y="194"/>
                      <a:pt x="126" y="324"/>
                      <a:pt x="112" y="462"/>
                    </a:cubicBezTo>
                    <a:cubicBezTo>
                      <a:pt x="90" y="592"/>
                      <a:pt x="39" y="715"/>
                      <a:pt x="10" y="845"/>
                    </a:cubicBezTo>
                    <a:cubicBezTo>
                      <a:pt x="1" y="906"/>
                      <a:pt x="51" y="955"/>
                      <a:pt x="100" y="955"/>
                    </a:cubicBezTo>
                    <a:cubicBezTo>
                      <a:pt x="126" y="955"/>
                      <a:pt x="152" y="942"/>
                      <a:pt x="169" y="910"/>
                    </a:cubicBezTo>
                    <a:cubicBezTo>
                      <a:pt x="307" y="657"/>
                      <a:pt x="285" y="310"/>
                      <a:pt x="234" y="42"/>
                    </a:cubicBezTo>
                    <a:cubicBezTo>
                      <a:pt x="225" y="14"/>
                      <a:pt x="202" y="0"/>
                      <a:pt x="180"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6426550" y="3500975"/>
                <a:ext cx="44825" cy="33450"/>
              </a:xfrm>
              <a:custGeom>
                <a:rect b="b" l="l" r="r" t="t"/>
                <a:pathLst>
                  <a:path extrusionOk="0" h="1338" w="1793">
                    <a:moveTo>
                      <a:pt x="600" y="0"/>
                    </a:moveTo>
                    <a:lnTo>
                      <a:pt x="600" y="0"/>
                    </a:lnTo>
                    <a:cubicBezTo>
                      <a:pt x="232" y="145"/>
                      <a:pt x="0" y="586"/>
                      <a:pt x="224" y="954"/>
                    </a:cubicBezTo>
                    <a:cubicBezTo>
                      <a:pt x="384" y="1196"/>
                      <a:pt x="649" y="1337"/>
                      <a:pt x="926" y="1337"/>
                    </a:cubicBezTo>
                    <a:cubicBezTo>
                      <a:pt x="988" y="1337"/>
                      <a:pt x="1051" y="1330"/>
                      <a:pt x="1113" y="1316"/>
                    </a:cubicBezTo>
                    <a:cubicBezTo>
                      <a:pt x="1474" y="1222"/>
                      <a:pt x="1792" y="803"/>
                      <a:pt x="1677" y="427"/>
                    </a:cubicBezTo>
                    <a:cubicBezTo>
                      <a:pt x="1601" y="185"/>
                      <a:pt x="1347" y="25"/>
                      <a:pt x="1102" y="25"/>
                    </a:cubicBezTo>
                    <a:cubicBezTo>
                      <a:pt x="996" y="25"/>
                      <a:pt x="890" y="55"/>
                      <a:pt x="802" y="123"/>
                    </a:cubicBezTo>
                    <a:cubicBezTo>
                      <a:pt x="776" y="143"/>
                      <a:pt x="748" y="151"/>
                      <a:pt x="721" y="151"/>
                    </a:cubicBezTo>
                    <a:cubicBezTo>
                      <a:pt x="638" y="151"/>
                      <a:pt x="567" y="72"/>
                      <a:pt x="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6356450" y="3307000"/>
                <a:ext cx="30625" cy="18675"/>
              </a:xfrm>
              <a:custGeom>
                <a:rect b="b" l="l" r="r" t="t"/>
                <a:pathLst>
                  <a:path extrusionOk="0" h="747" w="1225">
                    <a:moveTo>
                      <a:pt x="73" y="1"/>
                    </a:moveTo>
                    <a:cubicBezTo>
                      <a:pt x="40" y="1"/>
                      <a:pt x="0" y="29"/>
                      <a:pt x="15" y="63"/>
                    </a:cubicBezTo>
                    <a:cubicBezTo>
                      <a:pt x="148" y="450"/>
                      <a:pt x="530" y="747"/>
                      <a:pt x="939" y="747"/>
                    </a:cubicBezTo>
                    <a:cubicBezTo>
                      <a:pt x="996" y="747"/>
                      <a:pt x="1055" y="741"/>
                      <a:pt x="1113" y="728"/>
                    </a:cubicBezTo>
                    <a:cubicBezTo>
                      <a:pt x="1225" y="714"/>
                      <a:pt x="1209" y="547"/>
                      <a:pt x="1098" y="547"/>
                    </a:cubicBezTo>
                    <a:cubicBezTo>
                      <a:pt x="1094" y="547"/>
                      <a:pt x="1089" y="547"/>
                      <a:pt x="1084" y="548"/>
                    </a:cubicBezTo>
                    <a:cubicBezTo>
                      <a:pt x="1046" y="551"/>
                      <a:pt x="1008" y="553"/>
                      <a:pt x="971" y="553"/>
                    </a:cubicBezTo>
                    <a:cubicBezTo>
                      <a:pt x="598" y="553"/>
                      <a:pt x="273" y="388"/>
                      <a:pt x="109" y="20"/>
                    </a:cubicBezTo>
                    <a:cubicBezTo>
                      <a:pt x="102" y="7"/>
                      <a:pt x="88" y="1"/>
                      <a:pt x="73"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6341275" y="3295625"/>
                <a:ext cx="31575" cy="39000"/>
              </a:xfrm>
              <a:custGeom>
                <a:rect b="b" l="l" r="r" t="t"/>
                <a:pathLst>
                  <a:path extrusionOk="0" h="1560" w="1263">
                    <a:moveTo>
                      <a:pt x="51" y="1"/>
                    </a:moveTo>
                    <a:cubicBezTo>
                      <a:pt x="27" y="1"/>
                      <a:pt x="0" y="17"/>
                      <a:pt x="0" y="49"/>
                    </a:cubicBezTo>
                    <a:cubicBezTo>
                      <a:pt x="37" y="656"/>
                      <a:pt x="470" y="1458"/>
                      <a:pt x="1135" y="1559"/>
                    </a:cubicBezTo>
                    <a:cubicBezTo>
                      <a:pt x="1138" y="1559"/>
                      <a:pt x="1141" y="1559"/>
                      <a:pt x="1144" y="1559"/>
                    </a:cubicBezTo>
                    <a:cubicBezTo>
                      <a:pt x="1225" y="1559"/>
                      <a:pt x="1263" y="1463"/>
                      <a:pt x="1200" y="1407"/>
                    </a:cubicBezTo>
                    <a:cubicBezTo>
                      <a:pt x="954" y="1241"/>
                      <a:pt x="694" y="1125"/>
                      <a:pt x="492" y="887"/>
                    </a:cubicBezTo>
                    <a:cubicBezTo>
                      <a:pt x="290" y="641"/>
                      <a:pt x="152" y="352"/>
                      <a:pt x="94" y="34"/>
                    </a:cubicBezTo>
                    <a:cubicBezTo>
                      <a:pt x="91" y="12"/>
                      <a:pt x="72" y="1"/>
                      <a:pt x="5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255275" y="2041625"/>
                <a:ext cx="40500" cy="3650"/>
              </a:xfrm>
              <a:custGeom>
                <a:rect b="b" l="l" r="r" t="t"/>
                <a:pathLst>
                  <a:path extrusionOk="0" h="146" w="1620">
                    <a:moveTo>
                      <a:pt x="1525" y="1"/>
                    </a:moveTo>
                    <a:cubicBezTo>
                      <a:pt x="1041" y="1"/>
                      <a:pt x="564" y="8"/>
                      <a:pt x="80" y="15"/>
                    </a:cubicBezTo>
                    <a:cubicBezTo>
                      <a:pt x="1" y="15"/>
                      <a:pt x="1" y="131"/>
                      <a:pt x="80" y="131"/>
                    </a:cubicBezTo>
                    <a:cubicBezTo>
                      <a:pt x="564" y="138"/>
                      <a:pt x="1041" y="145"/>
                      <a:pt x="1525" y="145"/>
                    </a:cubicBezTo>
                    <a:cubicBezTo>
                      <a:pt x="1619" y="145"/>
                      <a:pt x="1619" y="1"/>
                      <a:pt x="1525"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6216975" y="2027475"/>
                <a:ext cx="77000" cy="4775"/>
              </a:xfrm>
              <a:custGeom>
                <a:rect b="b" l="l" r="r" t="t"/>
                <a:pathLst>
                  <a:path extrusionOk="0" h="191" w="3080">
                    <a:moveTo>
                      <a:pt x="2137" y="0"/>
                    </a:moveTo>
                    <a:cubicBezTo>
                      <a:pt x="1449" y="0"/>
                      <a:pt x="759" y="29"/>
                      <a:pt x="80" y="39"/>
                    </a:cubicBezTo>
                    <a:cubicBezTo>
                      <a:pt x="1" y="39"/>
                      <a:pt x="1" y="155"/>
                      <a:pt x="80" y="155"/>
                    </a:cubicBezTo>
                    <a:cubicBezTo>
                      <a:pt x="766" y="165"/>
                      <a:pt x="1463" y="191"/>
                      <a:pt x="2157" y="191"/>
                    </a:cubicBezTo>
                    <a:cubicBezTo>
                      <a:pt x="2429" y="191"/>
                      <a:pt x="2701" y="187"/>
                      <a:pt x="2971" y="176"/>
                    </a:cubicBezTo>
                    <a:cubicBezTo>
                      <a:pt x="3079" y="176"/>
                      <a:pt x="3079" y="17"/>
                      <a:pt x="2971" y="17"/>
                    </a:cubicBezTo>
                    <a:cubicBezTo>
                      <a:pt x="2694" y="5"/>
                      <a:pt x="2415" y="0"/>
                      <a:pt x="2137"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6198375" y="3150875"/>
                <a:ext cx="32000" cy="26575"/>
              </a:xfrm>
              <a:custGeom>
                <a:rect b="b" l="l" r="r" t="t"/>
                <a:pathLst>
                  <a:path extrusionOk="0" h="1063" w="1280">
                    <a:moveTo>
                      <a:pt x="890" y="1"/>
                    </a:moveTo>
                    <a:cubicBezTo>
                      <a:pt x="814" y="1"/>
                      <a:pt x="736" y="28"/>
                      <a:pt x="665" y="87"/>
                    </a:cubicBezTo>
                    <a:cubicBezTo>
                      <a:pt x="658" y="94"/>
                      <a:pt x="651" y="101"/>
                      <a:pt x="644" y="101"/>
                    </a:cubicBezTo>
                    <a:cubicBezTo>
                      <a:pt x="636" y="108"/>
                      <a:pt x="629" y="123"/>
                      <a:pt x="615" y="130"/>
                    </a:cubicBezTo>
                    <a:cubicBezTo>
                      <a:pt x="597" y="151"/>
                      <a:pt x="572" y="162"/>
                      <a:pt x="546" y="162"/>
                    </a:cubicBezTo>
                    <a:cubicBezTo>
                      <a:pt x="519" y="162"/>
                      <a:pt x="492" y="149"/>
                      <a:pt x="477" y="123"/>
                    </a:cubicBezTo>
                    <a:cubicBezTo>
                      <a:pt x="196" y="195"/>
                      <a:pt x="0" y="513"/>
                      <a:pt x="167" y="795"/>
                    </a:cubicBezTo>
                    <a:cubicBezTo>
                      <a:pt x="267" y="966"/>
                      <a:pt x="451" y="1063"/>
                      <a:pt x="639" y="1063"/>
                    </a:cubicBezTo>
                    <a:cubicBezTo>
                      <a:pt x="722" y="1063"/>
                      <a:pt x="805" y="1044"/>
                      <a:pt x="882" y="1004"/>
                    </a:cubicBezTo>
                    <a:cubicBezTo>
                      <a:pt x="1135" y="889"/>
                      <a:pt x="1280" y="614"/>
                      <a:pt x="1243" y="332"/>
                    </a:cubicBezTo>
                    <a:cubicBezTo>
                      <a:pt x="1209" y="129"/>
                      <a:pt x="1055" y="1"/>
                      <a:pt x="8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6028475" y="3060575"/>
                <a:ext cx="51650" cy="12450"/>
              </a:xfrm>
              <a:custGeom>
                <a:rect b="b" l="l" r="r" t="t"/>
                <a:pathLst>
                  <a:path extrusionOk="0" h="498" w="2066">
                    <a:moveTo>
                      <a:pt x="1474" y="1"/>
                    </a:moveTo>
                    <a:cubicBezTo>
                      <a:pt x="1002" y="1"/>
                      <a:pt x="504" y="145"/>
                      <a:pt x="90" y="317"/>
                    </a:cubicBezTo>
                    <a:cubicBezTo>
                      <a:pt x="0" y="355"/>
                      <a:pt x="25" y="497"/>
                      <a:pt x="108" y="497"/>
                    </a:cubicBezTo>
                    <a:cubicBezTo>
                      <a:pt x="118" y="497"/>
                      <a:pt x="129" y="495"/>
                      <a:pt x="141" y="490"/>
                    </a:cubicBezTo>
                    <a:cubicBezTo>
                      <a:pt x="430" y="382"/>
                      <a:pt x="719" y="310"/>
                      <a:pt x="1023" y="266"/>
                    </a:cubicBezTo>
                    <a:cubicBezTo>
                      <a:pt x="1156" y="247"/>
                      <a:pt x="1288" y="243"/>
                      <a:pt x="1420" y="243"/>
                    </a:cubicBezTo>
                    <a:cubicBezTo>
                      <a:pt x="1504" y="243"/>
                      <a:pt x="1587" y="245"/>
                      <a:pt x="1671" y="245"/>
                    </a:cubicBezTo>
                    <a:cubicBezTo>
                      <a:pt x="1755" y="245"/>
                      <a:pt x="1840" y="243"/>
                      <a:pt x="1926" y="237"/>
                    </a:cubicBezTo>
                    <a:cubicBezTo>
                      <a:pt x="1931" y="238"/>
                      <a:pt x="1935" y="238"/>
                      <a:pt x="1940" y="238"/>
                    </a:cubicBezTo>
                    <a:cubicBezTo>
                      <a:pt x="2050" y="238"/>
                      <a:pt x="2066" y="71"/>
                      <a:pt x="1948" y="57"/>
                    </a:cubicBezTo>
                    <a:cubicBezTo>
                      <a:pt x="1796" y="18"/>
                      <a:pt x="1637" y="1"/>
                      <a:pt x="147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5997525" y="3076975"/>
                <a:ext cx="64300" cy="18225"/>
              </a:xfrm>
              <a:custGeom>
                <a:rect b="b" l="l" r="r" t="t"/>
                <a:pathLst>
                  <a:path extrusionOk="0" h="729" w="2572">
                    <a:moveTo>
                      <a:pt x="2441" y="0"/>
                    </a:moveTo>
                    <a:cubicBezTo>
                      <a:pt x="1610" y="22"/>
                      <a:pt x="801" y="232"/>
                      <a:pt x="64" y="615"/>
                    </a:cubicBezTo>
                    <a:cubicBezTo>
                      <a:pt x="0" y="646"/>
                      <a:pt x="43" y="728"/>
                      <a:pt x="103" y="728"/>
                    </a:cubicBezTo>
                    <a:cubicBezTo>
                      <a:pt x="111" y="728"/>
                      <a:pt x="120" y="727"/>
                      <a:pt x="129" y="723"/>
                    </a:cubicBezTo>
                    <a:cubicBezTo>
                      <a:pt x="859" y="398"/>
                      <a:pt x="1646" y="232"/>
                      <a:pt x="2441" y="217"/>
                    </a:cubicBezTo>
                    <a:cubicBezTo>
                      <a:pt x="2571" y="203"/>
                      <a:pt x="2571" y="15"/>
                      <a:pt x="244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5773825" y="3232525"/>
                <a:ext cx="34725" cy="30800"/>
              </a:xfrm>
              <a:custGeom>
                <a:rect b="b" l="l" r="r" t="t"/>
                <a:pathLst>
                  <a:path extrusionOk="0" h="1232" w="1389">
                    <a:moveTo>
                      <a:pt x="290" y="0"/>
                    </a:moveTo>
                    <a:cubicBezTo>
                      <a:pt x="80" y="210"/>
                      <a:pt x="1" y="528"/>
                      <a:pt x="95" y="810"/>
                    </a:cubicBezTo>
                    <a:cubicBezTo>
                      <a:pt x="187" y="1059"/>
                      <a:pt x="466" y="1231"/>
                      <a:pt x="738" y="1231"/>
                    </a:cubicBezTo>
                    <a:cubicBezTo>
                      <a:pt x="828" y="1231"/>
                      <a:pt x="917" y="1212"/>
                      <a:pt x="998" y="1171"/>
                    </a:cubicBezTo>
                    <a:cubicBezTo>
                      <a:pt x="1309" y="983"/>
                      <a:pt x="1388" y="571"/>
                      <a:pt x="1171" y="282"/>
                    </a:cubicBezTo>
                    <a:cubicBezTo>
                      <a:pt x="969" y="44"/>
                      <a:pt x="600" y="44"/>
                      <a:pt x="2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5747625" y="3272975"/>
                <a:ext cx="18275" cy="17225"/>
              </a:xfrm>
              <a:custGeom>
                <a:rect b="b" l="l" r="r" t="t"/>
                <a:pathLst>
                  <a:path extrusionOk="0" h="689" w="731">
                    <a:moveTo>
                      <a:pt x="239" y="1"/>
                    </a:moveTo>
                    <a:cubicBezTo>
                      <a:pt x="1" y="160"/>
                      <a:pt x="8" y="666"/>
                      <a:pt x="348" y="687"/>
                    </a:cubicBezTo>
                    <a:cubicBezTo>
                      <a:pt x="355" y="688"/>
                      <a:pt x="362" y="688"/>
                      <a:pt x="369" y="688"/>
                    </a:cubicBezTo>
                    <a:cubicBezTo>
                      <a:pt x="540" y="688"/>
                      <a:pt x="674" y="522"/>
                      <a:pt x="709" y="369"/>
                    </a:cubicBezTo>
                    <a:cubicBezTo>
                      <a:pt x="731" y="297"/>
                      <a:pt x="716" y="210"/>
                      <a:pt x="658" y="153"/>
                    </a:cubicBezTo>
                    <a:cubicBezTo>
                      <a:pt x="572" y="102"/>
                      <a:pt x="398" y="88"/>
                      <a:pt x="304" y="59"/>
                    </a:cubicBezTo>
                    <a:cubicBezTo>
                      <a:pt x="275" y="51"/>
                      <a:pt x="246" y="30"/>
                      <a:pt x="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5372775" y="3380050"/>
                <a:ext cx="138400" cy="142800"/>
              </a:xfrm>
              <a:custGeom>
                <a:rect b="b" l="l" r="r" t="t"/>
                <a:pathLst>
                  <a:path extrusionOk="0" h="5712" w="5536">
                    <a:moveTo>
                      <a:pt x="1418" y="3826"/>
                    </a:moveTo>
                    <a:cubicBezTo>
                      <a:pt x="1445" y="3826"/>
                      <a:pt x="1471" y="3841"/>
                      <a:pt x="1474" y="3876"/>
                    </a:cubicBezTo>
                    <a:cubicBezTo>
                      <a:pt x="1515" y="4172"/>
                      <a:pt x="1774" y="4393"/>
                      <a:pt x="2072" y="4393"/>
                    </a:cubicBezTo>
                    <a:cubicBezTo>
                      <a:pt x="2094" y="4393"/>
                      <a:pt x="2117" y="4392"/>
                      <a:pt x="2139" y="4389"/>
                    </a:cubicBezTo>
                    <a:cubicBezTo>
                      <a:pt x="2146" y="4388"/>
                      <a:pt x="2152" y="4388"/>
                      <a:pt x="2158" y="4388"/>
                    </a:cubicBezTo>
                    <a:cubicBezTo>
                      <a:pt x="2283" y="4388"/>
                      <a:pt x="2270" y="4600"/>
                      <a:pt x="2139" y="4621"/>
                    </a:cubicBezTo>
                    <a:cubicBezTo>
                      <a:pt x="2118" y="4622"/>
                      <a:pt x="2096" y="4623"/>
                      <a:pt x="2075" y="4623"/>
                    </a:cubicBezTo>
                    <a:cubicBezTo>
                      <a:pt x="1670" y="4623"/>
                      <a:pt x="1337" y="4303"/>
                      <a:pt x="1344" y="3891"/>
                    </a:cubicBezTo>
                    <a:cubicBezTo>
                      <a:pt x="1344" y="3850"/>
                      <a:pt x="1383" y="3826"/>
                      <a:pt x="1418" y="3826"/>
                    </a:cubicBezTo>
                    <a:close/>
                    <a:moveTo>
                      <a:pt x="910" y="3592"/>
                    </a:moveTo>
                    <a:cubicBezTo>
                      <a:pt x="943" y="3592"/>
                      <a:pt x="978" y="3621"/>
                      <a:pt x="969" y="3660"/>
                    </a:cubicBezTo>
                    <a:cubicBezTo>
                      <a:pt x="889" y="3913"/>
                      <a:pt x="903" y="4180"/>
                      <a:pt x="1026" y="4418"/>
                    </a:cubicBezTo>
                    <a:cubicBezTo>
                      <a:pt x="1149" y="4664"/>
                      <a:pt x="1330" y="4772"/>
                      <a:pt x="1554" y="4902"/>
                    </a:cubicBezTo>
                    <a:cubicBezTo>
                      <a:pt x="1630" y="4944"/>
                      <a:pt x="1607" y="5084"/>
                      <a:pt x="1517" y="5084"/>
                    </a:cubicBezTo>
                    <a:cubicBezTo>
                      <a:pt x="1512" y="5084"/>
                      <a:pt x="1508" y="5084"/>
                      <a:pt x="1503" y="5083"/>
                    </a:cubicBezTo>
                    <a:cubicBezTo>
                      <a:pt x="867" y="5004"/>
                      <a:pt x="564" y="4129"/>
                      <a:pt x="867" y="3616"/>
                    </a:cubicBezTo>
                    <a:cubicBezTo>
                      <a:pt x="877" y="3599"/>
                      <a:pt x="893" y="3592"/>
                      <a:pt x="910" y="3592"/>
                    </a:cubicBezTo>
                    <a:close/>
                    <a:moveTo>
                      <a:pt x="4495" y="0"/>
                    </a:moveTo>
                    <a:cubicBezTo>
                      <a:pt x="4349" y="0"/>
                      <a:pt x="4185" y="42"/>
                      <a:pt x="4090" y="148"/>
                    </a:cubicBezTo>
                    <a:cubicBezTo>
                      <a:pt x="4025" y="220"/>
                      <a:pt x="3996" y="307"/>
                      <a:pt x="3989" y="401"/>
                    </a:cubicBezTo>
                    <a:cubicBezTo>
                      <a:pt x="3967" y="588"/>
                      <a:pt x="4018" y="798"/>
                      <a:pt x="3996" y="964"/>
                    </a:cubicBezTo>
                    <a:cubicBezTo>
                      <a:pt x="3823" y="2381"/>
                      <a:pt x="1792" y="1998"/>
                      <a:pt x="961" y="2677"/>
                    </a:cubicBezTo>
                    <a:cubicBezTo>
                      <a:pt x="398" y="3139"/>
                      <a:pt x="0" y="3970"/>
                      <a:pt x="217" y="4700"/>
                    </a:cubicBezTo>
                    <a:cubicBezTo>
                      <a:pt x="441" y="5473"/>
                      <a:pt x="1344" y="5618"/>
                      <a:pt x="2031" y="5712"/>
                    </a:cubicBezTo>
                    <a:cubicBezTo>
                      <a:pt x="2558" y="5553"/>
                      <a:pt x="3057" y="5387"/>
                      <a:pt x="3527" y="5069"/>
                    </a:cubicBezTo>
                    <a:cubicBezTo>
                      <a:pt x="4849" y="4165"/>
                      <a:pt x="5536" y="2597"/>
                      <a:pt x="5312" y="1015"/>
                    </a:cubicBezTo>
                    <a:cubicBezTo>
                      <a:pt x="5239" y="610"/>
                      <a:pt x="5066" y="104"/>
                      <a:pt x="4618" y="10"/>
                    </a:cubicBezTo>
                    <a:cubicBezTo>
                      <a:pt x="4580" y="4"/>
                      <a:pt x="4539" y="0"/>
                      <a:pt x="4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5455450" y="3239950"/>
                <a:ext cx="18900" cy="23375"/>
              </a:xfrm>
              <a:custGeom>
                <a:rect b="b" l="l" r="r" t="t"/>
                <a:pathLst>
                  <a:path extrusionOk="0" h="935" w="756">
                    <a:moveTo>
                      <a:pt x="651" y="0"/>
                    </a:moveTo>
                    <a:cubicBezTo>
                      <a:pt x="610" y="0"/>
                      <a:pt x="569" y="25"/>
                      <a:pt x="559" y="79"/>
                    </a:cubicBezTo>
                    <a:cubicBezTo>
                      <a:pt x="523" y="224"/>
                      <a:pt x="465" y="368"/>
                      <a:pt x="393" y="498"/>
                    </a:cubicBezTo>
                    <a:cubicBezTo>
                      <a:pt x="299" y="628"/>
                      <a:pt x="184" y="737"/>
                      <a:pt x="46" y="823"/>
                    </a:cubicBezTo>
                    <a:cubicBezTo>
                      <a:pt x="1" y="856"/>
                      <a:pt x="19" y="935"/>
                      <a:pt x="71" y="935"/>
                    </a:cubicBezTo>
                    <a:cubicBezTo>
                      <a:pt x="77" y="935"/>
                      <a:pt x="83" y="934"/>
                      <a:pt x="90" y="932"/>
                    </a:cubicBezTo>
                    <a:cubicBezTo>
                      <a:pt x="415" y="816"/>
                      <a:pt x="740" y="462"/>
                      <a:pt x="747" y="108"/>
                    </a:cubicBezTo>
                    <a:cubicBezTo>
                      <a:pt x="755" y="39"/>
                      <a:pt x="703" y="0"/>
                      <a:pt x="65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5406200" y="3559500"/>
                <a:ext cx="61975" cy="55100"/>
              </a:xfrm>
              <a:custGeom>
                <a:rect b="b" l="l" r="r" t="t"/>
                <a:pathLst>
                  <a:path extrusionOk="0" h="2204" w="2479">
                    <a:moveTo>
                      <a:pt x="766" y="1"/>
                    </a:moveTo>
                    <a:cubicBezTo>
                      <a:pt x="325" y="333"/>
                      <a:pt x="0" y="839"/>
                      <a:pt x="137" y="1410"/>
                    </a:cubicBezTo>
                    <a:cubicBezTo>
                      <a:pt x="245" y="1861"/>
                      <a:pt x="637" y="2204"/>
                      <a:pt x="1055" y="2204"/>
                    </a:cubicBezTo>
                    <a:cubicBezTo>
                      <a:pt x="1225" y="2204"/>
                      <a:pt x="1400" y="2147"/>
                      <a:pt x="1561" y="2017"/>
                    </a:cubicBezTo>
                    <a:cubicBezTo>
                      <a:pt x="2479" y="1265"/>
                      <a:pt x="1178" y="629"/>
                      <a:pt x="7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5439975" y="3255800"/>
                <a:ext cx="43125" cy="29225"/>
              </a:xfrm>
              <a:custGeom>
                <a:rect b="b" l="l" r="r" t="t"/>
                <a:pathLst>
                  <a:path extrusionOk="0" h="1169" w="1725">
                    <a:moveTo>
                      <a:pt x="1599" y="0"/>
                    </a:moveTo>
                    <a:cubicBezTo>
                      <a:pt x="1569" y="0"/>
                      <a:pt x="1540" y="15"/>
                      <a:pt x="1525" y="52"/>
                    </a:cubicBezTo>
                    <a:cubicBezTo>
                      <a:pt x="1277" y="634"/>
                      <a:pt x="770" y="1035"/>
                      <a:pt x="122" y="1035"/>
                    </a:cubicBezTo>
                    <a:cubicBezTo>
                      <a:pt x="110" y="1035"/>
                      <a:pt x="99" y="1035"/>
                      <a:pt x="87" y="1035"/>
                    </a:cubicBezTo>
                    <a:cubicBezTo>
                      <a:pt x="0" y="1035"/>
                      <a:pt x="8" y="1158"/>
                      <a:pt x="87" y="1165"/>
                    </a:cubicBezTo>
                    <a:cubicBezTo>
                      <a:pt x="125" y="1168"/>
                      <a:pt x="163" y="1169"/>
                      <a:pt x="201" y="1169"/>
                    </a:cubicBezTo>
                    <a:cubicBezTo>
                      <a:pt x="856" y="1169"/>
                      <a:pt x="1494" y="760"/>
                      <a:pt x="1706" y="124"/>
                    </a:cubicBezTo>
                    <a:cubicBezTo>
                      <a:pt x="1725" y="57"/>
                      <a:pt x="1659" y="0"/>
                      <a:pt x="1599"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5381250" y="3307825"/>
                <a:ext cx="25325" cy="21450"/>
              </a:xfrm>
              <a:custGeom>
                <a:rect b="b" l="l" r="r" t="t"/>
                <a:pathLst>
                  <a:path extrusionOk="0" h="858" w="1013">
                    <a:moveTo>
                      <a:pt x="479" y="1"/>
                    </a:moveTo>
                    <a:cubicBezTo>
                      <a:pt x="469" y="1"/>
                      <a:pt x="459" y="1"/>
                      <a:pt x="449" y="2"/>
                    </a:cubicBezTo>
                    <a:cubicBezTo>
                      <a:pt x="442" y="23"/>
                      <a:pt x="420" y="45"/>
                      <a:pt x="391" y="59"/>
                    </a:cubicBezTo>
                    <a:cubicBezTo>
                      <a:pt x="0" y="241"/>
                      <a:pt x="93" y="857"/>
                      <a:pt x="512" y="857"/>
                    </a:cubicBezTo>
                    <a:cubicBezTo>
                      <a:pt x="542" y="857"/>
                      <a:pt x="574" y="854"/>
                      <a:pt x="608" y="847"/>
                    </a:cubicBezTo>
                    <a:cubicBezTo>
                      <a:pt x="817" y="804"/>
                      <a:pt x="1013" y="616"/>
                      <a:pt x="962" y="385"/>
                    </a:cubicBezTo>
                    <a:cubicBezTo>
                      <a:pt x="907" y="156"/>
                      <a:pt x="705" y="1"/>
                      <a:pt x="4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5189750" y="3277525"/>
                <a:ext cx="25875" cy="21950"/>
              </a:xfrm>
              <a:custGeom>
                <a:rect b="b" l="l" r="r" t="t"/>
                <a:pathLst>
                  <a:path extrusionOk="0" h="878" w="1035">
                    <a:moveTo>
                      <a:pt x="461" y="1"/>
                    </a:moveTo>
                    <a:cubicBezTo>
                      <a:pt x="333" y="1"/>
                      <a:pt x="241" y="70"/>
                      <a:pt x="124" y="144"/>
                    </a:cubicBezTo>
                    <a:cubicBezTo>
                      <a:pt x="117" y="151"/>
                      <a:pt x="102" y="159"/>
                      <a:pt x="80" y="159"/>
                    </a:cubicBezTo>
                    <a:cubicBezTo>
                      <a:pt x="8" y="296"/>
                      <a:pt x="1" y="455"/>
                      <a:pt x="52" y="599"/>
                    </a:cubicBezTo>
                    <a:cubicBezTo>
                      <a:pt x="113" y="784"/>
                      <a:pt x="273" y="878"/>
                      <a:pt x="448" y="878"/>
                    </a:cubicBezTo>
                    <a:cubicBezTo>
                      <a:pt x="520" y="878"/>
                      <a:pt x="595" y="862"/>
                      <a:pt x="666" y="831"/>
                    </a:cubicBezTo>
                    <a:cubicBezTo>
                      <a:pt x="904" y="722"/>
                      <a:pt x="1034" y="462"/>
                      <a:pt x="883" y="224"/>
                    </a:cubicBezTo>
                    <a:cubicBezTo>
                      <a:pt x="796" y="108"/>
                      <a:pt x="673" y="28"/>
                      <a:pt x="528" y="7"/>
                    </a:cubicBezTo>
                    <a:cubicBezTo>
                      <a:pt x="505" y="3"/>
                      <a:pt x="482" y="1"/>
                      <a:pt x="4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5133025" y="3211375"/>
                <a:ext cx="67950" cy="49025"/>
              </a:xfrm>
              <a:custGeom>
                <a:rect b="b" l="l" r="r" t="t"/>
                <a:pathLst>
                  <a:path extrusionOk="0" h="1961" w="2718">
                    <a:moveTo>
                      <a:pt x="550" y="1"/>
                    </a:moveTo>
                    <a:cubicBezTo>
                      <a:pt x="167" y="275"/>
                      <a:pt x="1" y="752"/>
                      <a:pt x="117" y="1200"/>
                    </a:cubicBezTo>
                    <a:cubicBezTo>
                      <a:pt x="256" y="1694"/>
                      <a:pt x="736" y="1960"/>
                      <a:pt x="1223" y="1960"/>
                    </a:cubicBezTo>
                    <a:cubicBezTo>
                      <a:pt x="1242" y="1960"/>
                      <a:pt x="1261" y="1960"/>
                      <a:pt x="1280" y="1959"/>
                    </a:cubicBezTo>
                    <a:cubicBezTo>
                      <a:pt x="1952" y="1930"/>
                      <a:pt x="2718" y="1164"/>
                      <a:pt x="2147" y="521"/>
                    </a:cubicBezTo>
                    <a:cubicBezTo>
                      <a:pt x="1764" y="87"/>
                      <a:pt x="1092" y="22"/>
                      <a:pt x="5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5053025" y="3063875"/>
                <a:ext cx="33875" cy="25775"/>
              </a:xfrm>
              <a:custGeom>
                <a:rect b="b" l="l" r="r" t="t"/>
                <a:pathLst>
                  <a:path extrusionOk="0" h="1031" w="1355">
                    <a:moveTo>
                      <a:pt x="121" y="0"/>
                    </a:moveTo>
                    <a:cubicBezTo>
                      <a:pt x="47" y="0"/>
                      <a:pt x="0" y="123"/>
                      <a:pt x="79" y="156"/>
                    </a:cubicBezTo>
                    <a:cubicBezTo>
                      <a:pt x="491" y="329"/>
                      <a:pt x="838" y="611"/>
                      <a:pt x="1091" y="980"/>
                    </a:cubicBezTo>
                    <a:cubicBezTo>
                      <a:pt x="1116" y="1016"/>
                      <a:pt x="1152" y="1031"/>
                      <a:pt x="1187" y="1031"/>
                    </a:cubicBezTo>
                    <a:cubicBezTo>
                      <a:pt x="1272" y="1031"/>
                      <a:pt x="1354" y="946"/>
                      <a:pt x="1293" y="864"/>
                    </a:cubicBezTo>
                    <a:cubicBezTo>
                      <a:pt x="1004" y="467"/>
                      <a:pt x="599" y="170"/>
                      <a:pt x="144" y="4"/>
                    </a:cubicBezTo>
                    <a:cubicBezTo>
                      <a:pt x="136" y="2"/>
                      <a:pt x="129" y="0"/>
                      <a:pt x="12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5015725" y="3064825"/>
                <a:ext cx="68950" cy="33800"/>
              </a:xfrm>
              <a:custGeom>
                <a:rect b="b" l="l" r="r" t="t"/>
                <a:pathLst>
                  <a:path extrusionOk="0" h="1352" w="2758">
                    <a:moveTo>
                      <a:pt x="76" y="1"/>
                    </a:moveTo>
                    <a:cubicBezTo>
                      <a:pt x="21" y="1"/>
                      <a:pt x="0" y="83"/>
                      <a:pt x="61" y="103"/>
                    </a:cubicBezTo>
                    <a:cubicBezTo>
                      <a:pt x="935" y="407"/>
                      <a:pt x="1773" y="826"/>
                      <a:pt x="2547" y="1332"/>
                    </a:cubicBezTo>
                    <a:cubicBezTo>
                      <a:pt x="2566" y="1345"/>
                      <a:pt x="2586" y="1351"/>
                      <a:pt x="2604" y="1351"/>
                    </a:cubicBezTo>
                    <a:cubicBezTo>
                      <a:pt x="2695" y="1351"/>
                      <a:pt x="2757" y="1210"/>
                      <a:pt x="2655" y="1144"/>
                    </a:cubicBezTo>
                    <a:cubicBezTo>
                      <a:pt x="1875" y="616"/>
                      <a:pt x="1000" y="233"/>
                      <a:pt x="90" y="2"/>
                    </a:cubicBezTo>
                    <a:cubicBezTo>
                      <a:pt x="85" y="1"/>
                      <a:pt x="81" y="1"/>
                      <a:pt x="7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4916300" y="2791525"/>
                <a:ext cx="50200" cy="6575"/>
              </a:xfrm>
              <a:custGeom>
                <a:rect b="b" l="l" r="r" t="t"/>
                <a:pathLst>
                  <a:path extrusionOk="0" h="263" w="2008">
                    <a:moveTo>
                      <a:pt x="71" y="1"/>
                    </a:moveTo>
                    <a:cubicBezTo>
                      <a:pt x="12" y="1"/>
                      <a:pt x="1" y="95"/>
                      <a:pt x="63" y="109"/>
                    </a:cubicBezTo>
                    <a:cubicBezTo>
                      <a:pt x="540" y="214"/>
                      <a:pt x="1030" y="262"/>
                      <a:pt x="1523" y="262"/>
                    </a:cubicBezTo>
                    <a:cubicBezTo>
                      <a:pt x="1643" y="262"/>
                      <a:pt x="1764" y="260"/>
                      <a:pt x="1884" y="254"/>
                    </a:cubicBezTo>
                    <a:cubicBezTo>
                      <a:pt x="2005" y="247"/>
                      <a:pt x="2007" y="51"/>
                      <a:pt x="1891" y="51"/>
                    </a:cubicBezTo>
                    <a:cubicBezTo>
                      <a:pt x="1889" y="51"/>
                      <a:pt x="1887" y="51"/>
                      <a:pt x="1884" y="52"/>
                    </a:cubicBezTo>
                    <a:cubicBezTo>
                      <a:pt x="1687" y="63"/>
                      <a:pt x="1490" y="69"/>
                      <a:pt x="1293" y="69"/>
                    </a:cubicBezTo>
                    <a:cubicBezTo>
                      <a:pt x="887" y="69"/>
                      <a:pt x="482" y="45"/>
                      <a:pt x="78" y="1"/>
                    </a:cubicBezTo>
                    <a:cubicBezTo>
                      <a:pt x="76" y="1"/>
                      <a:pt x="73" y="1"/>
                      <a:pt x="7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4875075" y="2790325"/>
                <a:ext cx="74625" cy="19850"/>
              </a:xfrm>
              <a:custGeom>
                <a:rect b="b" l="l" r="r" t="t"/>
                <a:pathLst>
                  <a:path extrusionOk="0" h="794" w="2985">
                    <a:moveTo>
                      <a:pt x="86" y="0"/>
                    </a:moveTo>
                    <a:cubicBezTo>
                      <a:pt x="37" y="0"/>
                      <a:pt x="1" y="74"/>
                      <a:pt x="58" y="100"/>
                    </a:cubicBezTo>
                    <a:cubicBezTo>
                      <a:pt x="919" y="548"/>
                      <a:pt x="1880" y="793"/>
                      <a:pt x="2855" y="793"/>
                    </a:cubicBezTo>
                    <a:cubicBezTo>
                      <a:pt x="2869" y="793"/>
                      <a:pt x="2883" y="793"/>
                      <a:pt x="2897" y="793"/>
                    </a:cubicBezTo>
                    <a:cubicBezTo>
                      <a:pt x="2984" y="786"/>
                      <a:pt x="2984" y="663"/>
                      <a:pt x="2897" y="656"/>
                    </a:cubicBezTo>
                    <a:cubicBezTo>
                      <a:pt x="1929" y="649"/>
                      <a:pt x="975" y="432"/>
                      <a:pt x="108" y="6"/>
                    </a:cubicBezTo>
                    <a:cubicBezTo>
                      <a:pt x="101" y="2"/>
                      <a:pt x="93" y="0"/>
                      <a:pt x="86"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4822900" y="3420775"/>
                <a:ext cx="79450" cy="116175"/>
              </a:xfrm>
              <a:custGeom>
                <a:rect b="b" l="l" r="r" t="t"/>
                <a:pathLst>
                  <a:path extrusionOk="0" h="4647" w="3178">
                    <a:moveTo>
                      <a:pt x="2798" y="0"/>
                    </a:moveTo>
                    <a:cubicBezTo>
                      <a:pt x="2740" y="0"/>
                      <a:pt x="2681" y="48"/>
                      <a:pt x="2694" y="123"/>
                    </a:cubicBezTo>
                    <a:cubicBezTo>
                      <a:pt x="3178" y="2074"/>
                      <a:pt x="2166" y="4170"/>
                      <a:pt x="78" y="4516"/>
                    </a:cubicBezTo>
                    <a:cubicBezTo>
                      <a:pt x="1" y="4530"/>
                      <a:pt x="19" y="4647"/>
                      <a:pt x="93" y="4647"/>
                    </a:cubicBezTo>
                    <a:cubicBezTo>
                      <a:pt x="95" y="4647"/>
                      <a:pt x="97" y="4647"/>
                      <a:pt x="99" y="4646"/>
                    </a:cubicBezTo>
                    <a:cubicBezTo>
                      <a:pt x="1089" y="4618"/>
                      <a:pt x="1949" y="4061"/>
                      <a:pt x="2491" y="3230"/>
                    </a:cubicBezTo>
                    <a:cubicBezTo>
                      <a:pt x="3098" y="2291"/>
                      <a:pt x="3171" y="1127"/>
                      <a:pt x="2889" y="65"/>
                    </a:cubicBezTo>
                    <a:cubicBezTo>
                      <a:pt x="2872" y="20"/>
                      <a:pt x="2835" y="0"/>
                      <a:pt x="279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4777500" y="3736075"/>
                <a:ext cx="39600" cy="35350"/>
              </a:xfrm>
              <a:custGeom>
                <a:rect b="b" l="l" r="r" t="t"/>
                <a:pathLst>
                  <a:path extrusionOk="0" h="1414" w="1584">
                    <a:moveTo>
                      <a:pt x="824" y="1"/>
                    </a:moveTo>
                    <a:cubicBezTo>
                      <a:pt x="586" y="1"/>
                      <a:pt x="350" y="124"/>
                      <a:pt x="188" y="309"/>
                    </a:cubicBezTo>
                    <a:cubicBezTo>
                      <a:pt x="174" y="323"/>
                      <a:pt x="152" y="337"/>
                      <a:pt x="123" y="337"/>
                    </a:cubicBezTo>
                    <a:cubicBezTo>
                      <a:pt x="1" y="612"/>
                      <a:pt x="37" y="937"/>
                      <a:pt x="232" y="1176"/>
                    </a:cubicBezTo>
                    <a:cubicBezTo>
                      <a:pt x="369" y="1332"/>
                      <a:pt x="583" y="1414"/>
                      <a:pt x="795" y="1414"/>
                    </a:cubicBezTo>
                    <a:cubicBezTo>
                      <a:pt x="986" y="1414"/>
                      <a:pt x="1175" y="1348"/>
                      <a:pt x="1308" y="1212"/>
                    </a:cubicBezTo>
                    <a:cubicBezTo>
                      <a:pt x="1583" y="916"/>
                      <a:pt x="1547" y="366"/>
                      <a:pt x="1215" y="128"/>
                    </a:cubicBezTo>
                    <a:cubicBezTo>
                      <a:pt x="1092" y="39"/>
                      <a:pt x="958" y="1"/>
                      <a:pt x="8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4784725" y="3494400"/>
                <a:ext cx="75450" cy="34575"/>
              </a:xfrm>
              <a:custGeom>
                <a:rect b="b" l="l" r="r" t="t"/>
                <a:pathLst>
                  <a:path extrusionOk="0" h="1383" w="3018">
                    <a:moveTo>
                      <a:pt x="2868" y="1"/>
                    </a:moveTo>
                    <a:cubicBezTo>
                      <a:pt x="2842" y="1"/>
                      <a:pt x="2814" y="10"/>
                      <a:pt x="2790" y="32"/>
                    </a:cubicBezTo>
                    <a:cubicBezTo>
                      <a:pt x="2027" y="746"/>
                      <a:pt x="1243" y="1211"/>
                      <a:pt x="175" y="1211"/>
                    </a:cubicBezTo>
                    <a:cubicBezTo>
                      <a:pt x="151" y="1211"/>
                      <a:pt x="126" y="1211"/>
                      <a:pt x="102" y="1210"/>
                    </a:cubicBezTo>
                    <a:cubicBezTo>
                      <a:pt x="1" y="1210"/>
                      <a:pt x="8" y="1347"/>
                      <a:pt x="102" y="1362"/>
                    </a:cubicBezTo>
                    <a:cubicBezTo>
                      <a:pt x="220" y="1376"/>
                      <a:pt x="340" y="1383"/>
                      <a:pt x="462" y="1383"/>
                    </a:cubicBezTo>
                    <a:cubicBezTo>
                      <a:pt x="1409" y="1383"/>
                      <a:pt x="2438" y="963"/>
                      <a:pt x="2963" y="162"/>
                    </a:cubicBezTo>
                    <a:cubicBezTo>
                      <a:pt x="3017" y="82"/>
                      <a:pt x="2947" y="1"/>
                      <a:pt x="2868"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4676525" y="2036200"/>
                <a:ext cx="46625" cy="5650"/>
              </a:xfrm>
              <a:custGeom>
                <a:rect b="b" l="l" r="r" t="t"/>
                <a:pathLst>
                  <a:path extrusionOk="0" h="226" w="1865">
                    <a:moveTo>
                      <a:pt x="1176" y="0"/>
                    </a:moveTo>
                    <a:cubicBezTo>
                      <a:pt x="813" y="0"/>
                      <a:pt x="450" y="3"/>
                      <a:pt x="94" y="23"/>
                    </a:cubicBezTo>
                    <a:cubicBezTo>
                      <a:pt x="0" y="51"/>
                      <a:pt x="0" y="174"/>
                      <a:pt x="94" y="203"/>
                    </a:cubicBezTo>
                    <a:cubicBezTo>
                      <a:pt x="455" y="223"/>
                      <a:pt x="817" y="226"/>
                      <a:pt x="1178" y="226"/>
                    </a:cubicBezTo>
                    <a:cubicBezTo>
                      <a:pt x="1359" y="226"/>
                      <a:pt x="1539" y="225"/>
                      <a:pt x="1720" y="225"/>
                    </a:cubicBezTo>
                    <a:cubicBezTo>
                      <a:pt x="1864" y="225"/>
                      <a:pt x="1864" y="1"/>
                      <a:pt x="1720" y="1"/>
                    </a:cubicBezTo>
                    <a:cubicBezTo>
                      <a:pt x="1539" y="1"/>
                      <a:pt x="1358" y="0"/>
                      <a:pt x="1176"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4677950" y="3600525"/>
                <a:ext cx="94700" cy="116050"/>
              </a:xfrm>
              <a:custGeom>
                <a:rect b="b" l="l" r="r" t="t"/>
                <a:pathLst>
                  <a:path extrusionOk="0" h="4642" w="3788">
                    <a:moveTo>
                      <a:pt x="1096" y="3073"/>
                    </a:moveTo>
                    <a:cubicBezTo>
                      <a:pt x="1111" y="3073"/>
                      <a:pt x="1126" y="3081"/>
                      <a:pt x="1135" y="3100"/>
                    </a:cubicBezTo>
                    <a:lnTo>
                      <a:pt x="1135" y="3093"/>
                    </a:lnTo>
                    <a:cubicBezTo>
                      <a:pt x="1273" y="3389"/>
                      <a:pt x="1511" y="3613"/>
                      <a:pt x="1836" y="3635"/>
                    </a:cubicBezTo>
                    <a:cubicBezTo>
                      <a:pt x="1966" y="3649"/>
                      <a:pt x="1947" y="3825"/>
                      <a:pt x="1834" y="3825"/>
                    </a:cubicBezTo>
                    <a:cubicBezTo>
                      <a:pt x="1828" y="3825"/>
                      <a:pt x="1821" y="3824"/>
                      <a:pt x="1815" y="3823"/>
                    </a:cubicBezTo>
                    <a:cubicBezTo>
                      <a:pt x="1453" y="3779"/>
                      <a:pt x="1106" y="3505"/>
                      <a:pt x="1041" y="3136"/>
                    </a:cubicBezTo>
                    <a:cubicBezTo>
                      <a:pt x="1037" y="3103"/>
                      <a:pt x="1067" y="3073"/>
                      <a:pt x="1096" y="3073"/>
                    </a:cubicBezTo>
                    <a:close/>
                    <a:moveTo>
                      <a:pt x="772" y="2902"/>
                    </a:moveTo>
                    <a:cubicBezTo>
                      <a:pt x="798" y="2902"/>
                      <a:pt x="824" y="2922"/>
                      <a:pt x="810" y="2956"/>
                    </a:cubicBezTo>
                    <a:cubicBezTo>
                      <a:pt x="702" y="3245"/>
                      <a:pt x="731" y="3570"/>
                      <a:pt x="897" y="3837"/>
                    </a:cubicBezTo>
                    <a:cubicBezTo>
                      <a:pt x="1078" y="4105"/>
                      <a:pt x="1359" y="4162"/>
                      <a:pt x="1663" y="4191"/>
                    </a:cubicBezTo>
                    <a:cubicBezTo>
                      <a:pt x="1764" y="4206"/>
                      <a:pt x="1807" y="4365"/>
                      <a:pt x="1685" y="4394"/>
                    </a:cubicBezTo>
                    <a:cubicBezTo>
                      <a:pt x="1617" y="4409"/>
                      <a:pt x="1551" y="4417"/>
                      <a:pt x="1487" y="4417"/>
                    </a:cubicBezTo>
                    <a:cubicBezTo>
                      <a:pt x="781" y="4417"/>
                      <a:pt x="340" y="3516"/>
                      <a:pt x="738" y="2920"/>
                    </a:cubicBezTo>
                    <a:cubicBezTo>
                      <a:pt x="745" y="2907"/>
                      <a:pt x="759" y="2902"/>
                      <a:pt x="772" y="2902"/>
                    </a:cubicBezTo>
                    <a:close/>
                    <a:moveTo>
                      <a:pt x="2537" y="0"/>
                    </a:moveTo>
                    <a:cubicBezTo>
                      <a:pt x="1648" y="383"/>
                      <a:pt x="1056" y="1113"/>
                      <a:pt x="630" y="1966"/>
                    </a:cubicBezTo>
                    <a:cubicBezTo>
                      <a:pt x="189" y="2862"/>
                      <a:pt x="1" y="4473"/>
                      <a:pt x="1374" y="4632"/>
                    </a:cubicBezTo>
                    <a:cubicBezTo>
                      <a:pt x="1429" y="4638"/>
                      <a:pt x="1484" y="4641"/>
                      <a:pt x="1539" y="4641"/>
                    </a:cubicBezTo>
                    <a:cubicBezTo>
                      <a:pt x="2571" y="4641"/>
                      <a:pt x="3357" y="3565"/>
                      <a:pt x="3556" y="2645"/>
                    </a:cubicBezTo>
                    <a:cubicBezTo>
                      <a:pt x="3787" y="1640"/>
                      <a:pt x="3383" y="593"/>
                      <a:pt x="2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4648700" y="2021475"/>
                <a:ext cx="67225" cy="7375"/>
              </a:xfrm>
              <a:custGeom>
                <a:rect b="b" l="l" r="r" t="t"/>
                <a:pathLst>
                  <a:path extrusionOk="0" h="295" w="2689">
                    <a:moveTo>
                      <a:pt x="1523" y="1"/>
                    </a:moveTo>
                    <a:cubicBezTo>
                      <a:pt x="1038" y="1"/>
                      <a:pt x="545" y="43"/>
                      <a:pt x="94" y="113"/>
                    </a:cubicBezTo>
                    <a:cubicBezTo>
                      <a:pt x="0" y="127"/>
                      <a:pt x="29" y="272"/>
                      <a:pt x="123" y="272"/>
                    </a:cubicBezTo>
                    <a:cubicBezTo>
                      <a:pt x="460" y="287"/>
                      <a:pt x="799" y="295"/>
                      <a:pt x="1137" y="295"/>
                    </a:cubicBezTo>
                    <a:cubicBezTo>
                      <a:pt x="1612" y="295"/>
                      <a:pt x="2086" y="280"/>
                      <a:pt x="2558" y="250"/>
                    </a:cubicBezTo>
                    <a:cubicBezTo>
                      <a:pt x="2652" y="243"/>
                      <a:pt x="2688" y="91"/>
                      <a:pt x="2580" y="77"/>
                    </a:cubicBezTo>
                    <a:cubicBezTo>
                      <a:pt x="2246" y="24"/>
                      <a:pt x="1887" y="1"/>
                      <a:pt x="1523"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4703900" y="3677275"/>
                <a:ext cx="23225" cy="18875"/>
              </a:xfrm>
              <a:custGeom>
                <a:rect b="b" l="l" r="r" t="t"/>
                <a:pathLst>
                  <a:path extrusionOk="0" h="755" w="929">
                    <a:moveTo>
                      <a:pt x="61" y="0"/>
                    </a:moveTo>
                    <a:cubicBezTo>
                      <a:pt x="32" y="0"/>
                      <a:pt x="1" y="32"/>
                      <a:pt x="11" y="66"/>
                    </a:cubicBezTo>
                    <a:cubicBezTo>
                      <a:pt x="76" y="435"/>
                      <a:pt x="415" y="702"/>
                      <a:pt x="777" y="753"/>
                    </a:cubicBezTo>
                    <a:cubicBezTo>
                      <a:pt x="783" y="754"/>
                      <a:pt x="790" y="755"/>
                      <a:pt x="796" y="755"/>
                    </a:cubicBezTo>
                    <a:cubicBezTo>
                      <a:pt x="909" y="755"/>
                      <a:pt x="929" y="579"/>
                      <a:pt x="806" y="565"/>
                    </a:cubicBezTo>
                    <a:cubicBezTo>
                      <a:pt x="473" y="543"/>
                      <a:pt x="235" y="319"/>
                      <a:pt x="97" y="23"/>
                    </a:cubicBezTo>
                    <a:cubicBezTo>
                      <a:pt x="88" y="7"/>
                      <a:pt x="75" y="0"/>
                      <a:pt x="6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4686475" y="3673225"/>
                <a:ext cx="36675" cy="37775"/>
              </a:xfrm>
              <a:custGeom>
                <a:rect b="b" l="l" r="r" t="t"/>
                <a:pathLst>
                  <a:path extrusionOk="0" h="1511" w="1467">
                    <a:moveTo>
                      <a:pt x="430" y="1"/>
                    </a:moveTo>
                    <a:cubicBezTo>
                      <a:pt x="417" y="1"/>
                      <a:pt x="405" y="6"/>
                      <a:pt x="397" y="19"/>
                    </a:cubicBezTo>
                    <a:cubicBezTo>
                      <a:pt x="0" y="613"/>
                      <a:pt x="438" y="1510"/>
                      <a:pt x="1140" y="1510"/>
                    </a:cubicBezTo>
                    <a:cubicBezTo>
                      <a:pt x="1206" y="1510"/>
                      <a:pt x="1274" y="1502"/>
                      <a:pt x="1344" y="1486"/>
                    </a:cubicBezTo>
                    <a:cubicBezTo>
                      <a:pt x="1466" y="1457"/>
                      <a:pt x="1423" y="1298"/>
                      <a:pt x="1322" y="1291"/>
                    </a:cubicBezTo>
                    <a:cubicBezTo>
                      <a:pt x="1018" y="1254"/>
                      <a:pt x="737" y="1197"/>
                      <a:pt x="556" y="929"/>
                    </a:cubicBezTo>
                    <a:cubicBezTo>
                      <a:pt x="390" y="662"/>
                      <a:pt x="361" y="337"/>
                      <a:pt x="469" y="48"/>
                    </a:cubicBezTo>
                    <a:cubicBezTo>
                      <a:pt x="479" y="20"/>
                      <a:pt x="454" y="1"/>
                      <a:pt x="430"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4581150" y="3119575"/>
                <a:ext cx="44625" cy="14825"/>
              </a:xfrm>
              <a:custGeom>
                <a:rect b="b" l="l" r="r" t="t"/>
                <a:pathLst>
                  <a:path extrusionOk="0" h="593" w="1785">
                    <a:moveTo>
                      <a:pt x="1403" y="0"/>
                    </a:moveTo>
                    <a:cubicBezTo>
                      <a:pt x="943" y="0"/>
                      <a:pt x="432" y="181"/>
                      <a:pt x="72" y="421"/>
                    </a:cubicBezTo>
                    <a:cubicBezTo>
                      <a:pt x="1" y="466"/>
                      <a:pt x="34" y="593"/>
                      <a:pt x="109" y="593"/>
                    </a:cubicBezTo>
                    <a:cubicBezTo>
                      <a:pt x="118" y="593"/>
                      <a:pt x="127" y="591"/>
                      <a:pt x="137" y="587"/>
                    </a:cubicBezTo>
                    <a:cubicBezTo>
                      <a:pt x="383" y="472"/>
                      <a:pt x="628" y="385"/>
                      <a:pt x="888" y="320"/>
                    </a:cubicBezTo>
                    <a:cubicBezTo>
                      <a:pt x="1148" y="262"/>
                      <a:pt x="1416" y="269"/>
                      <a:pt x="1676" y="233"/>
                    </a:cubicBezTo>
                    <a:cubicBezTo>
                      <a:pt x="1784" y="204"/>
                      <a:pt x="1784" y="52"/>
                      <a:pt x="1676" y="23"/>
                    </a:cubicBezTo>
                    <a:cubicBezTo>
                      <a:pt x="1588" y="8"/>
                      <a:pt x="1497" y="0"/>
                      <a:pt x="1403"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562925" y="3134050"/>
                <a:ext cx="61950" cy="36900"/>
              </a:xfrm>
              <a:custGeom>
                <a:rect b="b" l="l" r="r" t="t"/>
                <a:pathLst>
                  <a:path extrusionOk="0" h="1476" w="2478">
                    <a:moveTo>
                      <a:pt x="2376" y="1"/>
                    </a:moveTo>
                    <a:cubicBezTo>
                      <a:pt x="1458" y="1"/>
                      <a:pt x="526" y="651"/>
                      <a:pt x="28" y="1388"/>
                    </a:cubicBezTo>
                    <a:cubicBezTo>
                      <a:pt x="0" y="1432"/>
                      <a:pt x="39" y="1476"/>
                      <a:pt x="81" y="1476"/>
                    </a:cubicBezTo>
                    <a:cubicBezTo>
                      <a:pt x="95" y="1476"/>
                      <a:pt x="109" y="1471"/>
                      <a:pt x="122" y="1461"/>
                    </a:cubicBezTo>
                    <a:cubicBezTo>
                      <a:pt x="418" y="1128"/>
                      <a:pt x="765" y="846"/>
                      <a:pt x="1148" y="615"/>
                    </a:cubicBezTo>
                    <a:cubicBezTo>
                      <a:pt x="1545" y="391"/>
                      <a:pt x="1964" y="297"/>
                      <a:pt x="2398" y="153"/>
                    </a:cubicBezTo>
                    <a:cubicBezTo>
                      <a:pt x="2477" y="131"/>
                      <a:pt x="2463" y="8"/>
                      <a:pt x="237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5718175" y="2471225"/>
                <a:ext cx="40550" cy="12000"/>
              </a:xfrm>
              <a:custGeom>
                <a:rect b="b" l="l" r="r" t="t"/>
                <a:pathLst>
                  <a:path extrusionOk="0" h="480" w="1622">
                    <a:moveTo>
                      <a:pt x="66" y="1"/>
                    </a:moveTo>
                    <a:cubicBezTo>
                      <a:pt x="1" y="1"/>
                      <a:pt x="1" y="95"/>
                      <a:pt x="66" y="102"/>
                    </a:cubicBezTo>
                    <a:cubicBezTo>
                      <a:pt x="557" y="131"/>
                      <a:pt x="1034" y="254"/>
                      <a:pt x="1475" y="470"/>
                    </a:cubicBezTo>
                    <a:cubicBezTo>
                      <a:pt x="1487" y="477"/>
                      <a:pt x="1499" y="479"/>
                      <a:pt x="1510" y="479"/>
                    </a:cubicBezTo>
                    <a:cubicBezTo>
                      <a:pt x="1579" y="479"/>
                      <a:pt x="1622" y="379"/>
                      <a:pt x="1547" y="348"/>
                    </a:cubicBezTo>
                    <a:cubicBezTo>
                      <a:pt x="1085" y="124"/>
                      <a:pt x="579" y="8"/>
                      <a:pt x="6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5672950" y="2481425"/>
                <a:ext cx="77025" cy="11050"/>
              </a:xfrm>
              <a:custGeom>
                <a:rect b="b" l="l" r="r" t="t"/>
                <a:pathLst>
                  <a:path extrusionOk="0" h="442" w="3081">
                    <a:moveTo>
                      <a:pt x="1518" y="0"/>
                    </a:moveTo>
                    <a:cubicBezTo>
                      <a:pt x="1019" y="0"/>
                      <a:pt x="517" y="81"/>
                      <a:pt x="54" y="229"/>
                    </a:cubicBezTo>
                    <a:cubicBezTo>
                      <a:pt x="1" y="242"/>
                      <a:pt x="15" y="317"/>
                      <a:pt x="69" y="317"/>
                    </a:cubicBezTo>
                    <a:cubicBezTo>
                      <a:pt x="73" y="317"/>
                      <a:pt x="78" y="316"/>
                      <a:pt x="83" y="315"/>
                    </a:cubicBezTo>
                    <a:cubicBezTo>
                      <a:pt x="481" y="222"/>
                      <a:pt x="864" y="180"/>
                      <a:pt x="1243" y="180"/>
                    </a:cubicBezTo>
                    <a:cubicBezTo>
                      <a:pt x="1805" y="180"/>
                      <a:pt x="2358" y="274"/>
                      <a:pt x="2937" y="438"/>
                    </a:cubicBezTo>
                    <a:cubicBezTo>
                      <a:pt x="2947" y="441"/>
                      <a:pt x="2956" y="442"/>
                      <a:pt x="2964" y="442"/>
                    </a:cubicBezTo>
                    <a:cubicBezTo>
                      <a:pt x="3058" y="442"/>
                      <a:pt x="3081" y="305"/>
                      <a:pt x="2988" y="265"/>
                    </a:cubicBezTo>
                    <a:cubicBezTo>
                      <a:pt x="2526" y="83"/>
                      <a:pt x="2023" y="0"/>
                      <a:pt x="151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577600" y="3429250"/>
                <a:ext cx="55400" cy="50275"/>
              </a:xfrm>
              <a:custGeom>
                <a:rect b="b" l="l" r="r" t="t"/>
                <a:pathLst>
                  <a:path extrusionOk="0" h="2011" w="2216">
                    <a:moveTo>
                      <a:pt x="46" y="1"/>
                    </a:moveTo>
                    <a:cubicBezTo>
                      <a:pt x="23" y="1"/>
                      <a:pt x="0" y="21"/>
                      <a:pt x="9" y="51"/>
                    </a:cubicBezTo>
                    <a:cubicBezTo>
                      <a:pt x="146" y="980"/>
                      <a:pt x="1065" y="2010"/>
                      <a:pt x="2065" y="2010"/>
                    </a:cubicBezTo>
                    <a:cubicBezTo>
                      <a:pt x="2069" y="2010"/>
                      <a:pt x="2072" y="2010"/>
                      <a:pt x="2076" y="2010"/>
                    </a:cubicBezTo>
                    <a:cubicBezTo>
                      <a:pt x="2081" y="2010"/>
                      <a:pt x="2085" y="2010"/>
                      <a:pt x="2089" y="2010"/>
                    </a:cubicBezTo>
                    <a:cubicBezTo>
                      <a:pt x="2200" y="2010"/>
                      <a:pt x="2216" y="1843"/>
                      <a:pt x="2105" y="1829"/>
                    </a:cubicBezTo>
                    <a:cubicBezTo>
                      <a:pt x="1635" y="1670"/>
                      <a:pt x="1223" y="1554"/>
                      <a:pt x="847" y="1215"/>
                    </a:cubicBezTo>
                    <a:cubicBezTo>
                      <a:pt x="486" y="897"/>
                      <a:pt x="226" y="485"/>
                      <a:pt x="81" y="30"/>
                    </a:cubicBezTo>
                    <a:cubicBezTo>
                      <a:pt x="76" y="9"/>
                      <a:pt x="61" y="1"/>
                      <a:pt x="4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611900" y="3447275"/>
                <a:ext cx="38550" cy="25175"/>
              </a:xfrm>
              <a:custGeom>
                <a:rect b="b" l="l" r="r" t="t"/>
                <a:pathLst>
                  <a:path extrusionOk="0" h="1007" w="1542">
                    <a:moveTo>
                      <a:pt x="56" y="1"/>
                    </a:moveTo>
                    <a:cubicBezTo>
                      <a:pt x="28" y="1"/>
                      <a:pt x="0" y="25"/>
                      <a:pt x="10" y="60"/>
                    </a:cubicBezTo>
                    <a:cubicBezTo>
                      <a:pt x="277" y="609"/>
                      <a:pt x="819" y="971"/>
                      <a:pt x="1426" y="1007"/>
                    </a:cubicBezTo>
                    <a:cubicBezTo>
                      <a:pt x="1429" y="1007"/>
                      <a:pt x="1431" y="1007"/>
                      <a:pt x="1433" y="1007"/>
                    </a:cubicBezTo>
                    <a:cubicBezTo>
                      <a:pt x="1542" y="1007"/>
                      <a:pt x="1533" y="840"/>
                      <a:pt x="1426" y="833"/>
                    </a:cubicBezTo>
                    <a:cubicBezTo>
                      <a:pt x="877" y="783"/>
                      <a:pt x="386" y="479"/>
                      <a:pt x="90" y="17"/>
                    </a:cubicBezTo>
                    <a:cubicBezTo>
                      <a:pt x="81" y="6"/>
                      <a:pt x="68" y="1"/>
                      <a:pt x="5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406200" y="3475700"/>
                <a:ext cx="23675" cy="19950"/>
              </a:xfrm>
              <a:custGeom>
                <a:rect b="b" l="l" r="r" t="t"/>
                <a:pathLst>
                  <a:path extrusionOk="0" h="798" w="947">
                    <a:moveTo>
                      <a:pt x="82" y="0"/>
                    </a:moveTo>
                    <a:cubicBezTo>
                      <a:pt x="47" y="0"/>
                      <a:pt x="7" y="27"/>
                      <a:pt x="7" y="72"/>
                    </a:cubicBezTo>
                    <a:cubicBezTo>
                      <a:pt x="0" y="477"/>
                      <a:pt x="333" y="797"/>
                      <a:pt x="738" y="797"/>
                    </a:cubicBezTo>
                    <a:cubicBezTo>
                      <a:pt x="759" y="797"/>
                      <a:pt x="781" y="796"/>
                      <a:pt x="802" y="795"/>
                    </a:cubicBezTo>
                    <a:cubicBezTo>
                      <a:pt x="935" y="774"/>
                      <a:pt x="946" y="563"/>
                      <a:pt x="815" y="563"/>
                    </a:cubicBezTo>
                    <a:cubicBezTo>
                      <a:pt x="811" y="563"/>
                      <a:pt x="807" y="563"/>
                      <a:pt x="802" y="563"/>
                    </a:cubicBezTo>
                    <a:cubicBezTo>
                      <a:pt x="780" y="566"/>
                      <a:pt x="757" y="567"/>
                      <a:pt x="735" y="567"/>
                    </a:cubicBezTo>
                    <a:cubicBezTo>
                      <a:pt x="437" y="567"/>
                      <a:pt x="178" y="346"/>
                      <a:pt x="137" y="50"/>
                    </a:cubicBezTo>
                    <a:cubicBezTo>
                      <a:pt x="134" y="16"/>
                      <a:pt x="109" y="0"/>
                      <a:pt x="82"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386675" y="3469650"/>
                <a:ext cx="26850" cy="37525"/>
              </a:xfrm>
              <a:custGeom>
                <a:rect b="b" l="l" r="r" t="t"/>
                <a:pathLst>
                  <a:path extrusionOk="0" h="1501" w="1074">
                    <a:moveTo>
                      <a:pt x="357" y="1"/>
                    </a:moveTo>
                    <a:cubicBezTo>
                      <a:pt x="340" y="1"/>
                      <a:pt x="323" y="8"/>
                      <a:pt x="311" y="25"/>
                    </a:cubicBezTo>
                    <a:cubicBezTo>
                      <a:pt x="1" y="538"/>
                      <a:pt x="319" y="1412"/>
                      <a:pt x="947" y="1499"/>
                    </a:cubicBezTo>
                    <a:cubicBezTo>
                      <a:pt x="952" y="1500"/>
                      <a:pt x="956" y="1500"/>
                      <a:pt x="961" y="1500"/>
                    </a:cubicBezTo>
                    <a:cubicBezTo>
                      <a:pt x="1051" y="1500"/>
                      <a:pt x="1074" y="1360"/>
                      <a:pt x="998" y="1318"/>
                    </a:cubicBezTo>
                    <a:cubicBezTo>
                      <a:pt x="774" y="1181"/>
                      <a:pt x="593" y="1080"/>
                      <a:pt x="470" y="834"/>
                    </a:cubicBezTo>
                    <a:cubicBezTo>
                      <a:pt x="355" y="596"/>
                      <a:pt x="333" y="321"/>
                      <a:pt x="413" y="68"/>
                    </a:cubicBezTo>
                    <a:cubicBezTo>
                      <a:pt x="422" y="30"/>
                      <a:pt x="390" y="1"/>
                      <a:pt x="357"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0" name="Google Shape;140;p3"/>
          <p:cNvSpPr txBox="1"/>
          <p:nvPr>
            <p:ph type="title"/>
          </p:nvPr>
        </p:nvSpPr>
        <p:spPr>
          <a:xfrm>
            <a:off x="1109700" y="2092375"/>
            <a:ext cx="4002000" cy="6570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1" name="Google Shape;141;p3"/>
          <p:cNvSpPr txBox="1"/>
          <p:nvPr>
            <p:ph hasCustomPrompt="1" idx="2" type="title"/>
          </p:nvPr>
        </p:nvSpPr>
        <p:spPr>
          <a:xfrm>
            <a:off x="6300825" y="1964522"/>
            <a:ext cx="1895400" cy="1421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6000"/>
              <a:buNone/>
              <a:defRPr sz="9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2" name="Google Shape;142;p3"/>
          <p:cNvSpPr txBox="1"/>
          <p:nvPr>
            <p:ph idx="1" type="subTitle"/>
          </p:nvPr>
        </p:nvSpPr>
        <p:spPr>
          <a:xfrm>
            <a:off x="1109700" y="3206575"/>
            <a:ext cx="2916000" cy="7938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8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7">
    <p:spTree>
      <p:nvGrpSpPr>
        <p:cNvPr id="688" name="Shape 688"/>
        <p:cNvGrpSpPr/>
        <p:nvPr/>
      </p:nvGrpSpPr>
      <p:grpSpPr>
        <a:xfrm>
          <a:off x="0" y="0"/>
          <a:ext cx="0" cy="0"/>
          <a:chOff x="0" y="0"/>
          <a:chExt cx="0" cy="0"/>
        </a:xfrm>
      </p:grpSpPr>
      <p:sp>
        <p:nvSpPr>
          <p:cNvPr id="689" name="Google Shape;689;p21"/>
          <p:cNvSpPr txBox="1"/>
          <p:nvPr>
            <p:ph type="title"/>
          </p:nvPr>
        </p:nvSpPr>
        <p:spPr>
          <a:xfrm>
            <a:off x="713225" y="359300"/>
            <a:ext cx="77271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90" name="Google Shape;690;p21"/>
          <p:cNvGrpSpPr/>
          <p:nvPr/>
        </p:nvGrpSpPr>
        <p:grpSpPr>
          <a:xfrm rot="-1381727">
            <a:off x="-512689" y="3636740"/>
            <a:ext cx="2018732" cy="1934710"/>
            <a:chOff x="2972775" y="3523750"/>
            <a:chExt cx="1397725" cy="1339550"/>
          </a:xfrm>
        </p:grpSpPr>
        <p:sp>
          <p:nvSpPr>
            <p:cNvPr id="691" name="Google Shape;691;p21"/>
            <p:cNvSpPr/>
            <p:nvPr/>
          </p:nvSpPr>
          <p:spPr>
            <a:xfrm>
              <a:off x="2972775" y="3597475"/>
              <a:ext cx="1397725" cy="1265825"/>
            </a:xfrm>
            <a:custGeom>
              <a:rect b="b" l="l" r="r" t="t"/>
              <a:pathLst>
                <a:path extrusionOk="0" h="50633" w="55909">
                  <a:moveTo>
                    <a:pt x="19057" y="0"/>
                  </a:moveTo>
                  <a:cubicBezTo>
                    <a:pt x="18284" y="0"/>
                    <a:pt x="17539" y="197"/>
                    <a:pt x="16907" y="646"/>
                  </a:cubicBezTo>
                  <a:cubicBezTo>
                    <a:pt x="15735" y="1462"/>
                    <a:pt x="15191" y="2466"/>
                    <a:pt x="14752" y="3743"/>
                  </a:cubicBezTo>
                  <a:cubicBezTo>
                    <a:pt x="14480" y="4475"/>
                    <a:pt x="14103" y="6630"/>
                    <a:pt x="13183" y="6986"/>
                  </a:cubicBezTo>
                  <a:cubicBezTo>
                    <a:pt x="12967" y="7066"/>
                    <a:pt x="12788" y="7103"/>
                    <a:pt x="12640" y="7103"/>
                  </a:cubicBezTo>
                  <a:cubicBezTo>
                    <a:pt x="11086" y="7103"/>
                    <a:pt x="12963" y="3062"/>
                    <a:pt x="11670" y="3062"/>
                  </a:cubicBezTo>
                  <a:cubicBezTo>
                    <a:pt x="11415" y="3062"/>
                    <a:pt x="11036" y="3219"/>
                    <a:pt x="10483" y="3596"/>
                  </a:cubicBezTo>
                  <a:cubicBezTo>
                    <a:pt x="8140" y="5207"/>
                    <a:pt x="8370" y="7865"/>
                    <a:pt x="8621" y="10271"/>
                  </a:cubicBezTo>
                  <a:cubicBezTo>
                    <a:pt x="8872" y="12782"/>
                    <a:pt x="8056" y="14456"/>
                    <a:pt x="7701" y="16778"/>
                  </a:cubicBezTo>
                  <a:cubicBezTo>
                    <a:pt x="7450" y="18389"/>
                    <a:pt x="9647" y="23076"/>
                    <a:pt x="7387" y="23578"/>
                  </a:cubicBezTo>
                  <a:cubicBezTo>
                    <a:pt x="7138" y="23633"/>
                    <a:pt x="6919" y="23659"/>
                    <a:pt x="6725" y="23659"/>
                  </a:cubicBezTo>
                  <a:cubicBezTo>
                    <a:pt x="4098" y="23659"/>
                    <a:pt x="6252" y="18944"/>
                    <a:pt x="5901" y="17950"/>
                  </a:cubicBezTo>
                  <a:cubicBezTo>
                    <a:pt x="5559" y="17006"/>
                    <a:pt x="4965" y="16641"/>
                    <a:pt x="4298" y="16641"/>
                  </a:cubicBezTo>
                  <a:cubicBezTo>
                    <a:pt x="2925" y="16641"/>
                    <a:pt x="1246" y="18189"/>
                    <a:pt x="838" y="19415"/>
                  </a:cubicBezTo>
                  <a:cubicBezTo>
                    <a:pt x="1" y="22072"/>
                    <a:pt x="900" y="24959"/>
                    <a:pt x="3097" y="26633"/>
                  </a:cubicBezTo>
                  <a:cubicBezTo>
                    <a:pt x="4060" y="27366"/>
                    <a:pt x="5336" y="27470"/>
                    <a:pt x="5859" y="28600"/>
                  </a:cubicBezTo>
                  <a:cubicBezTo>
                    <a:pt x="6341" y="29646"/>
                    <a:pt x="5985" y="30839"/>
                    <a:pt x="6592" y="31885"/>
                  </a:cubicBezTo>
                  <a:cubicBezTo>
                    <a:pt x="7826" y="34061"/>
                    <a:pt x="10881" y="33580"/>
                    <a:pt x="12116" y="35693"/>
                  </a:cubicBezTo>
                  <a:cubicBezTo>
                    <a:pt x="12660" y="36614"/>
                    <a:pt x="12471" y="37869"/>
                    <a:pt x="12911" y="38811"/>
                  </a:cubicBezTo>
                  <a:cubicBezTo>
                    <a:pt x="13366" y="39791"/>
                    <a:pt x="13648" y="40069"/>
                    <a:pt x="14078" y="40069"/>
                  </a:cubicBezTo>
                  <a:cubicBezTo>
                    <a:pt x="14437" y="40069"/>
                    <a:pt x="14899" y="39874"/>
                    <a:pt x="15652" y="39731"/>
                  </a:cubicBezTo>
                  <a:cubicBezTo>
                    <a:pt x="15905" y="39682"/>
                    <a:pt x="16154" y="39656"/>
                    <a:pt x="16390" y="39656"/>
                  </a:cubicBezTo>
                  <a:cubicBezTo>
                    <a:pt x="17456" y="39656"/>
                    <a:pt x="18248" y="40187"/>
                    <a:pt x="17974" y="41489"/>
                  </a:cubicBezTo>
                  <a:cubicBezTo>
                    <a:pt x="17681" y="42786"/>
                    <a:pt x="16007" y="43372"/>
                    <a:pt x="15003" y="43979"/>
                  </a:cubicBezTo>
                  <a:cubicBezTo>
                    <a:pt x="13831" y="44690"/>
                    <a:pt x="12869" y="45360"/>
                    <a:pt x="12743" y="46804"/>
                  </a:cubicBezTo>
                  <a:cubicBezTo>
                    <a:pt x="12622" y="48156"/>
                    <a:pt x="13514" y="49781"/>
                    <a:pt x="15080" y="49781"/>
                  </a:cubicBezTo>
                  <a:cubicBezTo>
                    <a:pt x="15137" y="49781"/>
                    <a:pt x="15195" y="49779"/>
                    <a:pt x="15254" y="49775"/>
                  </a:cubicBezTo>
                  <a:cubicBezTo>
                    <a:pt x="17556" y="49566"/>
                    <a:pt x="17200" y="47599"/>
                    <a:pt x="17346" y="46050"/>
                  </a:cubicBezTo>
                  <a:cubicBezTo>
                    <a:pt x="17435" y="45215"/>
                    <a:pt x="17891" y="44486"/>
                    <a:pt x="18331" y="44486"/>
                  </a:cubicBezTo>
                  <a:cubicBezTo>
                    <a:pt x="18617" y="44486"/>
                    <a:pt x="18897" y="44797"/>
                    <a:pt x="19062" y="45590"/>
                  </a:cubicBezTo>
                  <a:cubicBezTo>
                    <a:pt x="19746" y="45386"/>
                    <a:pt x="20197" y="44454"/>
                    <a:pt x="20732" y="44454"/>
                  </a:cubicBezTo>
                  <a:cubicBezTo>
                    <a:pt x="20967" y="44454"/>
                    <a:pt x="21217" y="44633"/>
                    <a:pt x="21510" y="45130"/>
                  </a:cubicBezTo>
                  <a:cubicBezTo>
                    <a:pt x="22180" y="46260"/>
                    <a:pt x="20841" y="47327"/>
                    <a:pt x="21008" y="48436"/>
                  </a:cubicBezTo>
                  <a:cubicBezTo>
                    <a:pt x="21271" y="50263"/>
                    <a:pt x="23358" y="50566"/>
                    <a:pt x="25154" y="50566"/>
                  </a:cubicBezTo>
                  <a:cubicBezTo>
                    <a:pt x="25784" y="50566"/>
                    <a:pt x="26378" y="50529"/>
                    <a:pt x="26846" y="50507"/>
                  </a:cubicBezTo>
                  <a:cubicBezTo>
                    <a:pt x="27049" y="50497"/>
                    <a:pt x="27252" y="50493"/>
                    <a:pt x="27456" y="50493"/>
                  </a:cubicBezTo>
                  <a:cubicBezTo>
                    <a:pt x="28619" y="50493"/>
                    <a:pt x="29790" y="50633"/>
                    <a:pt x="30925" y="50633"/>
                  </a:cubicBezTo>
                  <a:cubicBezTo>
                    <a:pt x="32069" y="50633"/>
                    <a:pt x="33178" y="50491"/>
                    <a:pt x="34211" y="49921"/>
                  </a:cubicBezTo>
                  <a:cubicBezTo>
                    <a:pt x="35092" y="49422"/>
                    <a:pt x="35643" y="48910"/>
                    <a:pt x="36526" y="48910"/>
                  </a:cubicBezTo>
                  <a:cubicBezTo>
                    <a:pt x="36754" y="48910"/>
                    <a:pt x="37003" y="48944"/>
                    <a:pt x="37287" y="49021"/>
                  </a:cubicBezTo>
                  <a:cubicBezTo>
                    <a:pt x="38312" y="49293"/>
                    <a:pt x="39253" y="49963"/>
                    <a:pt x="40341" y="50193"/>
                  </a:cubicBezTo>
                  <a:cubicBezTo>
                    <a:pt x="41297" y="50403"/>
                    <a:pt x="42439" y="50529"/>
                    <a:pt x="43589" y="50529"/>
                  </a:cubicBezTo>
                  <a:cubicBezTo>
                    <a:pt x="45084" y="50529"/>
                    <a:pt x="46593" y="50316"/>
                    <a:pt x="47728" y="49796"/>
                  </a:cubicBezTo>
                  <a:cubicBezTo>
                    <a:pt x="50469" y="48561"/>
                    <a:pt x="50761" y="46301"/>
                    <a:pt x="52331" y="44146"/>
                  </a:cubicBezTo>
                  <a:cubicBezTo>
                    <a:pt x="53879" y="41970"/>
                    <a:pt x="55909" y="40024"/>
                    <a:pt x="55553" y="37200"/>
                  </a:cubicBezTo>
                  <a:cubicBezTo>
                    <a:pt x="55297" y="35170"/>
                    <a:pt x="52709" y="32514"/>
                    <a:pt x="50542" y="32514"/>
                  </a:cubicBezTo>
                  <a:cubicBezTo>
                    <a:pt x="49693" y="32514"/>
                    <a:pt x="48909" y="32922"/>
                    <a:pt x="48355" y="33936"/>
                  </a:cubicBezTo>
                  <a:cubicBezTo>
                    <a:pt x="47016" y="36384"/>
                    <a:pt x="52247" y="39083"/>
                    <a:pt x="50385" y="41196"/>
                  </a:cubicBezTo>
                  <a:cubicBezTo>
                    <a:pt x="50068" y="41557"/>
                    <a:pt x="49830" y="41702"/>
                    <a:pt x="49647" y="41702"/>
                  </a:cubicBezTo>
                  <a:cubicBezTo>
                    <a:pt x="48973" y="41702"/>
                    <a:pt x="49063" y="39730"/>
                    <a:pt x="48816" y="39418"/>
                  </a:cubicBezTo>
                  <a:cubicBezTo>
                    <a:pt x="48550" y="39077"/>
                    <a:pt x="48230" y="38938"/>
                    <a:pt x="47907" y="38938"/>
                  </a:cubicBezTo>
                  <a:cubicBezTo>
                    <a:pt x="47138" y="38938"/>
                    <a:pt x="46347" y="39727"/>
                    <a:pt x="46200" y="40464"/>
                  </a:cubicBezTo>
                  <a:cubicBezTo>
                    <a:pt x="45949" y="41656"/>
                    <a:pt x="47016" y="42703"/>
                    <a:pt x="46514" y="44021"/>
                  </a:cubicBezTo>
                  <a:cubicBezTo>
                    <a:pt x="46075" y="45109"/>
                    <a:pt x="45049" y="45674"/>
                    <a:pt x="43899" y="45778"/>
                  </a:cubicBezTo>
                  <a:cubicBezTo>
                    <a:pt x="43744" y="45792"/>
                    <a:pt x="43592" y="45799"/>
                    <a:pt x="43443" y="45799"/>
                  </a:cubicBezTo>
                  <a:cubicBezTo>
                    <a:pt x="40716" y="45799"/>
                    <a:pt x="38843" y="43501"/>
                    <a:pt x="38981" y="40882"/>
                  </a:cubicBezTo>
                  <a:cubicBezTo>
                    <a:pt x="39065" y="39187"/>
                    <a:pt x="40697" y="37053"/>
                    <a:pt x="40216" y="35421"/>
                  </a:cubicBezTo>
                  <a:cubicBezTo>
                    <a:pt x="40006" y="34774"/>
                    <a:pt x="39504" y="34127"/>
                    <a:pt x="38808" y="34127"/>
                  </a:cubicBezTo>
                  <a:cubicBezTo>
                    <a:pt x="38671" y="34127"/>
                    <a:pt x="38526" y="34153"/>
                    <a:pt x="38375" y="34208"/>
                  </a:cubicBezTo>
                  <a:cubicBezTo>
                    <a:pt x="37475" y="34542"/>
                    <a:pt x="37747" y="35442"/>
                    <a:pt x="37287" y="36133"/>
                  </a:cubicBezTo>
                  <a:cubicBezTo>
                    <a:pt x="37278" y="36133"/>
                    <a:pt x="37270" y="36133"/>
                    <a:pt x="37262" y="36133"/>
                  </a:cubicBezTo>
                  <a:cubicBezTo>
                    <a:pt x="35545" y="36133"/>
                    <a:pt x="37195" y="33956"/>
                    <a:pt x="35613" y="33789"/>
                  </a:cubicBezTo>
                  <a:cubicBezTo>
                    <a:pt x="35593" y="33787"/>
                    <a:pt x="35572" y="33786"/>
                    <a:pt x="35551" y="33786"/>
                  </a:cubicBezTo>
                  <a:cubicBezTo>
                    <a:pt x="34781" y="33786"/>
                    <a:pt x="33356" y="35245"/>
                    <a:pt x="32704" y="35672"/>
                  </a:cubicBezTo>
                  <a:cubicBezTo>
                    <a:pt x="31630" y="36395"/>
                    <a:pt x="30357" y="36904"/>
                    <a:pt x="29156" y="36904"/>
                  </a:cubicBezTo>
                  <a:cubicBezTo>
                    <a:pt x="27926" y="36904"/>
                    <a:pt x="26772" y="36369"/>
                    <a:pt x="25988" y="34982"/>
                  </a:cubicBezTo>
                  <a:cubicBezTo>
                    <a:pt x="24314" y="31990"/>
                    <a:pt x="26197" y="30567"/>
                    <a:pt x="28143" y="28495"/>
                  </a:cubicBezTo>
                  <a:cubicBezTo>
                    <a:pt x="30110" y="26445"/>
                    <a:pt x="32411" y="23474"/>
                    <a:pt x="32851" y="20649"/>
                  </a:cubicBezTo>
                  <a:cubicBezTo>
                    <a:pt x="33184" y="18669"/>
                    <a:pt x="31358" y="15878"/>
                    <a:pt x="29048" y="15878"/>
                  </a:cubicBezTo>
                  <a:cubicBezTo>
                    <a:pt x="29039" y="15878"/>
                    <a:pt x="29030" y="15878"/>
                    <a:pt x="29022" y="15878"/>
                  </a:cubicBezTo>
                  <a:cubicBezTo>
                    <a:pt x="24670" y="15899"/>
                    <a:pt x="27181" y="22218"/>
                    <a:pt x="23644" y="22741"/>
                  </a:cubicBezTo>
                  <a:cubicBezTo>
                    <a:pt x="23498" y="22762"/>
                    <a:pt x="23371" y="22772"/>
                    <a:pt x="23260" y="22772"/>
                  </a:cubicBezTo>
                  <a:cubicBezTo>
                    <a:pt x="22024" y="22772"/>
                    <a:pt x="22850" y="21560"/>
                    <a:pt x="22389" y="20754"/>
                  </a:cubicBezTo>
                  <a:cubicBezTo>
                    <a:pt x="22105" y="20246"/>
                    <a:pt x="21638" y="20034"/>
                    <a:pt x="21147" y="20034"/>
                  </a:cubicBezTo>
                  <a:cubicBezTo>
                    <a:pt x="20626" y="20034"/>
                    <a:pt x="20078" y="20272"/>
                    <a:pt x="19690" y="20649"/>
                  </a:cubicBezTo>
                  <a:cubicBezTo>
                    <a:pt x="18832" y="21507"/>
                    <a:pt x="19313" y="22218"/>
                    <a:pt x="19397" y="23139"/>
                  </a:cubicBezTo>
                  <a:cubicBezTo>
                    <a:pt x="19436" y="23624"/>
                    <a:pt x="19510" y="25007"/>
                    <a:pt x="18955" y="25007"/>
                  </a:cubicBezTo>
                  <a:cubicBezTo>
                    <a:pt x="18911" y="25007"/>
                    <a:pt x="18863" y="24999"/>
                    <a:pt x="18811" y="24980"/>
                  </a:cubicBezTo>
                  <a:cubicBezTo>
                    <a:pt x="18497" y="24980"/>
                    <a:pt x="18225" y="24855"/>
                    <a:pt x="17995" y="24645"/>
                  </a:cubicBezTo>
                  <a:cubicBezTo>
                    <a:pt x="17409" y="24269"/>
                    <a:pt x="16991" y="23202"/>
                    <a:pt x="16928" y="22553"/>
                  </a:cubicBezTo>
                  <a:cubicBezTo>
                    <a:pt x="16802" y="21109"/>
                    <a:pt x="17074" y="21005"/>
                    <a:pt x="16133" y="19749"/>
                  </a:cubicBezTo>
                  <a:cubicBezTo>
                    <a:pt x="15568" y="18975"/>
                    <a:pt x="15359" y="19498"/>
                    <a:pt x="15652" y="18410"/>
                  </a:cubicBezTo>
                  <a:cubicBezTo>
                    <a:pt x="15840" y="17657"/>
                    <a:pt x="16656" y="16904"/>
                    <a:pt x="17179" y="16360"/>
                  </a:cubicBezTo>
                  <a:cubicBezTo>
                    <a:pt x="18832" y="14623"/>
                    <a:pt x="20715" y="13117"/>
                    <a:pt x="22284" y="11296"/>
                  </a:cubicBezTo>
                  <a:cubicBezTo>
                    <a:pt x="24251" y="9016"/>
                    <a:pt x="25674" y="5814"/>
                    <a:pt x="24063" y="2927"/>
                  </a:cubicBezTo>
                  <a:cubicBezTo>
                    <a:pt x="23162" y="1275"/>
                    <a:pt x="21021" y="0"/>
                    <a:pt x="19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1"/>
            <p:cNvSpPr/>
            <p:nvPr/>
          </p:nvSpPr>
          <p:spPr>
            <a:xfrm>
              <a:off x="3502900" y="3888725"/>
              <a:ext cx="187925" cy="159425"/>
            </a:xfrm>
            <a:custGeom>
              <a:rect b="b" l="l" r="r" t="t"/>
              <a:pathLst>
                <a:path extrusionOk="0" h="6377" w="7517">
                  <a:moveTo>
                    <a:pt x="4419" y="0"/>
                  </a:moveTo>
                  <a:cubicBezTo>
                    <a:pt x="4011" y="0"/>
                    <a:pt x="3594" y="80"/>
                    <a:pt x="3214" y="253"/>
                  </a:cubicBezTo>
                  <a:cubicBezTo>
                    <a:pt x="1833" y="881"/>
                    <a:pt x="640" y="2764"/>
                    <a:pt x="159" y="4103"/>
                  </a:cubicBezTo>
                  <a:lnTo>
                    <a:pt x="317" y="3830"/>
                  </a:lnTo>
                  <a:lnTo>
                    <a:pt x="317" y="3830"/>
                  </a:lnTo>
                  <a:cubicBezTo>
                    <a:pt x="1" y="4833"/>
                    <a:pt x="44" y="6376"/>
                    <a:pt x="1069" y="6376"/>
                  </a:cubicBezTo>
                  <a:cubicBezTo>
                    <a:pt x="1328" y="6376"/>
                    <a:pt x="1649" y="6278"/>
                    <a:pt x="2042" y="6049"/>
                  </a:cubicBezTo>
                  <a:cubicBezTo>
                    <a:pt x="2837" y="5589"/>
                    <a:pt x="3151" y="4459"/>
                    <a:pt x="3988" y="3956"/>
                  </a:cubicBezTo>
                  <a:cubicBezTo>
                    <a:pt x="4741" y="3475"/>
                    <a:pt x="5557" y="3517"/>
                    <a:pt x="6164" y="2806"/>
                  </a:cubicBezTo>
                  <a:cubicBezTo>
                    <a:pt x="7516" y="1236"/>
                    <a:pt x="6031" y="0"/>
                    <a:pt x="4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1"/>
            <p:cNvSpPr/>
            <p:nvPr/>
          </p:nvSpPr>
          <p:spPr>
            <a:xfrm>
              <a:off x="3268725" y="3523750"/>
              <a:ext cx="83325" cy="85275"/>
            </a:xfrm>
            <a:custGeom>
              <a:rect b="b" l="l" r="r" t="t"/>
              <a:pathLst>
                <a:path extrusionOk="0" h="3411" w="3333">
                  <a:moveTo>
                    <a:pt x="2066" y="1"/>
                  </a:moveTo>
                  <a:cubicBezTo>
                    <a:pt x="1582" y="1"/>
                    <a:pt x="1120" y="103"/>
                    <a:pt x="738" y="498"/>
                  </a:cubicBezTo>
                  <a:cubicBezTo>
                    <a:pt x="591" y="624"/>
                    <a:pt x="466" y="770"/>
                    <a:pt x="340" y="938"/>
                  </a:cubicBezTo>
                  <a:cubicBezTo>
                    <a:pt x="1" y="1771"/>
                    <a:pt x="492" y="3411"/>
                    <a:pt x="1427" y="3411"/>
                  </a:cubicBezTo>
                  <a:cubicBezTo>
                    <a:pt x="1760" y="3411"/>
                    <a:pt x="2150" y="3202"/>
                    <a:pt x="2579" y="2674"/>
                  </a:cubicBezTo>
                  <a:cubicBezTo>
                    <a:pt x="3081" y="2068"/>
                    <a:pt x="3332" y="791"/>
                    <a:pt x="2851" y="59"/>
                  </a:cubicBezTo>
                  <a:cubicBezTo>
                    <a:pt x="2589" y="30"/>
                    <a:pt x="2324" y="1"/>
                    <a:pt x="2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1"/>
            <p:cNvSpPr/>
            <p:nvPr/>
          </p:nvSpPr>
          <p:spPr>
            <a:xfrm>
              <a:off x="4143375" y="4316650"/>
              <a:ext cx="98450" cy="61575"/>
            </a:xfrm>
            <a:custGeom>
              <a:rect b="b" l="l" r="r" t="t"/>
              <a:pathLst>
                <a:path extrusionOk="0" h="2463" w="3938">
                  <a:moveTo>
                    <a:pt x="2319" y="1"/>
                  </a:moveTo>
                  <a:cubicBezTo>
                    <a:pt x="1975" y="1"/>
                    <a:pt x="1612" y="132"/>
                    <a:pt x="1275" y="282"/>
                  </a:cubicBezTo>
                  <a:lnTo>
                    <a:pt x="1275" y="282"/>
                  </a:lnTo>
                  <a:cubicBezTo>
                    <a:pt x="1244" y="279"/>
                    <a:pt x="1214" y="278"/>
                    <a:pt x="1185" y="278"/>
                  </a:cubicBezTo>
                  <a:cubicBezTo>
                    <a:pt x="1" y="278"/>
                    <a:pt x="153" y="2462"/>
                    <a:pt x="1598" y="2462"/>
                  </a:cubicBezTo>
                  <a:cubicBezTo>
                    <a:pt x="1882" y="2462"/>
                    <a:pt x="2215" y="2378"/>
                    <a:pt x="2598" y="2176"/>
                  </a:cubicBezTo>
                  <a:cubicBezTo>
                    <a:pt x="3435" y="1737"/>
                    <a:pt x="3937" y="816"/>
                    <a:pt x="2912" y="168"/>
                  </a:cubicBezTo>
                  <a:cubicBezTo>
                    <a:pt x="2727" y="48"/>
                    <a:pt x="2526" y="1"/>
                    <a:pt x="23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8">
    <p:spTree>
      <p:nvGrpSpPr>
        <p:cNvPr id="695" name="Shape 695"/>
        <p:cNvGrpSpPr/>
        <p:nvPr/>
      </p:nvGrpSpPr>
      <p:grpSpPr>
        <a:xfrm>
          <a:off x="0" y="0"/>
          <a:ext cx="0" cy="0"/>
          <a:chOff x="0" y="0"/>
          <a:chExt cx="0" cy="0"/>
        </a:xfrm>
      </p:grpSpPr>
      <p:sp>
        <p:nvSpPr>
          <p:cNvPr id="696" name="Google Shape;696;p22"/>
          <p:cNvSpPr txBox="1"/>
          <p:nvPr>
            <p:ph type="title"/>
          </p:nvPr>
        </p:nvSpPr>
        <p:spPr>
          <a:xfrm flipH="1">
            <a:off x="715836" y="359300"/>
            <a:ext cx="77271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97" name="Google Shape;697;p22"/>
          <p:cNvGrpSpPr/>
          <p:nvPr/>
        </p:nvGrpSpPr>
        <p:grpSpPr>
          <a:xfrm flipH="1">
            <a:off x="-725050" y="-797520"/>
            <a:ext cx="2002531" cy="2292851"/>
            <a:chOff x="1492425" y="3628600"/>
            <a:chExt cx="1310900" cy="1500950"/>
          </a:xfrm>
        </p:grpSpPr>
        <p:sp>
          <p:nvSpPr>
            <p:cNvPr id="698" name="Google Shape;698;p22"/>
            <p:cNvSpPr/>
            <p:nvPr/>
          </p:nvSpPr>
          <p:spPr>
            <a:xfrm>
              <a:off x="2228500" y="3628600"/>
              <a:ext cx="104600" cy="87925"/>
            </a:xfrm>
            <a:custGeom>
              <a:rect b="b" l="l" r="r" t="t"/>
              <a:pathLst>
                <a:path extrusionOk="0" h="3517" w="4184">
                  <a:moveTo>
                    <a:pt x="2922" y="0"/>
                  </a:moveTo>
                  <a:cubicBezTo>
                    <a:pt x="1687" y="0"/>
                    <a:pt x="0" y="929"/>
                    <a:pt x="1106" y="2435"/>
                  </a:cubicBezTo>
                  <a:cubicBezTo>
                    <a:pt x="1243" y="2998"/>
                    <a:pt x="1535" y="3516"/>
                    <a:pt x="2014" y="3516"/>
                  </a:cubicBezTo>
                  <a:cubicBezTo>
                    <a:pt x="2194" y="3516"/>
                    <a:pt x="2400" y="3443"/>
                    <a:pt x="2634" y="3272"/>
                  </a:cubicBezTo>
                  <a:cubicBezTo>
                    <a:pt x="3199" y="2853"/>
                    <a:pt x="2801" y="2372"/>
                    <a:pt x="3052" y="1891"/>
                  </a:cubicBezTo>
                  <a:cubicBezTo>
                    <a:pt x="3220" y="1577"/>
                    <a:pt x="3931" y="1159"/>
                    <a:pt x="3994" y="970"/>
                  </a:cubicBezTo>
                  <a:cubicBezTo>
                    <a:pt x="4184" y="302"/>
                    <a:pt x="3626" y="0"/>
                    <a:pt x="29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2"/>
            <p:cNvSpPr/>
            <p:nvPr/>
          </p:nvSpPr>
          <p:spPr>
            <a:xfrm>
              <a:off x="1492425" y="3695750"/>
              <a:ext cx="1258075" cy="1433800"/>
            </a:xfrm>
            <a:custGeom>
              <a:rect b="b" l="l" r="r" t="t"/>
              <a:pathLst>
                <a:path extrusionOk="0" h="57352" w="50323">
                  <a:moveTo>
                    <a:pt x="17263" y="34378"/>
                  </a:moveTo>
                  <a:lnTo>
                    <a:pt x="17308" y="34389"/>
                  </a:lnTo>
                  <a:lnTo>
                    <a:pt x="17308" y="34389"/>
                  </a:lnTo>
                  <a:cubicBezTo>
                    <a:pt x="17293" y="34385"/>
                    <a:pt x="17278" y="34381"/>
                    <a:pt x="17263" y="34378"/>
                  </a:cubicBezTo>
                  <a:close/>
                  <a:moveTo>
                    <a:pt x="36471" y="0"/>
                  </a:moveTo>
                  <a:cubicBezTo>
                    <a:pt x="34085" y="0"/>
                    <a:pt x="34002" y="2574"/>
                    <a:pt x="34232" y="4122"/>
                  </a:cubicBezTo>
                  <a:cubicBezTo>
                    <a:pt x="34399" y="5168"/>
                    <a:pt x="34692" y="6131"/>
                    <a:pt x="33876" y="6926"/>
                  </a:cubicBezTo>
                  <a:cubicBezTo>
                    <a:pt x="33290" y="7470"/>
                    <a:pt x="32349" y="7282"/>
                    <a:pt x="31972" y="8098"/>
                  </a:cubicBezTo>
                  <a:cubicBezTo>
                    <a:pt x="31575" y="8976"/>
                    <a:pt x="32474" y="9771"/>
                    <a:pt x="32579" y="10587"/>
                  </a:cubicBezTo>
                  <a:cubicBezTo>
                    <a:pt x="32746" y="11717"/>
                    <a:pt x="32119" y="12617"/>
                    <a:pt x="31177" y="13098"/>
                  </a:cubicBezTo>
                  <a:cubicBezTo>
                    <a:pt x="30737" y="13315"/>
                    <a:pt x="30203" y="13428"/>
                    <a:pt x="29665" y="13428"/>
                  </a:cubicBezTo>
                  <a:cubicBezTo>
                    <a:pt x="28385" y="13428"/>
                    <a:pt x="27077" y="12794"/>
                    <a:pt x="26930" y="11424"/>
                  </a:cubicBezTo>
                  <a:cubicBezTo>
                    <a:pt x="26762" y="9751"/>
                    <a:pt x="30152" y="7302"/>
                    <a:pt x="29378" y="6110"/>
                  </a:cubicBezTo>
                  <a:cubicBezTo>
                    <a:pt x="29102" y="5699"/>
                    <a:pt x="28708" y="5531"/>
                    <a:pt x="28268" y="5531"/>
                  </a:cubicBezTo>
                  <a:cubicBezTo>
                    <a:pt x="26938" y="5531"/>
                    <a:pt x="25183" y="7060"/>
                    <a:pt x="24963" y="8035"/>
                  </a:cubicBezTo>
                  <a:cubicBezTo>
                    <a:pt x="24754" y="8934"/>
                    <a:pt x="25591" y="10023"/>
                    <a:pt x="25256" y="10797"/>
                  </a:cubicBezTo>
                  <a:cubicBezTo>
                    <a:pt x="25055" y="11254"/>
                    <a:pt x="24744" y="11431"/>
                    <a:pt x="24405" y="11431"/>
                  </a:cubicBezTo>
                  <a:cubicBezTo>
                    <a:pt x="23861" y="11431"/>
                    <a:pt x="23248" y="10973"/>
                    <a:pt x="22912" y="10483"/>
                  </a:cubicBezTo>
                  <a:cubicBezTo>
                    <a:pt x="21949" y="9120"/>
                    <a:pt x="22423" y="1140"/>
                    <a:pt x="19683" y="1140"/>
                  </a:cubicBezTo>
                  <a:cubicBezTo>
                    <a:pt x="19269" y="1140"/>
                    <a:pt x="18781" y="1322"/>
                    <a:pt x="18204" y="1737"/>
                  </a:cubicBezTo>
                  <a:cubicBezTo>
                    <a:pt x="17137" y="2511"/>
                    <a:pt x="16614" y="4227"/>
                    <a:pt x="16489" y="5503"/>
                  </a:cubicBezTo>
                  <a:cubicBezTo>
                    <a:pt x="16321" y="7219"/>
                    <a:pt x="17305" y="7867"/>
                    <a:pt x="18309" y="9060"/>
                  </a:cubicBezTo>
                  <a:cubicBezTo>
                    <a:pt x="19000" y="9876"/>
                    <a:pt x="19544" y="10880"/>
                    <a:pt x="19167" y="11885"/>
                  </a:cubicBezTo>
                  <a:cubicBezTo>
                    <a:pt x="18922" y="12559"/>
                    <a:pt x="18396" y="12986"/>
                    <a:pt x="17780" y="12986"/>
                  </a:cubicBezTo>
                  <a:cubicBezTo>
                    <a:pt x="17554" y="12986"/>
                    <a:pt x="17316" y="12929"/>
                    <a:pt x="17075" y="12805"/>
                  </a:cubicBezTo>
                  <a:cubicBezTo>
                    <a:pt x="16175" y="12345"/>
                    <a:pt x="16468" y="11571"/>
                    <a:pt x="15966" y="10859"/>
                  </a:cubicBezTo>
                  <a:cubicBezTo>
                    <a:pt x="15463" y="10148"/>
                    <a:pt x="14564" y="9771"/>
                    <a:pt x="13748" y="9667"/>
                  </a:cubicBezTo>
                  <a:cubicBezTo>
                    <a:pt x="13639" y="9650"/>
                    <a:pt x="13524" y="9642"/>
                    <a:pt x="13404" y="9642"/>
                  </a:cubicBezTo>
                  <a:cubicBezTo>
                    <a:pt x="11579" y="9642"/>
                    <a:pt x="8618" y="11516"/>
                    <a:pt x="10798" y="13224"/>
                  </a:cubicBezTo>
                  <a:cubicBezTo>
                    <a:pt x="11697" y="13935"/>
                    <a:pt x="15589" y="15316"/>
                    <a:pt x="12702" y="16467"/>
                  </a:cubicBezTo>
                  <a:cubicBezTo>
                    <a:pt x="11132" y="17116"/>
                    <a:pt x="8621" y="17597"/>
                    <a:pt x="9563" y="19982"/>
                  </a:cubicBezTo>
                  <a:cubicBezTo>
                    <a:pt x="9877" y="20798"/>
                    <a:pt x="10986" y="21551"/>
                    <a:pt x="9647" y="22033"/>
                  </a:cubicBezTo>
                  <a:cubicBezTo>
                    <a:pt x="9547" y="22069"/>
                    <a:pt x="9432" y="22085"/>
                    <a:pt x="9307" y="22085"/>
                  </a:cubicBezTo>
                  <a:cubicBezTo>
                    <a:pt x="8649" y="22085"/>
                    <a:pt x="7703" y="21656"/>
                    <a:pt x="7052" y="21656"/>
                  </a:cubicBezTo>
                  <a:cubicBezTo>
                    <a:pt x="5211" y="21656"/>
                    <a:pt x="3035" y="22095"/>
                    <a:pt x="1633" y="23414"/>
                  </a:cubicBezTo>
                  <a:cubicBezTo>
                    <a:pt x="64" y="24899"/>
                    <a:pt x="1" y="27431"/>
                    <a:pt x="2344" y="28373"/>
                  </a:cubicBezTo>
                  <a:cubicBezTo>
                    <a:pt x="2710" y="28516"/>
                    <a:pt x="3042" y="28580"/>
                    <a:pt x="3347" y="28580"/>
                  </a:cubicBezTo>
                  <a:cubicBezTo>
                    <a:pt x="5085" y="28580"/>
                    <a:pt x="5966" y="26524"/>
                    <a:pt x="7408" y="25527"/>
                  </a:cubicBezTo>
                  <a:cubicBezTo>
                    <a:pt x="7844" y="25232"/>
                    <a:pt x="8354" y="25098"/>
                    <a:pt x="8876" y="25098"/>
                  </a:cubicBezTo>
                  <a:cubicBezTo>
                    <a:pt x="10058" y="25098"/>
                    <a:pt x="11298" y="25785"/>
                    <a:pt x="11865" y="26845"/>
                  </a:cubicBezTo>
                  <a:cubicBezTo>
                    <a:pt x="12304" y="27682"/>
                    <a:pt x="12074" y="28791"/>
                    <a:pt x="10923" y="28812"/>
                  </a:cubicBezTo>
                  <a:cubicBezTo>
                    <a:pt x="10906" y="28813"/>
                    <a:pt x="10890" y="28813"/>
                    <a:pt x="10874" y="28813"/>
                  </a:cubicBezTo>
                  <a:cubicBezTo>
                    <a:pt x="10097" y="28813"/>
                    <a:pt x="9661" y="27870"/>
                    <a:pt x="8938" y="27870"/>
                  </a:cubicBezTo>
                  <a:cubicBezTo>
                    <a:pt x="8930" y="27870"/>
                    <a:pt x="8922" y="27870"/>
                    <a:pt x="8914" y="27870"/>
                  </a:cubicBezTo>
                  <a:cubicBezTo>
                    <a:pt x="6717" y="27975"/>
                    <a:pt x="8203" y="30611"/>
                    <a:pt x="9333" y="31176"/>
                  </a:cubicBezTo>
                  <a:cubicBezTo>
                    <a:pt x="9517" y="31269"/>
                    <a:pt x="9716" y="31306"/>
                    <a:pt x="9921" y="31306"/>
                  </a:cubicBezTo>
                  <a:cubicBezTo>
                    <a:pt x="10754" y="31306"/>
                    <a:pt x="11704" y="30697"/>
                    <a:pt x="12348" y="30697"/>
                  </a:cubicBezTo>
                  <a:cubicBezTo>
                    <a:pt x="12697" y="30697"/>
                    <a:pt x="12956" y="30876"/>
                    <a:pt x="13057" y="31427"/>
                  </a:cubicBezTo>
                  <a:cubicBezTo>
                    <a:pt x="13236" y="32363"/>
                    <a:pt x="11598" y="35702"/>
                    <a:pt x="13562" y="35702"/>
                  </a:cubicBezTo>
                  <a:cubicBezTo>
                    <a:pt x="13663" y="35702"/>
                    <a:pt x="13774" y="35693"/>
                    <a:pt x="13894" y="35675"/>
                  </a:cubicBezTo>
                  <a:cubicBezTo>
                    <a:pt x="14689" y="35549"/>
                    <a:pt x="14919" y="34650"/>
                    <a:pt x="15526" y="34294"/>
                  </a:cubicBezTo>
                  <a:cubicBezTo>
                    <a:pt x="15816" y="34126"/>
                    <a:pt x="16098" y="34058"/>
                    <a:pt x="16373" y="34058"/>
                  </a:cubicBezTo>
                  <a:cubicBezTo>
                    <a:pt x="16853" y="34058"/>
                    <a:pt x="17313" y="34264"/>
                    <a:pt x="17765" y="34503"/>
                  </a:cubicBezTo>
                  <a:lnTo>
                    <a:pt x="17308" y="34389"/>
                  </a:lnTo>
                  <a:lnTo>
                    <a:pt x="17308" y="34389"/>
                  </a:lnTo>
                  <a:cubicBezTo>
                    <a:pt x="19300" y="34918"/>
                    <a:pt x="18412" y="38886"/>
                    <a:pt x="18121" y="40257"/>
                  </a:cubicBezTo>
                  <a:cubicBezTo>
                    <a:pt x="17368" y="44065"/>
                    <a:pt x="16510" y="47476"/>
                    <a:pt x="17033" y="51368"/>
                  </a:cubicBezTo>
                  <a:cubicBezTo>
                    <a:pt x="17326" y="53439"/>
                    <a:pt x="18414" y="57352"/>
                    <a:pt x="21050" y="57352"/>
                  </a:cubicBezTo>
                  <a:cubicBezTo>
                    <a:pt x="22054" y="57352"/>
                    <a:pt x="23310" y="56201"/>
                    <a:pt x="23728" y="55343"/>
                  </a:cubicBezTo>
                  <a:cubicBezTo>
                    <a:pt x="24879" y="52916"/>
                    <a:pt x="23373" y="50196"/>
                    <a:pt x="23394" y="47811"/>
                  </a:cubicBezTo>
                  <a:cubicBezTo>
                    <a:pt x="23394" y="46832"/>
                    <a:pt x="23573" y="46483"/>
                    <a:pt x="23849" y="46483"/>
                  </a:cubicBezTo>
                  <a:cubicBezTo>
                    <a:pt x="24511" y="46483"/>
                    <a:pt x="25730" y="48488"/>
                    <a:pt x="26365" y="48606"/>
                  </a:cubicBezTo>
                  <a:cubicBezTo>
                    <a:pt x="26424" y="48616"/>
                    <a:pt x="26484" y="48621"/>
                    <a:pt x="26543" y="48621"/>
                  </a:cubicBezTo>
                  <a:cubicBezTo>
                    <a:pt x="27703" y="48621"/>
                    <a:pt x="28702" y="46727"/>
                    <a:pt x="28583" y="45572"/>
                  </a:cubicBezTo>
                  <a:cubicBezTo>
                    <a:pt x="28436" y="44337"/>
                    <a:pt x="27202" y="42977"/>
                    <a:pt x="26532" y="41931"/>
                  </a:cubicBezTo>
                  <a:cubicBezTo>
                    <a:pt x="25298" y="40027"/>
                    <a:pt x="22515" y="36888"/>
                    <a:pt x="24230" y="34399"/>
                  </a:cubicBezTo>
                  <a:cubicBezTo>
                    <a:pt x="24599" y="33874"/>
                    <a:pt x="24962" y="33661"/>
                    <a:pt x="25314" y="33661"/>
                  </a:cubicBezTo>
                  <a:cubicBezTo>
                    <a:pt x="26719" y="33661"/>
                    <a:pt x="27964" y="37056"/>
                    <a:pt x="28834" y="37642"/>
                  </a:cubicBezTo>
                  <a:cubicBezTo>
                    <a:pt x="29146" y="37857"/>
                    <a:pt x="29506" y="37957"/>
                    <a:pt x="29870" y="37957"/>
                  </a:cubicBezTo>
                  <a:cubicBezTo>
                    <a:pt x="30531" y="37957"/>
                    <a:pt x="31206" y="37630"/>
                    <a:pt x="31637" y="37077"/>
                  </a:cubicBezTo>
                  <a:cubicBezTo>
                    <a:pt x="32621" y="35759"/>
                    <a:pt x="31470" y="34189"/>
                    <a:pt x="32098" y="32976"/>
                  </a:cubicBezTo>
                  <a:cubicBezTo>
                    <a:pt x="32335" y="32501"/>
                    <a:pt x="32756" y="32277"/>
                    <a:pt x="33197" y="32277"/>
                  </a:cubicBezTo>
                  <a:cubicBezTo>
                    <a:pt x="33611" y="32277"/>
                    <a:pt x="34043" y="32475"/>
                    <a:pt x="34358" y="32850"/>
                  </a:cubicBezTo>
                  <a:cubicBezTo>
                    <a:pt x="35027" y="33624"/>
                    <a:pt x="34839" y="34984"/>
                    <a:pt x="35069" y="35926"/>
                  </a:cubicBezTo>
                  <a:cubicBezTo>
                    <a:pt x="35408" y="37255"/>
                    <a:pt x="36519" y="38885"/>
                    <a:pt x="37731" y="38885"/>
                  </a:cubicBezTo>
                  <a:cubicBezTo>
                    <a:pt x="38237" y="38885"/>
                    <a:pt x="38761" y="38601"/>
                    <a:pt x="39254" y="37893"/>
                  </a:cubicBezTo>
                  <a:cubicBezTo>
                    <a:pt x="39693" y="37244"/>
                    <a:pt x="39651" y="36051"/>
                    <a:pt x="40363" y="36010"/>
                  </a:cubicBezTo>
                  <a:cubicBezTo>
                    <a:pt x="40373" y="36009"/>
                    <a:pt x="40384" y="36008"/>
                    <a:pt x="40395" y="36008"/>
                  </a:cubicBezTo>
                  <a:cubicBezTo>
                    <a:pt x="40897" y="36008"/>
                    <a:pt x="42090" y="36913"/>
                    <a:pt x="42601" y="37056"/>
                  </a:cubicBezTo>
                  <a:cubicBezTo>
                    <a:pt x="43380" y="37292"/>
                    <a:pt x="44180" y="37424"/>
                    <a:pt x="44969" y="37424"/>
                  </a:cubicBezTo>
                  <a:cubicBezTo>
                    <a:pt x="46279" y="37424"/>
                    <a:pt x="47560" y="37060"/>
                    <a:pt x="48669" y="36198"/>
                  </a:cubicBezTo>
                  <a:cubicBezTo>
                    <a:pt x="49548" y="35528"/>
                    <a:pt x="50322" y="34608"/>
                    <a:pt x="50218" y="33436"/>
                  </a:cubicBezTo>
                  <a:cubicBezTo>
                    <a:pt x="50113" y="32202"/>
                    <a:pt x="49088" y="31825"/>
                    <a:pt x="48104" y="31302"/>
                  </a:cubicBezTo>
                  <a:cubicBezTo>
                    <a:pt x="47288" y="30842"/>
                    <a:pt x="45363" y="29984"/>
                    <a:pt x="45029" y="29000"/>
                  </a:cubicBezTo>
                  <a:cubicBezTo>
                    <a:pt x="44673" y="27849"/>
                    <a:pt x="45845" y="27808"/>
                    <a:pt x="46012" y="26887"/>
                  </a:cubicBezTo>
                  <a:cubicBezTo>
                    <a:pt x="46221" y="25778"/>
                    <a:pt x="45154" y="25569"/>
                    <a:pt x="44213" y="25548"/>
                  </a:cubicBezTo>
                  <a:cubicBezTo>
                    <a:pt x="44192" y="25547"/>
                    <a:pt x="44173" y="25547"/>
                    <a:pt x="44153" y="25547"/>
                  </a:cubicBezTo>
                  <a:cubicBezTo>
                    <a:pt x="43001" y="25547"/>
                    <a:pt x="42439" y="26143"/>
                    <a:pt x="41492" y="26699"/>
                  </a:cubicBezTo>
                  <a:cubicBezTo>
                    <a:pt x="41062" y="26958"/>
                    <a:pt x="40426" y="27104"/>
                    <a:pt x="39778" y="27104"/>
                  </a:cubicBezTo>
                  <a:cubicBezTo>
                    <a:pt x="38442" y="27104"/>
                    <a:pt x="37054" y="26484"/>
                    <a:pt x="37308" y="24962"/>
                  </a:cubicBezTo>
                  <a:cubicBezTo>
                    <a:pt x="37684" y="22702"/>
                    <a:pt x="41806" y="23435"/>
                    <a:pt x="41995" y="21049"/>
                  </a:cubicBezTo>
                  <a:cubicBezTo>
                    <a:pt x="42097" y="19724"/>
                    <a:pt x="41188" y="19454"/>
                    <a:pt x="40120" y="19454"/>
                  </a:cubicBezTo>
                  <a:cubicBezTo>
                    <a:pt x="39387" y="19454"/>
                    <a:pt x="38578" y="19582"/>
                    <a:pt x="37970" y="19582"/>
                  </a:cubicBezTo>
                  <a:cubicBezTo>
                    <a:pt x="37284" y="19582"/>
                    <a:pt x="36853" y="19419"/>
                    <a:pt x="37078" y="18727"/>
                  </a:cubicBezTo>
                  <a:cubicBezTo>
                    <a:pt x="37454" y="17555"/>
                    <a:pt x="38982" y="17283"/>
                    <a:pt x="38479" y="15777"/>
                  </a:cubicBezTo>
                  <a:cubicBezTo>
                    <a:pt x="38267" y="15147"/>
                    <a:pt x="38005" y="15009"/>
                    <a:pt x="37688" y="15009"/>
                  </a:cubicBezTo>
                  <a:cubicBezTo>
                    <a:pt x="37440" y="15009"/>
                    <a:pt x="37159" y="15094"/>
                    <a:pt x="36842" y="15094"/>
                  </a:cubicBezTo>
                  <a:cubicBezTo>
                    <a:pt x="36648" y="15094"/>
                    <a:pt x="36441" y="15062"/>
                    <a:pt x="36220" y="14960"/>
                  </a:cubicBezTo>
                  <a:cubicBezTo>
                    <a:pt x="34692" y="14228"/>
                    <a:pt x="36638" y="10462"/>
                    <a:pt x="36575" y="9060"/>
                  </a:cubicBezTo>
                  <a:cubicBezTo>
                    <a:pt x="36534" y="8077"/>
                    <a:pt x="35759" y="7386"/>
                    <a:pt x="35759" y="6486"/>
                  </a:cubicBezTo>
                  <a:cubicBezTo>
                    <a:pt x="35759" y="5524"/>
                    <a:pt x="36638" y="5126"/>
                    <a:pt x="37245" y="4478"/>
                  </a:cubicBezTo>
                  <a:cubicBezTo>
                    <a:pt x="38479" y="3201"/>
                    <a:pt x="39275" y="0"/>
                    <a:pt x="36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2"/>
            <p:cNvSpPr/>
            <p:nvPr/>
          </p:nvSpPr>
          <p:spPr>
            <a:xfrm>
              <a:off x="2278125" y="4704775"/>
              <a:ext cx="132200" cy="181800"/>
            </a:xfrm>
            <a:custGeom>
              <a:rect b="b" l="l" r="r" t="t"/>
              <a:pathLst>
                <a:path extrusionOk="0" h="7272" w="5288">
                  <a:moveTo>
                    <a:pt x="795" y="1"/>
                  </a:moveTo>
                  <a:cubicBezTo>
                    <a:pt x="733" y="43"/>
                    <a:pt x="670" y="64"/>
                    <a:pt x="586" y="64"/>
                  </a:cubicBezTo>
                  <a:lnTo>
                    <a:pt x="565" y="64"/>
                  </a:lnTo>
                  <a:cubicBezTo>
                    <a:pt x="544" y="84"/>
                    <a:pt x="523" y="105"/>
                    <a:pt x="502" y="105"/>
                  </a:cubicBezTo>
                  <a:cubicBezTo>
                    <a:pt x="168" y="273"/>
                    <a:pt x="0" y="649"/>
                    <a:pt x="84" y="1005"/>
                  </a:cubicBezTo>
                  <a:lnTo>
                    <a:pt x="84" y="963"/>
                  </a:lnTo>
                  <a:cubicBezTo>
                    <a:pt x="84" y="1068"/>
                    <a:pt x="1067" y="2323"/>
                    <a:pt x="1235" y="2993"/>
                  </a:cubicBezTo>
                  <a:cubicBezTo>
                    <a:pt x="1444" y="3934"/>
                    <a:pt x="1235" y="5001"/>
                    <a:pt x="1486" y="5901"/>
                  </a:cubicBezTo>
                  <a:cubicBezTo>
                    <a:pt x="1766" y="6850"/>
                    <a:pt x="2518" y="7272"/>
                    <a:pt x="3277" y="7272"/>
                  </a:cubicBezTo>
                  <a:cubicBezTo>
                    <a:pt x="4276" y="7272"/>
                    <a:pt x="5288" y="6540"/>
                    <a:pt x="5252" y="5315"/>
                  </a:cubicBezTo>
                  <a:cubicBezTo>
                    <a:pt x="5231" y="4102"/>
                    <a:pt x="4059" y="3453"/>
                    <a:pt x="4164" y="2261"/>
                  </a:cubicBezTo>
                  <a:cubicBezTo>
                    <a:pt x="4248" y="1612"/>
                    <a:pt x="5106" y="545"/>
                    <a:pt x="3850" y="147"/>
                  </a:cubicBezTo>
                  <a:cubicBezTo>
                    <a:pt x="3779" y="122"/>
                    <a:pt x="3711" y="112"/>
                    <a:pt x="3646" y="112"/>
                  </a:cubicBezTo>
                  <a:cubicBezTo>
                    <a:pt x="3274" y="112"/>
                    <a:pt x="2996" y="461"/>
                    <a:pt x="2657" y="461"/>
                  </a:cubicBezTo>
                  <a:cubicBezTo>
                    <a:pt x="2575" y="466"/>
                    <a:pt x="2504" y="468"/>
                    <a:pt x="2444" y="468"/>
                  </a:cubicBezTo>
                  <a:cubicBezTo>
                    <a:pt x="1984" y="468"/>
                    <a:pt x="2090" y="335"/>
                    <a:pt x="1590" y="168"/>
                  </a:cubicBezTo>
                  <a:cubicBezTo>
                    <a:pt x="1339" y="84"/>
                    <a:pt x="1067" y="22"/>
                    <a:pt x="7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2"/>
            <p:cNvSpPr/>
            <p:nvPr/>
          </p:nvSpPr>
          <p:spPr>
            <a:xfrm>
              <a:off x="2150350" y="4980850"/>
              <a:ext cx="90375" cy="69350"/>
            </a:xfrm>
            <a:custGeom>
              <a:rect b="b" l="l" r="r" t="t"/>
              <a:pathLst>
                <a:path extrusionOk="0" h="2774" w="3615">
                  <a:moveTo>
                    <a:pt x="1893" y="1"/>
                  </a:moveTo>
                  <a:cubicBezTo>
                    <a:pt x="1748" y="1"/>
                    <a:pt x="1605" y="58"/>
                    <a:pt x="1479" y="190"/>
                  </a:cubicBezTo>
                  <a:lnTo>
                    <a:pt x="1479" y="190"/>
                  </a:lnTo>
                  <a:lnTo>
                    <a:pt x="1554" y="47"/>
                  </a:lnTo>
                  <a:lnTo>
                    <a:pt x="1554" y="47"/>
                  </a:lnTo>
                  <a:cubicBezTo>
                    <a:pt x="1" y="565"/>
                    <a:pt x="687" y="2774"/>
                    <a:pt x="1858" y="2774"/>
                  </a:cubicBezTo>
                  <a:cubicBezTo>
                    <a:pt x="2059" y="2774"/>
                    <a:pt x="2275" y="2709"/>
                    <a:pt x="2496" y="2558"/>
                  </a:cubicBezTo>
                  <a:cubicBezTo>
                    <a:pt x="3614" y="1781"/>
                    <a:pt x="2703" y="1"/>
                    <a:pt x="18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2"/>
            <p:cNvSpPr/>
            <p:nvPr/>
          </p:nvSpPr>
          <p:spPr>
            <a:xfrm>
              <a:off x="2690825" y="4332300"/>
              <a:ext cx="112500" cy="97225"/>
            </a:xfrm>
            <a:custGeom>
              <a:rect b="b" l="l" r="r" t="t"/>
              <a:pathLst>
                <a:path extrusionOk="0" h="3889" w="4500">
                  <a:moveTo>
                    <a:pt x="2855" y="1"/>
                  </a:moveTo>
                  <a:cubicBezTo>
                    <a:pt x="2251" y="1"/>
                    <a:pt x="925" y="1057"/>
                    <a:pt x="1110" y="1530"/>
                  </a:cubicBezTo>
                  <a:lnTo>
                    <a:pt x="880" y="1509"/>
                  </a:lnTo>
                  <a:lnTo>
                    <a:pt x="880" y="1509"/>
                  </a:lnTo>
                  <a:cubicBezTo>
                    <a:pt x="545" y="2011"/>
                    <a:pt x="1" y="3078"/>
                    <a:pt x="963" y="3664"/>
                  </a:cubicBezTo>
                  <a:cubicBezTo>
                    <a:pt x="1227" y="3822"/>
                    <a:pt x="1453" y="3889"/>
                    <a:pt x="1650" y="3889"/>
                  </a:cubicBezTo>
                  <a:cubicBezTo>
                    <a:pt x="2392" y="3889"/>
                    <a:pt x="2712" y="2941"/>
                    <a:pt x="2993" y="2346"/>
                  </a:cubicBezTo>
                  <a:cubicBezTo>
                    <a:pt x="3328" y="1634"/>
                    <a:pt x="4500" y="65"/>
                    <a:pt x="2888" y="2"/>
                  </a:cubicBezTo>
                  <a:cubicBezTo>
                    <a:pt x="2877" y="1"/>
                    <a:pt x="2866" y="1"/>
                    <a:pt x="28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2"/>
            <p:cNvSpPr/>
            <p:nvPr/>
          </p:nvSpPr>
          <p:spPr>
            <a:xfrm>
              <a:off x="2033150" y="3665525"/>
              <a:ext cx="144025" cy="129250"/>
            </a:xfrm>
            <a:custGeom>
              <a:rect b="b" l="l" r="r" t="t"/>
              <a:pathLst>
                <a:path extrusionOk="0" h="5170" w="5761">
                  <a:moveTo>
                    <a:pt x="4079" y="1"/>
                  </a:moveTo>
                  <a:cubicBezTo>
                    <a:pt x="3460" y="1"/>
                    <a:pt x="3028" y="448"/>
                    <a:pt x="2497" y="560"/>
                  </a:cubicBezTo>
                  <a:cubicBezTo>
                    <a:pt x="2397" y="582"/>
                    <a:pt x="2295" y="589"/>
                    <a:pt x="2190" y="589"/>
                  </a:cubicBezTo>
                  <a:cubicBezTo>
                    <a:pt x="1915" y="589"/>
                    <a:pt x="1627" y="536"/>
                    <a:pt x="1358" y="536"/>
                  </a:cubicBezTo>
                  <a:cubicBezTo>
                    <a:pt x="1018" y="536"/>
                    <a:pt x="708" y="620"/>
                    <a:pt x="488" y="1000"/>
                  </a:cubicBezTo>
                  <a:cubicBezTo>
                    <a:pt x="1" y="1799"/>
                    <a:pt x="585" y="2199"/>
                    <a:pt x="1310" y="2199"/>
                  </a:cubicBezTo>
                  <a:cubicBezTo>
                    <a:pt x="1364" y="2199"/>
                    <a:pt x="1417" y="2197"/>
                    <a:pt x="1472" y="2193"/>
                  </a:cubicBezTo>
                  <a:cubicBezTo>
                    <a:pt x="2074" y="2562"/>
                    <a:pt x="1648" y="5170"/>
                    <a:pt x="2959" y="5170"/>
                  </a:cubicBezTo>
                  <a:cubicBezTo>
                    <a:pt x="3059" y="5170"/>
                    <a:pt x="3170" y="5155"/>
                    <a:pt x="3292" y="5122"/>
                  </a:cubicBezTo>
                  <a:cubicBezTo>
                    <a:pt x="3794" y="4975"/>
                    <a:pt x="4192" y="3804"/>
                    <a:pt x="4568" y="3427"/>
                  </a:cubicBezTo>
                  <a:cubicBezTo>
                    <a:pt x="5091" y="2883"/>
                    <a:pt x="5761" y="2590"/>
                    <a:pt x="5761" y="1690"/>
                  </a:cubicBezTo>
                  <a:cubicBezTo>
                    <a:pt x="5719" y="1021"/>
                    <a:pt x="5301" y="435"/>
                    <a:pt x="4694" y="142"/>
                  </a:cubicBezTo>
                  <a:cubicBezTo>
                    <a:pt x="4467" y="41"/>
                    <a:pt x="4265" y="1"/>
                    <a:pt x="40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2"/>
            <p:cNvSpPr/>
            <p:nvPr/>
          </p:nvSpPr>
          <p:spPr>
            <a:xfrm>
              <a:off x="2062600" y="3719075"/>
              <a:ext cx="11525" cy="1275"/>
            </a:xfrm>
            <a:custGeom>
              <a:rect b="b" l="l" r="r" t="t"/>
              <a:pathLst>
                <a:path extrusionOk="0" h="51" w="461">
                  <a:moveTo>
                    <a:pt x="131" y="0"/>
                  </a:moveTo>
                  <a:cubicBezTo>
                    <a:pt x="84" y="0"/>
                    <a:pt x="38" y="11"/>
                    <a:pt x="1" y="30"/>
                  </a:cubicBezTo>
                  <a:lnTo>
                    <a:pt x="260" y="30"/>
                  </a:lnTo>
                  <a:cubicBezTo>
                    <a:pt x="220" y="10"/>
                    <a:pt x="176" y="0"/>
                    <a:pt x="131" y="0"/>
                  </a:cubicBezTo>
                  <a:close/>
                  <a:moveTo>
                    <a:pt x="260" y="30"/>
                  </a:moveTo>
                  <a:lnTo>
                    <a:pt x="260" y="30"/>
                  </a:lnTo>
                  <a:cubicBezTo>
                    <a:pt x="272" y="36"/>
                    <a:pt x="283" y="43"/>
                    <a:pt x="294" y="51"/>
                  </a:cubicBezTo>
                  <a:lnTo>
                    <a:pt x="461" y="3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2"/>
            <p:cNvSpPr/>
            <p:nvPr/>
          </p:nvSpPr>
          <p:spPr>
            <a:xfrm>
              <a:off x="2253000" y="3661225"/>
              <a:ext cx="12075" cy="29300"/>
            </a:xfrm>
            <a:custGeom>
              <a:rect b="b" l="l" r="r" t="t"/>
              <a:pathLst>
                <a:path extrusionOk="0" h="1172" w="483">
                  <a:moveTo>
                    <a:pt x="43" y="0"/>
                  </a:moveTo>
                  <a:cubicBezTo>
                    <a:pt x="1" y="377"/>
                    <a:pt x="22" y="774"/>
                    <a:pt x="105" y="1130"/>
                  </a:cubicBezTo>
                  <a:lnTo>
                    <a:pt x="147" y="1172"/>
                  </a:lnTo>
                  <a:lnTo>
                    <a:pt x="482" y="230"/>
                  </a:lnTo>
                  <a:cubicBezTo>
                    <a:pt x="357" y="126"/>
                    <a:pt x="210" y="42"/>
                    <a:pt x="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22"/>
          <p:cNvGrpSpPr/>
          <p:nvPr/>
        </p:nvGrpSpPr>
        <p:grpSpPr>
          <a:xfrm flipH="1" rot="1381727">
            <a:off x="7925811" y="3636740"/>
            <a:ext cx="2018732" cy="1934710"/>
            <a:chOff x="2972775" y="3523750"/>
            <a:chExt cx="1397725" cy="1339550"/>
          </a:xfrm>
        </p:grpSpPr>
        <p:sp>
          <p:nvSpPr>
            <p:cNvPr id="707" name="Google Shape;707;p22"/>
            <p:cNvSpPr/>
            <p:nvPr/>
          </p:nvSpPr>
          <p:spPr>
            <a:xfrm>
              <a:off x="2972775" y="3597475"/>
              <a:ext cx="1397725" cy="1265825"/>
            </a:xfrm>
            <a:custGeom>
              <a:rect b="b" l="l" r="r" t="t"/>
              <a:pathLst>
                <a:path extrusionOk="0" h="50633" w="55909">
                  <a:moveTo>
                    <a:pt x="19057" y="0"/>
                  </a:moveTo>
                  <a:cubicBezTo>
                    <a:pt x="18284" y="0"/>
                    <a:pt x="17539" y="197"/>
                    <a:pt x="16907" y="646"/>
                  </a:cubicBezTo>
                  <a:cubicBezTo>
                    <a:pt x="15735" y="1462"/>
                    <a:pt x="15191" y="2466"/>
                    <a:pt x="14752" y="3743"/>
                  </a:cubicBezTo>
                  <a:cubicBezTo>
                    <a:pt x="14480" y="4475"/>
                    <a:pt x="14103" y="6630"/>
                    <a:pt x="13183" y="6986"/>
                  </a:cubicBezTo>
                  <a:cubicBezTo>
                    <a:pt x="12967" y="7066"/>
                    <a:pt x="12788" y="7103"/>
                    <a:pt x="12640" y="7103"/>
                  </a:cubicBezTo>
                  <a:cubicBezTo>
                    <a:pt x="11086" y="7103"/>
                    <a:pt x="12963" y="3062"/>
                    <a:pt x="11670" y="3062"/>
                  </a:cubicBezTo>
                  <a:cubicBezTo>
                    <a:pt x="11415" y="3062"/>
                    <a:pt x="11036" y="3219"/>
                    <a:pt x="10483" y="3596"/>
                  </a:cubicBezTo>
                  <a:cubicBezTo>
                    <a:pt x="8140" y="5207"/>
                    <a:pt x="8370" y="7865"/>
                    <a:pt x="8621" y="10271"/>
                  </a:cubicBezTo>
                  <a:cubicBezTo>
                    <a:pt x="8872" y="12782"/>
                    <a:pt x="8056" y="14456"/>
                    <a:pt x="7701" y="16778"/>
                  </a:cubicBezTo>
                  <a:cubicBezTo>
                    <a:pt x="7450" y="18389"/>
                    <a:pt x="9647" y="23076"/>
                    <a:pt x="7387" y="23578"/>
                  </a:cubicBezTo>
                  <a:cubicBezTo>
                    <a:pt x="7138" y="23633"/>
                    <a:pt x="6919" y="23659"/>
                    <a:pt x="6725" y="23659"/>
                  </a:cubicBezTo>
                  <a:cubicBezTo>
                    <a:pt x="4098" y="23659"/>
                    <a:pt x="6252" y="18944"/>
                    <a:pt x="5901" y="17950"/>
                  </a:cubicBezTo>
                  <a:cubicBezTo>
                    <a:pt x="5559" y="17006"/>
                    <a:pt x="4965" y="16641"/>
                    <a:pt x="4298" y="16641"/>
                  </a:cubicBezTo>
                  <a:cubicBezTo>
                    <a:pt x="2925" y="16641"/>
                    <a:pt x="1246" y="18189"/>
                    <a:pt x="838" y="19415"/>
                  </a:cubicBezTo>
                  <a:cubicBezTo>
                    <a:pt x="1" y="22072"/>
                    <a:pt x="900" y="24959"/>
                    <a:pt x="3097" y="26633"/>
                  </a:cubicBezTo>
                  <a:cubicBezTo>
                    <a:pt x="4060" y="27366"/>
                    <a:pt x="5336" y="27470"/>
                    <a:pt x="5859" y="28600"/>
                  </a:cubicBezTo>
                  <a:cubicBezTo>
                    <a:pt x="6341" y="29646"/>
                    <a:pt x="5985" y="30839"/>
                    <a:pt x="6592" y="31885"/>
                  </a:cubicBezTo>
                  <a:cubicBezTo>
                    <a:pt x="7826" y="34061"/>
                    <a:pt x="10881" y="33580"/>
                    <a:pt x="12116" y="35693"/>
                  </a:cubicBezTo>
                  <a:cubicBezTo>
                    <a:pt x="12660" y="36614"/>
                    <a:pt x="12471" y="37869"/>
                    <a:pt x="12911" y="38811"/>
                  </a:cubicBezTo>
                  <a:cubicBezTo>
                    <a:pt x="13366" y="39791"/>
                    <a:pt x="13648" y="40069"/>
                    <a:pt x="14078" y="40069"/>
                  </a:cubicBezTo>
                  <a:cubicBezTo>
                    <a:pt x="14437" y="40069"/>
                    <a:pt x="14899" y="39874"/>
                    <a:pt x="15652" y="39731"/>
                  </a:cubicBezTo>
                  <a:cubicBezTo>
                    <a:pt x="15905" y="39682"/>
                    <a:pt x="16154" y="39656"/>
                    <a:pt x="16390" y="39656"/>
                  </a:cubicBezTo>
                  <a:cubicBezTo>
                    <a:pt x="17456" y="39656"/>
                    <a:pt x="18248" y="40187"/>
                    <a:pt x="17974" y="41489"/>
                  </a:cubicBezTo>
                  <a:cubicBezTo>
                    <a:pt x="17681" y="42786"/>
                    <a:pt x="16007" y="43372"/>
                    <a:pt x="15003" y="43979"/>
                  </a:cubicBezTo>
                  <a:cubicBezTo>
                    <a:pt x="13831" y="44690"/>
                    <a:pt x="12869" y="45360"/>
                    <a:pt x="12743" y="46804"/>
                  </a:cubicBezTo>
                  <a:cubicBezTo>
                    <a:pt x="12622" y="48156"/>
                    <a:pt x="13514" y="49781"/>
                    <a:pt x="15080" y="49781"/>
                  </a:cubicBezTo>
                  <a:cubicBezTo>
                    <a:pt x="15137" y="49781"/>
                    <a:pt x="15195" y="49779"/>
                    <a:pt x="15254" y="49775"/>
                  </a:cubicBezTo>
                  <a:cubicBezTo>
                    <a:pt x="17556" y="49566"/>
                    <a:pt x="17200" y="47599"/>
                    <a:pt x="17346" y="46050"/>
                  </a:cubicBezTo>
                  <a:cubicBezTo>
                    <a:pt x="17435" y="45215"/>
                    <a:pt x="17891" y="44486"/>
                    <a:pt x="18331" y="44486"/>
                  </a:cubicBezTo>
                  <a:cubicBezTo>
                    <a:pt x="18617" y="44486"/>
                    <a:pt x="18897" y="44797"/>
                    <a:pt x="19062" y="45590"/>
                  </a:cubicBezTo>
                  <a:cubicBezTo>
                    <a:pt x="19746" y="45386"/>
                    <a:pt x="20197" y="44454"/>
                    <a:pt x="20732" y="44454"/>
                  </a:cubicBezTo>
                  <a:cubicBezTo>
                    <a:pt x="20967" y="44454"/>
                    <a:pt x="21217" y="44633"/>
                    <a:pt x="21510" y="45130"/>
                  </a:cubicBezTo>
                  <a:cubicBezTo>
                    <a:pt x="22180" y="46260"/>
                    <a:pt x="20841" y="47327"/>
                    <a:pt x="21008" y="48436"/>
                  </a:cubicBezTo>
                  <a:cubicBezTo>
                    <a:pt x="21271" y="50263"/>
                    <a:pt x="23358" y="50566"/>
                    <a:pt x="25154" y="50566"/>
                  </a:cubicBezTo>
                  <a:cubicBezTo>
                    <a:pt x="25784" y="50566"/>
                    <a:pt x="26378" y="50529"/>
                    <a:pt x="26846" y="50507"/>
                  </a:cubicBezTo>
                  <a:cubicBezTo>
                    <a:pt x="27049" y="50497"/>
                    <a:pt x="27252" y="50493"/>
                    <a:pt x="27456" y="50493"/>
                  </a:cubicBezTo>
                  <a:cubicBezTo>
                    <a:pt x="28619" y="50493"/>
                    <a:pt x="29790" y="50633"/>
                    <a:pt x="30925" y="50633"/>
                  </a:cubicBezTo>
                  <a:cubicBezTo>
                    <a:pt x="32069" y="50633"/>
                    <a:pt x="33178" y="50491"/>
                    <a:pt x="34211" y="49921"/>
                  </a:cubicBezTo>
                  <a:cubicBezTo>
                    <a:pt x="35092" y="49422"/>
                    <a:pt x="35643" y="48910"/>
                    <a:pt x="36526" y="48910"/>
                  </a:cubicBezTo>
                  <a:cubicBezTo>
                    <a:pt x="36754" y="48910"/>
                    <a:pt x="37003" y="48944"/>
                    <a:pt x="37287" y="49021"/>
                  </a:cubicBezTo>
                  <a:cubicBezTo>
                    <a:pt x="38312" y="49293"/>
                    <a:pt x="39253" y="49963"/>
                    <a:pt x="40341" y="50193"/>
                  </a:cubicBezTo>
                  <a:cubicBezTo>
                    <a:pt x="41297" y="50403"/>
                    <a:pt x="42439" y="50529"/>
                    <a:pt x="43589" y="50529"/>
                  </a:cubicBezTo>
                  <a:cubicBezTo>
                    <a:pt x="45084" y="50529"/>
                    <a:pt x="46593" y="50316"/>
                    <a:pt x="47728" y="49796"/>
                  </a:cubicBezTo>
                  <a:cubicBezTo>
                    <a:pt x="50469" y="48561"/>
                    <a:pt x="50761" y="46301"/>
                    <a:pt x="52331" y="44146"/>
                  </a:cubicBezTo>
                  <a:cubicBezTo>
                    <a:pt x="53879" y="41970"/>
                    <a:pt x="55909" y="40024"/>
                    <a:pt x="55553" y="37200"/>
                  </a:cubicBezTo>
                  <a:cubicBezTo>
                    <a:pt x="55297" y="35170"/>
                    <a:pt x="52709" y="32514"/>
                    <a:pt x="50542" y="32514"/>
                  </a:cubicBezTo>
                  <a:cubicBezTo>
                    <a:pt x="49693" y="32514"/>
                    <a:pt x="48909" y="32922"/>
                    <a:pt x="48355" y="33936"/>
                  </a:cubicBezTo>
                  <a:cubicBezTo>
                    <a:pt x="47016" y="36384"/>
                    <a:pt x="52247" y="39083"/>
                    <a:pt x="50385" y="41196"/>
                  </a:cubicBezTo>
                  <a:cubicBezTo>
                    <a:pt x="50068" y="41557"/>
                    <a:pt x="49830" y="41702"/>
                    <a:pt x="49647" y="41702"/>
                  </a:cubicBezTo>
                  <a:cubicBezTo>
                    <a:pt x="48973" y="41702"/>
                    <a:pt x="49063" y="39730"/>
                    <a:pt x="48816" y="39418"/>
                  </a:cubicBezTo>
                  <a:cubicBezTo>
                    <a:pt x="48550" y="39077"/>
                    <a:pt x="48230" y="38938"/>
                    <a:pt x="47907" y="38938"/>
                  </a:cubicBezTo>
                  <a:cubicBezTo>
                    <a:pt x="47138" y="38938"/>
                    <a:pt x="46347" y="39727"/>
                    <a:pt x="46200" y="40464"/>
                  </a:cubicBezTo>
                  <a:cubicBezTo>
                    <a:pt x="45949" y="41656"/>
                    <a:pt x="47016" y="42703"/>
                    <a:pt x="46514" y="44021"/>
                  </a:cubicBezTo>
                  <a:cubicBezTo>
                    <a:pt x="46075" y="45109"/>
                    <a:pt x="45049" y="45674"/>
                    <a:pt x="43899" y="45778"/>
                  </a:cubicBezTo>
                  <a:cubicBezTo>
                    <a:pt x="43744" y="45792"/>
                    <a:pt x="43592" y="45799"/>
                    <a:pt x="43443" y="45799"/>
                  </a:cubicBezTo>
                  <a:cubicBezTo>
                    <a:pt x="40716" y="45799"/>
                    <a:pt x="38843" y="43501"/>
                    <a:pt x="38981" y="40882"/>
                  </a:cubicBezTo>
                  <a:cubicBezTo>
                    <a:pt x="39065" y="39187"/>
                    <a:pt x="40697" y="37053"/>
                    <a:pt x="40216" y="35421"/>
                  </a:cubicBezTo>
                  <a:cubicBezTo>
                    <a:pt x="40006" y="34774"/>
                    <a:pt x="39504" y="34127"/>
                    <a:pt x="38808" y="34127"/>
                  </a:cubicBezTo>
                  <a:cubicBezTo>
                    <a:pt x="38671" y="34127"/>
                    <a:pt x="38526" y="34153"/>
                    <a:pt x="38375" y="34208"/>
                  </a:cubicBezTo>
                  <a:cubicBezTo>
                    <a:pt x="37475" y="34542"/>
                    <a:pt x="37747" y="35442"/>
                    <a:pt x="37287" y="36133"/>
                  </a:cubicBezTo>
                  <a:cubicBezTo>
                    <a:pt x="37278" y="36133"/>
                    <a:pt x="37270" y="36133"/>
                    <a:pt x="37262" y="36133"/>
                  </a:cubicBezTo>
                  <a:cubicBezTo>
                    <a:pt x="35545" y="36133"/>
                    <a:pt x="37195" y="33956"/>
                    <a:pt x="35613" y="33789"/>
                  </a:cubicBezTo>
                  <a:cubicBezTo>
                    <a:pt x="35593" y="33787"/>
                    <a:pt x="35572" y="33786"/>
                    <a:pt x="35551" y="33786"/>
                  </a:cubicBezTo>
                  <a:cubicBezTo>
                    <a:pt x="34781" y="33786"/>
                    <a:pt x="33356" y="35245"/>
                    <a:pt x="32704" y="35672"/>
                  </a:cubicBezTo>
                  <a:cubicBezTo>
                    <a:pt x="31630" y="36395"/>
                    <a:pt x="30357" y="36904"/>
                    <a:pt x="29156" y="36904"/>
                  </a:cubicBezTo>
                  <a:cubicBezTo>
                    <a:pt x="27926" y="36904"/>
                    <a:pt x="26772" y="36369"/>
                    <a:pt x="25988" y="34982"/>
                  </a:cubicBezTo>
                  <a:cubicBezTo>
                    <a:pt x="24314" y="31990"/>
                    <a:pt x="26197" y="30567"/>
                    <a:pt x="28143" y="28495"/>
                  </a:cubicBezTo>
                  <a:cubicBezTo>
                    <a:pt x="30110" y="26445"/>
                    <a:pt x="32411" y="23474"/>
                    <a:pt x="32851" y="20649"/>
                  </a:cubicBezTo>
                  <a:cubicBezTo>
                    <a:pt x="33184" y="18669"/>
                    <a:pt x="31358" y="15878"/>
                    <a:pt x="29048" y="15878"/>
                  </a:cubicBezTo>
                  <a:cubicBezTo>
                    <a:pt x="29039" y="15878"/>
                    <a:pt x="29030" y="15878"/>
                    <a:pt x="29022" y="15878"/>
                  </a:cubicBezTo>
                  <a:cubicBezTo>
                    <a:pt x="24670" y="15899"/>
                    <a:pt x="27181" y="22218"/>
                    <a:pt x="23644" y="22741"/>
                  </a:cubicBezTo>
                  <a:cubicBezTo>
                    <a:pt x="23498" y="22762"/>
                    <a:pt x="23371" y="22772"/>
                    <a:pt x="23260" y="22772"/>
                  </a:cubicBezTo>
                  <a:cubicBezTo>
                    <a:pt x="22024" y="22772"/>
                    <a:pt x="22850" y="21560"/>
                    <a:pt x="22389" y="20754"/>
                  </a:cubicBezTo>
                  <a:cubicBezTo>
                    <a:pt x="22105" y="20246"/>
                    <a:pt x="21638" y="20034"/>
                    <a:pt x="21147" y="20034"/>
                  </a:cubicBezTo>
                  <a:cubicBezTo>
                    <a:pt x="20626" y="20034"/>
                    <a:pt x="20078" y="20272"/>
                    <a:pt x="19690" y="20649"/>
                  </a:cubicBezTo>
                  <a:cubicBezTo>
                    <a:pt x="18832" y="21507"/>
                    <a:pt x="19313" y="22218"/>
                    <a:pt x="19397" y="23139"/>
                  </a:cubicBezTo>
                  <a:cubicBezTo>
                    <a:pt x="19436" y="23624"/>
                    <a:pt x="19510" y="25007"/>
                    <a:pt x="18955" y="25007"/>
                  </a:cubicBezTo>
                  <a:cubicBezTo>
                    <a:pt x="18911" y="25007"/>
                    <a:pt x="18863" y="24999"/>
                    <a:pt x="18811" y="24980"/>
                  </a:cubicBezTo>
                  <a:cubicBezTo>
                    <a:pt x="18497" y="24980"/>
                    <a:pt x="18225" y="24855"/>
                    <a:pt x="17995" y="24645"/>
                  </a:cubicBezTo>
                  <a:cubicBezTo>
                    <a:pt x="17409" y="24269"/>
                    <a:pt x="16991" y="23202"/>
                    <a:pt x="16928" y="22553"/>
                  </a:cubicBezTo>
                  <a:cubicBezTo>
                    <a:pt x="16802" y="21109"/>
                    <a:pt x="17074" y="21005"/>
                    <a:pt x="16133" y="19749"/>
                  </a:cubicBezTo>
                  <a:cubicBezTo>
                    <a:pt x="15568" y="18975"/>
                    <a:pt x="15359" y="19498"/>
                    <a:pt x="15652" y="18410"/>
                  </a:cubicBezTo>
                  <a:cubicBezTo>
                    <a:pt x="15840" y="17657"/>
                    <a:pt x="16656" y="16904"/>
                    <a:pt x="17179" y="16360"/>
                  </a:cubicBezTo>
                  <a:cubicBezTo>
                    <a:pt x="18832" y="14623"/>
                    <a:pt x="20715" y="13117"/>
                    <a:pt x="22284" y="11296"/>
                  </a:cubicBezTo>
                  <a:cubicBezTo>
                    <a:pt x="24251" y="9016"/>
                    <a:pt x="25674" y="5814"/>
                    <a:pt x="24063" y="2927"/>
                  </a:cubicBezTo>
                  <a:cubicBezTo>
                    <a:pt x="23162" y="1275"/>
                    <a:pt x="21021" y="0"/>
                    <a:pt x="19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2"/>
            <p:cNvSpPr/>
            <p:nvPr/>
          </p:nvSpPr>
          <p:spPr>
            <a:xfrm>
              <a:off x="3502900" y="3888725"/>
              <a:ext cx="187925" cy="159425"/>
            </a:xfrm>
            <a:custGeom>
              <a:rect b="b" l="l" r="r" t="t"/>
              <a:pathLst>
                <a:path extrusionOk="0" h="6377" w="7517">
                  <a:moveTo>
                    <a:pt x="4419" y="0"/>
                  </a:moveTo>
                  <a:cubicBezTo>
                    <a:pt x="4011" y="0"/>
                    <a:pt x="3594" y="80"/>
                    <a:pt x="3214" y="253"/>
                  </a:cubicBezTo>
                  <a:cubicBezTo>
                    <a:pt x="1833" y="881"/>
                    <a:pt x="640" y="2764"/>
                    <a:pt x="159" y="4103"/>
                  </a:cubicBezTo>
                  <a:lnTo>
                    <a:pt x="317" y="3830"/>
                  </a:lnTo>
                  <a:lnTo>
                    <a:pt x="317" y="3830"/>
                  </a:lnTo>
                  <a:cubicBezTo>
                    <a:pt x="1" y="4833"/>
                    <a:pt x="44" y="6376"/>
                    <a:pt x="1069" y="6376"/>
                  </a:cubicBezTo>
                  <a:cubicBezTo>
                    <a:pt x="1328" y="6376"/>
                    <a:pt x="1649" y="6278"/>
                    <a:pt x="2042" y="6049"/>
                  </a:cubicBezTo>
                  <a:cubicBezTo>
                    <a:pt x="2837" y="5589"/>
                    <a:pt x="3151" y="4459"/>
                    <a:pt x="3988" y="3956"/>
                  </a:cubicBezTo>
                  <a:cubicBezTo>
                    <a:pt x="4741" y="3475"/>
                    <a:pt x="5557" y="3517"/>
                    <a:pt x="6164" y="2806"/>
                  </a:cubicBezTo>
                  <a:cubicBezTo>
                    <a:pt x="7516" y="1236"/>
                    <a:pt x="6031" y="0"/>
                    <a:pt x="4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2"/>
            <p:cNvSpPr/>
            <p:nvPr/>
          </p:nvSpPr>
          <p:spPr>
            <a:xfrm>
              <a:off x="3268725" y="3523750"/>
              <a:ext cx="83325" cy="85275"/>
            </a:xfrm>
            <a:custGeom>
              <a:rect b="b" l="l" r="r" t="t"/>
              <a:pathLst>
                <a:path extrusionOk="0" h="3411" w="3333">
                  <a:moveTo>
                    <a:pt x="2066" y="1"/>
                  </a:moveTo>
                  <a:cubicBezTo>
                    <a:pt x="1582" y="1"/>
                    <a:pt x="1120" y="103"/>
                    <a:pt x="738" y="498"/>
                  </a:cubicBezTo>
                  <a:cubicBezTo>
                    <a:pt x="591" y="624"/>
                    <a:pt x="466" y="770"/>
                    <a:pt x="340" y="938"/>
                  </a:cubicBezTo>
                  <a:cubicBezTo>
                    <a:pt x="1" y="1771"/>
                    <a:pt x="492" y="3411"/>
                    <a:pt x="1427" y="3411"/>
                  </a:cubicBezTo>
                  <a:cubicBezTo>
                    <a:pt x="1760" y="3411"/>
                    <a:pt x="2150" y="3202"/>
                    <a:pt x="2579" y="2674"/>
                  </a:cubicBezTo>
                  <a:cubicBezTo>
                    <a:pt x="3081" y="2068"/>
                    <a:pt x="3332" y="791"/>
                    <a:pt x="2851" y="59"/>
                  </a:cubicBezTo>
                  <a:cubicBezTo>
                    <a:pt x="2589" y="30"/>
                    <a:pt x="2324" y="1"/>
                    <a:pt x="2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2"/>
            <p:cNvSpPr/>
            <p:nvPr/>
          </p:nvSpPr>
          <p:spPr>
            <a:xfrm>
              <a:off x="4143375" y="4316650"/>
              <a:ext cx="98450" cy="61575"/>
            </a:xfrm>
            <a:custGeom>
              <a:rect b="b" l="l" r="r" t="t"/>
              <a:pathLst>
                <a:path extrusionOk="0" h="2463" w="3938">
                  <a:moveTo>
                    <a:pt x="2319" y="1"/>
                  </a:moveTo>
                  <a:cubicBezTo>
                    <a:pt x="1975" y="1"/>
                    <a:pt x="1612" y="132"/>
                    <a:pt x="1275" y="282"/>
                  </a:cubicBezTo>
                  <a:lnTo>
                    <a:pt x="1275" y="282"/>
                  </a:lnTo>
                  <a:cubicBezTo>
                    <a:pt x="1244" y="279"/>
                    <a:pt x="1214" y="278"/>
                    <a:pt x="1185" y="278"/>
                  </a:cubicBezTo>
                  <a:cubicBezTo>
                    <a:pt x="1" y="278"/>
                    <a:pt x="153" y="2462"/>
                    <a:pt x="1598" y="2462"/>
                  </a:cubicBezTo>
                  <a:cubicBezTo>
                    <a:pt x="1882" y="2462"/>
                    <a:pt x="2215" y="2378"/>
                    <a:pt x="2598" y="2176"/>
                  </a:cubicBezTo>
                  <a:cubicBezTo>
                    <a:pt x="3435" y="1737"/>
                    <a:pt x="3937" y="816"/>
                    <a:pt x="2912" y="168"/>
                  </a:cubicBezTo>
                  <a:cubicBezTo>
                    <a:pt x="2727" y="48"/>
                    <a:pt x="2526" y="1"/>
                    <a:pt x="23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711" name="Shape 711"/>
        <p:cNvGrpSpPr/>
        <p:nvPr/>
      </p:nvGrpSpPr>
      <p:grpSpPr>
        <a:xfrm>
          <a:off x="0" y="0"/>
          <a:ext cx="0" cy="0"/>
          <a:chOff x="0" y="0"/>
          <a:chExt cx="0" cy="0"/>
        </a:xfrm>
      </p:grpSpPr>
      <p:grpSp>
        <p:nvGrpSpPr>
          <p:cNvPr id="712" name="Google Shape;712;p23"/>
          <p:cNvGrpSpPr/>
          <p:nvPr/>
        </p:nvGrpSpPr>
        <p:grpSpPr>
          <a:xfrm>
            <a:off x="314293" y="-766489"/>
            <a:ext cx="7962627" cy="6666017"/>
            <a:chOff x="809455" y="-265581"/>
            <a:chExt cx="7138168" cy="5975810"/>
          </a:xfrm>
        </p:grpSpPr>
        <p:grpSp>
          <p:nvGrpSpPr>
            <p:cNvPr id="713" name="Google Shape;713;p23"/>
            <p:cNvGrpSpPr/>
            <p:nvPr/>
          </p:nvGrpSpPr>
          <p:grpSpPr>
            <a:xfrm>
              <a:off x="809455" y="-265581"/>
              <a:ext cx="7068420" cy="5975810"/>
              <a:chOff x="3240600" y="2010675"/>
              <a:chExt cx="1158662" cy="979625"/>
            </a:xfrm>
          </p:grpSpPr>
          <p:sp>
            <p:nvSpPr>
              <p:cNvPr id="714" name="Google Shape;714;p23"/>
              <p:cNvSpPr/>
              <p:nvPr/>
            </p:nvSpPr>
            <p:spPr>
              <a:xfrm>
                <a:off x="3240600" y="2606600"/>
                <a:ext cx="110925" cy="72800"/>
              </a:xfrm>
              <a:custGeom>
                <a:rect b="b" l="l" r="r" t="t"/>
                <a:pathLst>
                  <a:path extrusionOk="0" h="2912" w="4437">
                    <a:moveTo>
                      <a:pt x="2325" y="0"/>
                    </a:moveTo>
                    <a:cubicBezTo>
                      <a:pt x="2124" y="0"/>
                      <a:pt x="1924" y="24"/>
                      <a:pt x="1737" y="87"/>
                    </a:cubicBezTo>
                    <a:cubicBezTo>
                      <a:pt x="838" y="401"/>
                      <a:pt x="1" y="1259"/>
                      <a:pt x="587" y="2200"/>
                    </a:cubicBezTo>
                    <a:cubicBezTo>
                      <a:pt x="904" y="2710"/>
                      <a:pt x="1237" y="2911"/>
                      <a:pt x="1573" y="2911"/>
                    </a:cubicBezTo>
                    <a:cubicBezTo>
                      <a:pt x="2656" y="2911"/>
                      <a:pt x="3766" y="828"/>
                      <a:pt x="4436" y="317"/>
                    </a:cubicBezTo>
                    <a:lnTo>
                      <a:pt x="4102" y="317"/>
                    </a:lnTo>
                    <a:cubicBezTo>
                      <a:pt x="4095" y="317"/>
                      <a:pt x="4089" y="318"/>
                      <a:pt x="4082" y="318"/>
                    </a:cubicBezTo>
                    <a:cubicBezTo>
                      <a:pt x="3801" y="318"/>
                      <a:pt x="3051" y="0"/>
                      <a:pt x="2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3"/>
              <p:cNvSpPr/>
              <p:nvPr/>
            </p:nvSpPr>
            <p:spPr>
              <a:xfrm>
                <a:off x="3966325" y="2015075"/>
                <a:ext cx="132775" cy="80025"/>
              </a:xfrm>
              <a:custGeom>
                <a:rect b="b" l="l" r="r" t="t"/>
                <a:pathLst>
                  <a:path extrusionOk="0" h="3201" w="5311">
                    <a:moveTo>
                      <a:pt x="2190" y="1"/>
                    </a:moveTo>
                    <a:cubicBezTo>
                      <a:pt x="1790" y="1"/>
                      <a:pt x="1399" y="97"/>
                      <a:pt x="1081" y="313"/>
                    </a:cubicBezTo>
                    <a:lnTo>
                      <a:pt x="1436" y="209"/>
                    </a:lnTo>
                    <a:lnTo>
                      <a:pt x="1436" y="209"/>
                    </a:lnTo>
                    <a:cubicBezTo>
                      <a:pt x="1" y="636"/>
                      <a:pt x="1232" y="3200"/>
                      <a:pt x="2735" y="3200"/>
                    </a:cubicBezTo>
                    <a:cubicBezTo>
                      <a:pt x="3072" y="3200"/>
                      <a:pt x="3422" y="3072"/>
                      <a:pt x="3759" y="2761"/>
                    </a:cubicBezTo>
                    <a:cubicBezTo>
                      <a:pt x="5310" y="1342"/>
                      <a:pt x="3685" y="1"/>
                      <a:pt x="21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3"/>
              <p:cNvSpPr/>
              <p:nvPr/>
            </p:nvSpPr>
            <p:spPr>
              <a:xfrm>
                <a:off x="4302987" y="2531894"/>
                <a:ext cx="96275" cy="66875"/>
              </a:xfrm>
              <a:custGeom>
                <a:rect b="b" l="l" r="r" t="t"/>
                <a:pathLst>
                  <a:path extrusionOk="0" h="2675" w="3851">
                    <a:moveTo>
                      <a:pt x="2131" y="0"/>
                    </a:moveTo>
                    <a:cubicBezTo>
                      <a:pt x="1653" y="0"/>
                      <a:pt x="1136" y="199"/>
                      <a:pt x="767" y="647"/>
                    </a:cubicBezTo>
                    <a:cubicBezTo>
                      <a:pt x="0" y="1763"/>
                      <a:pt x="842" y="2674"/>
                      <a:pt x="1798" y="2674"/>
                    </a:cubicBezTo>
                    <a:cubicBezTo>
                      <a:pt x="2276" y="2674"/>
                      <a:pt x="2783" y="2446"/>
                      <a:pt x="3132" y="1902"/>
                    </a:cubicBezTo>
                    <a:cubicBezTo>
                      <a:pt x="3850" y="755"/>
                      <a:pt x="3062" y="0"/>
                      <a:pt x="2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3"/>
              <p:cNvSpPr/>
              <p:nvPr/>
            </p:nvSpPr>
            <p:spPr>
              <a:xfrm>
                <a:off x="3312275" y="2010675"/>
                <a:ext cx="1057175" cy="979625"/>
              </a:xfrm>
              <a:custGeom>
                <a:rect b="b" l="l" r="r" t="t"/>
                <a:pathLst>
                  <a:path extrusionOk="0" h="39185" w="42287">
                    <a:moveTo>
                      <a:pt x="13683" y="1"/>
                    </a:moveTo>
                    <a:cubicBezTo>
                      <a:pt x="12205" y="1"/>
                      <a:pt x="10570" y="1580"/>
                      <a:pt x="10023" y="2728"/>
                    </a:cubicBezTo>
                    <a:cubicBezTo>
                      <a:pt x="9667" y="3523"/>
                      <a:pt x="9479" y="4486"/>
                      <a:pt x="9918" y="5323"/>
                    </a:cubicBezTo>
                    <a:cubicBezTo>
                      <a:pt x="10357" y="6160"/>
                      <a:pt x="11508" y="6432"/>
                      <a:pt x="11948" y="7310"/>
                    </a:cubicBezTo>
                    <a:cubicBezTo>
                      <a:pt x="12375" y="8127"/>
                      <a:pt x="12279" y="9106"/>
                      <a:pt x="11424" y="9106"/>
                    </a:cubicBezTo>
                    <a:cubicBezTo>
                      <a:pt x="11359" y="9106"/>
                      <a:pt x="11289" y="9101"/>
                      <a:pt x="11215" y="9089"/>
                    </a:cubicBezTo>
                    <a:cubicBezTo>
                      <a:pt x="10682" y="9000"/>
                      <a:pt x="10139" y="8251"/>
                      <a:pt x="9599" y="8251"/>
                    </a:cubicBezTo>
                    <a:cubicBezTo>
                      <a:pt x="9377" y="8251"/>
                      <a:pt x="9155" y="8379"/>
                      <a:pt x="8935" y="8733"/>
                    </a:cubicBezTo>
                    <a:cubicBezTo>
                      <a:pt x="7951" y="10323"/>
                      <a:pt x="12743" y="11286"/>
                      <a:pt x="10357" y="13420"/>
                    </a:cubicBezTo>
                    <a:cubicBezTo>
                      <a:pt x="9751" y="13964"/>
                      <a:pt x="8391" y="13755"/>
                      <a:pt x="7993" y="14341"/>
                    </a:cubicBezTo>
                    <a:cubicBezTo>
                      <a:pt x="7721" y="14780"/>
                      <a:pt x="8516" y="16036"/>
                      <a:pt x="7679" y="16077"/>
                    </a:cubicBezTo>
                    <a:cubicBezTo>
                      <a:pt x="7365" y="16266"/>
                      <a:pt x="7031" y="16349"/>
                      <a:pt x="6675" y="16349"/>
                    </a:cubicBezTo>
                    <a:cubicBezTo>
                      <a:pt x="6532" y="16369"/>
                      <a:pt x="6390" y="16378"/>
                      <a:pt x="6248" y="16378"/>
                    </a:cubicBezTo>
                    <a:cubicBezTo>
                      <a:pt x="5931" y="16378"/>
                      <a:pt x="5618" y="16332"/>
                      <a:pt x="5315" y="16245"/>
                    </a:cubicBezTo>
                    <a:cubicBezTo>
                      <a:pt x="4943" y="16227"/>
                      <a:pt x="4564" y="16203"/>
                      <a:pt x="4191" y="16203"/>
                    </a:cubicBezTo>
                    <a:cubicBezTo>
                      <a:pt x="3244" y="16203"/>
                      <a:pt x="2335" y="16360"/>
                      <a:pt x="1674" y="17186"/>
                    </a:cubicBezTo>
                    <a:cubicBezTo>
                      <a:pt x="0" y="19362"/>
                      <a:pt x="3808" y="20367"/>
                      <a:pt x="5336" y="20388"/>
                    </a:cubicBezTo>
                    <a:cubicBezTo>
                      <a:pt x="5372" y="20388"/>
                      <a:pt x="5410" y="20388"/>
                      <a:pt x="5448" y="20388"/>
                    </a:cubicBezTo>
                    <a:cubicBezTo>
                      <a:pt x="5831" y="20388"/>
                      <a:pt x="6284" y="20366"/>
                      <a:pt x="6747" y="20366"/>
                    </a:cubicBezTo>
                    <a:cubicBezTo>
                      <a:pt x="8184" y="20366"/>
                      <a:pt x="9729" y="20584"/>
                      <a:pt x="9667" y="22375"/>
                    </a:cubicBezTo>
                    <a:cubicBezTo>
                      <a:pt x="9604" y="24991"/>
                      <a:pt x="5294" y="25974"/>
                      <a:pt x="4415" y="28360"/>
                    </a:cubicBezTo>
                    <a:cubicBezTo>
                      <a:pt x="3730" y="30256"/>
                      <a:pt x="5050" y="31563"/>
                      <a:pt x="6716" y="31563"/>
                    </a:cubicBezTo>
                    <a:cubicBezTo>
                      <a:pt x="7035" y="31563"/>
                      <a:pt x="7367" y="31515"/>
                      <a:pt x="7700" y="31414"/>
                    </a:cubicBezTo>
                    <a:cubicBezTo>
                      <a:pt x="9299" y="30926"/>
                      <a:pt x="10248" y="30127"/>
                      <a:pt x="11702" y="30127"/>
                    </a:cubicBezTo>
                    <a:cubicBezTo>
                      <a:pt x="12055" y="30127"/>
                      <a:pt x="12439" y="30174"/>
                      <a:pt x="12868" y="30285"/>
                    </a:cubicBezTo>
                    <a:cubicBezTo>
                      <a:pt x="15379" y="30912"/>
                      <a:pt x="13789" y="32921"/>
                      <a:pt x="14668" y="34595"/>
                    </a:cubicBezTo>
                    <a:cubicBezTo>
                      <a:pt x="15181" y="35579"/>
                      <a:pt x="16374" y="36233"/>
                      <a:pt x="17504" y="36233"/>
                    </a:cubicBezTo>
                    <a:cubicBezTo>
                      <a:pt x="18079" y="36233"/>
                      <a:pt x="18638" y="36064"/>
                      <a:pt x="19083" y="35683"/>
                    </a:cubicBezTo>
                    <a:cubicBezTo>
                      <a:pt x="19752" y="35097"/>
                      <a:pt x="19899" y="33779"/>
                      <a:pt x="21028" y="33695"/>
                    </a:cubicBezTo>
                    <a:cubicBezTo>
                      <a:pt x="21056" y="33693"/>
                      <a:pt x="21084" y="33692"/>
                      <a:pt x="21111" y="33692"/>
                    </a:cubicBezTo>
                    <a:cubicBezTo>
                      <a:pt x="22021" y="33692"/>
                      <a:pt x="22521" y="34700"/>
                      <a:pt x="22765" y="35432"/>
                    </a:cubicBezTo>
                    <a:cubicBezTo>
                      <a:pt x="23332" y="37092"/>
                      <a:pt x="24017" y="39184"/>
                      <a:pt x="26185" y="39184"/>
                    </a:cubicBezTo>
                    <a:cubicBezTo>
                      <a:pt x="26257" y="39184"/>
                      <a:pt x="26330" y="39182"/>
                      <a:pt x="26406" y="39177"/>
                    </a:cubicBezTo>
                    <a:cubicBezTo>
                      <a:pt x="28728" y="39052"/>
                      <a:pt x="29419" y="36101"/>
                      <a:pt x="29230" y="34155"/>
                    </a:cubicBezTo>
                    <a:cubicBezTo>
                      <a:pt x="29116" y="32952"/>
                      <a:pt x="27867" y="29969"/>
                      <a:pt x="29578" y="29969"/>
                    </a:cubicBezTo>
                    <a:cubicBezTo>
                      <a:pt x="29741" y="29969"/>
                      <a:pt x="29931" y="29996"/>
                      <a:pt x="30151" y="30054"/>
                    </a:cubicBezTo>
                    <a:cubicBezTo>
                      <a:pt x="31232" y="30347"/>
                      <a:pt x="32251" y="31002"/>
                      <a:pt x="33217" y="31002"/>
                    </a:cubicBezTo>
                    <a:cubicBezTo>
                      <a:pt x="33841" y="31002"/>
                      <a:pt x="34443" y="30729"/>
                      <a:pt x="35026" y="29908"/>
                    </a:cubicBezTo>
                    <a:cubicBezTo>
                      <a:pt x="36512" y="27837"/>
                      <a:pt x="32599" y="27502"/>
                      <a:pt x="34524" y="25765"/>
                    </a:cubicBezTo>
                    <a:cubicBezTo>
                      <a:pt x="35905" y="24552"/>
                      <a:pt x="37453" y="23861"/>
                      <a:pt x="36993" y="21685"/>
                    </a:cubicBezTo>
                    <a:cubicBezTo>
                      <a:pt x="36596" y="19823"/>
                      <a:pt x="35403" y="18567"/>
                      <a:pt x="36972" y="16831"/>
                    </a:cubicBezTo>
                    <a:cubicBezTo>
                      <a:pt x="39190" y="14341"/>
                      <a:pt x="42287" y="11056"/>
                      <a:pt x="41952" y="7436"/>
                    </a:cubicBezTo>
                    <a:cubicBezTo>
                      <a:pt x="41887" y="6736"/>
                      <a:pt x="41654" y="6309"/>
                      <a:pt x="41267" y="6309"/>
                    </a:cubicBezTo>
                    <a:cubicBezTo>
                      <a:pt x="41029" y="6309"/>
                      <a:pt x="40733" y="6471"/>
                      <a:pt x="40383" y="6829"/>
                    </a:cubicBezTo>
                    <a:cubicBezTo>
                      <a:pt x="39630" y="7562"/>
                      <a:pt x="39755" y="8461"/>
                      <a:pt x="39713" y="9445"/>
                    </a:cubicBezTo>
                    <a:cubicBezTo>
                      <a:pt x="39650" y="10303"/>
                      <a:pt x="39650" y="11328"/>
                      <a:pt x="38981" y="12039"/>
                    </a:cubicBezTo>
                    <a:cubicBezTo>
                      <a:pt x="38607" y="12438"/>
                      <a:pt x="38023" y="12759"/>
                      <a:pt x="37497" y="12759"/>
                    </a:cubicBezTo>
                    <a:cubicBezTo>
                      <a:pt x="37110" y="12759"/>
                      <a:pt x="36754" y="12586"/>
                      <a:pt x="36533" y="12144"/>
                    </a:cubicBezTo>
                    <a:cubicBezTo>
                      <a:pt x="36010" y="11056"/>
                      <a:pt x="37349" y="10888"/>
                      <a:pt x="37453" y="10031"/>
                    </a:cubicBezTo>
                    <a:cubicBezTo>
                      <a:pt x="37537" y="9382"/>
                      <a:pt x="37244" y="9147"/>
                      <a:pt x="36852" y="9147"/>
                    </a:cubicBezTo>
                    <a:cubicBezTo>
                      <a:pt x="36460" y="9147"/>
                      <a:pt x="35968" y="9382"/>
                      <a:pt x="35654" y="9675"/>
                    </a:cubicBezTo>
                    <a:cubicBezTo>
                      <a:pt x="35039" y="10271"/>
                      <a:pt x="34936" y="10990"/>
                      <a:pt x="33967" y="10990"/>
                    </a:cubicBezTo>
                    <a:cubicBezTo>
                      <a:pt x="33881" y="10990"/>
                      <a:pt x="33788" y="10984"/>
                      <a:pt x="33687" y="10972"/>
                    </a:cubicBezTo>
                    <a:cubicBezTo>
                      <a:pt x="33080" y="10909"/>
                      <a:pt x="31909" y="10219"/>
                      <a:pt x="31658" y="9570"/>
                    </a:cubicBezTo>
                    <a:cubicBezTo>
                      <a:pt x="30632" y="6997"/>
                      <a:pt x="35047" y="7499"/>
                      <a:pt x="34880" y="5909"/>
                    </a:cubicBezTo>
                    <a:cubicBezTo>
                      <a:pt x="34769" y="4993"/>
                      <a:pt x="33757" y="4682"/>
                      <a:pt x="32690" y="4682"/>
                    </a:cubicBezTo>
                    <a:cubicBezTo>
                      <a:pt x="31733" y="4682"/>
                      <a:pt x="30733" y="4931"/>
                      <a:pt x="30298" y="5218"/>
                    </a:cubicBezTo>
                    <a:cubicBezTo>
                      <a:pt x="29035" y="6079"/>
                      <a:pt x="28157" y="8077"/>
                      <a:pt x="26512" y="8077"/>
                    </a:cubicBezTo>
                    <a:cubicBezTo>
                      <a:pt x="26358" y="8077"/>
                      <a:pt x="26198" y="8060"/>
                      <a:pt x="26029" y="8022"/>
                    </a:cubicBezTo>
                    <a:cubicBezTo>
                      <a:pt x="25109" y="7834"/>
                      <a:pt x="24627" y="7310"/>
                      <a:pt x="23560" y="7310"/>
                    </a:cubicBezTo>
                    <a:cubicBezTo>
                      <a:pt x="23204" y="7310"/>
                      <a:pt x="22883" y="7352"/>
                      <a:pt x="22625" y="7352"/>
                    </a:cubicBezTo>
                    <a:cubicBezTo>
                      <a:pt x="22125" y="7352"/>
                      <a:pt x="21867" y="7197"/>
                      <a:pt x="22075" y="6285"/>
                    </a:cubicBezTo>
                    <a:cubicBezTo>
                      <a:pt x="22451" y="4486"/>
                      <a:pt x="24544" y="3440"/>
                      <a:pt x="22388" y="1745"/>
                    </a:cubicBezTo>
                    <a:cubicBezTo>
                      <a:pt x="21921" y="1378"/>
                      <a:pt x="21269" y="1189"/>
                      <a:pt x="20615" y="1189"/>
                    </a:cubicBezTo>
                    <a:cubicBezTo>
                      <a:pt x="19514" y="1189"/>
                      <a:pt x="18403" y="1725"/>
                      <a:pt x="18141" y="2854"/>
                    </a:cubicBezTo>
                    <a:cubicBezTo>
                      <a:pt x="17722" y="4674"/>
                      <a:pt x="20422" y="6013"/>
                      <a:pt x="17806" y="7310"/>
                    </a:cubicBezTo>
                    <a:cubicBezTo>
                      <a:pt x="17292" y="7567"/>
                      <a:pt x="16775" y="7693"/>
                      <a:pt x="16302" y="7693"/>
                    </a:cubicBezTo>
                    <a:cubicBezTo>
                      <a:pt x="15004" y="7693"/>
                      <a:pt x="14037" y="6746"/>
                      <a:pt x="14375" y="4967"/>
                    </a:cubicBezTo>
                    <a:cubicBezTo>
                      <a:pt x="14668" y="3481"/>
                      <a:pt x="16655" y="1180"/>
                      <a:pt x="14479" y="176"/>
                    </a:cubicBezTo>
                    <a:cubicBezTo>
                      <a:pt x="14225" y="55"/>
                      <a:pt x="13957" y="1"/>
                      <a:pt x="136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8" name="Google Shape;718;p23"/>
            <p:cNvSpPr/>
            <p:nvPr/>
          </p:nvSpPr>
          <p:spPr>
            <a:xfrm>
              <a:off x="1367734" y="1329409"/>
              <a:ext cx="488150" cy="427500"/>
            </a:xfrm>
            <a:custGeom>
              <a:rect b="b" l="l" r="r" t="t"/>
              <a:pathLst>
                <a:path extrusionOk="0" h="17100" w="19526">
                  <a:moveTo>
                    <a:pt x="8787" y="118"/>
                  </a:moveTo>
                  <a:cubicBezTo>
                    <a:pt x="7922" y="253"/>
                    <a:pt x="6961" y="451"/>
                    <a:pt x="5977" y="880"/>
                  </a:cubicBezTo>
                  <a:cubicBezTo>
                    <a:pt x="4993" y="1309"/>
                    <a:pt x="3730" y="1944"/>
                    <a:pt x="2881" y="2690"/>
                  </a:cubicBezTo>
                  <a:cubicBezTo>
                    <a:pt x="2032" y="3436"/>
                    <a:pt x="1357" y="4397"/>
                    <a:pt x="881" y="5357"/>
                  </a:cubicBezTo>
                  <a:cubicBezTo>
                    <a:pt x="405" y="6318"/>
                    <a:pt x="111" y="7509"/>
                    <a:pt x="24" y="8453"/>
                  </a:cubicBezTo>
                  <a:cubicBezTo>
                    <a:pt x="-63" y="9398"/>
                    <a:pt x="95" y="10175"/>
                    <a:pt x="357" y="11024"/>
                  </a:cubicBezTo>
                  <a:cubicBezTo>
                    <a:pt x="619" y="11873"/>
                    <a:pt x="936" y="12739"/>
                    <a:pt x="1595" y="13549"/>
                  </a:cubicBezTo>
                  <a:cubicBezTo>
                    <a:pt x="2254" y="14359"/>
                    <a:pt x="3286" y="15311"/>
                    <a:pt x="4310" y="15882"/>
                  </a:cubicBezTo>
                  <a:cubicBezTo>
                    <a:pt x="5334" y="16454"/>
                    <a:pt x="6636" y="16788"/>
                    <a:pt x="7739" y="16978"/>
                  </a:cubicBezTo>
                  <a:cubicBezTo>
                    <a:pt x="8842" y="17169"/>
                    <a:pt x="10001" y="17097"/>
                    <a:pt x="10930" y="17025"/>
                  </a:cubicBezTo>
                  <a:cubicBezTo>
                    <a:pt x="11859" y="16954"/>
                    <a:pt x="12430" y="16851"/>
                    <a:pt x="13311" y="16549"/>
                  </a:cubicBezTo>
                  <a:cubicBezTo>
                    <a:pt x="14192" y="16247"/>
                    <a:pt x="15406" y="15850"/>
                    <a:pt x="16216" y="15215"/>
                  </a:cubicBezTo>
                  <a:cubicBezTo>
                    <a:pt x="17026" y="14580"/>
                    <a:pt x="17661" y="13644"/>
                    <a:pt x="18169" y="12739"/>
                  </a:cubicBezTo>
                  <a:cubicBezTo>
                    <a:pt x="18677" y="11834"/>
                    <a:pt x="19042" y="10715"/>
                    <a:pt x="19264" y="9786"/>
                  </a:cubicBezTo>
                  <a:cubicBezTo>
                    <a:pt x="19486" y="8857"/>
                    <a:pt x="19573" y="8048"/>
                    <a:pt x="19502" y="7167"/>
                  </a:cubicBezTo>
                  <a:cubicBezTo>
                    <a:pt x="19431" y="6286"/>
                    <a:pt x="19217" y="5326"/>
                    <a:pt x="18836" y="4500"/>
                  </a:cubicBezTo>
                  <a:cubicBezTo>
                    <a:pt x="18455" y="3675"/>
                    <a:pt x="17923" y="2833"/>
                    <a:pt x="17216" y="2214"/>
                  </a:cubicBezTo>
                  <a:cubicBezTo>
                    <a:pt x="16510" y="1595"/>
                    <a:pt x="15605" y="1142"/>
                    <a:pt x="14597" y="785"/>
                  </a:cubicBezTo>
                  <a:cubicBezTo>
                    <a:pt x="13589" y="428"/>
                    <a:pt x="12136" y="182"/>
                    <a:pt x="11168" y="71"/>
                  </a:cubicBezTo>
                  <a:cubicBezTo>
                    <a:pt x="10200" y="-40"/>
                    <a:pt x="9652" y="-17"/>
                    <a:pt x="8787" y="118"/>
                  </a:cubicBezTo>
                  <a:close/>
                </a:path>
              </a:pathLst>
            </a:custGeom>
            <a:solidFill>
              <a:schemeClr val="dk1"/>
            </a:solidFill>
            <a:ln>
              <a:noFill/>
            </a:ln>
          </p:spPr>
        </p:sp>
        <p:sp>
          <p:nvSpPr>
            <p:cNvPr id="719" name="Google Shape;719;p23"/>
            <p:cNvSpPr/>
            <p:nvPr/>
          </p:nvSpPr>
          <p:spPr>
            <a:xfrm rot="3815539">
              <a:off x="7052416" y="273204"/>
              <a:ext cx="246404" cy="215771"/>
            </a:xfrm>
            <a:custGeom>
              <a:rect b="b" l="l" r="r" t="t"/>
              <a:pathLst>
                <a:path extrusionOk="0" h="17100" w="19526">
                  <a:moveTo>
                    <a:pt x="8787" y="118"/>
                  </a:moveTo>
                  <a:cubicBezTo>
                    <a:pt x="7922" y="253"/>
                    <a:pt x="6961" y="451"/>
                    <a:pt x="5977" y="880"/>
                  </a:cubicBezTo>
                  <a:cubicBezTo>
                    <a:pt x="4993" y="1309"/>
                    <a:pt x="3730" y="1944"/>
                    <a:pt x="2881" y="2690"/>
                  </a:cubicBezTo>
                  <a:cubicBezTo>
                    <a:pt x="2032" y="3436"/>
                    <a:pt x="1357" y="4397"/>
                    <a:pt x="881" y="5357"/>
                  </a:cubicBezTo>
                  <a:cubicBezTo>
                    <a:pt x="405" y="6318"/>
                    <a:pt x="111" y="7509"/>
                    <a:pt x="24" y="8453"/>
                  </a:cubicBezTo>
                  <a:cubicBezTo>
                    <a:pt x="-63" y="9398"/>
                    <a:pt x="95" y="10175"/>
                    <a:pt x="357" y="11024"/>
                  </a:cubicBezTo>
                  <a:cubicBezTo>
                    <a:pt x="619" y="11873"/>
                    <a:pt x="936" y="12739"/>
                    <a:pt x="1595" y="13549"/>
                  </a:cubicBezTo>
                  <a:cubicBezTo>
                    <a:pt x="2254" y="14359"/>
                    <a:pt x="3286" y="15311"/>
                    <a:pt x="4310" y="15882"/>
                  </a:cubicBezTo>
                  <a:cubicBezTo>
                    <a:pt x="5334" y="16454"/>
                    <a:pt x="6636" y="16788"/>
                    <a:pt x="7739" y="16978"/>
                  </a:cubicBezTo>
                  <a:cubicBezTo>
                    <a:pt x="8842" y="17169"/>
                    <a:pt x="10001" y="17097"/>
                    <a:pt x="10930" y="17025"/>
                  </a:cubicBezTo>
                  <a:cubicBezTo>
                    <a:pt x="11859" y="16954"/>
                    <a:pt x="12430" y="16851"/>
                    <a:pt x="13311" y="16549"/>
                  </a:cubicBezTo>
                  <a:cubicBezTo>
                    <a:pt x="14192" y="16247"/>
                    <a:pt x="15406" y="15850"/>
                    <a:pt x="16216" y="15215"/>
                  </a:cubicBezTo>
                  <a:cubicBezTo>
                    <a:pt x="17026" y="14580"/>
                    <a:pt x="17661" y="13644"/>
                    <a:pt x="18169" y="12739"/>
                  </a:cubicBezTo>
                  <a:cubicBezTo>
                    <a:pt x="18677" y="11834"/>
                    <a:pt x="19042" y="10715"/>
                    <a:pt x="19264" y="9786"/>
                  </a:cubicBezTo>
                  <a:cubicBezTo>
                    <a:pt x="19486" y="8857"/>
                    <a:pt x="19573" y="8048"/>
                    <a:pt x="19502" y="7167"/>
                  </a:cubicBezTo>
                  <a:cubicBezTo>
                    <a:pt x="19431" y="6286"/>
                    <a:pt x="19217" y="5326"/>
                    <a:pt x="18836" y="4500"/>
                  </a:cubicBezTo>
                  <a:cubicBezTo>
                    <a:pt x="18455" y="3675"/>
                    <a:pt x="17923" y="2833"/>
                    <a:pt x="17216" y="2214"/>
                  </a:cubicBezTo>
                  <a:cubicBezTo>
                    <a:pt x="16510" y="1595"/>
                    <a:pt x="15605" y="1142"/>
                    <a:pt x="14597" y="785"/>
                  </a:cubicBezTo>
                  <a:cubicBezTo>
                    <a:pt x="13589" y="428"/>
                    <a:pt x="12136" y="182"/>
                    <a:pt x="11168" y="71"/>
                  </a:cubicBezTo>
                  <a:cubicBezTo>
                    <a:pt x="10200" y="-40"/>
                    <a:pt x="9652" y="-17"/>
                    <a:pt x="8787" y="118"/>
                  </a:cubicBezTo>
                  <a:close/>
                </a:path>
              </a:pathLst>
            </a:custGeom>
            <a:solidFill>
              <a:schemeClr val="dk1"/>
            </a:solidFill>
            <a:ln>
              <a:noFill/>
            </a:ln>
          </p:spPr>
        </p:sp>
        <p:sp>
          <p:nvSpPr>
            <p:cNvPr id="720" name="Google Shape;720;p23"/>
            <p:cNvSpPr/>
            <p:nvPr/>
          </p:nvSpPr>
          <p:spPr>
            <a:xfrm rot="-7523848">
              <a:off x="7258017" y="4000167"/>
              <a:ext cx="652361" cy="428112"/>
            </a:xfrm>
            <a:custGeom>
              <a:rect b="b" l="l" r="r" t="t"/>
              <a:pathLst>
                <a:path extrusionOk="0" h="2912" w="4437">
                  <a:moveTo>
                    <a:pt x="2325" y="0"/>
                  </a:moveTo>
                  <a:cubicBezTo>
                    <a:pt x="2124" y="0"/>
                    <a:pt x="1924" y="24"/>
                    <a:pt x="1737" y="87"/>
                  </a:cubicBezTo>
                  <a:cubicBezTo>
                    <a:pt x="838" y="401"/>
                    <a:pt x="1" y="1259"/>
                    <a:pt x="587" y="2200"/>
                  </a:cubicBezTo>
                  <a:cubicBezTo>
                    <a:pt x="904" y="2710"/>
                    <a:pt x="1237" y="2911"/>
                    <a:pt x="1573" y="2911"/>
                  </a:cubicBezTo>
                  <a:cubicBezTo>
                    <a:pt x="2656" y="2911"/>
                    <a:pt x="3766" y="828"/>
                    <a:pt x="4436" y="317"/>
                  </a:cubicBezTo>
                  <a:lnTo>
                    <a:pt x="4102" y="317"/>
                  </a:lnTo>
                  <a:cubicBezTo>
                    <a:pt x="4095" y="317"/>
                    <a:pt x="4089" y="318"/>
                    <a:pt x="4082" y="318"/>
                  </a:cubicBezTo>
                  <a:cubicBezTo>
                    <a:pt x="3801" y="318"/>
                    <a:pt x="3051" y="0"/>
                    <a:pt x="2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3"/>
            <p:cNvSpPr/>
            <p:nvPr/>
          </p:nvSpPr>
          <p:spPr>
            <a:xfrm>
              <a:off x="2204283" y="1329388"/>
              <a:ext cx="183989" cy="167776"/>
            </a:xfrm>
            <a:custGeom>
              <a:rect b="b" l="l" r="r" t="t"/>
              <a:pathLst>
                <a:path extrusionOk="0" h="2043" w="2216">
                  <a:moveTo>
                    <a:pt x="1010" y="0"/>
                  </a:moveTo>
                  <a:cubicBezTo>
                    <a:pt x="656" y="260"/>
                    <a:pt x="288" y="557"/>
                    <a:pt x="165" y="997"/>
                  </a:cubicBezTo>
                  <a:cubicBezTo>
                    <a:pt x="0" y="1559"/>
                    <a:pt x="310" y="2042"/>
                    <a:pt x="878" y="2042"/>
                  </a:cubicBezTo>
                  <a:cubicBezTo>
                    <a:pt x="909" y="2042"/>
                    <a:pt x="941" y="2041"/>
                    <a:pt x="974" y="2038"/>
                  </a:cubicBezTo>
                  <a:cubicBezTo>
                    <a:pt x="1509" y="1995"/>
                    <a:pt x="2065" y="1575"/>
                    <a:pt x="2138" y="1033"/>
                  </a:cubicBezTo>
                  <a:cubicBezTo>
                    <a:pt x="2216" y="499"/>
                    <a:pt x="1800" y="41"/>
                    <a:pt x="1283" y="41"/>
                  </a:cubicBezTo>
                  <a:cubicBezTo>
                    <a:pt x="1227" y="41"/>
                    <a:pt x="1170" y="47"/>
                    <a:pt x="1111" y="58"/>
                  </a:cubicBezTo>
                  <a:cubicBezTo>
                    <a:pt x="1106" y="59"/>
                    <a:pt x="1100" y="59"/>
                    <a:pt x="1095" y="59"/>
                  </a:cubicBezTo>
                  <a:cubicBezTo>
                    <a:pt x="1058" y="59"/>
                    <a:pt x="1023" y="38"/>
                    <a:pt x="10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3"/>
            <p:cNvSpPr/>
            <p:nvPr/>
          </p:nvSpPr>
          <p:spPr>
            <a:xfrm>
              <a:off x="1571876" y="1026840"/>
              <a:ext cx="79872" cy="70707"/>
            </a:xfrm>
            <a:custGeom>
              <a:rect b="b" l="l" r="r" t="t"/>
              <a:pathLst>
                <a:path extrusionOk="0" h="861" w="962">
                  <a:moveTo>
                    <a:pt x="471" y="1"/>
                  </a:moveTo>
                  <a:lnTo>
                    <a:pt x="471" y="1"/>
                  </a:lnTo>
                  <a:cubicBezTo>
                    <a:pt x="449" y="22"/>
                    <a:pt x="427" y="37"/>
                    <a:pt x="391" y="44"/>
                  </a:cubicBezTo>
                  <a:cubicBezTo>
                    <a:pt x="167" y="80"/>
                    <a:pt x="1" y="275"/>
                    <a:pt x="8" y="499"/>
                  </a:cubicBezTo>
                  <a:cubicBezTo>
                    <a:pt x="15" y="731"/>
                    <a:pt x="211" y="861"/>
                    <a:pt x="420" y="861"/>
                  </a:cubicBezTo>
                  <a:cubicBezTo>
                    <a:pt x="423" y="861"/>
                    <a:pt x="425" y="861"/>
                    <a:pt x="428" y="861"/>
                  </a:cubicBezTo>
                  <a:cubicBezTo>
                    <a:pt x="962" y="861"/>
                    <a:pt x="938" y="123"/>
                    <a:pt x="4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3"/>
            <p:cNvSpPr/>
            <p:nvPr/>
          </p:nvSpPr>
          <p:spPr>
            <a:xfrm>
              <a:off x="2770840" y="4712461"/>
              <a:ext cx="122466" cy="109223"/>
            </a:xfrm>
            <a:custGeom>
              <a:rect b="b" l="l" r="r" t="t"/>
              <a:pathLst>
                <a:path extrusionOk="0" h="1330" w="1475">
                  <a:moveTo>
                    <a:pt x="506" y="1"/>
                  </a:moveTo>
                  <a:cubicBezTo>
                    <a:pt x="454" y="1"/>
                    <a:pt x="404" y="3"/>
                    <a:pt x="354" y="5"/>
                  </a:cubicBezTo>
                  <a:cubicBezTo>
                    <a:pt x="109" y="200"/>
                    <a:pt x="0" y="518"/>
                    <a:pt x="65" y="822"/>
                  </a:cubicBezTo>
                  <a:cubicBezTo>
                    <a:pt x="162" y="1125"/>
                    <a:pt x="442" y="1330"/>
                    <a:pt x="753" y="1330"/>
                  </a:cubicBezTo>
                  <a:cubicBezTo>
                    <a:pt x="791" y="1330"/>
                    <a:pt x="829" y="1327"/>
                    <a:pt x="867" y="1320"/>
                  </a:cubicBezTo>
                  <a:cubicBezTo>
                    <a:pt x="1265" y="1263"/>
                    <a:pt x="1474" y="836"/>
                    <a:pt x="1373" y="468"/>
                  </a:cubicBezTo>
                  <a:cubicBezTo>
                    <a:pt x="1253" y="83"/>
                    <a:pt x="863" y="1"/>
                    <a:pt x="5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3"/>
            <p:cNvSpPr/>
            <p:nvPr/>
          </p:nvSpPr>
          <p:spPr>
            <a:xfrm>
              <a:off x="6255232" y="1140540"/>
              <a:ext cx="148868" cy="109880"/>
            </a:xfrm>
            <a:custGeom>
              <a:rect b="b" l="l" r="r" t="t"/>
              <a:pathLst>
                <a:path extrusionOk="0" h="1338" w="1793">
                  <a:moveTo>
                    <a:pt x="600" y="0"/>
                  </a:moveTo>
                  <a:lnTo>
                    <a:pt x="600" y="0"/>
                  </a:lnTo>
                  <a:cubicBezTo>
                    <a:pt x="232" y="145"/>
                    <a:pt x="0" y="586"/>
                    <a:pt x="224" y="954"/>
                  </a:cubicBezTo>
                  <a:cubicBezTo>
                    <a:pt x="384" y="1196"/>
                    <a:pt x="649" y="1337"/>
                    <a:pt x="926" y="1337"/>
                  </a:cubicBezTo>
                  <a:cubicBezTo>
                    <a:pt x="988" y="1337"/>
                    <a:pt x="1051" y="1330"/>
                    <a:pt x="1113" y="1316"/>
                  </a:cubicBezTo>
                  <a:cubicBezTo>
                    <a:pt x="1474" y="1222"/>
                    <a:pt x="1792" y="803"/>
                    <a:pt x="1677" y="427"/>
                  </a:cubicBezTo>
                  <a:cubicBezTo>
                    <a:pt x="1601" y="185"/>
                    <a:pt x="1347" y="25"/>
                    <a:pt x="1102" y="25"/>
                  </a:cubicBezTo>
                  <a:cubicBezTo>
                    <a:pt x="996" y="25"/>
                    <a:pt x="890" y="55"/>
                    <a:pt x="802" y="123"/>
                  </a:cubicBezTo>
                  <a:cubicBezTo>
                    <a:pt x="776" y="143"/>
                    <a:pt x="748" y="151"/>
                    <a:pt x="721" y="151"/>
                  </a:cubicBezTo>
                  <a:cubicBezTo>
                    <a:pt x="638" y="151"/>
                    <a:pt x="567" y="72"/>
                    <a:pt x="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3"/>
            <p:cNvSpPr/>
            <p:nvPr/>
          </p:nvSpPr>
          <p:spPr>
            <a:xfrm>
              <a:off x="7220765" y="2324110"/>
              <a:ext cx="106275" cy="87296"/>
            </a:xfrm>
            <a:custGeom>
              <a:rect b="b" l="l" r="r" t="t"/>
              <a:pathLst>
                <a:path extrusionOk="0" h="1063" w="1280">
                  <a:moveTo>
                    <a:pt x="890" y="1"/>
                  </a:moveTo>
                  <a:cubicBezTo>
                    <a:pt x="814" y="1"/>
                    <a:pt x="736" y="28"/>
                    <a:pt x="665" y="87"/>
                  </a:cubicBezTo>
                  <a:cubicBezTo>
                    <a:pt x="658" y="94"/>
                    <a:pt x="651" y="101"/>
                    <a:pt x="644" y="101"/>
                  </a:cubicBezTo>
                  <a:cubicBezTo>
                    <a:pt x="636" y="108"/>
                    <a:pt x="629" y="123"/>
                    <a:pt x="615" y="130"/>
                  </a:cubicBezTo>
                  <a:cubicBezTo>
                    <a:pt x="597" y="151"/>
                    <a:pt x="572" y="162"/>
                    <a:pt x="546" y="162"/>
                  </a:cubicBezTo>
                  <a:cubicBezTo>
                    <a:pt x="519" y="162"/>
                    <a:pt x="492" y="149"/>
                    <a:pt x="477" y="123"/>
                  </a:cubicBezTo>
                  <a:cubicBezTo>
                    <a:pt x="196" y="195"/>
                    <a:pt x="0" y="513"/>
                    <a:pt x="167" y="795"/>
                  </a:cubicBezTo>
                  <a:cubicBezTo>
                    <a:pt x="267" y="966"/>
                    <a:pt x="451" y="1063"/>
                    <a:pt x="639" y="1063"/>
                  </a:cubicBezTo>
                  <a:cubicBezTo>
                    <a:pt x="722" y="1063"/>
                    <a:pt x="805" y="1044"/>
                    <a:pt x="882" y="1004"/>
                  </a:cubicBezTo>
                  <a:cubicBezTo>
                    <a:pt x="1135" y="889"/>
                    <a:pt x="1280" y="614"/>
                    <a:pt x="1243" y="332"/>
                  </a:cubicBezTo>
                  <a:cubicBezTo>
                    <a:pt x="1209" y="129"/>
                    <a:pt x="1055" y="1"/>
                    <a:pt x="8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3"/>
            <p:cNvSpPr/>
            <p:nvPr/>
          </p:nvSpPr>
          <p:spPr>
            <a:xfrm>
              <a:off x="1998460" y="3247727"/>
              <a:ext cx="205825" cy="180998"/>
            </a:xfrm>
            <a:custGeom>
              <a:rect b="b" l="l" r="r" t="t"/>
              <a:pathLst>
                <a:path extrusionOk="0" h="2204" w="2479">
                  <a:moveTo>
                    <a:pt x="766" y="1"/>
                  </a:moveTo>
                  <a:cubicBezTo>
                    <a:pt x="325" y="333"/>
                    <a:pt x="0" y="839"/>
                    <a:pt x="137" y="1410"/>
                  </a:cubicBezTo>
                  <a:cubicBezTo>
                    <a:pt x="245" y="1861"/>
                    <a:pt x="637" y="2204"/>
                    <a:pt x="1055" y="2204"/>
                  </a:cubicBezTo>
                  <a:cubicBezTo>
                    <a:pt x="1225" y="2204"/>
                    <a:pt x="1400" y="2147"/>
                    <a:pt x="1561" y="2017"/>
                  </a:cubicBezTo>
                  <a:cubicBezTo>
                    <a:pt x="2479" y="1265"/>
                    <a:pt x="1178" y="629"/>
                    <a:pt x="7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7" name="Google Shape;727;p23"/>
          <p:cNvSpPr txBox="1"/>
          <p:nvPr>
            <p:ph type="title"/>
          </p:nvPr>
        </p:nvSpPr>
        <p:spPr>
          <a:xfrm>
            <a:off x="2473950" y="1874700"/>
            <a:ext cx="4196100" cy="9480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2800"/>
              <a:buNone/>
              <a:defRPr sz="8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8" name="Google Shape;728;p23"/>
          <p:cNvSpPr txBox="1"/>
          <p:nvPr>
            <p:ph idx="1" type="subTitle"/>
          </p:nvPr>
        </p:nvSpPr>
        <p:spPr>
          <a:xfrm>
            <a:off x="2557500" y="2885400"/>
            <a:ext cx="4029000" cy="8199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bg>
      <p:bgPr>
        <a:solidFill>
          <a:schemeClr val="dk1"/>
        </a:solidFill>
      </p:bgPr>
    </p:bg>
    <p:spTree>
      <p:nvGrpSpPr>
        <p:cNvPr id="729" name="Shape 729"/>
        <p:cNvGrpSpPr/>
        <p:nvPr/>
      </p:nvGrpSpPr>
      <p:grpSpPr>
        <a:xfrm>
          <a:off x="0" y="0"/>
          <a:ext cx="0" cy="0"/>
          <a:chOff x="0" y="0"/>
          <a:chExt cx="0" cy="0"/>
        </a:xfrm>
      </p:grpSpPr>
      <p:grpSp>
        <p:nvGrpSpPr>
          <p:cNvPr id="730" name="Google Shape;730;p24"/>
          <p:cNvGrpSpPr/>
          <p:nvPr/>
        </p:nvGrpSpPr>
        <p:grpSpPr>
          <a:xfrm flipH="1" rot="-5400000">
            <a:off x="-1640656" y="-258522"/>
            <a:ext cx="9660416" cy="6498759"/>
            <a:chOff x="-200001" y="-453110"/>
            <a:chExt cx="9660416" cy="6208215"/>
          </a:xfrm>
        </p:grpSpPr>
        <p:sp>
          <p:nvSpPr>
            <p:cNvPr id="731" name="Google Shape;731;p24"/>
            <p:cNvSpPr/>
            <p:nvPr/>
          </p:nvSpPr>
          <p:spPr>
            <a:xfrm>
              <a:off x="-200001" y="-453110"/>
              <a:ext cx="9660416" cy="5604368"/>
            </a:xfrm>
            <a:custGeom>
              <a:rect b="b" l="l" r="r" t="t"/>
              <a:pathLst>
                <a:path extrusionOk="0" h="68244" w="116352">
                  <a:moveTo>
                    <a:pt x="9155" y="5594"/>
                  </a:moveTo>
                  <a:cubicBezTo>
                    <a:pt x="9527" y="5594"/>
                    <a:pt x="9896" y="5619"/>
                    <a:pt x="10240" y="5676"/>
                  </a:cubicBezTo>
                  <a:cubicBezTo>
                    <a:pt x="10348" y="5690"/>
                    <a:pt x="10305" y="5835"/>
                    <a:pt x="10218" y="5842"/>
                  </a:cubicBezTo>
                  <a:lnTo>
                    <a:pt x="10218" y="5849"/>
                  </a:lnTo>
                  <a:cubicBezTo>
                    <a:pt x="9763" y="5877"/>
                    <a:pt x="9310" y="5892"/>
                    <a:pt x="8857" y="5892"/>
                  </a:cubicBezTo>
                  <a:cubicBezTo>
                    <a:pt x="8497" y="5892"/>
                    <a:pt x="8137" y="5883"/>
                    <a:pt x="7776" y="5864"/>
                  </a:cubicBezTo>
                  <a:cubicBezTo>
                    <a:pt x="7689" y="5864"/>
                    <a:pt x="7660" y="5719"/>
                    <a:pt x="7754" y="5705"/>
                  </a:cubicBezTo>
                  <a:cubicBezTo>
                    <a:pt x="8194" y="5636"/>
                    <a:pt x="8676" y="5594"/>
                    <a:pt x="9155" y="5594"/>
                  </a:cubicBezTo>
                  <a:close/>
                  <a:moveTo>
                    <a:pt x="72548" y="5842"/>
                  </a:moveTo>
                  <a:cubicBezTo>
                    <a:pt x="72820" y="5842"/>
                    <a:pt x="73092" y="5846"/>
                    <a:pt x="73362" y="5856"/>
                  </a:cubicBezTo>
                  <a:cubicBezTo>
                    <a:pt x="73470" y="5856"/>
                    <a:pt x="73470" y="6015"/>
                    <a:pt x="73362" y="6015"/>
                  </a:cubicBezTo>
                  <a:cubicBezTo>
                    <a:pt x="73092" y="6026"/>
                    <a:pt x="72820" y="6030"/>
                    <a:pt x="72548" y="6030"/>
                  </a:cubicBezTo>
                  <a:cubicBezTo>
                    <a:pt x="71854" y="6030"/>
                    <a:pt x="71157" y="6004"/>
                    <a:pt x="70471" y="5994"/>
                  </a:cubicBezTo>
                  <a:cubicBezTo>
                    <a:pt x="70392" y="5994"/>
                    <a:pt x="70392" y="5878"/>
                    <a:pt x="70471" y="5878"/>
                  </a:cubicBezTo>
                  <a:cubicBezTo>
                    <a:pt x="71157" y="5868"/>
                    <a:pt x="71854" y="5842"/>
                    <a:pt x="72548" y="5842"/>
                  </a:cubicBezTo>
                  <a:close/>
                  <a:moveTo>
                    <a:pt x="10486" y="6182"/>
                  </a:moveTo>
                  <a:cubicBezTo>
                    <a:pt x="10637" y="6182"/>
                    <a:pt x="10637" y="6406"/>
                    <a:pt x="10486" y="6406"/>
                  </a:cubicBezTo>
                  <a:lnTo>
                    <a:pt x="10493" y="6406"/>
                  </a:lnTo>
                  <a:cubicBezTo>
                    <a:pt x="10338" y="6406"/>
                    <a:pt x="10183" y="6406"/>
                    <a:pt x="10027" y="6406"/>
                  </a:cubicBezTo>
                  <a:cubicBezTo>
                    <a:pt x="9638" y="6406"/>
                    <a:pt x="9247" y="6403"/>
                    <a:pt x="8860" y="6377"/>
                  </a:cubicBezTo>
                  <a:cubicBezTo>
                    <a:pt x="8773" y="6355"/>
                    <a:pt x="8773" y="6225"/>
                    <a:pt x="8860" y="6203"/>
                  </a:cubicBezTo>
                  <a:cubicBezTo>
                    <a:pt x="9402" y="6182"/>
                    <a:pt x="9944" y="6182"/>
                    <a:pt x="10486" y="6182"/>
                  </a:cubicBezTo>
                  <a:close/>
                  <a:moveTo>
                    <a:pt x="73448" y="6406"/>
                  </a:moveTo>
                  <a:cubicBezTo>
                    <a:pt x="73542" y="6406"/>
                    <a:pt x="73542" y="6550"/>
                    <a:pt x="73448" y="6550"/>
                  </a:cubicBezTo>
                  <a:cubicBezTo>
                    <a:pt x="72964" y="6550"/>
                    <a:pt x="72487" y="6543"/>
                    <a:pt x="72003" y="6536"/>
                  </a:cubicBezTo>
                  <a:cubicBezTo>
                    <a:pt x="71924" y="6536"/>
                    <a:pt x="71924" y="6420"/>
                    <a:pt x="72003" y="6420"/>
                  </a:cubicBezTo>
                  <a:cubicBezTo>
                    <a:pt x="72487" y="6413"/>
                    <a:pt x="72964" y="6406"/>
                    <a:pt x="73448" y="6406"/>
                  </a:cubicBezTo>
                  <a:close/>
                  <a:moveTo>
                    <a:pt x="97229" y="14394"/>
                  </a:moveTo>
                  <a:cubicBezTo>
                    <a:pt x="97309" y="14394"/>
                    <a:pt x="97389" y="14395"/>
                    <a:pt x="97469" y="14398"/>
                  </a:cubicBezTo>
                  <a:cubicBezTo>
                    <a:pt x="97628" y="14398"/>
                    <a:pt x="97628" y="14629"/>
                    <a:pt x="97469" y="14629"/>
                  </a:cubicBezTo>
                  <a:cubicBezTo>
                    <a:pt x="97374" y="14634"/>
                    <a:pt x="97280" y="14636"/>
                    <a:pt x="97185" y="14636"/>
                  </a:cubicBezTo>
                  <a:cubicBezTo>
                    <a:pt x="96860" y="14636"/>
                    <a:pt x="96534" y="14613"/>
                    <a:pt x="96204" y="14608"/>
                  </a:cubicBezTo>
                  <a:lnTo>
                    <a:pt x="96211" y="14608"/>
                  </a:lnTo>
                  <a:cubicBezTo>
                    <a:pt x="96089" y="14608"/>
                    <a:pt x="96089" y="14427"/>
                    <a:pt x="96204" y="14427"/>
                  </a:cubicBezTo>
                  <a:cubicBezTo>
                    <a:pt x="96549" y="14415"/>
                    <a:pt x="96889" y="14394"/>
                    <a:pt x="97229" y="14394"/>
                  </a:cubicBezTo>
                  <a:close/>
                  <a:moveTo>
                    <a:pt x="97330" y="14902"/>
                  </a:moveTo>
                  <a:cubicBezTo>
                    <a:pt x="97421" y="14902"/>
                    <a:pt x="97473" y="15039"/>
                    <a:pt x="97382" y="15106"/>
                  </a:cubicBezTo>
                  <a:cubicBezTo>
                    <a:pt x="96975" y="15414"/>
                    <a:pt x="96469" y="15560"/>
                    <a:pt x="95962" y="15560"/>
                  </a:cubicBezTo>
                  <a:cubicBezTo>
                    <a:pt x="95614" y="15560"/>
                    <a:pt x="95265" y="15491"/>
                    <a:pt x="94947" y="15359"/>
                  </a:cubicBezTo>
                  <a:cubicBezTo>
                    <a:pt x="94856" y="15320"/>
                    <a:pt x="94882" y="15188"/>
                    <a:pt x="94961" y="15188"/>
                  </a:cubicBezTo>
                  <a:cubicBezTo>
                    <a:pt x="94970" y="15188"/>
                    <a:pt x="94980" y="15189"/>
                    <a:pt x="94990" y="15193"/>
                  </a:cubicBezTo>
                  <a:cubicBezTo>
                    <a:pt x="95283" y="15300"/>
                    <a:pt x="95569" y="15351"/>
                    <a:pt x="95849" y="15351"/>
                  </a:cubicBezTo>
                  <a:cubicBezTo>
                    <a:pt x="96340" y="15351"/>
                    <a:pt x="96813" y="15195"/>
                    <a:pt x="97274" y="14918"/>
                  </a:cubicBezTo>
                  <a:cubicBezTo>
                    <a:pt x="97293" y="14907"/>
                    <a:pt x="97312" y="14902"/>
                    <a:pt x="97330" y="14902"/>
                  </a:cubicBezTo>
                  <a:close/>
                  <a:moveTo>
                    <a:pt x="50505" y="23590"/>
                  </a:moveTo>
                  <a:cubicBezTo>
                    <a:pt x="51018" y="23597"/>
                    <a:pt x="51524" y="23713"/>
                    <a:pt x="51986" y="23937"/>
                  </a:cubicBezTo>
                  <a:cubicBezTo>
                    <a:pt x="52061" y="23968"/>
                    <a:pt x="52018" y="24068"/>
                    <a:pt x="51949" y="24068"/>
                  </a:cubicBezTo>
                  <a:cubicBezTo>
                    <a:pt x="51938" y="24068"/>
                    <a:pt x="51926" y="24066"/>
                    <a:pt x="51914" y="24059"/>
                  </a:cubicBezTo>
                  <a:cubicBezTo>
                    <a:pt x="51473" y="23843"/>
                    <a:pt x="50996" y="23720"/>
                    <a:pt x="50505" y="23691"/>
                  </a:cubicBezTo>
                  <a:cubicBezTo>
                    <a:pt x="50440" y="23684"/>
                    <a:pt x="50440" y="23590"/>
                    <a:pt x="50505" y="23590"/>
                  </a:cubicBezTo>
                  <a:close/>
                  <a:moveTo>
                    <a:pt x="50148" y="23997"/>
                  </a:moveTo>
                  <a:cubicBezTo>
                    <a:pt x="50653" y="23997"/>
                    <a:pt x="51156" y="24080"/>
                    <a:pt x="51618" y="24262"/>
                  </a:cubicBezTo>
                  <a:cubicBezTo>
                    <a:pt x="51711" y="24302"/>
                    <a:pt x="51688" y="24439"/>
                    <a:pt x="51594" y="24439"/>
                  </a:cubicBezTo>
                  <a:cubicBezTo>
                    <a:pt x="51586" y="24439"/>
                    <a:pt x="51577" y="24438"/>
                    <a:pt x="51567" y="24435"/>
                  </a:cubicBezTo>
                  <a:cubicBezTo>
                    <a:pt x="50988" y="24271"/>
                    <a:pt x="50435" y="24177"/>
                    <a:pt x="49873" y="24177"/>
                  </a:cubicBezTo>
                  <a:cubicBezTo>
                    <a:pt x="49494" y="24177"/>
                    <a:pt x="49111" y="24219"/>
                    <a:pt x="48713" y="24312"/>
                  </a:cubicBezTo>
                  <a:cubicBezTo>
                    <a:pt x="48708" y="24313"/>
                    <a:pt x="48704" y="24314"/>
                    <a:pt x="48700" y="24314"/>
                  </a:cubicBezTo>
                  <a:cubicBezTo>
                    <a:pt x="48651" y="24314"/>
                    <a:pt x="48631" y="24239"/>
                    <a:pt x="48684" y="24226"/>
                  </a:cubicBezTo>
                  <a:cubicBezTo>
                    <a:pt x="49147" y="24078"/>
                    <a:pt x="49649" y="23997"/>
                    <a:pt x="50148" y="23997"/>
                  </a:cubicBezTo>
                  <a:close/>
                  <a:moveTo>
                    <a:pt x="18429" y="36394"/>
                  </a:moveTo>
                  <a:cubicBezTo>
                    <a:pt x="18431" y="36394"/>
                    <a:pt x="18433" y="36394"/>
                    <a:pt x="18435" y="36395"/>
                  </a:cubicBezTo>
                  <a:cubicBezTo>
                    <a:pt x="18844" y="36444"/>
                    <a:pt x="19258" y="36466"/>
                    <a:pt x="19670" y="36466"/>
                  </a:cubicBezTo>
                  <a:cubicBezTo>
                    <a:pt x="19861" y="36466"/>
                    <a:pt x="20051" y="36462"/>
                    <a:pt x="20241" y="36453"/>
                  </a:cubicBezTo>
                  <a:cubicBezTo>
                    <a:pt x="20244" y="36452"/>
                    <a:pt x="20246" y="36452"/>
                    <a:pt x="20248" y="36452"/>
                  </a:cubicBezTo>
                  <a:cubicBezTo>
                    <a:pt x="20371" y="36452"/>
                    <a:pt x="20369" y="36641"/>
                    <a:pt x="20241" y="36648"/>
                  </a:cubicBezTo>
                  <a:lnTo>
                    <a:pt x="20248" y="36655"/>
                  </a:lnTo>
                  <a:cubicBezTo>
                    <a:pt x="20128" y="36661"/>
                    <a:pt x="20007" y="36663"/>
                    <a:pt x="19887" y="36663"/>
                  </a:cubicBezTo>
                  <a:cubicBezTo>
                    <a:pt x="19394" y="36663"/>
                    <a:pt x="18902" y="36615"/>
                    <a:pt x="18420" y="36510"/>
                  </a:cubicBezTo>
                  <a:cubicBezTo>
                    <a:pt x="18364" y="36496"/>
                    <a:pt x="18376" y="36394"/>
                    <a:pt x="18429" y="36394"/>
                  </a:cubicBezTo>
                  <a:close/>
                  <a:moveTo>
                    <a:pt x="16794" y="36350"/>
                  </a:moveTo>
                  <a:cubicBezTo>
                    <a:pt x="16803" y="36350"/>
                    <a:pt x="16813" y="36353"/>
                    <a:pt x="16823" y="36359"/>
                  </a:cubicBezTo>
                  <a:cubicBezTo>
                    <a:pt x="17690" y="36778"/>
                    <a:pt x="18644" y="37002"/>
                    <a:pt x="19612" y="37002"/>
                  </a:cubicBezTo>
                  <a:cubicBezTo>
                    <a:pt x="19699" y="37016"/>
                    <a:pt x="19699" y="37139"/>
                    <a:pt x="19612" y="37146"/>
                  </a:cubicBezTo>
                  <a:lnTo>
                    <a:pt x="19612" y="37153"/>
                  </a:lnTo>
                  <a:cubicBezTo>
                    <a:pt x="18622" y="37146"/>
                    <a:pt x="17647" y="36908"/>
                    <a:pt x="16773" y="36445"/>
                  </a:cubicBezTo>
                  <a:cubicBezTo>
                    <a:pt x="16718" y="36421"/>
                    <a:pt x="16745" y="36350"/>
                    <a:pt x="16794" y="36350"/>
                  </a:cubicBezTo>
                  <a:close/>
                  <a:moveTo>
                    <a:pt x="110664" y="37300"/>
                  </a:moveTo>
                  <a:cubicBezTo>
                    <a:pt x="110697" y="37300"/>
                    <a:pt x="110729" y="37323"/>
                    <a:pt x="110729" y="37370"/>
                  </a:cubicBezTo>
                  <a:cubicBezTo>
                    <a:pt x="110743" y="37703"/>
                    <a:pt x="110751" y="38035"/>
                    <a:pt x="110758" y="38360"/>
                  </a:cubicBezTo>
                  <a:cubicBezTo>
                    <a:pt x="110758" y="38422"/>
                    <a:pt x="110713" y="38452"/>
                    <a:pt x="110668" y="38452"/>
                  </a:cubicBezTo>
                  <a:cubicBezTo>
                    <a:pt x="110622" y="38452"/>
                    <a:pt x="110577" y="38422"/>
                    <a:pt x="110577" y="38360"/>
                  </a:cubicBezTo>
                  <a:lnTo>
                    <a:pt x="110570" y="38360"/>
                  </a:lnTo>
                  <a:cubicBezTo>
                    <a:pt x="110577" y="38035"/>
                    <a:pt x="110585" y="37703"/>
                    <a:pt x="110599" y="37370"/>
                  </a:cubicBezTo>
                  <a:cubicBezTo>
                    <a:pt x="110599" y="37323"/>
                    <a:pt x="110631" y="37300"/>
                    <a:pt x="110664" y="37300"/>
                  </a:cubicBezTo>
                  <a:close/>
                  <a:moveTo>
                    <a:pt x="110804" y="36295"/>
                  </a:moveTo>
                  <a:cubicBezTo>
                    <a:pt x="110832" y="36295"/>
                    <a:pt x="110859" y="36310"/>
                    <a:pt x="110874" y="36344"/>
                  </a:cubicBezTo>
                  <a:cubicBezTo>
                    <a:pt x="111061" y="36973"/>
                    <a:pt x="111257" y="37797"/>
                    <a:pt x="111170" y="38454"/>
                  </a:cubicBezTo>
                  <a:cubicBezTo>
                    <a:pt x="111166" y="38504"/>
                    <a:pt x="111119" y="38537"/>
                    <a:pt x="111075" y="38537"/>
                  </a:cubicBezTo>
                  <a:cubicBezTo>
                    <a:pt x="111043" y="38537"/>
                    <a:pt x="111013" y="38519"/>
                    <a:pt x="111004" y="38476"/>
                  </a:cubicBezTo>
                  <a:cubicBezTo>
                    <a:pt x="110946" y="38180"/>
                    <a:pt x="110946" y="37869"/>
                    <a:pt x="110917" y="37565"/>
                  </a:cubicBezTo>
                  <a:lnTo>
                    <a:pt x="110910" y="37565"/>
                  </a:lnTo>
                  <a:cubicBezTo>
                    <a:pt x="110874" y="37168"/>
                    <a:pt x="110794" y="36778"/>
                    <a:pt x="110729" y="36387"/>
                  </a:cubicBezTo>
                  <a:cubicBezTo>
                    <a:pt x="110720" y="36331"/>
                    <a:pt x="110762" y="36295"/>
                    <a:pt x="110804" y="36295"/>
                  </a:cubicBezTo>
                  <a:close/>
                  <a:moveTo>
                    <a:pt x="64328" y="47171"/>
                  </a:moveTo>
                  <a:cubicBezTo>
                    <a:pt x="64492" y="47171"/>
                    <a:pt x="64652" y="47188"/>
                    <a:pt x="64806" y="47227"/>
                  </a:cubicBezTo>
                  <a:cubicBezTo>
                    <a:pt x="64917" y="47241"/>
                    <a:pt x="64901" y="47408"/>
                    <a:pt x="64791" y="47408"/>
                  </a:cubicBezTo>
                  <a:cubicBezTo>
                    <a:pt x="64786" y="47408"/>
                    <a:pt x="64782" y="47408"/>
                    <a:pt x="64777" y="47408"/>
                  </a:cubicBezTo>
                  <a:lnTo>
                    <a:pt x="64777" y="47400"/>
                  </a:lnTo>
                  <a:cubicBezTo>
                    <a:pt x="64473" y="47422"/>
                    <a:pt x="64177" y="47393"/>
                    <a:pt x="63874" y="47436"/>
                  </a:cubicBezTo>
                  <a:cubicBezTo>
                    <a:pt x="63570" y="47473"/>
                    <a:pt x="63274" y="47552"/>
                    <a:pt x="62992" y="47660"/>
                  </a:cubicBezTo>
                  <a:cubicBezTo>
                    <a:pt x="62982" y="47664"/>
                    <a:pt x="62972" y="47666"/>
                    <a:pt x="62962" y="47666"/>
                  </a:cubicBezTo>
                  <a:cubicBezTo>
                    <a:pt x="62877" y="47666"/>
                    <a:pt x="62850" y="47526"/>
                    <a:pt x="62941" y="47487"/>
                  </a:cubicBezTo>
                  <a:cubicBezTo>
                    <a:pt x="63355" y="47315"/>
                    <a:pt x="63853" y="47171"/>
                    <a:pt x="64328" y="47171"/>
                  </a:cubicBezTo>
                  <a:close/>
                  <a:moveTo>
                    <a:pt x="23954" y="47295"/>
                  </a:moveTo>
                  <a:cubicBezTo>
                    <a:pt x="23962" y="47295"/>
                    <a:pt x="23969" y="47297"/>
                    <a:pt x="23977" y="47299"/>
                  </a:cubicBezTo>
                  <a:cubicBezTo>
                    <a:pt x="24432" y="47465"/>
                    <a:pt x="24837" y="47762"/>
                    <a:pt x="25126" y="48159"/>
                  </a:cubicBezTo>
                  <a:cubicBezTo>
                    <a:pt x="25187" y="48241"/>
                    <a:pt x="25105" y="48326"/>
                    <a:pt x="25020" y="48326"/>
                  </a:cubicBezTo>
                  <a:cubicBezTo>
                    <a:pt x="24985" y="48326"/>
                    <a:pt x="24949" y="48311"/>
                    <a:pt x="24924" y="48275"/>
                  </a:cubicBezTo>
                  <a:cubicBezTo>
                    <a:pt x="24671" y="47906"/>
                    <a:pt x="24324" y="47624"/>
                    <a:pt x="23912" y="47451"/>
                  </a:cubicBezTo>
                  <a:cubicBezTo>
                    <a:pt x="23833" y="47418"/>
                    <a:pt x="23880" y="47295"/>
                    <a:pt x="23954" y="47295"/>
                  </a:cubicBezTo>
                  <a:close/>
                  <a:moveTo>
                    <a:pt x="64054" y="47819"/>
                  </a:moveTo>
                  <a:cubicBezTo>
                    <a:pt x="64184" y="47834"/>
                    <a:pt x="64184" y="48022"/>
                    <a:pt x="64054" y="48036"/>
                  </a:cubicBezTo>
                  <a:cubicBezTo>
                    <a:pt x="63259" y="48043"/>
                    <a:pt x="62472" y="48217"/>
                    <a:pt x="61742" y="48542"/>
                  </a:cubicBezTo>
                  <a:cubicBezTo>
                    <a:pt x="61733" y="48546"/>
                    <a:pt x="61724" y="48547"/>
                    <a:pt x="61716" y="48547"/>
                  </a:cubicBezTo>
                  <a:cubicBezTo>
                    <a:pt x="61656" y="48547"/>
                    <a:pt x="61613" y="48464"/>
                    <a:pt x="61677" y="48426"/>
                  </a:cubicBezTo>
                  <a:cubicBezTo>
                    <a:pt x="62414" y="48051"/>
                    <a:pt x="63223" y="47841"/>
                    <a:pt x="64054" y="47819"/>
                  </a:cubicBezTo>
                  <a:close/>
                  <a:moveTo>
                    <a:pt x="22417" y="47334"/>
                  </a:moveTo>
                  <a:cubicBezTo>
                    <a:pt x="22422" y="47334"/>
                    <a:pt x="22426" y="47334"/>
                    <a:pt x="22431" y="47335"/>
                  </a:cubicBezTo>
                  <a:cubicBezTo>
                    <a:pt x="23341" y="47566"/>
                    <a:pt x="24216" y="47949"/>
                    <a:pt x="24996" y="48477"/>
                  </a:cubicBezTo>
                  <a:cubicBezTo>
                    <a:pt x="25093" y="48537"/>
                    <a:pt x="25033" y="48684"/>
                    <a:pt x="24943" y="48684"/>
                  </a:cubicBezTo>
                  <a:cubicBezTo>
                    <a:pt x="24925" y="48684"/>
                    <a:pt x="24907" y="48678"/>
                    <a:pt x="24888" y="48665"/>
                  </a:cubicBezTo>
                  <a:cubicBezTo>
                    <a:pt x="24114" y="48159"/>
                    <a:pt x="23276" y="47740"/>
                    <a:pt x="22402" y="47436"/>
                  </a:cubicBezTo>
                  <a:cubicBezTo>
                    <a:pt x="22341" y="47416"/>
                    <a:pt x="22362" y="47334"/>
                    <a:pt x="22417" y="47334"/>
                  </a:cubicBezTo>
                  <a:close/>
                  <a:moveTo>
                    <a:pt x="86296" y="48823"/>
                  </a:moveTo>
                  <a:cubicBezTo>
                    <a:pt x="86296" y="48823"/>
                    <a:pt x="86297" y="48823"/>
                    <a:pt x="86297" y="48824"/>
                  </a:cubicBezTo>
                  <a:cubicBezTo>
                    <a:pt x="86301" y="48827"/>
                    <a:pt x="86305" y="48831"/>
                    <a:pt x="86310" y="48833"/>
                  </a:cubicBezTo>
                  <a:lnTo>
                    <a:pt x="86310" y="48833"/>
                  </a:lnTo>
                  <a:cubicBezTo>
                    <a:pt x="86305" y="48830"/>
                    <a:pt x="86300" y="48826"/>
                    <a:pt x="86296" y="48823"/>
                  </a:cubicBezTo>
                  <a:close/>
                  <a:moveTo>
                    <a:pt x="84017" y="47852"/>
                  </a:moveTo>
                  <a:cubicBezTo>
                    <a:pt x="84025" y="47852"/>
                    <a:pt x="84034" y="47853"/>
                    <a:pt x="84042" y="47856"/>
                  </a:cubicBezTo>
                  <a:cubicBezTo>
                    <a:pt x="84825" y="48019"/>
                    <a:pt x="85650" y="48337"/>
                    <a:pt x="86296" y="48823"/>
                  </a:cubicBezTo>
                  <a:lnTo>
                    <a:pt x="86296" y="48823"/>
                  </a:lnTo>
                  <a:cubicBezTo>
                    <a:pt x="86152" y="48679"/>
                    <a:pt x="85993" y="48549"/>
                    <a:pt x="85827" y="48434"/>
                  </a:cubicBezTo>
                  <a:cubicBezTo>
                    <a:pt x="85654" y="48325"/>
                    <a:pt x="85466" y="48231"/>
                    <a:pt x="85271" y="48159"/>
                  </a:cubicBezTo>
                  <a:cubicBezTo>
                    <a:pt x="85203" y="48139"/>
                    <a:pt x="85231" y="48042"/>
                    <a:pt x="85294" y="48042"/>
                  </a:cubicBezTo>
                  <a:cubicBezTo>
                    <a:pt x="85298" y="48042"/>
                    <a:pt x="85302" y="48043"/>
                    <a:pt x="85307" y="48043"/>
                  </a:cubicBezTo>
                  <a:lnTo>
                    <a:pt x="85300" y="48043"/>
                  </a:lnTo>
                  <a:cubicBezTo>
                    <a:pt x="85704" y="48130"/>
                    <a:pt x="86167" y="48354"/>
                    <a:pt x="86441" y="48679"/>
                  </a:cubicBezTo>
                  <a:cubicBezTo>
                    <a:pt x="86509" y="48753"/>
                    <a:pt x="86440" y="48849"/>
                    <a:pt x="86362" y="48849"/>
                  </a:cubicBezTo>
                  <a:cubicBezTo>
                    <a:pt x="86344" y="48849"/>
                    <a:pt x="86327" y="48844"/>
                    <a:pt x="86310" y="48833"/>
                  </a:cubicBezTo>
                  <a:lnTo>
                    <a:pt x="86310" y="48833"/>
                  </a:lnTo>
                  <a:cubicBezTo>
                    <a:pt x="86315" y="48837"/>
                    <a:pt x="86320" y="48841"/>
                    <a:pt x="86326" y="48846"/>
                  </a:cubicBezTo>
                  <a:cubicBezTo>
                    <a:pt x="86423" y="48919"/>
                    <a:pt x="86366" y="49064"/>
                    <a:pt x="86268" y="49064"/>
                  </a:cubicBezTo>
                  <a:cubicBezTo>
                    <a:pt x="86250" y="49064"/>
                    <a:pt x="86230" y="49059"/>
                    <a:pt x="86210" y="49048"/>
                  </a:cubicBezTo>
                  <a:cubicBezTo>
                    <a:pt x="85480" y="48629"/>
                    <a:pt x="84801" y="48275"/>
                    <a:pt x="83999" y="48007"/>
                  </a:cubicBezTo>
                  <a:cubicBezTo>
                    <a:pt x="83906" y="47981"/>
                    <a:pt x="83935" y="47852"/>
                    <a:pt x="84017" y="47852"/>
                  </a:cubicBezTo>
                  <a:close/>
                  <a:moveTo>
                    <a:pt x="6368" y="49519"/>
                  </a:moveTo>
                  <a:cubicBezTo>
                    <a:pt x="6459" y="49519"/>
                    <a:pt x="6548" y="49525"/>
                    <a:pt x="6634" y="49539"/>
                  </a:cubicBezTo>
                  <a:cubicBezTo>
                    <a:pt x="6735" y="49568"/>
                    <a:pt x="6735" y="49713"/>
                    <a:pt x="6634" y="49749"/>
                  </a:cubicBezTo>
                  <a:lnTo>
                    <a:pt x="6634" y="49756"/>
                  </a:lnTo>
                  <a:cubicBezTo>
                    <a:pt x="6374" y="49792"/>
                    <a:pt x="6106" y="49785"/>
                    <a:pt x="5846" y="49836"/>
                  </a:cubicBezTo>
                  <a:cubicBezTo>
                    <a:pt x="5586" y="49901"/>
                    <a:pt x="5341" y="49995"/>
                    <a:pt x="5095" y="50103"/>
                  </a:cubicBezTo>
                  <a:cubicBezTo>
                    <a:pt x="5083" y="50108"/>
                    <a:pt x="5072" y="50110"/>
                    <a:pt x="5062" y="50110"/>
                  </a:cubicBezTo>
                  <a:cubicBezTo>
                    <a:pt x="4985" y="50110"/>
                    <a:pt x="4960" y="49981"/>
                    <a:pt x="5030" y="49937"/>
                  </a:cubicBezTo>
                  <a:cubicBezTo>
                    <a:pt x="5387" y="49695"/>
                    <a:pt x="5901" y="49519"/>
                    <a:pt x="6368" y="49519"/>
                  </a:cubicBezTo>
                  <a:close/>
                  <a:moveTo>
                    <a:pt x="109146" y="49929"/>
                  </a:moveTo>
                  <a:cubicBezTo>
                    <a:pt x="109155" y="49929"/>
                    <a:pt x="109165" y="49932"/>
                    <a:pt x="109175" y="49937"/>
                  </a:cubicBezTo>
                  <a:cubicBezTo>
                    <a:pt x="109486" y="50067"/>
                    <a:pt x="109790" y="50226"/>
                    <a:pt x="110093" y="50363"/>
                  </a:cubicBezTo>
                  <a:cubicBezTo>
                    <a:pt x="110198" y="50413"/>
                    <a:pt x="110134" y="50557"/>
                    <a:pt x="110041" y="50557"/>
                  </a:cubicBezTo>
                  <a:cubicBezTo>
                    <a:pt x="110025" y="50557"/>
                    <a:pt x="110009" y="50553"/>
                    <a:pt x="109992" y="50544"/>
                  </a:cubicBezTo>
                  <a:lnTo>
                    <a:pt x="109985" y="50544"/>
                  </a:lnTo>
                  <a:cubicBezTo>
                    <a:pt x="109696" y="50378"/>
                    <a:pt x="109392" y="50226"/>
                    <a:pt x="109110" y="50052"/>
                  </a:cubicBezTo>
                  <a:cubicBezTo>
                    <a:pt x="109042" y="50015"/>
                    <a:pt x="109086" y="49929"/>
                    <a:pt x="109146" y="49929"/>
                  </a:cubicBezTo>
                  <a:close/>
                  <a:moveTo>
                    <a:pt x="108417" y="50240"/>
                  </a:moveTo>
                  <a:cubicBezTo>
                    <a:pt x="108915" y="50247"/>
                    <a:pt x="109472" y="50385"/>
                    <a:pt x="109876" y="50695"/>
                  </a:cubicBezTo>
                  <a:lnTo>
                    <a:pt x="109869" y="50695"/>
                  </a:lnTo>
                  <a:cubicBezTo>
                    <a:pt x="109962" y="50757"/>
                    <a:pt x="109906" y="50888"/>
                    <a:pt x="109816" y="50888"/>
                  </a:cubicBezTo>
                  <a:cubicBezTo>
                    <a:pt x="109801" y="50888"/>
                    <a:pt x="109785" y="50884"/>
                    <a:pt x="109768" y="50876"/>
                  </a:cubicBezTo>
                  <a:cubicBezTo>
                    <a:pt x="109508" y="50746"/>
                    <a:pt x="109255" y="50602"/>
                    <a:pt x="108966" y="50522"/>
                  </a:cubicBezTo>
                  <a:cubicBezTo>
                    <a:pt x="108895" y="50504"/>
                    <a:pt x="108528" y="50425"/>
                    <a:pt x="108249" y="50425"/>
                  </a:cubicBezTo>
                  <a:cubicBezTo>
                    <a:pt x="108072" y="50425"/>
                    <a:pt x="107931" y="50457"/>
                    <a:pt x="107925" y="50558"/>
                  </a:cubicBezTo>
                  <a:cubicBezTo>
                    <a:pt x="107925" y="50594"/>
                    <a:pt x="107896" y="50615"/>
                    <a:pt x="107868" y="50615"/>
                  </a:cubicBezTo>
                  <a:cubicBezTo>
                    <a:pt x="107845" y="50615"/>
                    <a:pt x="107823" y="50602"/>
                    <a:pt x="107817" y="50573"/>
                  </a:cubicBezTo>
                  <a:cubicBezTo>
                    <a:pt x="107716" y="50240"/>
                    <a:pt x="108214" y="50240"/>
                    <a:pt x="108417" y="50240"/>
                  </a:cubicBezTo>
                  <a:close/>
                  <a:moveTo>
                    <a:pt x="6605" y="50096"/>
                  </a:moveTo>
                  <a:cubicBezTo>
                    <a:pt x="6692" y="50103"/>
                    <a:pt x="6706" y="50226"/>
                    <a:pt x="6620" y="50255"/>
                  </a:cubicBezTo>
                  <a:lnTo>
                    <a:pt x="6627" y="50255"/>
                  </a:lnTo>
                  <a:cubicBezTo>
                    <a:pt x="6193" y="50399"/>
                    <a:pt x="5774" y="50493"/>
                    <a:pt x="5377" y="50710"/>
                  </a:cubicBezTo>
                  <a:cubicBezTo>
                    <a:pt x="4994" y="50941"/>
                    <a:pt x="4647" y="51223"/>
                    <a:pt x="4343" y="51555"/>
                  </a:cubicBezTo>
                  <a:cubicBezTo>
                    <a:pt x="4332" y="51568"/>
                    <a:pt x="4319" y="51574"/>
                    <a:pt x="4305" y="51574"/>
                  </a:cubicBezTo>
                  <a:cubicBezTo>
                    <a:pt x="4264" y="51574"/>
                    <a:pt x="4224" y="51526"/>
                    <a:pt x="4257" y="51483"/>
                  </a:cubicBezTo>
                  <a:cubicBezTo>
                    <a:pt x="4748" y="50746"/>
                    <a:pt x="5687" y="50096"/>
                    <a:pt x="6605" y="50096"/>
                  </a:cubicBezTo>
                  <a:close/>
                  <a:moveTo>
                    <a:pt x="40582" y="54338"/>
                  </a:moveTo>
                  <a:cubicBezTo>
                    <a:pt x="40633" y="54338"/>
                    <a:pt x="40685" y="54377"/>
                    <a:pt x="40677" y="54446"/>
                  </a:cubicBezTo>
                  <a:cubicBezTo>
                    <a:pt x="40670" y="54800"/>
                    <a:pt x="40345" y="55154"/>
                    <a:pt x="40027" y="55270"/>
                  </a:cubicBezTo>
                  <a:cubicBezTo>
                    <a:pt x="40019" y="55272"/>
                    <a:pt x="40013" y="55273"/>
                    <a:pt x="40006" y="55273"/>
                  </a:cubicBezTo>
                  <a:cubicBezTo>
                    <a:pt x="39949" y="55273"/>
                    <a:pt x="39931" y="55194"/>
                    <a:pt x="39976" y="55161"/>
                  </a:cubicBezTo>
                  <a:cubicBezTo>
                    <a:pt x="40114" y="55075"/>
                    <a:pt x="40236" y="54966"/>
                    <a:pt x="40323" y="54829"/>
                  </a:cubicBezTo>
                  <a:cubicBezTo>
                    <a:pt x="40395" y="54699"/>
                    <a:pt x="40453" y="54562"/>
                    <a:pt x="40497" y="54417"/>
                  </a:cubicBezTo>
                  <a:cubicBezTo>
                    <a:pt x="40503" y="54363"/>
                    <a:pt x="40542" y="54338"/>
                    <a:pt x="40582" y="54338"/>
                  </a:cubicBezTo>
                  <a:close/>
                  <a:moveTo>
                    <a:pt x="40904" y="54968"/>
                  </a:moveTo>
                  <a:cubicBezTo>
                    <a:pt x="40965" y="54968"/>
                    <a:pt x="41034" y="55024"/>
                    <a:pt x="41010" y="55096"/>
                  </a:cubicBezTo>
                  <a:cubicBezTo>
                    <a:pt x="40806" y="55727"/>
                    <a:pt x="40170" y="56135"/>
                    <a:pt x="39519" y="56135"/>
                  </a:cubicBezTo>
                  <a:cubicBezTo>
                    <a:pt x="39476" y="56135"/>
                    <a:pt x="39434" y="56133"/>
                    <a:pt x="39391" y="56130"/>
                  </a:cubicBezTo>
                  <a:cubicBezTo>
                    <a:pt x="39311" y="56122"/>
                    <a:pt x="39311" y="56007"/>
                    <a:pt x="39391" y="56007"/>
                  </a:cubicBezTo>
                  <a:cubicBezTo>
                    <a:pt x="39402" y="56007"/>
                    <a:pt x="39414" y="56007"/>
                    <a:pt x="39425" y="56007"/>
                  </a:cubicBezTo>
                  <a:cubicBezTo>
                    <a:pt x="40074" y="56007"/>
                    <a:pt x="40580" y="55606"/>
                    <a:pt x="40829" y="55017"/>
                  </a:cubicBezTo>
                  <a:cubicBezTo>
                    <a:pt x="40844" y="54983"/>
                    <a:pt x="40873" y="54968"/>
                    <a:pt x="40904" y="54968"/>
                  </a:cubicBezTo>
                  <a:close/>
                  <a:moveTo>
                    <a:pt x="104763" y="56392"/>
                  </a:moveTo>
                  <a:cubicBezTo>
                    <a:pt x="104779" y="56392"/>
                    <a:pt x="104796" y="56398"/>
                    <a:pt x="104811" y="56411"/>
                  </a:cubicBezTo>
                  <a:cubicBezTo>
                    <a:pt x="105058" y="56632"/>
                    <a:pt x="105379" y="56754"/>
                    <a:pt x="105706" y="56754"/>
                  </a:cubicBezTo>
                  <a:cubicBezTo>
                    <a:pt x="105733" y="56754"/>
                    <a:pt x="105759" y="56753"/>
                    <a:pt x="105786" y="56751"/>
                  </a:cubicBezTo>
                  <a:cubicBezTo>
                    <a:pt x="105789" y="56751"/>
                    <a:pt x="105791" y="56751"/>
                    <a:pt x="105793" y="56751"/>
                  </a:cubicBezTo>
                  <a:cubicBezTo>
                    <a:pt x="105931" y="56751"/>
                    <a:pt x="105928" y="56968"/>
                    <a:pt x="105786" y="56968"/>
                  </a:cubicBezTo>
                  <a:cubicBezTo>
                    <a:pt x="105382" y="56968"/>
                    <a:pt x="104991" y="56802"/>
                    <a:pt x="104710" y="56505"/>
                  </a:cubicBezTo>
                  <a:cubicBezTo>
                    <a:pt x="104665" y="56455"/>
                    <a:pt x="104710" y="56392"/>
                    <a:pt x="104763" y="56392"/>
                  </a:cubicBezTo>
                  <a:close/>
                  <a:moveTo>
                    <a:pt x="103947" y="56369"/>
                  </a:moveTo>
                  <a:cubicBezTo>
                    <a:pt x="103974" y="56369"/>
                    <a:pt x="104000" y="56384"/>
                    <a:pt x="104009" y="56419"/>
                  </a:cubicBezTo>
                  <a:cubicBezTo>
                    <a:pt x="104175" y="56939"/>
                    <a:pt x="104630" y="57214"/>
                    <a:pt x="105158" y="57235"/>
                  </a:cubicBezTo>
                  <a:cubicBezTo>
                    <a:pt x="105244" y="57235"/>
                    <a:pt x="105266" y="57380"/>
                    <a:pt x="105179" y="57394"/>
                  </a:cubicBezTo>
                  <a:lnTo>
                    <a:pt x="105172" y="57394"/>
                  </a:lnTo>
                  <a:cubicBezTo>
                    <a:pt x="105127" y="57400"/>
                    <a:pt x="105082" y="57403"/>
                    <a:pt x="105038" y="57403"/>
                  </a:cubicBezTo>
                  <a:cubicBezTo>
                    <a:pt x="104501" y="57403"/>
                    <a:pt x="103999" y="56975"/>
                    <a:pt x="103878" y="56455"/>
                  </a:cubicBezTo>
                  <a:cubicBezTo>
                    <a:pt x="103865" y="56403"/>
                    <a:pt x="103907" y="56369"/>
                    <a:pt x="103947" y="56369"/>
                  </a:cubicBezTo>
                  <a:close/>
                  <a:moveTo>
                    <a:pt x="76041" y="57023"/>
                  </a:moveTo>
                  <a:cubicBezTo>
                    <a:pt x="76059" y="57023"/>
                    <a:pt x="76076" y="57030"/>
                    <a:pt x="76086" y="57047"/>
                  </a:cubicBezTo>
                  <a:cubicBezTo>
                    <a:pt x="76253" y="57415"/>
                    <a:pt x="76586" y="57578"/>
                    <a:pt x="76967" y="57578"/>
                  </a:cubicBezTo>
                  <a:cubicBezTo>
                    <a:pt x="76998" y="57578"/>
                    <a:pt x="77030" y="57577"/>
                    <a:pt x="77062" y="57575"/>
                  </a:cubicBezTo>
                  <a:cubicBezTo>
                    <a:pt x="77068" y="57574"/>
                    <a:pt x="77074" y="57573"/>
                    <a:pt x="77080" y="57573"/>
                  </a:cubicBezTo>
                  <a:cubicBezTo>
                    <a:pt x="77180" y="57573"/>
                    <a:pt x="77199" y="57735"/>
                    <a:pt x="77083" y="57756"/>
                  </a:cubicBezTo>
                  <a:cubicBezTo>
                    <a:pt x="77029" y="57767"/>
                    <a:pt x="76975" y="57772"/>
                    <a:pt x="76921" y="57772"/>
                  </a:cubicBezTo>
                  <a:cubicBezTo>
                    <a:pt x="76512" y="57772"/>
                    <a:pt x="76120" y="57473"/>
                    <a:pt x="75992" y="57083"/>
                  </a:cubicBezTo>
                  <a:lnTo>
                    <a:pt x="75985" y="57083"/>
                  </a:lnTo>
                  <a:cubicBezTo>
                    <a:pt x="75971" y="57050"/>
                    <a:pt x="76007" y="57023"/>
                    <a:pt x="76041" y="57023"/>
                  </a:cubicBezTo>
                  <a:close/>
                  <a:moveTo>
                    <a:pt x="75419" y="56566"/>
                  </a:moveTo>
                  <a:cubicBezTo>
                    <a:pt x="75438" y="56566"/>
                    <a:pt x="75458" y="56577"/>
                    <a:pt x="75465" y="56599"/>
                  </a:cubicBezTo>
                  <a:cubicBezTo>
                    <a:pt x="75515" y="56917"/>
                    <a:pt x="75653" y="57206"/>
                    <a:pt x="75862" y="57452"/>
                  </a:cubicBezTo>
                  <a:cubicBezTo>
                    <a:pt x="76064" y="57690"/>
                    <a:pt x="76317" y="57806"/>
                    <a:pt x="76570" y="57972"/>
                  </a:cubicBezTo>
                  <a:cubicBezTo>
                    <a:pt x="76626" y="58028"/>
                    <a:pt x="76594" y="58124"/>
                    <a:pt x="76514" y="58124"/>
                  </a:cubicBezTo>
                  <a:cubicBezTo>
                    <a:pt x="76511" y="58124"/>
                    <a:pt x="76508" y="58124"/>
                    <a:pt x="76505" y="58124"/>
                  </a:cubicBezTo>
                  <a:cubicBezTo>
                    <a:pt x="75833" y="58023"/>
                    <a:pt x="75407" y="57228"/>
                    <a:pt x="75371" y="56614"/>
                  </a:cubicBezTo>
                  <a:cubicBezTo>
                    <a:pt x="75371" y="56582"/>
                    <a:pt x="75395" y="56566"/>
                    <a:pt x="75419" y="56566"/>
                  </a:cubicBezTo>
                  <a:close/>
                  <a:moveTo>
                    <a:pt x="46245" y="62630"/>
                  </a:moveTo>
                  <a:cubicBezTo>
                    <a:pt x="46257" y="62630"/>
                    <a:pt x="46269" y="62635"/>
                    <a:pt x="46278" y="62648"/>
                  </a:cubicBezTo>
                  <a:cubicBezTo>
                    <a:pt x="46574" y="63117"/>
                    <a:pt x="47065" y="63414"/>
                    <a:pt x="47614" y="63464"/>
                  </a:cubicBezTo>
                  <a:cubicBezTo>
                    <a:pt x="47721" y="63478"/>
                    <a:pt x="47730" y="63638"/>
                    <a:pt x="47622" y="63638"/>
                  </a:cubicBezTo>
                  <a:cubicBezTo>
                    <a:pt x="47619" y="63638"/>
                    <a:pt x="47617" y="63638"/>
                    <a:pt x="47614" y="63638"/>
                  </a:cubicBezTo>
                  <a:cubicBezTo>
                    <a:pt x="47007" y="63602"/>
                    <a:pt x="46465" y="63240"/>
                    <a:pt x="46198" y="62698"/>
                  </a:cubicBezTo>
                  <a:cubicBezTo>
                    <a:pt x="46183" y="62662"/>
                    <a:pt x="46215" y="62630"/>
                    <a:pt x="46245" y="62630"/>
                  </a:cubicBezTo>
                  <a:close/>
                  <a:moveTo>
                    <a:pt x="44858" y="61908"/>
                  </a:moveTo>
                  <a:cubicBezTo>
                    <a:pt x="44874" y="61908"/>
                    <a:pt x="44891" y="61918"/>
                    <a:pt x="44897" y="61940"/>
                  </a:cubicBezTo>
                  <a:cubicBezTo>
                    <a:pt x="45042" y="62395"/>
                    <a:pt x="45302" y="62807"/>
                    <a:pt x="45656" y="63125"/>
                  </a:cubicBezTo>
                  <a:cubicBezTo>
                    <a:pt x="46039" y="63457"/>
                    <a:pt x="46451" y="63573"/>
                    <a:pt x="46913" y="63732"/>
                  </a:cubicBezTo>
                  <a:cubicBezTo>
                    <a:pt x="47029" y="63752"/>
                    <a:pt x="47017" y="63914"/>
                    <a:pt x="46912" y="63914"/>
                  </a:cubicBezTo>
                  <a:cubicBezTo>
                    <a:pt x="46905" y="63914"/>
                    <a:pt x="46899" y="63914"/>
                    <a:pt x="46892" y="63912"/>
                  </a:cubicBezTo>
                  <a:lnTo>
                    <a:pt x="46892" y="63920"/>
                  </a:lnTo>
                  <a:cubicBezTo>
                    <a:pt x="46888" y="63920"/>
                    <a:pt x="46885" y="63920"/>
                    <a:pt x="46881" y="63920"/>
                  </a:cubicBezTo>
                  <a:cubicBezTo>
                    <a:pt x="45881" y="63920"/>
                    <a:pt x="44962" y="62890"/>
                    <a:pt x="44825" y="61954"/>
                  </a:cubicBezTo>
                  <a:cubicBezTo>
                    <a:pt x="44817" y="61925"/>
                    <a:pt x="44837" y="61908"/>
                    <a:pt x="44858" y="61908"/>
                  </a:cubicBezTo>
                  <a:close/>
                  <a:moveTo>
                    <a:pt x="15962" y="64514"/>
                  </a:moveTo>
                  <a:cubicBezTo>
                    <a:pt x="16041" y="64514"/>
                    <a:pt x="16119" y="64596"/>
                    <a:pt x="16064" y="64678"/>
                  </a:cubicBezTo>
                  <a:cubicBezTo>
                    <a:pt x="15542" y="65474"/>
                    <a:pt x="14522" y="65894"/>
                    <a:pt x="13580" y="65894"/>
                  </a:cubicBezTo>
                  <a:cubicBezTo>
                    <a:pt x="13452" y="65894"/>
                    <a:pt x="13326" y="65886"/>
                    <a:pt x="13203" y="65871"/>
                  </a:cubicBezTo>
                  <a:cubicBezTo>
                    <a:pt x="13109" y="65863"/>
                    <a:pt x="13102" y="65726"/>
                    <a:pt x="13203" y="65726"/>
                  </a:cubicBezTo>
                  <a:cubicBezTo>
                    <a:pt x="13220" y="65726"/>
                    <a:pt x="13236" y="65726"/>
                    <a:pt x="13253" y="65726"/>
                  </a:cubicBezTo>
                  <a:cubicBezTo>
                    <a:pt x="14333" y="65726"/>
                    <a:pt x="15122" y="65267"/>
                    <a:pt x="15891" y="64541"/>
                  </a:cubicBezTo>
                  <a:cubicBezTo>
                    <a:pt x="15912" y="64522"/>
                    <a:pt x="15937" y="64514"/>
                    <a:pt x="15962" y="64514"/>
                  </a:cubicBezTo>
                  <a:close/>
                  <a:moveTo>
                    <a:pt x="17426" y="61564"/>
                  </a:moveTo>
                  <a:cubicBezTo>
                    <a:pt x="17463" y="61564"/>
                    <a:pt x="17500" y="61584"/>
                    <a:pt x="17517" y="61629"/>
                  </a:cubicBezTo>
                  <a:cubicBezTo>
                    <a:pt x="17791" y="62698"/>
                    <a:pt x="17726" y="63862"/>
                    <a:pt x="17119" y="64801"/>
                  </a:cubicBezTo>
                  <a:cubicBezTo>
                    <a:pt x="16585" y="65632"/>
                    <a:pt x="15717" y="66189"/>
                    <a:pt x="14720" y="66217"/>
                  </a:cubicBezTo>
                  <a:cubicBezTo>
                    <a:pt x="14641" y="66217"/>
                    <a:pt x="14626" y="66095"/>
                    <a:pt x="14699" y="66080"/>
                  </a:cubicBezTo>
                  <a:cubicBezTo>
                    <a:pt x="16794" y="65733"/>
                    <a:pt x="17806" y="63638"/>
                    <a:pt x="17322" y="61687"/>
                  </a:cubicBezTo>
                  <a:cubicBezTo>
                    <a:pt x="17309" y="61612"/>
                    <a:pt x="17368" y="61564"/>
                    <a:pt x="17426" y="61564"/>
                  </a:cubicBezTo>
                  <a:close/>
                  <a:moveTo>
                    <a:pt x="97733" y="66494"/>
                  </a:moveTo>
                  <a:cubicBezTo>
                    <a:pt x="97747" y="66494"/>
                    <a:pt x="97762" y="66500"/>
                    <a:pt x="97772" y="66514"/>
                  </a:cubicBezTo>
                  <a:cubicBezTo>
                    <a:pt x="98105" y="66926"/>
                    <a:pt x="98531" y="67135"/>
                    <a:pt x="99044" y="67236"/>
                  </a:cubicBezTo>
                  <a:cubicBezTo>
                    <a:pt x="99162" y="67250"/>
                    <a:pt x="99140" y="67418"/>
                    <a:pt x="99035" y="67418"/>
                  </a:cubicBezTo>
                  <a:cubicBezTo>
                    <a:pt x="99031" y="67418"/>
                    <a:pt x="99027" y="67418"/>
                    <a:pt x="99022" y="67417"/>
                  </a:cubicBezTo>
                  <a:lnTo>
                    <a:pt x="99015" y="67424"/>
                  </a:lnTo>
                  <a:cubicBezTo>
                    <a:pt x="98466" y="67359"/>
                    <a:pt x="97975" y="67056"/>
                    <a:pt x="97671" y="66593"/>
                  </a:cubicBezTo>
                  <a:cubicBezTo>
                    <a:pt x="97638" y="66550"/>
                    <a:pt x="97688" y="66494"/>
                    <a:pt x="97733" y="66494"/>
                  </a:cubicBezTo>
                  <a:close/>
                  <a:moveTo>
                    <a:pt x="97210" y="66065"/>
                  </a:moveTo>
                  <a:cubicBezTo>
                    <a:pt x="97224" y="66065"/>
                    <a:pt x="97238" y="66074"/>
                    <a:pt x="97238" y="66095"/>
                  </a:cubicBezTo>
                  <a:cubicBezTo>
                    <a:pt x="97194" y="66709"/>
                    <a:pt x="97584" y="67164"/>
                    <a:pt x="98134" y="67374"/>
                  </a:cubicBezTo>
                  <a:cubicBezTo>
                    <a:pt x="98214" y="67400"/>
                    <a:pt x="98189" y="67521"/>
                    <a:pt x="98110" y="67521"/>
                  </a:cubicBezTo>
                  <a:cubicBezTo>
                    <a:pt x="98104" y="67521"/>
                    <a:pt x="98097" y="67520"/>
                    <a:pt x="98090" y="67518"/>
                  </a:cubicBezTo>
                  <a:cubicBezTo>
                    <a:pt x="97469" y="67381"/>
                    <a:pt x="97093" y="66694"/>
                    <a:pt x="97172" y="66095"/>
                  </a:cubicBezTo>
                  <a:cubicBezTo>
                    <a:pt x="97176" y="66076"/>
                    <a:pt x="97194" y="66065"/>
                    <a:pt x="97210" y="66065"/>
                  </a:cubicBezTo>
                  <a:close/>
                  <a:moveTo>
                    <a:pt x="49718" y="0"/>
                  </a:moveTo>
                  <a:cubicBezTo>
                    <a:pt x="42919" y="0"/>
                    <a:pt x="36119" y="18"/>
                    <a:pt x="29317" y="68"/>
                  </a:cubicBezTo>
                  <a:cubicBezTo>
                    <a:pt x="25690" y="90"/>
                    <a:pt x="22055" y="126"/>
                    <a:pt x="18427" y="177"/>
                  </a:cubicBezTo>
                  <a:cubicBezTo>
                    <a:pt x="14850" y="220"/>
                    <a:pt x="11266" y="184"/>
                    <a:pt x="7696" y="365"/>
                  </a:cubicBezTo>
                  <a:cubicBezTo>
                    <a:pt x="6374" y="430"/>
                    <a:pt x="4994" y="581"/>
                    <a:pt x="3787" y="1152"/>
                  </a:cubicBezTo>
                  <a:cubicBezTo>
                    <a:pt x="2378" y="1810"/>
                    <a:pt x="1539" y="3002"/>
                    <a:pt x="1229" y="4505"/>
                  </a:cubicBezTo>
                  <a:cubicBezTo>
                    <a:pt x="882" y="6153"/>
                    <a:pt x="969" y="7916"/>
                    <a:pt x="911" y="9585"/>
                  </a:cubicBezTo>
                  <a:cubicBezTo>
                    <a:pt x="860" y="11356"/>
                    <a:pt x="802" y="13126"/>
                    <a:pt x="752" y="14897"/>
                  </a:cubicBezTo>
                  <a:cubicBezTo>
                    <a:pt x="521" y="22210"/>
                    <a:pt x="195" y="29530"/>
                    <a:pt x="109" y="36843"/>
                  </a:cubicBezTo>
                  <a:cubicBezTo>
                    <a:pt x="65" y="40290"/>
                    <a:pt x="0" y="43751"/>
                    <a:pt x="210" y="47191"/>
                  </a:cubicBezTo>
                  <a:cubicBezTo>
                    <a:pt x="412" y="50428"/>
                    <a:pt x="954" y="53694"/>
                    <a:pt x="2479" y="56592"/>
                  </a:cubicBezTo>
                  <a:cubicBezTo>
                    <a:pt x="2732" y="55552"/>
                    <a:pt x="3021" y="54518"/>
                    <a:pt x="3483" y="53557"/>
                  </a:cubicBezTo>
                  <a:cubicBezTo>
                    <a:pt x="3989" y="52495"/>
                    <a:pt x="4741" y="51483"/>
                    <a:pt x="5803" y="50934"/>
                  </a:cubicBezTo>
                  <a:cubicBezTo>
                    <a:pt x="6429" y="50610"/>
                    <a:pt x="7143" y="50429"/>
                    <a:pt x="7857" y="50429"/>
                  </a:cubicBezTo>
                  <a:cubicBezTo>
                    <a:pt x="8148" y="50429"/>
                    <a:pt x="8438" y="50459"/>
                    <a:pt x="8722" y="50522"/>
                  </a:cubicBezTo>
                  <a:cubicBezTo>
                    <a:pt x="9669" y="50739"/>
                    <a:pt x="10442" y="51360"/>
                    <a:pt x="10782" y="52278"/>
                  </a:cubicBezTo>
                  <a:cubicBezTo>
                    <a:pt x="11288" y="53622"/>
                    <a:pt x="10861" y="55255"/>
                    <a:pt x="10608" y="56614"/>
                  </a:cubicBezTo>
                  <a:cubicBezTo>
                    <a:pt x="10334" y="58124"/>
                    <a:pt x="9900" y="59620"/>
                    <a:pt x="9676" y="61130"/>
                  </a:cubicBezTo>
                  <a:cubicBezTo>
                    <a:pt x="9452" y="62633"/>
                    <a:pt x="9481" y="64288"/>
                    <a:pt x="10536" y="65495"/>
                  </a:cubicBezTo>
                  <a:cubicBezTo>
                    <a:pt x="11370" y="66443"/>
                    <a:pt x="12521" y="66880"/>
                    <a:pt x="13686" y="66880"/>
                  </a:cubicBezTo>
                  <a:cubicBezTo>
                    <a:pt x="15076" y="66880"/>
                    <a:pt x="16486" y="66258"/>
                    <a:pt x="17394" y="65141"/>
                  </a:cubicBezTo>
                  <a:cubicBezTo>
                    <a:pt x="18276" y="64057"/>
                    <a:pt x="18449" y="62706"/>
                    <a:pt x="18073" y="61383"/>
                  </a:cubicBezTo>
                  <a:cubicBezTo>
                    <a:pt x="17669" y="59988"/>
                    <a:pt x="16838" y="58767"/>
                    <a:pt x="16274" y="57438"/>
                  </a:cubicBezTo>
                  <a:cubicBezTo>
                    <a:pt x="15291" y="55132"/>
                    <a:pt x="15313" y="52307"/>
                    <a:pt x="16881" y="50255"/>
                  </a:cubicBezTo>
                  <a:cubicBezTo>
                    <a:pt x="17893" y="48936"/>
                    <a:pt x="19565" y="48098"/>
                    <a:pt x="21228" y="48098"/>
                  </a:cubicBezTo>
                  <a:cubicBezTo>
                    <a:pt x="21834" y="48098"/>
                    <a:pt x="22438" y="48209"/>
                    <a:pt x="23009" y="48448"/>
                  </a:cubicBezTo>
                  <a:cubicBezTo>
                    <a:pt x="24324" y="48997"/>
                    <a:pt x="25213" y="50168"/>
                    <a:pt x="26427" y="50883"/>
                  </a:cubicBezTo>
                  <a:cubicBezTo>
                    <a:pt x="26961" y="51203"/>
                    <a:pt x="27579" y="51442"/>
                    <a:pt x="28201" y="51442"/>
                  </a:cubicBezTo>
                  <a:cubicBezTo>
                    <a:pt x="28396" y="51442"/>
                    <a:pt x="28590" y="51419"/>
                    <a:pt x="28783" y="51368"/>
                  </a:cubicBezTo>
                  <a:cubicBezTo>
                    <a:pt x="29375" y="51209"/>
                    <a:pt x="29874" y="50811"/>
                    <a:pt x="30358" y="50464"/>
                  </a:cubicBezTo>
                  <a:cubicBezTo>
                    <a:pt x="30806" y="50146"/>
                    <a:pt x="31261" y="49821"/>
                    <a:pt x="31818" y="49713"/>
                  </a:cubicBezTo>
                  <a:cubicBezTo>
                    <a:pt x="31938" y="49688"/>
                    <a:pt x="32055" y="49677"/>
                    <a:pt x="32169" y="49677"/>
                  </a:cubicBezTo>
                  <a:cubicBezTo>
                    <a:pt x="32587" y="49677"/>
                    <a:pt x="32975" y="49824"/>
                    <a:pt x="33371" y="49995"/>
                  </a:cubicBezTo>
                  <a:cubicBezTo>
                    <a:pt x="33707" y="50140"/>
                    <a:pt x="34037" y="50286"/>
                    <a:pt x="34400" y="50286"/>
                  </a:cubicBezTo>
                  <a:cubicBezTo>
                    <a:pt x="34451" y="50286"/>
                    <a:pt x="34503" y="50283"/>
                    <a:pt x="34556" y="50276"/>
                  </a:cubicBezTo>
                  <a:cubicBezTo>
                    <a:pt x="34874" y="50226"/>
                    <a:pt x="35178" y="50117"/>
                    <a:pt x="35460" y="49958"/>
                  </a:cubicBezTo>
                  <a:cubicBezTo>
                    <a:pt x="35922" y="49734"/>
                    <a:pt x="36385" y="49438"/>
                    <a:pt x="36912" y="49373"/>
                  </a:cubicBezTo>
                  <a:cubicBezTo>
                    <a:pt x="36979" y="49365"/>
                    <a:pt x="37045" y="49360"/>
                    <a:pt x="37108" y="49360"/>
                  </a:cubicBezTo>
                  <a:cubicBezTo>
                    <a:pt x="38012" y="49360"/>
                    <a:pt x="38521" y="50200"/>
                    <a:pt x="38582" y="51064"/>
                  </a:cubicBezTo>
                  <a:cubicBezTo>
                    <a:pt x="38675" y="52451"/>
                    <a:pt x="37505" y="53665"/>
                    <a:pt x="37830" y="55053"/>
                  </a:cubicBezTo>
                  <a:cubicBezTo>
                    <a:pt x="38052" y="55996"/>
                    <a:pt x="38869" y="56494"/>
                    <a:pt x="39698" y="56494"/>
                  </a:cubicBezTo>
                  <a:cubicBezTo>
                    <a:pt x="40322" y="56494"/>
                    <a:pt x="40954" y="56211"/>
                    <a:pt x="41342" y="55624"/>
                  </a:cubicBezTo>
                  <a:cubicBezTo>
                    <a:pt x="42108" y="54468"/>
                    <a:pt x="41291" y="53073"/>
                    <a:pt x="40959" y="51909"/>
                  </a:cubicBezTo>
                  <a:cubicBezTo>
                    <a:pt x="40684" y="50956"/>
                    <a:pt x="40706" y="49872"/>
                    <a:pt x="41595" y="49243"/>
                  </a:cubicBezTo>
                  <a:cubicBezTo>
                    <a:pt x="41991" y="48963"/>
                    <a:pt x="42465" y="48830"/>
                    <a:pt x="42940" y="48830"/>
                  </a:cubicBezTo>
                  <a:cubicBezTo>
                    <a:pt x="43471" y="48830"/>
                    <a:pt x="44004" y="48996"/>
                    <a:pt x="44435" y="49308"/>
                  </a:cubicBezTo>
                  <a:cubicBezTo>
                    <a:pt x="46863" y="51064"/>
                    <a:pt x="45642" y="54670"/>
                    <a:pt x="45143" y="57033"/>
                  </a:cubicBezTo>
                  <a:cubicBezTo>
                    <a:pt x="44970" y="57857"/>
                    <a:pt x="44796" y="58680"/>
                    <a:pt x="44623" y="59512"/>
                  </a:cubicBezTo>
                  <a:cubicBezTo>
                    <a:pt x="44507" y="60010"/>
                    <a:pt x="44420" y="60523"/>
                    <a:pt x="44363" y="61036"/>
                  </a:cubicBezTo>
                  <a:cubicBezTo>
                    <a:pt x="44341" y="61318"/>
                    <a:pt x="44334" y="61600"/>
                    <a:pt x="44348" y="61875"/>
                  </a:cubicBezTo>
                  <a:cubicBezTo>
                    <a:pt x="44442" y="63204"/>
                    <a:pt x="45280" y="64230"/>
                    <a:pt x="46559" y="64606"/>
                  </a:cubicBezTo>
                  <a:cubicBezTo>
                    <a:pt x="46873" y="64697"/>
                    <a:pt x="47196" y="64743"/>
                    <a:pt x="47516" y="64743"/>
                  </a:cubicBezTo>
                  <a:cubicBezTo>
                    <a:pt x="48319" y="64743"/>
                    <a:pt x="49102" y="64451"/>
                    <a:pt x="49659" y="63826"/>
                  </a:cubicBezTo>
                  <a:cubicBezTo>
                    <a:pt x="50556" y="62828"/>
                    <a:pt x="50678" y="61390"/>
                    <a:pt x="50490" y="60111"/>
                  </a:cubicBezTo>
                  <a:cubicBezTo>
                    <a:pt x="50288" y="58724"/>
                    <a:pt x="49681" y="57459"/>
                    <a:pt x="49139" y="56180"/>
                  </a:cubicBezTo>
                  <a:cubicBezTo>
                    <a:pt x="48604" y="54923"/>
                    <a:pt x="48012" y="53463"/>
                    <a:pt x="48185" y="52061"/>
                  </a:cubicBezTo>
                  <a:cubicBezTo>
                    <a:pt x="48269" y="51352"/>
                    <a:pt x="48738" y="50384"/>
                    <a:pt x="49532" y="50384"/>
                  </a:cubicBezTo>
                  <a:cubicBezTo>
                    <a:pt x="49627" y="50384"/>
                    <a:pt x="49728" y="50398"/>
                    <a:pt x="49833" y="50428"/>
                  </a:cubicBezTo>
                  <a:cubicBezTo>
                    <a:pt x="50664" y="50667"/>
                    <a:pt x="50830" y="51685"/>
                    <a:pt x="51278" y="52292"/>
                  </a:cubicBezTo>
                  <a:cubicBezTo>
                    <a:pt x="51495" y="52583"/>
                    <a:pt x="51709" y="52698"/>
                    <a:pt x="51916" y="52698"/>
                  </a:cubicBezTo>
                  <a:cubicBezTo>
                    <a:pt x="52518" y="52698"/>
                    <a:pt x="53065" y="51734"/>
                    <a:pt x="53468" y="51310"/>
                  </a:cubicBezTo>
                  <a:cubicBezTo>
                    <a:pt x="53766" y="50983"/>
                    <a:pt x="54134" y="50775"/>
                    <a:pt x="54579" y="50775"/>
                  </a:cubicBezTo>
                  <a:cubicBezTo>
                    <a:pt x="54587" y="50775"/>
                    <a:pt x="54595" y="50775"/>
                    <a:pt x="54602" y="50775"/>
                  </a:cubicBezTo>
                  <a:cubicBezTo>
                    <a:pt x="55282" y="50789"/>
                    <a:pt x="55881" y="51187"/>
                    <a:pt x="56553" y="51245"/>
                  </a:cubicBezTo>
                  <a:cubicBezTo>
                    <a:pt x="56641" y="51252"/>
                    <a:pt x="56728" y="51256"/>
                    <a:pt x="56814" y="51256"/>
                  </a:cubicBezTo>
                  <a:cubicBezTo>
                    <a:pt x="57956" y="51256"/>
                    <a:pt x="59010" y="50616"/>
                    <a:pt x="59957" y="50045"/>
                  </a:cubicBezTo>
                  <a:cubicBezTo>
                    <a:pt x="60961" y="49438"/>
                    <a:pt x="61988" y="48766"/>
                    <a:pt x="63151" y="48520"/>
                  </a:cubicBezTo>
                  <a:cubicBezTo>
                    <a:pt x="63478" y="48451"/>
                    <a:pt x="63809" y="48422"/>
                    <a:pt x="64143" y="48422"/>
                  </a:cubicBezTo>
                  <a:cubicBezTo>
                    <a:pt x="66003" y="48422"/>
                    <a:pt x="67960" y="49326"/>
                    <a:pt x="69796" y="49326"/>
                  </a:cubicBezTo>
                  <a:cubicBezTo>
                    <a:pt x="70603" y="49326"/>
                    <a:pt x="71385" y="49152"/>
                    <a:pt x="72126" y="48650"/>
                  </a:cubicBezTo>
                  <a:cubicBezTo>
                    <a:pt x="72155" y="48636"/>
                    <a:pt x="72177" y="48622"/>
                    <a:pt x="72206" y="48622"/>
                  </a:cubicBezTo>
                  <a:cubicBezTo>
                    <a:pt x="72227" y="48585"/>
                    <a:pt x="72249" y="48556"/>
                    <a:pt x="72271" y="48528"/>
                  </a:cubicBezTo>
                  <a:cubicBezTo>
                    <a:pt x="72625" y="48043"/>
                    <a:pt x="73174" y="47747"/>
                    <a:pt x="73774" y="47711"/>
                  </a:cubicBezTo>
                  <a:cubicBezTo>
                    <a:pt x="73786" y="47711"/>
                    <a:pt x="73799" y="47711"/>
                    <a:pt x="73812" y="47711"/>
                  </a:cubicBezTo>
                  <a:cubicBezTo>
                    <a:pt x="74585" y="47711"/>
                    <a:pt x="75290" y="48141"/>
                    <a:pt x="75645" y="48831"/>
                  </a:cubicBezTo>
                  <a:cubicBezTo>
                    <a:pt x="76072" y="49684"/>
                    <a:pt x="76007" y="50811"/>
                    <a:pt x="75891" y="51722"/>
                  </a:cubicBezTo>
                  <a:cubicBezTo>
                    <a:pt x="75674" y="53348"/>
                    <a:pt x="74554" y="55248"/>
                    <a:pt x="75031" y="56896"/>
                  </a:cubicBezTo>
                  <a:cubicBezTo>
                    <a:pt x="75118" y="57192"/>
                    <a:pt x="75255" y="57474"/>
                    <a:pt x="75436" y="57719"/>
                  </a:cubicBezTo>
                  <a:cubicBezTo>
                    <a:pt x="75789" y="58211"/>
                    <a:pt x="76308" y="58485"/>
                    <a:pt x="76835" y="58485"/>
                  </a:cubicBezTo>
                  <a:cubicBezTo>
                    <a:pt x="77215" y="58485"/>
                    <a:pt x="77599" y="58343"/>
                    <a:pt x="77929" y="58037"/>
                  </a:cubicBezTo>
                  <a:cubicBezTo>
                    <a:pt x="78630" y="57387"/>
                    <a:pt x="78861" y="56383"/>
                    <a:pt x="78716" y="55465"/>
                  </a:cubicBezTo>
                  <a:cubicBezTo>
                    <a:pt x="78427" y="53543"/>
                    <a:pt x="76664" y="51555"/>
                    <a:pt x="77423" y="49554"/>
                  </a:cubicBezTo>
                  <a:cubicBezTo>
                    <a:pt x="77676" y="48903"/>
                    <a:pt x="78225" y="48304"/>
                    <a:pt x="78940" y="48217"/>
                  </a:cubicBezTo>
                  <a:cubicBezTo>
                    <a:pt x="79002" y="48208"/>
                    <a:pt x="79065" y="48204"/>
                    <a:pt x="79128" y="48204"/>
                  </a:cubicBezTo>
                  <a:cubicBezTo>
                    <a:pt x="79711" y="48204"/>
                    <a:pt x="80314" y="48559"/>
                    <a:pt x="80523" y="49120"/>
                  </a:cubicBezTo>
                  <a:cubicBezTo>
                    <a:pt x="80653" y="49474"/>
                    <a:pt x="80581" y="49836"/>
                    <a:pt x="80451" y="50175"/>
                  </a:cubicBezTo>
                  <a:cubicBezTo>
                    <a:pt x="80285" y="50609"/>
                    <a:pt x="79923" y="51143"/>
                    <a:pt x="80176" y="51613"/>
                  </a:cubicBezTo>
                  <a:cubicBezTo>
                    <a:pt x="80334" y="51907"/>
                    <a:pt x="80627" y="52041"/>
                    <a:pt x="80927" y="52041"/>
                  </a:cubicBezTo>
                  <a:cubicBezTo>
                    <a:pt x="81188" y="52041"/>
                    <a:pt x="81455" y="51939"/>
                    <a:pt x="81643" y="51751"/>
                  </a:cubicBezTo>
                  <a:cubicBezTo>
                    <a:pt x="82084" y="51317"/>
                    <a:pt x="82062" y="50746"/>
                    <a:pt x="82004" y="50182"/>
                  </a:cubicBezTo>
                  <a:cubicBezTo>
                    <a:pt x="81968" y="49929"/>
                    <a:pt x="81976" y="49677"/>
                    <a:pt x="82019" y="49431"/>
                  </a:cubicBezTo>
                  <a:cubicBezTo>
                    <a:pt x="82113" y="48961"/>
                    <a:pt x="82387" y="48593"/>
                    <a:pt x="82973" y="48470"/>
                  </a:cubicBezTo>
                  <a:cubicBezTo>
                    <a:pt x="83090" y="48444"/>
                    <a:pt x="83206" y="48433"/>
                    <a:pt x="83318" y="48433"/>
                  </a:cubicBezTo>
                  <a:cubicBezTo>
                    <a:pt x="84008" y="48433"/>
                    <a:pt x="84606" y="48871"/>
                    <a:pt x="85141" y="49294"/>
                  </a:cubicBezTo>
                  <a:cubicBezTo>
                    <a:pt x="85969" y="49952"/>
                    <a:pt x="86935" y="50610"/>
                    <a:pt x="88033" y="50610"/>
                  </a:cubicBezTo>
                  <a:cubicBezTo>
                    <a:pt x="88057" y="50610"/>
                    <a:pt x="88080" y="50609"/>
                    <a:pt x="88103" y="50609"/>
                  </a:cubicBezTo>
                  <a:cubicBezTo>
                    <a:pt x="89049" y="50588"/>
                    <a:pt x="89721" y="49730"/>
                    <a:pt x="90646" y="49730"/>
                  </a:cubicBezTo>
                  <a:cubicBezTo>
                    <a:pt x="90682" y="49730"/>
                    <a:pt x="90719" y="49732"/>
                    <a:pt x="90756" y="49734"/>
                  </a:cubicBezTo>
                  <a:cubicBezTo>
                    <a:pt x="91232" y="49763"/>
                    <a:pt x="91652" y="50009"/>
                    <a:pt x="92063" y="50233"/>
                  </a:cubicBezTo>
                  <a:cubicBezTo>
                    <a:pt x="92548" y="50508"/>
                    <a:pt x="93061" y="50753"/>
                    <a:pt x="93617" y="50840"/>
                  </a:cubicBezTo>
                  <a:cubicBezTo>
                    <a:pt x="93739" y="50862"/>
                    <a:pt x="93856" y="50871"/>
                    <a:pt x="93967" y="50871"/>
                  </a:cubicBezTo>
                  <a:cubicBezTo>
                    <a:pt x="94456" y="50871"/>
                    <a:pt x="94862" y="50685"/>
                    <a:pt x="95344" y="50479"/>
                  </a:cubicBezTo>
                  <a:cubicBezTo>
                    <a:pt x="95587" y="50366"/>
                    <a:pt x="95853" y="50306"/>
                    <a:pt x="96119" y="50306"/>
                  </a:cubicBezTo>
                  <a:cubicBezTo>
                    <a:pt x="96193" y="50306"/>
                    <a:pt x="96268" y="50310"/>
                    <a:pt x="96341" y="50320"/>
                  </a:cubicBezTo>
                  <a:cubicBezTo>
                    <a:pt x="98314" y="50551"/>
                    <a:pt x="98777" y="52957"/>
                    <a:pt x="98820" y="54576"/>
                  </a:cubicBezTo>
                  <a:cubicBezTo>
                    <a:pt x="98863" y="56628"/>
                    <a:pt x="98278" y="58637"/>
                    <a:pt x="97714" y="60588"/>
                  </a:cubicBezTo>
                  <a:cubicBezTo>
                    <a:pt x="97418" y="61622"/>
                    <a:pt x="97115" y="62655"/>
                    <a:pt x="96898" y="63710"/>
                  </a:cubicBezTo>
                  <a:cubicBezTo>
                    <a:pt x="96775" y="64281"/>
                    <a:pt x="96681" y="64859"/>
                    <a:pt x="96623" y="65437"/>
                  </a:cubicBezTo>
                  <a:cubicBezTo>
                    <a:pt x="96573" y="65957"/>
                    <a:pt x="96537" y="66550"/>
                    <a:pt x="96826" y="67020"/>
                  </a:cubicBezTo>
                  <a:cubicBezTo>
                    <a:pt x="97144" y="67540"/>
                    <a:pt x="97823" y="67836"/>
                    <a:pt x="98379" y="68024"/>
                  </a:cubicBezTo>
                  <a:cubicBezTo>
                    <a:pt x="98759" y="68157"/>
                    <a:pt x="99160" y="68243"/>
                    <a:pt x="99560" y="68243"/>
                  </a:cubicBezTo>
                  <a:cubicBezTo>
                    <a:pt x="99723" y="68243"/>
                    <a:pt x="99887" y="68229"/>
                    <a:pt x="100049" y="68197"/>
                  </a:cubicBezTo>
                  <a:cubicBezTo>
                    <a:pt x="100995" y="68017"/>
                    <a:pt x="101725" y="67294"/>
                    <a:pt x="102144" y="66463"/>
                  </a:cubicBezTo>
                  <a:cubicBezTo>
                    <a:pt x="103206" y="64360"/>
                    <a:pt x="102267" y="61896"/>
                    <a:pt x="101696" y="59793"/>
                  </a:cubicBezTo>
                  <a:cubicBezTo>
                    <a:pt x="101385" y="58615"/>
                    <a:pt x="101067" y="57445"/>
                    <a:pt x="100749" y="56267"/>
                  </a:cubicBezTo>
                  <a:cubicBezTo>
                    <a:pt x="100475" y="55270"/>
                    <a:pt x="100164" y="54222"/>
                    <a:pt x="100258" y="53174"/>
                  </a:cubicBezTo>
                  <a:cubicBezTo>
                    <a:pt x="100330" y="52365"/>
                    <a:pt x="100656" y="51628"/>
                    <a:pt x="101328" y="51143"/>
                  </a:cubicBezTo>
                  <a:cubicBezTo>
                    <a:pt x="101706" y="50865"/>
                    <a:pt x="102187" y="50674"/>
                    <a:pt x="102663" y="50674"/>
                  </a:cubicBezTo>
                  <a:cubicBezTo>
                    <a:pt x="102842" y="50674"/>
                    <a:pt x="103020" y="50701"/>
                    <a:pt x="103192" y="50761"/>
                  </a:cubicBezTo>
                  <a:cubicBezTo>
                    <a:pt x="105027" y="51396"/>
                    <a:pt x="104103" y="53723"/>
                    <a:pt x="103705" y="54966"/>
                  </a:cubicBezTo>
                  <a:cubicBezTo>
                    <a:pt x="103358" y="56065"/>
                    <a:pt x="103373" y="57430"/>
                    <a:pt x="104637" y="57900"/>
                  </a:cubicBezTo>
                  <a:cubicBezTo>
                    <a:pt x="104833" y="57971"/>
                    <a:pt x="105025" y="58004"/>
                    <a:pt x="105209" y="58004"/>
                  </a:cubicBezTo>
                  <a:cubicBezTo>
                    <a:pt x="106150" y="58004"/>
                    <a:pt x="106887" y="57148"/>
                    <a:pt x="106971" y="56180"/>
                  </a:cubicBezTo>
                  <a:cubicBezTo>
                    <a:pt x="107116" y="54590"/>
                    <a:pt x="105931" y="51989"/>
                    <a:pt x="107947" y="51086"/>
                  </a:cubicBezTo>
                  <a:cubicBezTo>
                    <a:pt x="108138" y="51000"/>
                    <a:pt x="108319" y="50965"/>
                    <a:pt x="108493" y="50965"/>
                  </a:cubicBezTo>
                  <a:cubicBezTo>
                    <a:pt x="109117" y="50965"/>
                    <a:pt x="109657" y="51416"/>
                    <a:pt x="110267" y="51642"/>
                  </a:cubicBezTo>
                  <a:cubicBezTo>
                    <a:pt x="110476" y="51718"/>
                    <a:pt x="110691" y="51754"/>
                    <a:pt x="110904" y="51754"/>
                  </a:cubicBezTo>
                  <a:cubicBezTo>
                    <a:pt x="111626" y="51754"/>
                    <a:pt x="112325" y="51346"/>
                    <a:pt x="112687" y="50710"/>
                  </a:cubicBezTo>
                  <a:cubicBezTo>
                    <a:pt x="112651" y="49084"/>
                    <a:pt x="112637" y="47458"/>
                    <a:pt x="112658" y="45832"/>
                  </a:cubicBezTo>
                  <a:cubicBezTo>
                    <a:pt x="112731" y="38635"/>
                    <a:pt x="113338" y="31452"/>
                    <a:pt x="114472" y="24341"/>
                  </a:cubicBezTo>
                  <a:cubicBezTo>
                    <a:pt x="115043" y="20772"/>
                    <a:pt x="115744" y="17216"/>
                    <a:pt x="116098" y="13618"/>
                  </a:cubicBezTo>
                  <a:cubicBezTo>
                    <a:pt x="116286" y="11825"/>
                    <a:pt x="116351" y="10026"/>
                    <a:pt x="116301" y="8219"/>
                  </a:cubicBezTo>
                  <a:cubicBezTo>
                    <a:pt x="116279" y="7323"/>
                    <a:pt x="116207" y="6427"/>
                    <a:pt x="116098" y="5531"/>
                  </a:cubicBezTo>
                  <a:cubicBezTo>
                    <a:pt x="115990" y="4715"/>
                    <a:pt x="115918" y="3768"/>
                    <a:pt x="115462" y="3053"/>
                  </a:cubicBezTo>
                  <a:cubicBezTo>
                    <a:pt x="114595" y="1701"/>
                    <a:pt x="112449" y="1738"/>
                    <a:pt x="111040" y="1564"/>
                  </a:cubicBezTo>
                  <a:cubicBezTo>
                    <a:pt x="109226" y="1347"/>
                    <a:pt x="107412" y="1152"/>
                    <a:pt x="105591" y="993"/>
                  </a:cubicBezTo>
                  <a:cubicBezTo>
                    <a:pt x="102029" y="682"/>
                    <a:pt x="98459" y="480"/>
                    <a:pt x="94882" y="343"/>
                  </a:cubicBezTo>
                  <a:cubicBezTo>
                    <a:pt x="87641" y="68"/>
                    <a:pt x="80386" y="68"/>
                    <a:pt x="73138" y="47"/>
                  </a:cubicBezTo>
                  <a:cubicBezTo>
                    <a:pt x="65331" y="23"/>
                    <a:pt x="57525" y="0"/>
                    <a:pt x="49718"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2" name="Google Shape;732;p24"/>
            <p:cNvGrpSpPr/>
            <p:nvPr/>
          </p:nvGrpSpPr>
          <p:grpSpPr>
            <a:xfrm>
              <a:off x="151122" y="6693"/>
              <a:ext cx="8885686" cy="5748411"/>
              <a:chOff x="4562925" y="2021475"/>
              <a:chExt cx="2675525" cy="1749950"/>
            </a:xfrm>
          </p:grpSpPr>
          <p:sp>
            <p:nvSpPr>
              <p:cNvPr id="733" name="Google Shape;733;p24"/>
              <p:cNvSpPr/>
              <p:nvPr/>
            </p:nvSpPr>
            <p:spPr>
              <a:xfrm>
                <a:off x="7224800" y="2788775"/>
                <a:ext cx="13650" cy="56175"/>
              </a:xfrm>
              <a:custGeom>
                <a:rect b="b" l="l" r="r" t="t"/>
                <a:pathLst>
                  <a:path extrusionOk="0" h="2247" w="546">
                    <a:moveTo>
                      <a:pt x="94" y="1"/>
                    </a:moveTo>
                    <a:cubicBezTo>
                      <a:pt x="47" y="1"/>
                      <a:pt x="0" y="39"/>
                      <a:pt x="18" y="96"/>
                    </a:cubicBezTo>
                    <a:cubicBezTo>
                      <a:pt x="90" y="487"/>
                      <a:pt x="170" y="877"/>
                      <a:pt x="206" y="1274"/>
                    </a:cubicBezTo>
                    <a:cubicBezTo>
                      <a:pt x="242" y="1578"/>
                      <a:pt x="235" y="1889"/>
                      <a:pt x="300" y="2185"/>
                    </a:cubicBezTo>
                    <a:cubicBezTo>
                      <a:pt x="309" y="2228"/>
                      <a:pt x="338" y="2246"/>
                      <a:pt x="369" y="2246"/>
                    </a:cubicBezTo>
                    <a:cubicBezTo>
                      <a:pt x="411" y="2246"/>
                      <a:pt x="458" y="2213"/>
                      <a:pt x="466" y="2163"/>
                    </a:cubicBezTo>
                    <a:cubicBezTo>
                      <a:pt x="545" y="1506"/>
                      <a:pt x="357" y="682"/>
                      <a:pt x="170" y="53"/>
                    </a:cubicBezTo>
                    <a:cubicBezTo>
                      <a:pt x="155" y="16"/>
                      <a:pt x="125" y="1"/>
                      <a:pt x="94"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4"/>
              <p:cNvSpPr/>
              <p:nvPr/>
            </p:nvSpPr>
            <p:spPr>
              <a:xfrm>
                <a:off x="7221625" y="2813975"/>
                <a:ext cx="4525" cy="28850"/>
              </a:xfrm>
              <a:custGeom>
                <a:rect b="b" l="l" r="r" t="t"/>
                <a:pathLst>
                  <a:path extrusionOk="0" h="1154" w="181">
                    <a:moveTo>
                      <a:pt x="91" y="1"/>
                    </a:moveTo>
                    <a:cubicBezTo>
                      <a:pt x="56" y="1"/>
                      <a:pt x="22" y="24"/>
                      <a:pt x="22" y="71"/>
                    </a:cubicBezTo>
                    <a:cubicBezTo>
                      <a:pt x="15" y="404"/>
                      <a:pt x="8" y="736"/>
                      <a:pt x="0" y="1061"/>
                    </a:cubicBezTo>
                    <a:cubicBezTo>
                      <a:pt x="0" y="1123"/>
                      <a:pt x="45" y="1153"/>
                      <a:pt x="91" y="1153"/>
                    </a:cubicBezTo>
                    <a:cubicBezTo>
                      <a:pt x="136" y="1153"/>
                      <a:pt x="181" y="1123"/>
                      <a:pt x="181" y="1061"/>
                    </a:cubicBezTo>
                    <a:cubicBezTo>
                      <a:pt x="174" y="736"/>
                      <a:pt x="166" y="404"/>
                      <a:pt x="159" y="71"/>
                    </a:cubicBezTo>
                    <a:cubicBezTo>
                      <a:pt x="159" y="24"/>
                      <a:pt x="125" y="1"/>
                      <a:pt x="91"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4"/>
              <p:cNvSpPr/>
              <p:nvPr/>
            </p:nvSpPr>
            <p:spPr>
              <a:xfrm>
                <a:off x="7119725" y="3351400"/>
                <a:ext cx="86375" cy="86425"/>
              </a:xfrm>
              <a:custGeom>
                <a:rect b="b" l="l" r="r" t="t"/>
                <a:pathLst>
                  <a:path extrusionOk="0" h="3457" w="3455">
                    <a:moveTo>
                      <a:pt x="774" y="0"/>
                    </a:moveTo>
                    <a:cubicBezTo>
                      <a:pt x="1" y="470"/>
                      <a:pt x="232" y="2002"/>
                      <a:pt x="644" y="2616"/>
                    </a:cubicBezTo>
                    <a:cubicBezTo>
                      <a:pt x="926" y="3045"/>
                      <a:pt x="1508" y="3456"/>
                      <a:pt x="2060" y="3456"/>
                    </a:cubicBezTo>
                    <a:cubicBezTo>
                      <a:pt x="2299" y="3456"/>
                      <a:pt x="2532" y="3379"/>
                      <a:pt x="2732" y="3194"/>
                    </a:cubicBezTo>
                    <a:cubicBezTo>
                      <a:pt x="3455" y="2515"/>
                      <a:pt x="2147" y="1864"/>
                      <a:pt x="1858" y="1315"/>
                    </a:cubicBezTo>
                    <a:cubicBezTo>
                      <a:pt x="1721" y="1062"/>
                      <a:pt x="1735" y="846"/>
                      <a:pt x="1800" y="571"/>
                    </a:cubicBezTo>
                    <a:cubicBezTo>
                      <a:pt x="1921" y="63"/>
                      <a:pt x="1623" y="12"/>
                      <a:pt x="1281" y="12"/>
                    </a:cubicBezTo>
                    <a:cubicBezTo>
                      <a:pt x="1196" y="12"/>
                      <a:pt x="1107" y="15"/>
                      <a:pt x="1022" y="15"/>
                    </a:cubicBezTo>
                    <a:cubicBezTo>
                      <a:pt x="939" y="15"/>
                      <a:pt x="860" y="12"/>
                      <a:pt x="788"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4"/>
              <p:cNvSpPr/>
              <p:nvPr/>
            </p:nvSpPr>
            <p:spPr>
              <a:xfrm>
                <a:off x="7183175" y="3129775"/>
                <a:ext cx="29000" cy="15675"/>
              </a:xfrm>
              <a:custGeom>
                <a:rect b="b" l="l" r="r" t="t"/>
                <a:pathLst>
                  <a:path extrusionOk="0" h="627" w="1160">
                    <a:moveTo>
                      <a:pt x="108" y="1"/>
                    </a:moveTo>
                    <a:cubicBezTo>
                      <a:pt x="43" y="1"/>
                      <a:pt x="1" y="83"/>
                      <a:pt x="64" y="121"/>
                    </a:cubicBezTo>
                    <a:cubicBezTo>
                      <a:pt x="353" y="295"/>
                      <a:pt x="657" y="447"/>
                      <a:pt x="946" y="613"/>
                    </a:cubicBezTo>
                    <a:cubicBezTo>
                      <a:pt x="963" y="622"/>
                      <a:pt x="981" y="626"/>
                      <a:pt x="997" y="626"/>
                    </a:cubicBezTo>
                    <a:cubicBezTo>
                      <a:pt x="1095" y="626"/>
                      <a:pt x="1159" y="482"/>
                      <a:pt x="1054" y="432"/>
                    </a:cubicBezTo>
                    <a:cubicBezTo>
                      <a:pt x="743" y="288"/>
                      <a:pt x="447" y="136"/>
                      <a:pt x="136" y="6"/>
                    </a:cubicBezTo>
                    <a:cubicBezTo>
                      <a:pt x="127" y="2"/>
                      <a:pt x="117" y="1"/>
                      <a:pt x="108"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4"/>
              <p:cNvSpPr/>
              <p:nvPr/>
            </p:nvSpPr>
            <p:spPr>
              <a:xfrm>
                <a:off x="7136175" y="3467725"/>
                <a:ext cx="49150" cy="44650"/>
              </a:xfrm>
              <a:custGeom>
                <a:rect b="b" l="l" r="r" t="t"/>
                <a:pathLst>
                  <a:path extrusionOk="0" h="1786" w="1966">
                    <a:moveTo>
                      <a:pt x="810" y="1"/>
                    </a:moveTo>
                    <a:cubicBezTo>
                      <a:pt x="362" y="160"/>
                      <a:pt x="0" y="630"/>
                      <a:pt x="145" y="1128"/>
                    </a:cubicBezTo>
                    <a:cubicBezTo>
                      <a:pt x="253" y="1507"/>
                      <a:pt x="611" y="1785"/>
                      <a:pt x="994" y="1785"/>
                    </a:cubicBezTo>
                    <a:cubicBezTo>
                      <a:pt x="1072" y="1785"/>
                      <a:pt x="1151" y="1774"/>
                      <a:pt x="1229" y="1750"/>
                    </a:cubicBezTo>
                    <a:cubicBezTo>
                      <a:pt x="1727" y="1598"/>
                      <a:pt x="1966" y="1020"/>
                      <a:pt x="1720" y="550"/>
                    </a:cubicBezTo>
                    <a:cubicBezTo>
                      <a:pt x="1525" y="232"/>
                      <a:pt x="1185" y="23"/>
                      <a:pt x="810"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4"/>
              <p:cNvSpPr/>
              <p:nvPr/>
            </p:nvSpPr>
            <p:spPr>
              <a:xfrm>
                <a:off x="7150075" y="3137500"/>
                <a:ext cx="56050" cy="16150"/>
              </a:xfrm>
              <a:custGeom>
                <a:rect b="b" l="l" r="r" t="t"/>
                <a:pathLst>
                  <a:path extrusionOk="0" h="646" w="2242">
                    <a:moveTo>
                      <a:pt x="694" y="0"/>
                    </a:moveTo>
                    <a:cubicBezTo>
                      <a:pt x="492" y="0"/>
                      <a:pt x="1" y="7"/>
                      <a:pt x="95" y="333"/>
                    </a:cubicBezTo>
                    <a:cubicBezTo>
                      <a:pt x="104" y="362"/>
                      <a:pt x="128" y="375"/>
                      <a:pt x="152" y="375"/>
                    </a:cubicBezTo>
                    <a:cubicBezTo>
                      <a:pt x="181" y="375"/>
                      <a:pt x="210" y="354"/>
                      <a:pt x="210" y="318"/>
                    </a:cubicBezTo>
                    <a:cubicBezTo>
                      <a:pt x="216" y="215"/>
                      <a:pt x="362" y="182"/>
                      <a:pt x="543" y="182"/>
                    </a:cubicBezTo>
                    <a:cubicBezTo>
                      <a:pt x="818" y="182"/>
                      <a:pt x="1174" y="257"/>
                      <a:pt x="1244" y="275"/>
                    </a:cubicBezTo>
                    <a:cubicBezTo>
                      <a:pt x="1540" y="354"/>
                      <a:pt x="1786" y="499"/>
                      <a:pt x="2053" y="636"/>
                    </a:cubicBezTo>
                    <a:cubicBezTo>
                      <a:pt x="2067" y="643"/>
                      <a:pt x="2082" y="646"/>
                      <a:pt x="2095" y="646"/>
                    </a:cubicBezTo>
                    <a:cubicBezTo>
                      <a:pt x="2183" y="646"/>
                      <a:pt x="2242" y="518"/>
                      <a:pt x="2154" y="455"/>
                    </a:cubicBezTo>
                    <a:cubicBezTo>
                      <a:pt x="1757" y="145"/>
                      <a:pt x="1200" y="7"/>
                      <a:pt x="694"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4"/>
              <p:cNvSpPr/>
              <p:nvPr/>
            </p:nvSpPr>
            <p:spPr>
              <a:xfrm>
                <a:off x="7073825" y="3291300"/>
                <a:ext cx="31475" cy="14400"/>
              </a:xfrm>
              <a:custGeom>
                <a:rect b="b" l="l" r="r" t="t"/>
                <a:pathLst>
                  <a:path extrusionOk="0" h="576" w="1259">
                    <a:moveTo>
                      <a:pt x="98" y="0"/>
                    </a:moveTo>
                    <a:cubicBezTo>
                      <a:pt x="45" y="0"/>
                      <a:pt x="0" y="63"/>
                      <a:pt x="45" y="113"/>
                    </a:cubicBezTo>
                    <a:cubicBezTo>
                      <a:pt x="326" y="410"/>
                      <a:pt x="717" y="576"/>
                      <a:pt x="1121" y="576"/>
                    </a:cubicBezTo>
                    <a:cubicBezTo>
                      <a:pt x="1256" y="576"/>
                      <a:pt x="1258" y="359"/>
                      <a:pt x="1128" y="359"/>
                    </a:cubicBezTo>
                    <a:cubicBezTo>
                      <a:pt x="1126" y="359"/>
                      <a:pt x="1123" y="359"/>
                      <a:pt x="1121" y="359"/>
                    </a:cubicBezTo>
                    <a:cubicBezTo>
                      <a:pt x="1094" y="361"/>
                      <a:pt x="1067" y="362"/>
                      <a:pt x="1040" y="362"/>
                    </a:cubicBezTo>
                    <a:cubicBezTo>
                      <a:pt x="708" y="362"/>
                      <a:pt x="393" y="240"/>
                      <a:pt x="146" y="19"/>
                    </a:cubicBezTo>
                    <a:cubicBezTo>
                      <a:pt x="131" y="6"/>
                      <a:pt x="114" y="0"/>
                      <a:pt x="98"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4"/>
              <p:cNvSpPr/>
              <p:nvPr/>
            </p:nvSpPr>
            <p:spPr>
              <a:xfrm>
                <a:off x="7053725" y="3290700"/>
                <a:ext cx="35125" cy="25900"/>
              </a:xfrm>
              <a:custGeom>
                <a:rect b="b" l="l" r="r" t="t"/>
                <a:pathLst>
                  <a:path extrusionOk="0" h="1036" w="1405">
                    <a:moveTo>
                      <a:pt x="84" y="1"/>
                    </a:moveTo>
                    <a:cubicBezTo>
                      <a:pt x="43" y="1"/>
                      <a:pt x="0" y="35"/>
                      <a:pt x="17" y="87"/>
                    </a:cubicBezTo>
                    <a:cubicBezTo>
                      <a:pt x="138" y="607"/>
                      <a:pt x="640" y="1035"/>
                      <a:pt x="1177" y="1035"/>
                    </a:cubicBezTo>
                    <a:cubicBezTo>
                      <a:pt x="1221" y="1035"/>
                      <a:pt x="1266" y="1032"/>
                      <a:pt x="1311" y="1026"/>
                    </a:cubicBezTo>
                    <a:cubicBezTo>
                      <a:pt x="1405" y="1012"/>
                      <a:pt x="1383" y="867"/>
                      <a:pt x="1289" y="867"/>
                    </a:cubicBezTo>
                    <a:cubicBezTo>
                      <a:pt x="762" y="846"/>
                      <a:pt x="314" y="571"/>
                      <a:pt x="148" y="51"/>
                    </a:cubicBezTo>
                    <a:cubicBezTo>
                      <a:pt x="139" y="16"/>
                      <a:pt x="112" y="1"/>
                      <a:pt x="84"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4"/>
              <p:cNvSpPr/>
              <p:nvPr/>
            </p:nvSpPr>
            <p:spPr>
              <a:xfrm>
                <a:off x="6950625" y="3696150"/>
                <a:ext cx="53675" cy="61175"/>
              </a:xfrm>
              <a:custGeom>
                <a:rect b="b" l="l" r="r" t="t"/>
                <a:pathLst>
                  <a:path extrusionOk="0" h="2447" w="2147">
                    <a:moveTo>
                      <a:pt x="1398" y="1"/>
                    </a:moveTo>
                    <a:cubicBezTo>
                      <a:pt x="1387" y="1"/>
                      <a:pt x="1376" y="2"/>
                      <a:pt x="1367" y="5"/>
                    </a:cubicBezTo>
                    <a:cubicBezTo>
                      <a:pt x="1150" y="85"/>
                      <a:pt x="1099" y="352"/>
                      <a:pt x="1099" y="525"/>
                    </a:cubicBezTo>
                    <a:cubicBezTo>
                      <a:pt x="1099" y="663"/>
                      <a:pt x="1063" y="800"/>
                      <a:pt x="998" y="923"/>
                    </a:cubicBezTo>
                    <a:cubicBezTo>
                      <a:pt x="810" y="1241"/>
                      <a:pt x="449" y="1385"/>
                      <a:pt x="203" y="1653"/>
                    </a:cubicBezTo>
                    <a:cubicBezTo>
                      <a:pt x="8" y="1790"/>
                      <a:pt x="1" y="1949"/>
                      <a:pt x="174" y="2137"/>
                    </a:cubicBezTo>
                    <a:cubicBezTo>
                      <a:pt x="168" y="2346"/>
                      <a:pt x="231" y="2446"/>
                      <a:pt x="364" y="2446"/>
                    </a:cubicBezTo>
                    <a:cubicBezTo>
                      <a:pt x="391" y="2446"/>
                      <a:pt x="422" y="2442"/>
                      <a:pt x="456" y="2433"/>
                    </a:cubicBezTo>
                    <a:cubicBezTo>
                      <a:pt x="483" y="2439"/>
                      <a:pt x="510" y="2442"/>
                      <a:pt x="537" y="2442"/>
                    </a:cubicBezTo>
                    <a:cubicBezTo>
                      <a:pt x="697" y="2442"/>
                      <a:pt x="856" y="2342"/>
                      <a:pt x="998" y="2274"/>
                    </a:cubicBezTo>
                    <a:cubicBezTo>
                      <a:pt x="1237" y="2158"/>
                      <a:pt x="1453" y="2014"/>
                      <a:pt x="1656" y="1841"/>
                    </a:cubicBezTo>
                    <a:cubicBezTo>
                      <a:pt x="2147" y="1349"/>
                      <a:pt x="1887" y="670"/>
                      <a:pt x="1677" y="121"/>
                    </a:cubicBezTo>
                    <a:cubicBezTo>
                      <a:pt x="1583" y="58"/>
                      <a:pt x="1473" y="1"/>
                      <a:pt x="1398"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4"/>
              <p:cNvSpPr/>
              <p:nvPr/>
            </p:nvSpPr>
            <p:spPr>
              <a:xfrm>
                <a:off x="6851100" y="3622375"/>
                <a:ext cx="101175" cy="95300"/>
              </a:xfrm>
              <a:custGeom>
                <a:rect b="b" l="l" r="r" t="t"/>
                <a:pathLst>
                  <a:path extrusionOk="0" h="3812" w="4047">
                    <a:moveTo>
                      <a:pt x="2704" y="757"/>
                    </a:moveTo>
                    <a:cubicBezTo>
                      <a:pt x="2713" y="757"/>
                      <a:pt x="2723" y="760"/>
                      <a:pt x="2732" y="766"/>
                    </a:cubicBezTo>
                    <a:cubicBezTo>
                      <a:pt x="3136" y="1005"/>
                      <a:pt x="3541" y="1583"/>
                      <a:pt x="3425" y="2082"/>
                    </a:cubicBezTo>
                    <a:cubicBezTo>
                      <a:pt x="3415" y="2114"/>
                      <a:pt x="3386" y="2130"/>
                      <a:pt x="3357" y="2130"/>
                    </a:cubicBezTo>
                    <a:cubicBezTo>
                      <a:pt x="3328" y="2130"/>
                      <a:pt x="3299" y="2114"/>
                      <a:pt x="3288" y="2082"/>
                    </a:cubicBezTo>
                    <a:cubicBezTo>
                      <a:pt x="3223" y="1850"/>
                      <a:pt x="3216" y="1619"/>
                      <a:pt x="3107" y="1395"/>
                    </a:cubicBezTo>
                    <a:cubicBezTo>
                      <a:pt x="2999" y="1186"/>
                      <a:pt x="2847" y="998"/>
                      <a:pt x="2667" y="846"/>
                    </a:cubicBezTo>
                    <a:cubicBezTo>
                      <a:pt x="2625" y="816"/>
                      <a:pt x="2662" y="757"/>
                      <a:pt x="2704" y="757"/>
                    </a:cubicBezTo>
                    <a:close/>
                    <a:moveTo>
                      <a:pt x="2719" y="1376"/>
                    </a:moveTo>
                    <a:cubicBezTo>
                      <a:pt x="2739" y="1376"/>
                      <a:pt x="2759" y="1387"/>
                      <a:pt x="2768" y="1410"/>
                    </a:cubicBezTo>
                    <a:cubicBezTo>
                      <a:pt x="2869" y="1677"/>
                      <a:pt x="2970" y="1944"/>
                      <a:pt x="3071" y="2212"/>
                    </a:cubicBezTo>
                    <a:cubicBezTo>
                      <a:pt x="3093" y="2264"/>
                      <a:pt x="3049" y="2301"/>
                      <a:pt x="3004" y="2301"/>
                    </a:cubicBezTo>
                    <a:cubicBezTo>
                      <a:pt x="2975" y="2301"/>
                      <a:pt x="2945" y="2285"/>
                      <a:pt x="2934" y="2248"/>
                    </a:cubicBezTo>
                    <a:cubicBezTo>
                      <a:pt x="2847" y="1981"/>
                      <a:pt x="2761" y="1706"/>
                      <a:pt x="2674" y="1439"/>
                    </a:cubicBezTo>
                    <a:cubicBezTo>
                      <a:pt x="2661" y="1400"/>
                      <a:pt x="2689" y="1376"/>
                      <a:pt x="2719" y="1376"/>
                    </a:cubicBezTo>
                    <a:close/>
                    <a:moveTo>
                      <a:pt x="1272" y="1"/>
                    </a:moveTo>
                    <a:cubicBezTo>
                      <a:pt x="419" y="456"/>
                      <a:pt x="0" y="1590"/>
                      <a:pt x="174" y="2515"/>
                    </a:cubicBezTo>
                    <a:cubicBezTo>
                      <a:pt x="338" y="3355"/>
                      <a:pt x="1068" y="3812"/>
                      <a:pt x="1847" y="3812"/>
                    </a:cubicBezTo>
                    <a:cubicBezTo>
                      <a:pt x="2060" y="3812"/>
                      <a:pt x="2276" y="3777"/>
                      <a:pt x="2486" y="3708"/>
                    </a:cubicBezTo>
                    <a:cubicBezTo>
                      <a:pt x="3483" y="3382"/>
                      <a:pt x="4047" y="2327"/>
                      <a:pt x="3765" y="1316"/>
                    </a:cubicBezTo>
                    <a:cubicBezTo>
                      <a:pt x="3523" y="459"/>
                      <a:pt x="2778" y="22"/>
                      <a:pt x="1969" y="22"/>
                    </a:cubicBezTo>
                    <a:cubicBezTo>
                      <a:pt x="1788" y="22"/>
                      <a:pt x="1605" y="44"/>
                      <a:pt x="1424" y="87"/>
                    </a:cubicBezTo>
                    <a:cubicBezTo>
                      <a:pt x="1414" y="89"/>
                      <a:pt x="1404" y="90"/>
                      <a:pt x="1395" y="90"/>
                    </a:cubicBezTo>
                    <a:cubicBezTo>
                      <a:pt x="1339" y="90"/>
                      <a:pt x="1284" y="56"/>
                      <a:pt x="1272"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4"/>
              <p:cNvSpPr/>
              <p:nvPr/>
            </p:nvSpPr>
            <p:spPr>
              <a:xfrm>
                <a:off x="6916725" y="3641300"/>
                <a:ext cx="22900" cy="34350"/>
              </a:xfrm>
              <a:custGeom>
                <a:rect b="b" l="l" r="r" t="t"/>
                <a:pathLst>
                  <a:path extrusionOk="0" h="1374" w="916">
                    <a:moveTo>
                      <a:pt x="79" y="0"/>
                    </a:moveTo>
                    <a:cubicBezTo>
                      <a:pt x="37" y="0"/>
                      <a:pt x="0" y="59"/>
                      <a:pt x="42" y="89"/>
                    </a:cubicBezTo>
                    <a:cubicBezTo>
                      <a:pt x="222" y="241"/>
                      <a:pt x="374" y="429"/>
                      <a:pt x="482" y="638"/>
                    </a:cubicBezTo>
                    <a:cubicBezTo>
                      <a:pt x="591" y="862"/>
                      <a:pt x="598" y="1093"/>
                      <a:pt x="663" y="1325"/>
                    </a:cubicBezTo>
                    <a:cubicBezTo>
                      <a:pt x="674" y="1357"/>
                      <a:pt x="703" y="1373"/>
                      <a:pt x="732" y="1373"/>
                    </a:cubicBezTo>
                    <a:cubicBezTo>
                      <a:pt x="761" y="1373"/>
                      <a:pt x="790" y="1357"/>
                      <a:pt x="800" y="1325"/>
                    </a:cubicBezTo>
                    <a:cubicBezTo>
                      <a:pt x="916" y="826"/>
                      <a:pt x="511" y="248"/>
                      <a:pt x="107" y="9"/>
                    </a:cubicBezTo>
                    <a:cubicBezTo>
                      <a:pt x="98" y="3"/>
                      <a:pt x="88" y="0"/>
                      <a:pt x="79"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4"/>
              <p:cNvSpPr/>
              <p:nvPr/>
            </p:nvSpPr>
            <p:spPr>
              <a:xfrm>
                <a:off x="6917600" y="3656775"/>
                <a:ext cx="10850" cy="23175"/>
              </a:xfrm>
              <a:custGeom>
                <a:rect b="b" l="l" r="r" t="t"/>
                <a:pathLst>
                  <a:path extrusionOk="0" h="927" w="434">
                    <a:moveTo>
                      <a:pt x="59" y="0"/>
                    </a:moveTo>
                    <a:cubicBezTo>
                      <a:pt x="29" y="0"/>
                      <a:pt x="1" y="24"/>
                      <a:pt x="14" y="63"/>
                    </a:cubicBezTo>
                    <a:cubicBezTo>
                      <a:pt x="101" y="337"/>
                      <a:pt x="187" y="605"/>
                      <a:pt x="274" y="879"/>
                    </a:cubicBezTo>
                    <a:cubicBezTo>
                      <a:pt x="285" y="912"/>
                      <a:pt x="313" y="926"/>
                      <a:pt x="341" y="926"/>
                    </a:cubicBezTo>
                    <a:cubicBezTo>
                      <a:pt x="387" y="926"/>
                      <a:pt x="434" y="889"/>
                      <a:pt x="411" y="836"/>
                    </a:cubicBezTo>
                    <a:cubicBezTo>
                      <a:pt x="310" y="568"/>
                      <a:pt x="209" y="301"/>
                      <a:pt x="108" y="34"/>
                    </a:cubicBezTo>
                    <a:cubicBezTo>
                      <a:pt x="99" y="11"/>
                      <a:pt x="79" y="0"/>
                      <a:pt x="59"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4"/>
              <p:cNvSpPr/>
              <p:nvPr/>
            </p:nvSpPr>
            <p:spPr>
              <a:xfrm>
                <a:off x="6898150" y="3543900"/>
                <a:ext cx="37875" cy="23075"/>
              </a:xfrm>
              <a:custGeom>
                <a:rect b="b" l="l" r="r" t="t"/>
                <a:pathLst>
                  <a:path extrusionOk="0" h="923" w="1515">
                    <a:moveTo>
                      <a:pt x="93" y="1"/>
                    </a:moveTo>
                    <a:cubicBezTo>
                      <a:pt x="47" y="1"/>
                      <a:pt x="0" y="53"/>
                      <a:pt x="33" y="97"/>
                    </a:cubicBezTo>
                    <a:cubicBezTo>
                      <a:pt x="337" y="560"/>
                      <a:pt x="828" y="863"/>
                      <a:pt x="1377" y="921"/>
                    </a:cubicBezTo>
                    <a:cubicBezTo>
                      <a:pt x="1384" y="922"/>
                      <a:pt x="1391" y="923"/>
                      <a:pt x="1397" y="923"/>
                    </a:cubicBezTo>
                    <a:cubicBezTo>
                      <a:pt x="1502" y="923"/>
                      <a:pt x="1515" y="761"/>
                      <a:pt x="1399" y="740"/>
                    </a:cubicBezTo>
                    <a:cubicBezTo>
                      <a:pt x="893" y="646"/>
                      <a:pt x="467" y="430"/>
                      <a:pt x="134" y="18"/>
                    </a:cubicBezTo>
                    <a:cubicBezTo>
                      <a:pt x="122" y="6"/>
                      <a:pt x="108" y="1"/>
                      <a:pt x="93"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4"/>
              <p:cNvSpPr/>
              <p:nvPr/>
            </p:nvSpPr>
            <p:spPr>
              <a:xfrm>
                <a:off x="6859400" y="2241350"/>
                <a:ext cx="38500" cy="6075"/>
              </a:xfrm>
              <a:custGeom>
                <a:rect b="b" l="l" r="r" t="t"/>
                <a:pathLst>
                  <a:path extrusionOk="0" h="243" w="1540">
                    <a:moveTo>
                      <a:pt x="1147" y="0"/>
                    </a:moveTo>
                    <a:cubicBezTo>
                      <a:pt x="806" y="0"/>
                      <a:pt x="462" y="21"/>
                      <a:pt x="123" y="33"/>
                    </a:cubicBezTo>
                    <a:cubicBezTo>
                      <a:pt x="1" y="33"/>
                      <a:pt x="1" y="214"/>
                      <a:pt x="123" y="214"/>
                    </a:cubicBezTo>
                    <a:cubicBezTo>
                      <a:pt x="448" y="219"/>
                      <a:pt x="777" y="242"/>
                      <a:pt x="1103" y="242"/>
                    </a:cubicBezTo>
                    <a:cubicBezTo>
                      <a:pt x="1198" y="242"/>
                      <a:pt x="1293" y="240"/>
                      <a:pt x="1388" y="235"/>
                    </a:cubicBezTo>
                    <a:cubicBezTo>
                      <a:pt x="1540" y="235"/>
                      <a:pt x="1540" y="4"/>
                      <a:pt x="1388" y="4"/>
                    </a:cubicBezTo>
                    <a:cubicBezTo>
                      <a:pt x="1308" y="1"/>
                      <a:pt x="1228" y="0"/>
                      <a:pt x="1147"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4"/>
              <p:cNvSpPr/>
              <p:nvPr/>
            </p:nvSpPr>
            <p:spPr>
              <a:xfrm>
                <a:off x="6884500" y="3533100"/>
                <a:ext cx="28050" cy="36425"/>
              </a:xfrm>
              <a:custGeom>
                <a:rect b="b" l="l" r="r" t="t"/>
                <a:pathLst>
                  <a:path extrusionOk="0" h="1457" w="1122">
                    <a:moveTo>
                      <a:pt x="121" y="1"/>
                    </a:moveTo>
                    <a:cubicBezTo>
                      <a:pt x="104" y="1"/>
                      <a:pt x="84" y="12"/>
                      <a:pt x="80" y="31"/>
                    </a:cubicBezTo>
                    <a:cubicBezTo>
                      <a:pt x="1" y="638"/>
                      <a:pt x="377" y="1324"/>
                      <a:pt x="998" y="1454"/>
                    </a:cubicBezTo>
                    <a:cubicBezTo>
                      <a:pt x="1005" y="1456"/>
                      <a:pt x="1012" y="1457"/>
                      <a:pt x="1018" y="1457"/>
                    </a:cubicBezTo>
                    <a:cubicBezTo>
                      <a:pt x="1097" y="1457"/>
                      <a:pt x="1122" y="1336"/>
                      <a:pt x="1042" y="1310"/>
                    </a:cubicBezTo>
                    <a:cubicBezTo>
                      <a:pt x="492" y="1100"/>
                      <a:pt x="102" y="645"/>
                      <a:pt x="146" y="31"/>
                    </a:cubicBezTo>
                    <a:cubicBezTo>
                      <a:pt x="149" y="10"/>
                      <a:pt x="136" y="1"/>
                      <a:pt x="121"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4"/>
              <p:cNvSpPr/>
              <p:nvPr/>
            </p:nvSpPr>
            <p:spPr>
              <a:xfrm>
                <a:off x="6828375" y="3182125"/>
                <a:ext cx="55400" cy="51075"/>
              </a:xfrm>
              <a:custGeom>
                <a:rect b="b" l="l" r="r" t="t"/>
                <a:pathLst>
                  <a:path extrusionOk="0" h="2043" w="2216">
                    <a:moveTo>
                      <a:pt x="1010" y="0"/>
                    </a:moveTo>
                    <a:cubicBezTo>
                      <a:pt x="656" y="260"/>
                      <a:pt x="288" y="557"/>
                      <a:pt x="165" y="997"/>
                    </a:cubicBezTo>
                    <a:cubicBezTo>
                      <a:pt x="0" y="1559"/>
                      <a:pt x="310" y="2042"/>
                      <a:pt x="878" y="2042"/>
                    </a:cubicBezTo>
                    <a:cubicBezTo>
                      <a:pt x="909" y="2042"/>
                      <a:pt x="941" y="2041"/>
                      <a:pt x="974" y="2038"/>
                    </a:cubicBezTo>
                    <a:cubicBezTo>
                      <a:pt x="1509" y="1995"/>
                      <a:pt x="2065" y="1575"/>
                      <a:pt x="2138" y="1033"/>
                    </a:cubicBezTo>
                    <a:cubicBezTo>
                      <a:pt x="2216" y="499"/>
                      <a:pt x="1800" y="41"/>
                      <a:pt x="1283" y="41"/>
                    </a:cubicBezTo>
                    <a:cubicBezTo>
                      <a:pt x="1227" y="41"/>
                      <a:pt x="1170" y="47"/>
                      <a:pt x="1111" y="58"/>
                    </a:cubicBezTo>
                    <a:cubicBezTo>
                      <a:pt x="1106" y="59"/>
                      <a:pt x="1100" y="59"/>
                      <a:pt x="1095" y="59"/>
                    </a:cubicBezTo>
                    <a:cubicBezTo>
                      <a:pt x="1058" y="59"/>
                      <a:pt x="1023" y="38"/>
                      <a:pt x="1010"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4"/>
              <p:cNvSpPr/>
              <p:nvPr/>
            </p:nvSpPr>
            <p:spPr>
              <a:xfrm>
                <a:off x="6828575" y="2254025"/>
                <a:ext cx="65450" cy="16500"/>
              </a:xfrm>
              <a:custGeom>
                <a:rect b="b" l="l" r="r" t="t"/>
                <a:pathLst>
                  <a:path extrusionOk="0" h="660" w="2618">
                    <a:moveTo>
                      <a:pt x="2475" y="1"/>
                    </a:moveTo>
                    <a:cubicBezTo>
                      <a:pt x="2457" y="1"/>
                      <a:pt x="2438" y="6"/>
                      <a:pt x="2419" y="17"/>
                    </a:cubicBezTo>
                    <a:cubicBezTo>
                      <a:pt x="1958" y="294"/>
                      <a:pt x="1485" y="450"/>
                      <a:pt x="994" y="450"/>
                    </a:cubicBezTo>
                    <a:cubicBezTo>
                      <a:pt x="714" y="450"/>
                      <a:pt x="428" y="399"/>
                      <a:pt x="135" y="292"/>
                    </a:cubicBezTo>
                    <a:cubicBezTo>
                      <a:pt x="125" y="288"/>
                      <a:pt x="115" y="287"/>
                      <a:pt x="106" y="287"/>
                    </a:cubicBezTo>
                    <a:cubicBezTo>
                      <a:pt x="27" y="287"/>
                      <a:pt x="0" y="419"/>
                      <a:pt x="85" y="458"/>
                    </a:cubicBezTo>
                    <a:cubicBezTo>
                      <a:pt x="405" y="590"/>
                      <a:pt x="756" y="659"/>
                      <a:pt x="1106" y="659"/>
                    </a:cubicBezTo>
                    <a:cubicBezTo>
                      <a:pt x="1614" y="659"/>
                      <a:pt x="2120" y="513"/>
                      <a:pt x="2527" y="205"/>
                    </a:cubicBezTo>
                    <a:cubicBezTo>
                      <a:pt x="2618" y="138"/>
                      <a:pt x="2566" y="1"/>
                      <a:pt x="2475"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4"/>
              <p:cNvSpPr/>
              <p:nvPr/>
            </p:nvSpPr>
            <p:spPr>
              <a:xfrm>
                <a:off x="6800675" y="3252025"/>
                <a:ext cx="24050" cy="21525"/>
              </a:xfrm>
              <a:custGeom>
                <a:rect b="b" l="l" r="r" t="t"/>
                <a:pathLst>
                  <a:path extrusionOk="0" h="861" w="962">
                    <a:moveTo>
                      <a:pt x="471" y="1"/>
                    </a:moveTo>
                    <a:lnTo>
                      <a:pt x="471" y="1"/>
                    </a:lnTo>
                    <a:cubicBezTo>
                      <a:pt x="449" y="22"/>
                      <a:pt x="427" y="37"/>
                      <a:pt x="391" y="44"/>
                    </a:cubicBezTo>
                    <a:cubicBezTo>
                      <a:pt x="167" y="80"/>
                      <a:pt x="1" y="275"/>
                      <a:pt x="8" y="499"/>
                    </a:cubicBezTo>
                    <a:cubicBezTo>
                      <a:pt x="15" y="731"/>
                      <a:pt x="211" y="861"/>
                      <a:pt x="420" y="861"/>
                    </a:cubicBezTo>
                    <a:cubicBezTo>
                      <a:pt x="423" y="861"/>
                      <a:pt x="425" y="861"/>
                      <a:pt x="428" y="861"/>
                    </a:cubicBezTo>
                    <a:cubicBezTo>
                      <a:pt x="962" y="861"/>
                      <a:pt x="938" y="123"/>
                      <a:pt x="471"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4"/>
              <p:cNvSpPr/>
              <p:nvPr/>
            </p:nvSpPr>
            <p:spPr>
              <a:xfrm>
                <a:off x="6587250" y="3082550"/>
                <a:ext cx="32550" cy="20175"/>
              </a:xfrm>
              <a:custGeom>
                <a:rect b="b" l="l" r="r" t="t"/>
                <a:pathLst>
                  <a:path extrusionOk="0" h="807" w="1302">
                    <a:moveTo>
                      <a:pt x="85" y="0"/>
                    </a:moveTo>
                    <a:cubicBezTo>
                      <a:pt x="22" y="0"/>
                      <a:pt x="1" y="97"/>
                      <a:pt x="69" y="117"/>
                    </a:cubicBezTo>
                    <a:cubicBezTo>
                      <a:pt x="264" y="189"/>
                      <a:pt x="445" y="276"/>
                      <a:pt x="625" y="392"/>
                    </a:cubicBezTo>
                    <a:cubicBezTo>
                      <a:pt x="791" y="507"/>
                      <a:pt x="943" y="637"/>
                      <a:pt x="1095" y="782"/>
                    </a:cubicBezTo>
                    <a:cubicBezTo>
                      <a:pt x="1115" y="799"/>
                      <a:pt x="1137" y="807"/>
                      <a:pt x="1159" y="807"/>
                    </a:cubicBezTo>
                    <a:cubicBezTo>
                      <a:pt x="1235" y="807"/>
                      <a:pt x="1302" y="711"/>
                      <a:pt x="1239" y="637"/>
                    </a:cubicBezTo>
                    <a:cubicBezTo>
                      <a:pt x="965" y="312"/>
                      <a:pt x="502" y="88"/>
                      <a:pt x="98" y="1"/>
                    </a:cubicBezTo>
                    <a:cubicBezTo>
                      <a:pt x="93" y="1"/>
                      <a:pt x="89" y="0"/>
                      <a:pt x="85"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4"/>
              <p:cNvSpPr/>
              <p:nvPr/>
            </p:nvSpPr>
            <p:spPr>
              <a:xfrm>
                <a:off x="6554675" y="3077800"/>
                <a:ext cx="63100" cy="30325"/>
              </a:xfrm>
              <a:custGeom>
                <a:rect b="b" l="l" r="r" t="t"/>
                <a:pathLst>
                  <a:path extrusionOk="0" h="1213" w="2524">
                    <a:moveTo>
                      <a:pt x="118" y="0"/>
                    </a:moveTo>
                    <a:cubicBezTo>
                      <a:pt x="29" y="0"/>
                      <a:pt x="0" y="136"/>
                      <a:pt x="100" y="163"/>
                    </a:cubicBezTo>
                    <a:cubicBezTo>
                      <a:pt x="895" y="423"/>
                      <a:pt x="1589" y="784"/>
                      <a:pt x="2311" y="1196"/>
                    </a:cubicBezTo>
                    <a:cubicBezTo>
                      <a:pt x="2332" y="1207"/>
                      <a:pt x="2352" y="1213"/>
                      <a:pt x="2371" y="1213"/>
                    </a:cubicBezTo>
                    <a:cubicBezTo>
                      <a:pt x="2468" y="1213"/>
                      <a:pt x="2524" y="1072"/>
                      <a:pt x="2427" y="994"/>
                    </a:cubicBezTo>
                    <a:cubicBezTo>
                      <a:pt x="1776" y="495"/>
                      <a:pt x="938" y="170"/>
                      <a:pt x="143" y="4"/>
                    </a:cubicBezTo>
                    <a:cubicBezTo>
                      <a:pt x="134" y="1"/>
                      <a:pt x="126" y="0"/>
                      <a:pt x="118"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4"/>
              <p:cNvSpPr/>
              <p:nvPr/>
            </p:nvSpPr>
            <p:spPr>
              <a:xfrm>
                <a:off x="6499175" y="3210900"/>
                <a:ext cx="36875" cy="33250"/>
              </a:xfrm>
              <a:custGeom>
                <a:rect b="b" l="l" r="r" t="t"/>
                <a:pathLst>
                  <a:path extrusionOk="0" h="1330" w="1475">
                    <a:moveTo>
                      <a:pt x="506" y="1"/>
                    </a:moveTo>
                    <a:cubicBezTo>
                      <a:pt x="454" y="1"/>
                      <a:pt x="404" y="3"/>
                      <a:pt x="354" y="5"/>
                    </a:cubicBezTo>
                    <a:cubicBezTo>
                      <a:pt x="109" y="200"/>
                      <a:pt x="0" y="518"/>
                      <a:pt x="65" y="822"/>
                    </a:cubicBezTo>
                    <a:cubicBezTo>
                      <a:pt x="162" y="1125"/>
                      <a:pt x="442" y="1330"/>
                      <a:pt x="753" y="1330"/>
                    </a:cubicBezTo>
                    <a:cubicBezTo>
                      <a:pt x="791" y="1330"/>
                      <a:pt x="829" y="1327"/>
                      <a:pt x="867" y="1320"/>
                    </a:cubicBezTo>
                    <a:cubicBezTo>
                      <a:pt x="1265" y="1263"/>
                      <a:pt x="1474" y="836"/>
                      <a:pt x="1373" y="468"/>
                    </a:cubicBezTo>
                    <a:cubicBezTo>
                      <a:pt x="1253" y="83"/>
                      <a:pt x="863" y="1"/>
                      <a:pt x="506"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4"/>
              <p:cNvSpPr/>
              <p:nvPr/>
            </p:nvSpPr>
            <p:spPr>
              <a:xfrm>
                <a:off x="6400350" y="3356450"/>
                <a:ext cx="98850" cy="112150"/>
              </a:xfrm>
              <a:custGeom>
                <a:rect b="b" l="l" r="r" t="t"/>
                <a:pathLst>
                  <a:path extrusionOk="0" h="4486" w="3954">
                    <a:moveTo>
                      <a:pt x="3063" y="1981"/>
                    </a:moveTo>
                    <a:cubicBezTo>
                      <a:pt x="3072" y="1981"/>
                      <a:pt x="3080" y="1985"/>
                      <a:pt x="3086" y="1995"/>
                    </a:cubicBezTo>
                    <a:cubicBezTo>
                      <a:pt x="3455" y="2407"/>
                      <a:pt x="3556" y="2992"/>
                      <a:pt x="3346" y="3512"/>
                    </a:cubicBezTo>
                    <a:cubicBezTo>
                      <a:pt x="3334" y="3539"/>
                      <a:pt x="3311" y="3550"/>
                      <a:pt x="3286" y="3550"/>
                    </a:cubicBezTo>
                    <a:cubicBezTo>
                      <a:pt x="3237" y="3550"/>
                      <a:pt x="3182" y="3505"/>
                      <a:pt x="3202" y="3447"/>
                    </a:cubicBezTo>
                    <a:cubicBezTo>
                      <a:pt x="3375" y="2956"/>
                      <a:pt x="3346" y="2465"/>
                      <a:pt x="3028" y="2038"/>
                    </a:cubicBezTo>
                    <a:cubicBezTo>
                      <a:pt x="3012" y="2012"/>
                      <a:pt x="3039" y="1981"/>
                      <a:pt x="3063" y="1981"/>
                    </a:cubicBezTo>
                    <a:close/>
                    <a:moveTo>
                      <a:pt x="2949" y="2616"/>
                    </a:moveTo>
                    <a:cubicBezTo>
                      <a:pt x="2971" y="2616"/>
                      <a:pt x="2993" y="2627"/>
                      <a:pt x="2999" y="2652"/>
                    </a:cubicBezTo>
                    <a:cubicBezTo>
                      <a:pt x="3050" y="2927"/>
                      <a:pt x="3072" y="3274"/>
                      <a:pt x="2934" y="3527"/>
                    </a:cubicBezTo>
                    <a:cubicBezTo>
                      <a:pt x="2917" y="3556"/>
                      <a:pt x="2893" y="3568"/>
                      <a:pt x="2869" y="3568"/>
                    </a:cubicBezTo>
                    <a:cubicBezTo>
                      <a:pt x="2821" y="3568"/>
                      <a:pt x="2773" y="3520"/>
                      <a:pt x="2783" y="3462"/>
                    </a:cubicBezTo>
                    <a:cubicBezTo>
                      <a:pt x="2804" y="3332"/>
                      <a:pt x="2855" y="3209"/>
                      <a:pt x="2877" y="3072"/>
                    </a:cubicBezTo>
                    <a:cubicBezTo>
                      <a:pt x="2898" y="2942"/>
                      <a:pt x="2898" y="2804"/>
                      <a:pt x="2891" y="2667"/>
                    </a:cubicBezTo>
                    <a:cubicBezTo>
                      <a:pt x="2891" y="2634"/>
                      <a:pt x="2921" y="2616"/>
                      <a:pt x="2949" y="2616"/>
                    </a:cubicBezTo>
                    <a:close/>
                    <a:moveTo>
                      <a:pt x="1330" y="0"/>
                    </a:moveTo>
                    <a:cubicBezTo>
                      <a:pt x="1316" y="51"/>
                      <a:pt x="1272" y="87"/>
                      <a:pt x="1222" y="94"/>
                    </a:cubicBezTo>
                    <a:cubicBezTo>
                      <a:pt x="514" y="152"/>
                      <a:pt x="0" y="817"/>
                      <a:pt x="311" y="1518"/>
                    </a:cubicBezTo>
                    <a:cubicBezTo>
                      <a:pt x="485" y="1887"/>
                      <a:pt x="875" y="2038"/>
                      <a:pt x="954" y="2450"/>
                    </a:cubicBezTo>
                    <a:cubicBezTo>
                      <a:pt x="1048" y="2956"/>
                      <a:pt x="904" y="3382"/>
                      <a:pt x="1243" y="3852"/>
                    </a:cubicBezTo>
                    <a:cubicBezTo>
                      <a:pt x="1520" y="4229"/>
                      <a:pt x="1975" y="4486"/>
                      <a:pt x="2442" y="4486"/>
                    </a:cubicBezTo>
                    <a:cubicBezTo>
                      <a:pt x="2548" y="4486"/>
                      <a:pt x="2655" y="4473"/>
                      <a:pt x="2761" y="4445"/>
                    </a:cubicBezTo>
                    <a:cubicBezTo>
                      <a:pt x="3332" y="4286"/>
                      <a:pt x="3773" y="3816"/>
                      <a:pt x="3874" y="3223"/>
                    </a:cubicBezTo>
                    <a:cubicBezTo>
                      <a:pt x="3953" y="2652"/>
                      <a:pt x="3700" y="2067"/>
                      <a:pt x="3390" y="1590"/>
                    </a:cubicBezTo>
                    <a:lnTo>
                      <a:pt x="3397" y="1590"/>
                    </a:lnTo>
                    <a:cubicBezTo>
                      <a:pt x="2898" y="831"/>
                      <a:pt x="2161" y="333"/>
                      <a:pt x="1330"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4"/>
              <p:cNvSpPr/>
              <p:nvPr/>
            </p:nvSpPr>
            <p:spPr>
              <a:xfrm>
                <a:off x="6475650" y="3405975"/>
                <a:ext cx="13600" cy="39250"/>
              </a:xfrm>
              <a:custGeom>
                <a:rect b="b" l="l" r="r" t="t"/>
                <a:pathLst>
                  <a:path extrusionOk="0" h="1570" w="544">
                    <a:moveTo>
                      <a:pt x="54" y="0"/>
                    </a:moveTo>
                    <a:cubicBezTo>
                      <a:pt x="27" y="0"/>
                      <a:pt x="0" y="31"/>
                      <a:pt x="16" y="57"/>
                    </a:cubicBezTo>
                    <a:cubicBezTo>
                      <a:pt x="334" y="484"/>
                      <a:pt x="363" y="975"/>
                      <a:pt x="190" y="1466"/>
                    </a:cubicBezTo>
                    <a:cubicBezTo>
                      <a:pt x="170" y="1524"/>
                      <a:pt x="228" y="1569"/>
                      <a:pt x="280" y="1569"/>
                    </a:cubicBezTo>
                    <a:cubicBezTo>
                      <a:pt x="305" y="1569"/>
                      <a:pt x="329" y="1558"/>
                      <a:pt x="341" y="1531"/>
                    </a:cubicBezTo>
                    <a:cubicBezTo>
                      <a:pt x="544" y="1011"/>
                      <a:pt x="443" y="426"/>
                      <a:pt x="81" y="14"/>
                    </a:cubicBezTo>
                    <a:cubicBezTo>
                      <a:pt x="74" y="4"/>
                      <a:pt x="64" y="0"/>
                      <a:pt x="54"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4"/>
              <p:cNvSpPr/>
              <p:nvPr/>
            </p:nvSpPr>
            <p:spPr>
              <a:xfrm>
                <a:off x="6469475" y="3421700"/>
                <a:ext cx="7675" cy="23900"/>
              </a:xfrm>
              <a:custGeom>
                <a:rect b="b" l="l" r="r" t="t"/>
                <a:pathLst>
                  <a:path extrusionOk="0" h="956" w="307">
                    <a:moveTo>
                      <a:pt x="180" y="0"/>
                    </a:moveTo>
                    <a:cubicBezTo>
                      <a:pt x="151" y="0"/>
                      <a:pt x="123" y="21"/>
                      <a:pt x="119" y="57"/>
                    </a:cubicBezTo>
                    <a:cubicBezTo>
                      <a:pt x="133" y="194"/>
                      <a:pt x="126" y="324"/>
                      <a:pt x="112" y="462"/>
                    </a:cubicBezTo>
                    <a:cubicBezTo>
                      <a:pt x="90" y="592"/>
                      <a:pt x="39" y="715"/>
                      <a:pt x="10" y="845"/>
                    </a:cubicBezTo>
                    <a:cubicBezTo>
                      <a:pt x="1" y="906"/>
                      <a:pt x="51" y="955"/>
                      <a:pt x="100" y="955"/>
                    </a:cubicBezTo>
                    <a:cubicBezTo>
                      <a:pt x="126" y="955"/>
                      <a:pt x="152" y="942"/>
                      <a:pt x="169" y="910"/>
                    </a:cubicBezTo>
                    <a:cubicBezTo>
                      <a:pt x="307" y="657"/>
                      <a:pt x="285" y="310"/>
                      <a:pt x="234" y="42"/>
                    </a:cubicBezTo>
                    <a:cubicBezTo>
                      <a:pt x="225" y="14"/>
                      <a:pt x="202" y="0"/>
                      <a:pt x="180"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4"/>
              <p:cNvSpPr/>
              <p:nvPr/>
            </p:nvSpPr>
            <p:spPr>
              <a:xfrm>
                <a:off x="6426550" y="3500975"/>
                <a:ext cx="44825" cy="33450"/>
              </a:xfrm>
              <a:custGeom>
                <a:rect b="b" l="l" r="r" t="t"/>
                <a:pathLst>
                  <a:path extrusionOk="0" h="1338" w="1793">
                    <a:moveTo>
                      <a:pt x="600" y="0"/>
                    </a:moveTo>
                    <a:lnTo>
                      <a:pt x="600" y="0"/>
                    </a:lnTo>
                    <a:cubicBezTo>
                      <a:pt x="232" y="145"/>
                      <a:pt x="0" y="586"/>
                      <a:pt x="224" y="954"/>
                    </a:cubicBezTo>
                    <a:cubicBezTo>
                      <a:pt x="384" y="1196"/>
                      <a:pt x="649" y="1337"/>
                      <a:pt x="926" y="1337"/>
                    </a:cubicBezTo>
                    <a:cubicBezTo>
                      <a:pt x="988" y="1337"/>
                      <a:pt x="1051" y="1330"/>
                      <a:pt x="1113" y="1316"/>
                    </a:cubicBezTo>
                    <a:cubicBezTo>
                      <a:pt x="1474" y="1222"/>
                      <a:pt x="1792" y="803"/>
                      <a:pt x="1677" y="427"/>
                    </a:cubicBezTo>
                    <a:cubicBezTo>
                      <a:pt x="1601" y="185"/>
                      <a:pt x="1347" y="25"/>
                      <a:pt x="1102" y="25"/>
                    </a:cubicBezTo>
                    <a:cubicBezTo>
                      <a:pt x="996" y="25"/>
                      <a:pt x="890" y="55"/>
                      <a:pt x="802" y="123"/>
                    </a:cubicBezTo>
                    <a:cubicBezTo>
                      <a:pt x="776" y="143"/>
                      <a:pt x="748" y="151"/>
                      <a:pt x="721" y="151"/>
                    </a:cubicBezTo>
                    <a:cubicBezTo>
                      <a:pt x="638" y="151"/>
                      <a:pt x="567" y="72"/>
                      <a:pt x="600"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4"/>
              <p:cNvSpPr/>
              <p:nvPr/>
            </p:nvSpPr>
            <p:spPr>
              <a:xfrm>
                <a:off x="6356450" y="3307000"/>
                <a:ext cx="30625" cy="18675"/>
              </a:xfrm>
              <a:custGeom>
                <a:rect b="b" l="l" r="r" t="t"/>
                <a:pathLst>
                  <a:path extrusionOk="0" h="747" w="1225">
                    <a:moveTo>
                      <a:pt x="73" y="1"/>
                    </a:moveTo>
                    <a:cubicBezTo>
                      <a:pt x="40" y="1"/>
                      <a:pt x="0" y="29"/>
                      <a:pt x="15" y="63"/>
                    </a:cubicBezTo>
                    <a:cubicBezTo>
                      <a:pt x="148" y="450"/>
                      <a:pt x="530" y="747"/>
                      <a:pt x="939" y="747"/>
                    </a:cubicBezTo>
                    <a:cubicBezTo>
                      <a:pt x="996" y="747"/>
                      <a:pt x="1055" y="741"/>
                      <a:pt x="1113" y="728"/>
                    </a:cubicBezTo>
                    <a:cubicBezTo>
                      <a:pt x="1225" y="714"/>
                      <a:pt x="1209" y="547"/>
                      <a:pt x="1098" y="547"/>
                    </a:cubicBezTo>
                    <a:cubicBezTo>
                      <a:pt x="1094" y="547"/>
                      <a:pt x="1089" y="547"/>
                      <a:pt x="1084" y="548"/>
                    </a:cubicBezTo>
                    <a:cubicBezTo>
                      <a:pt x="1046" y="551"/>
                      <a:pt x="1008" y="553"/>
                      <a:pt x="971" y="553"/>
                    </a:cubicBezTo>
                    <a:cubicBezTo>
                      <a:pt x="598" y="553"/>
                      <a:pt x="273" y="388"/>
                      <a:pt x="109" y="20"/>
                    </a:cubicBezTo>
                    <a:cubicBezTo>
                      <a:pt x="102" y="7"/>
                      <a:pt x="88" y="1"/>
                      <a:pt x="73"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4"/>
              <p:cNvSpPr/>
              <p:nvPr/>
            </p:nvSpPr>
            <p:spPr>
              <a:xfrm>
                <a:off x="6341275" y="3295625"/>
                <a:ext cx="31575" cy="39000"/>
              </a:xfrm>
              <a:custGeom>
                <a:rect b="b" l="l" r="r" t="t"/>
                <a:pathLst>
                  <a:path extrusionOk="0" h="1560" w="1263">
                    <a:moveTo>
                      <a:pt x="51" y="1"/>
                    </a:moveTo>
                    <a:cubicBezTo>
                      <a:pt x="27" y="1"/>
                      <a:pt x="0" y="17"/>
                      <a:pt x="0" y="49"/>
                    </a:cubicBezTo>
                    <a:cubicBezTo>
                      <a:pt x="37" y="656"/>
                      <a:pt x="470" y="1458"/>
                      <a:pt x="1135" y="1559"/>
                    </a:cubicBezTo>
                    <a:cubicBezTo>
                      <a:pt x="1138" y="1559"/>
                      <a:pt x="1141" y="1559"/>
                      <a:pt x="1144" y="1559"/>
                    </a:cubicBezTo>
                    <a:cubicBezTo>
                      <a:pt x="1225" y="1559"/>
                      <a:pt x="1263" y="1463"/>
                      <a:pt x="1200" y="1407"/>
                    </a:cubicBezTo>
                    <a:cubicBezTo>
                      <a:pt x="954" y="1241"/>
                      <a:pt x="694" y="1125"/>
                      <a:pt x="492" y="887"/>
                    </a:cubicBezTo>
                    <a:cubicBezTo>
                      <a:pt x="290" y="641"/>
                      <a:pt x="152" y="352"/>
                      <a:pt x="94" y="34"/>
                    </a:cubicBezTo>
                    <a:cubicBezTo>
                      <a:pt x="91" y="12"/>
                      <a:pt x="72" y="1"/>
                      <a:pt x="51"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4"/>
              <p:cNvSpPr/>
              <p:nvPr/>
            </p:nvSpPr>
            <p:spPr>
              <a:xfrm>
                <a:off x="6255275" y="2041625"/>
                <a:ext cx="40500" cy="3650"/>
              </a:xfrm>
              <a:custGeom>
                <a:rect b="b" l="l" r="r" t="t"/>
                <a:pathLst>
                  <a:path extrusionOk="0" h="146" w="1620">
                    <a:moveTo>
                      <a:pt x="1525" y="1"/>
                    </a:moveTo>
                    <a:cubicBezTo>
                      <a:pt x="1041" y="1"/>
                      <a:pt x="564" y="8"/>
                      <a:pt x="80" y="15"/>
                    </a:cubicBezTo>
                    <a:cubicBezTo>
                      <a:pt x="1" y="15"/>
                      <a:pt x="1" y="131"/>
                      <a:pt x="80" y="131"/>
                    </a:cubicBezTo>
                    <a:cubicBezTo>
                      <a:pt x="564" y="138"/>
                      <a:pt x="1041" y="145"/>
                      <a:pt x="1525" y="145"/>
                    </a:cubicBezTo>
                    <a:cubicBezTo>
                      <a:pt x="1619" y="145"/>
                      <a:pt x="1619" y="1"/>
                      <a:pt x="1525"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4"/>
              <p:cNvSpPr/>
              <p:nvPr/>
            </p:nvSpPr>
            <p:spPr>
              <a:xfrm>
                <a:off x="6216975" y="2027475"/>
                <a:ext cx="77000" cy="4775"/>
              </a:xfrm>
              <a:custGeom>
                <a:rect b="b" l="l" r="r" t="t"/>
                <a:pathLst>
                  <a:path extrusionOk="0" h="191" w="3080">
                    <a:moveTo>
                      <a:pt x="2137" y="0"/>
                    </a:moveTo>
                    <a:cubicBezTo>
                      <a:pt x="1449" y="0"/>
                      <a:pt x="759" y="29"/>
                      <a:pt x="80" y="39"/>
                    </a:cubicBezTo>
                    <a:cubicBezTo>
                      <a:pt x="1" y="39"/>
                      <a:pt x="1" y="155"/>
                      <a:pt x="80" y="155"/>
                    </a:cubicBezTo>
                    <a:cubicBezTo>
                      <a:pt x="766" y="165"/>
                      <a:pt x="1463" y="191"/>
                      <a:pt x="2157" y="191"/>
                    </a:cubicBezTo>
                    <a:cubicBezTo>
                      <a:pt x="2429" y="191"/>
                      <a:pt x="2701" y="187"/>
                      <a:pt x="2971" y="176"/>
                    </a:cubicBezTo>
                    <a:cubicBezTo>
                      <a:pt x="3079" y="176"/>
                      <a:pt x="3079" y="17"/>
                      <a:pt x="2971" y="17"/>
                    </a:cubicBezTo>
                    <a:cubicBezTo>
                      <a:pt x="2694" y="5"/>
                      <a:pt x="2415" y="0"/>
                      <a:pt x="2137"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4"/>
              <p:cNvSpPr/>
              <p:nvPr/>
            </p:nvSpPr>
            <p:spPr>
              <a:xfrm>
                <a:off x="6198375" y="3150875"/>
                <a:ext cx="32000" cy="26575"/>
              </a:xfrm>
              <a:custGeom>
                <a:rect b="b" l="l" r="r" t="t"/>
                <a:pathLst>
                  <a:path extrusionOk="0" h="1063" w="1280">
                    <a:moveTo>
                      <a:pt x="890" y="1"/>
                    </a:moveTo>
                    <a:cubicBezTo>
                      <a:pt x="814" y="1"/>
                      <a:pt x="736" y="28"/>
                      <a:pt x="665" y="87"/>
                    </a:cubicBezTo>
                    <a:cubicBezTo>
                      <a:pt x="658" y="94"/>
                      <a:pt x="651" y="101"/>
                      <a:pt x="644" y="101"/>
                    </a:cubicBezTo>
                    <a:cubicBezTo>
                      <a:pt x="636" y="108"/>
                      <a:pt x="629" y="123"/>
                      <a:pt x="615" y="130"/>
                    </a:cubicBezTo>
                    <a:cubicBezTo>
                      <a:pt x="597" y="151"/>
                      <a:pt x="572" y="162"/>
                      <a:pt x="546" y="162"/>
                    </a:cubicBezTo>
                    <a:cubicBezTo>
                      <a:pt x="519" y="162"/>
                      <a:pt x="492" y="149"/>
                      <a:pt x="477" y="123"/>
                    </a:cubicBezTo>
                    <a:cubicBezTo>
                      <a:pt x="196" y="195"/>
                      <a:pt x="0" y="513"/>
                      <a:pt x="167" y="795"/>
                    </a:cubicBezTo>
                    <a:cubicBezTo>
                      <a:pt x="267" y="966"/>
                      <a:pt x="451" y="1063"/>
                      <a:pt x="639" y="1063"/>
                    </a:cubicBezTo>
                    <a:cubicBezTo>
                      <a:pt x="722" y="1063"/>
                      <a:pt x="805" y="1044"/>
                      <a:pt x="882" y="1004"/>
                    </a:cubicBezTo>
                    <a:cubicBezTo>
                      <a:pt x="1135" y="889"/>
                      <a:pt x="1280" y="614"/>
                      <a:pt x="1243" y="332"/>
                    </a:cubicBezTo>
                    <a:cubicBezTo>
                      <a:pt x="1209" y="129"/>
                      <a:pt x="1055" y="1"/>
                      <a:pt x="890"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4"/>
              <p:cNvSpPr/>
              <p:nvPr/>
            </p:nvSpPr>
            <p:spPr>
              <a:xfrm>
                <a:off x="6028475" y="3060575"/>
                <a:ext cx="51650" cy="12450"/>
              </a:xfrm>
              <a:custGeom>
                <a:rect b="b" l="l" r="r" t="t"/>
                <a:pathLst>
                  <a:path extrusionOk="0" h="498" w="2066">
                    <a:moveTo>
                      <a:pt x="1474" y="1"/>
                    </a:moveTo>
                    <a:cubicBezTo>
                      <a:pt x="1002" y="1"/>
                      <a:pt x="504" y="145"/>
                      <a:pt x="90" y="317"/>
                    </a:cubicBezTo>
                    <a:cubicBezTo>
                      <a:pt x="0" y="355"/>
                      <a:pt x="25" y="497"/>
                      <a:pt x="108" y="497"/>
                    </a:cubicBezTo>
                    <a:cubicBezTo>
                      <a:pt x="118" y="497"/>
                      <a:pt x="129" y="495"/>
                      <a:pt x="141" y="490"/>
                    </a:cubicBezTo>
                    <a:cubicBezTo>
                      <a:pt x="430" y="382"/>
                      <a:pt x="719" y="310"/>
                      <a:pt x="1023" y="266"/>
                    </a:cubicBezTo>
                    <a:cubicBezTo>
                      <a:pt x="1156" y="247"/>
                      <a:pt x="1288" y="243"/>
                      <a:pt x="1420" y="243"/>
                    </a:cubicBezTo>
                    <a:cubicBezTo>
                      <a:pt x="1504" y="243"/>
                      <a:pt x="1587" y="245"/>
                      <a:pt x="1671" y="245"/>
                    </a:cubicBezTo>
                    <a:cubicBezTo>
                      <a:pt x="1755" y="245"/>
                      <a:pt x="1840" y="243"/>
                      <a:pt x="1926" y="237"/>
                    </a:cubicBezTo>
                    <a:cubicBezTo>
                      <a:pt x="1931" y="238"/>
                      <a:pt x="1935" y="238"/>
                      <a:pt x="1940" y="238"/>
                    </a:cubicBezTo>
                    <a:cubicBezTo>
                      <a:pt x="2050" y="238"/>
                      <a:pt x="2066" y="71"/>
                      <a:pt x="1948" y="57"/>
                    </a:cubicBezTo>
                    <a:cubicBezTo>
                      <a:pt x="1796" y="18"/>
                      <a:pt x="1637" y="1"/>
                      <a:pt x="1474"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4"/>
              <p:cNvSpPr/>
              <p:nvPr/>
            </p:nvSpPr>
            <p:spPr>
              <a:xfrm>
                <a:off x="5997525" y="3076975"/>
                <a:ext cx="64300" cy="18225"/>
              </a:xfrm>
              <a:custGeom>
                <a:rect b="b" l="l" r="r" t="t"/>
                <a:pathLst>
                  <a:path extrusionOk="0" h="729" w="2572">
                    <a:moveTo>
                      <a:pt x="2441" y="0"/>
                    </a:moveTo>
                    <a:cubicBezTo>
                      <a:pt x="1610" y="22"/>
                      <a:pt x="801" y="232"/>
                      <a:pt x="64" y="615"/>
                    </a:cubicBezTo>
                    <a:cubicBezTo>
                      <a:pt x="0" y="646"/>
                      <a:pt x="43" y="728"/>
                      <a:pt x="103" y="728"/>
                    </a:cubicBezTo>
                    <a:cubicBezTo>
                      <a:pt x="111" y="728"/>
                      <a:pt x="120" y="727"/>
                      <a:pt x="129" y="723"/>
                    </a:cubicBezTo>
                    <a:cubicBezTo>
                      <a:pt x="859" y="398"/>
                      <a:pt x="1646" y="232"/>
                      <a:pt x="2441" y="217"/>
                    </a:cubicBezTo>
                    <a:cubicBezTo>
                      <a:pt x="2571" y="203"/>
                      <a:pt x="2571" y="15"/>
                      <a:pt x="2441"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4"/>
              <p:cNvSpPr/>
              <p:nvPr/>
            </p:nvSpPr>
            <p:spPr>
              <a:xfrm>
                <a:off x="5773825" y="3232525"/>
                <a:ext cx="34725" cy="30800"/>
              </a:xfrm>
              <a:custGeom>
                <a:rect b="b" l="l" r="r" t="t"/>
                <a:pathLst>
                  <a:path extrusionOk="0" h="1232" w="1389">
                    <a:moveTo>
                      <a:pt x="290" y="0"/>
                    </a:moveTo>
                    <a:cubicBezTo>
                      <a:pt x="80" y="210"/>
                      <a:pt x="1" y="528"/>
                      <a:pt x="95" y="810"/>
                    </a:cubicBezTo>
                    <a:cubicBezTo>
                      <a:pt x="187" y="1059"/>
                      <a:pt x="466" y="1231"/>
                      <a:pt x="738" y="1231"/>
                    </a:cubicBezTo>
                    <a:cubicBezTo>
                      <a:pt x="828" y="1231"/>
                      <a:pt x="917" y="1212"/>
                      <a:pt x="998" y="1171"/>
                    </a:cubicBezTo>
                    <a:cubicBezTo>
                      <a:pt x="1309" y="983"/>
                      <a:pt x="1388" y="571"/>
                      <a:pt x="1171" y="282"/>
                    </a:cubicBezTo>
                    <a:cubicBezTo>
                      <a:pt x="969" y="44"/>
                      <a:pt x="600" y="44"/>
                      <a:pt x="290"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4"/>
              <p:cNvSpPr/>
              <p:nvPr/>
            </p:nvSpPr>
            <p:spPr>
              <a:xfrm>
                <a:off x="5747625" y="3272975"/>
                <a:ext cx="18275" cy="17225"/>
              </a:xfrm>
              <a:custGeom>
                <a:rect b="b" l="l" r="r" t="t"/>
                <a:pathLst>
                  <a:path extrusionOk="0" h="689" w="731">
                    <a:moveTo>
                      <a:pt x="239" y="1"/>
                    </a:moveTo>
                    <a:cubicBezTo>
                      <a:pt x="1" y="160"/>
                      <a:pt x="8" y="666"/>
                      <a:pt x="348" y="687"/>
                    </a:cubicBezTo>
                    <a:cubicBezTo>
                      <a:pt x="355" y="688"/>
                      <a:pt x="362" y="688"/>
                      <a:pt x="369" y="688"/>
                    </a:cubicBezTo>
                    <a:cubicBezTo>
                      <a:pt x="540" y="688"/>
                      <a:pt x="674" y="522"/>
                      <a:pt x="709" y="369"/>
                    </a:cubicBezTo>
                    <a:cubicBezTo>
                      <a:pt x="731" y="297"/>
                      <a:pt x="716" y="210"/>
                      <a:pt x="658" y="153"/>
                    </a:cubicBezTo>
                    <a:cubicBezTo>
                      <a:pt x="572" y="102"/>
                      <a:pt x="398" y="88"/>
                      <a:pt x="304" y="59"/>
                    </a:cubicBezTo>
                    <a:cubicBezTo>
                      <a:pt x="275" y="51"/>
                      <a:pt x="246" y="30"/>
                      <a:pt x="239"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4"/>
              <p:cNvSpPr/>
              <p:nvPr/>
            </p:nvSpPr>
            <p:spPr>
              <a:xfrm>
                <a:off x="5372775" y="3380050"/>
                <a:ext cx="138400" cy="142800"/>
              </a:xfrm>
              <a:custGeom>
                <a:rect b="b" l="l" r="r" t="t"/>
                <a:pathLst>
                  <a:path extrusionOk="0" h="5712" w="5536">
                    <a:moveTo>
                      <a:pt x="1418" y="3826"/>
                    </a:moveTo>
                    <a:cubicBezTo>
                      <a:pt x="1445" y="3826"/>
                      <a:pt x="1471" y="3841"/>
                      <a:pt x="1474" y="3876"/>
                    </a:cubicBezTo>
                    <a:cubicBezTo>
                      <a:pt x="1515" y="4172"/>
                      <a:pt x="1774" y="4393"/>
                      <a:pt x="2072" y="4393"/>
                    </a:cubicBezTo>
                    <a:cubicBezTo>
                      <a:pt x="2094" y="4393"/>
                      <a:pt x="2117" y="4392"/>
                      <a:pt x="2139" y="4389"/>
                    </a:cubicBezTo>
                    <a:cubicBezTo>
                      <a:pt x="2146" y="4388"/>
                      <a:pt x="2152" y="4388"/>
                      <a:pt x="2158" y="4388"/>
                    </a:cubicBezTo>
                    <a:cubicBezTo>
                      <a:pt x="2283" y="4388"/>
                      <a:pt x="2270" y="4600"/>
                      <a:pt x="2139" y="4621"/>
                    </a:cubicBezTo>
                    <a:cubicBezTo>
                      <a:pt x="2118" y="4622"/>
                      <a:pt x="2096" y="4623"/>
                      <a:pt x="2075" y="4623"/>
                    </a:cubicBezTo>
                    <a:cubicBezTo>
                      <a:pt x="1670" y="4623"/>
                      <a:pt x="1337" y="4303"/>
                      <a:pt x="1344" y="3891"/>
                    </a:cubicBezTo>
                    <a:cubicBezTo>
                      <a:pt x="1344" y="3850"/>
                      <a:pt x="1383" y="3826"/>
                      <a:pt x="1418" y="3826"/>
                    </a:cubicBezTo>
                    <a:close/>
                    <a:moveTo>
                      <a:pt x="910" y="3592"/>
                    </a:moveTo>
                    <a:cubicBezTo>
                      <a:pt x="943" y="3592"/>
                      <a:pt x="978" y="3621"/>
                      <a:pt x="969" y="3660"/>
                    </a:cubicBezTo>
                    <a:cubicBezTo>
                      <a:pt x="889" y="3913"/>
                      <a:pt x="903" y="4180"/>
                      <a:pt x="1026" y="4418"/>
                    </a:cubicBezTo>
                    <a:cubicBezTo>
                      <a:pt x="1149" y="4664"/>
                      <a:pt x="1330" y="4772"/>
                      <a:pt x="1554" y="4902"/>
                    </a:cubicBezTo>
                    <a:cubicBezTo>
                      <a:pt x="1630" y="4944"/>
                      <a:pt x="1607" y="5084"/>
                      <a:pt x="1517" y="5084"/>
                    </a:cubicBezTo>
                    <a:cubicBezTo>
                      <a:pt x="1512" y="5084"/>
                      <a:pt x="1508" y="5084"/>
                      <a:pt x="1503" y="5083"/>
                    </a:cubicBezTo>
                    <a:cubicBezTo>
                      <a:pt x="867" y="5004"/>
                      <a:pt x="564" y="4129"/>
                      <a:pt x="867" y="3616"/>
                    </a:cubicBezTo>
                    <a:cubicBezTo>
                      <a:pt x="877" y="3599"/>
                      <a:pt x="893" y="3592"/>
                      <a:pt x="910" y="3592"/>
                    </a:cubicBezTo>
                    <a:close/>
                    <a:moveTo>
                      <a:pt x="4495" y="0"/>
                    </a:moveTo>
                    <a:cubicBezTo>
                      <a:pt x="4349" y="0"/>
                      <a:pt x="4185" y="42"/>
                      <a:pt x="4090" y="148"/>
                    </a:cubicBezTo>
                    <a:cubicBezTo>
                      <a:pt x="4025" y="220"/>
                      <a:pt x="3996" y="307"/>
                      <a:pt x="3989" y="401"/>
                    </a:cubicBezTo>
                    <a:cubicBezTo>
                      <a:pt x="3967" y="588"/>
                      <a:pt x="4018" y="798"/>
                      <a:pt x="3996" y="964"/>
                    </a:cubicBezTo>
                    <a:cubicBezTo>
                      <a:pt x="3823" y="2381"/>
                      <a:pt x="1792" y="1998"/>
                      <a:pt x="961" y="2677"/>
                    </a:cubicBezTo>
                    <a:cubicBezTo>
                      <a:pt x="398" y="3139"/>
                      <a:pt x="0" y="3970"/>
                      <a:pt x="217" y="4700"/>
                    </a:cubicBezTo>
                    <a:cubicBezTo>
                      <a:pt x="441" y="5473"/>
                      <a:pt x="1344" y="5618"/>
                      <a:pt x="2031" y="5712"/>
                    </a:cubicBezTo>
                    <a:cubicBezTo>
                      <a:pt x="2558" y="5553"/>
                      <a:pt x="3057" y="5387"/>
                      <a:pt x="3527" y="5069"/>
                    </a:cubicBezTo>
                    <a:cubicBezTo>
                      <a:pt x="4849" y="4165"/>
                      <a:pt x="5536" y="2597"/>
                      <a:pt x="5312" y="1015"/>
                    </a:cubicBezTo>
                    <a:cubicBezTo>
                      <a:pt x="5239" y="610"/>
                      <a:pt x="5066" y="104"/>
                      <a:pt x="4618" y="10"/>
                    </a:cubicBezTo>
                    <a:cubicBezTo>
                      <a:pt x="4580" y="4"/>
                      <a:pt x="4539" y="0"/>
                      <a:pt x="4495"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4"/>
              <p:cNvSpPr/>
              <p:nvPr/>
            </p:nvSpPr>
            <p:spPr>
              <a:xfrm>
                <a:off x="5455450" y="3239950"/>
                <a:ext cx="18900" cy="23375"/>
              </a:xfrm>
              <a:custGeom>
                <a:rect b="b" l="l" r="r" t="t"/>
                <a:pathLst>
                  <a:path extrusionOk="0" h="935" w="756">
                    <a:moveTo>
                      <a:pt x="651" y="0"/>
                    </a:moveTo>
                    <a:cubicBezTo>
                      <a:pt x="610" y="0"/>
                      <a:pt x="569" y="25"/>
                      <a:pt x="559" y="79"/>
                    </a:cubicBezTo>
                    <a:cubicBezTo>
                      <a:pt x="523" y="224"/>
                      <a:pt x="465" y="368"/>
                      <a:pt x="393" y="498"/>
                    </a:cubicBezTo>
                    <a:cubicBezTo>
                      <a:pt x="299" y="628"/>
                      <a:pt x="184" y="737"/>
                      <a:pt x="46" y="823"/>
                    </a:cubicBezTo>
                    <a:cubicBezTo>
                      <a:pt x="1" y="856"/>
                      <a:pt x="19" y="935"/>
                      <a:pt x="71" y="935"/>
                    </a:cubicBezTo>
                    <a:cubicBezTo>
                      <a:pt x="77" y="935"/>
                      <a:pt x="83" y="934"/>
                      <a:pt x="90" y="932"/>
                    </a:cubicBezTo>
                    <a:cubicBezTo>
                      <a:pt x="415" y="816"/>
                      <a:pt x="740" y="462"/>
                      <a:pt x="747" y="108"/>
                    </a:cubicBezTo>
                    <a:cubicBezTo>
                      <a:pt x="755" y="39"/>
                      <a:pt x="703" y="0"/>
                      <a:pt x="651"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4"/>
              <p:cNvSpPr/>
              <p:nvPr/>
            </p:nvSpPr>
            <p:spPr>
              <a:xfrm>
                <a:off x="5406200" y="3559500"/>
                <a:ext cx="61975" cy="55100"/>
              </a:xfrm>
              <a:custGeom>
                <a:rect b="b" l="l" r="r" t="t"/>
                <a:pathLst>
                  <a:path extrusionOk="0" h="2204" w="2479">
                    <a:moveTo>
                      <a:pt x="766" y="1"/>
                    </a:moveTo>
                    <a:cubicBezTo>
                      <a:pt x="325" y="333"/>
                      <a:pt x="0" y="839"/>
                      <a:pt x="137" y="1410"/>
                    </a:cubicBezTo>
                    <a:cubicBezTo>
                      <a:pt x="245" y="1861"/>
                      <a:pt x="637" y="2204"/>
                      <a:pt x="1055" y="2204"/>
                    </a:cubicBezTo>
                    <a:cubicBezTo>
                      <a:pt x="1225" y="2204"/>
                      <a:pt x="1400" y="2147"/>
                      <a:pt x="1561" y="2017"/>
                    </a:cubicBezTo>
                    <a:cubicBezTo>
                      <a:pt x="2479" y="1265"/>
                      <a:pt x="1178" y="629"/>
                      <a:pt x="766"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4"/>
              <p:cNvSpPr/>
              <p:nvPr/>
            </p:nvSpPr>
            <p:spPr>
              <a:xfrm>
                <a:off x="5439975" y="3255800"/>
                <a:ext cx="43125" cy="29225"/>
              </a:xfrm>
              <a:custGeom>
                <a:rect b="b" l="l" r="r" t="t"/>
                <a:pathLst>
                  <a:path extrusionOk="0" h="1169" w="1725">
                    <a:moveTo>
                      <a:pt x="1599" y="0"/>
                    </a:moveTo>
                    <a:cubicBezTo>
                      <a:pt x="1569" y="0"/>
                      <a:pt x="1540" y="15"/>
                      <a:pt x="1525" y="52"/>
                    </a:cubicBezTo>
                    <a:cubicBezTo>
                      <a:pt x="1277" y="634"/>
                      <a:pt x="770" y="1035"/>
                      <a:pt x="122" y="1035"/>
                    </a:cubicBezTo>
                    <a:cubicBezTo>
                      <a:pt x="110" y="1035"/>
                      <a:pt x="99" y="1035"/>
                      <a:pt x="87" y="1035"/>
                    </a:cubicBezTo>
                    <a:cubicBezTo>
                      <a:pt x="0" y="1035"/>
                      <a:pt x="8" y="1158"/>
                      <a:pt x="87" y="1165"/>
                    </a:cubicBezTo>
                    <a:cubicBezTo>
                      <a:pt x="125" y="1168"/>
                      <a:pt x="163" y="1169"/>
                      <a:pt x="201" y="1169"/>
                    </a:cubicBezTo>
                    <a:cubicBezTo>
                      <a:pt x="856" y="1169"/>
                      <a:pt x="1494" y="760"/>
                      <a:pt x="1706" y="124"/>
                    </a:cubicBezTo>
                    <a:cubicBezTo>
                      <a:pt x="1725" y="57"/>
                      <a:pt x="1659" y="0"/>
                      <a:pt x="1599"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4"/>
              <p:cNvSpPr/>
              <p:nvPr/>
            </p:nvSpPr>
            <p:spPr>
              <a:xfrm>
                <a:off x="5381250" y="3307825"/>
                <a:ext cx="25325" cy="21450"/>
              </a:xfrm>
              <a:custGeom>
                <a:rect b="b" l="l" r="r" t="t"/>
                <a:pathLst>
                  <a:path extrusionOk="0" h="858" w="1013">
                    <a:moveTo>
                      <a:pt x="479" y="1"/>
                    </a:moveTo>
                    <a:cubicBezTo>
                      <a:pt x="469" y="1"/>
                      <a:pt x="459" y="1"/>
                      <a:pt x="449" y="2"/>
                    </a:cubicBezTo>
                    <a:cubicBezTo>
                      <a:pt x="442" y="23"/>
                      <a:pt x="420" y="45"/>
                      <a:pt x="391" y="59"/>
                    </a:cubicBezTo>
                    <a:cubicBezTo>
                      <a:pt x="0" y="241"/>
                      <a:pt x="93" y="857"/>
                      <a:pt x="512" y="857"/>
                    </a:cubicBezTo>
                    <a:cubicBezTo>
                      <a:pt x="542" y="857"/>
                      <a:pt x="574" y="854"/>
                      <a:pt x="608" y="847"/>
                    </a:cubicBezTo>
                    <a:cubicBezTo>
                      <a:pt x="817" y="804"/>
                      <a:pt x="1013" y="616"/>
                      <a:pt x="962" y="385"/>
                    </a:cubicBezTo>
                    <a:cubicBezTo>
                      <a:pt x="907" y="156"/>
                      <a:pt x="705" y="1"/>
                      <a:pt x="479"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4"/>
              <p:cNvSpPr/>
              <p:nvPr/>
            </p:nvSpPr>
            <p:spPr>
              <a:xfrm>
                <a:off x="5189750" y="3277525"/>
                <a:ext cx="25875" cy="21950"/>
              </a:xfrm>
              <a:custGeom>
                <a:rect b="b" l="l" r="r" t="t"/>
                <a:pathLst>
                  <a:path extrusionOk="0" h="878" w="1035">
                    <a:moveTo>
                      <a:pt x="461" y="1"/>
                    </a:moveTo>
                    <a:cubicBezTo>
                      <a:pt x="333" y="1"/>
                      <a:pt x="241" y="70"/>
                      <a:pt x="124" y="144"/>
                    </a:cubicBezTo>
                    <a:cubicBezTo>
                      <a:pt x="117" y="151"/>
                      <a:pt x="102" y="159"/>
                      <a:pt x="80" y="159"/>
                    </a:cubicBezTo>
                    <a:cubicBezTo>
                      <a:pt x="8" y="296"/>
                      <a:pt x="1" y="455"/>
                      <a:pt x="52" y="599"/>
                    </a:cubicBezTo>
                    <a:cubicBezTo>
                      <a:pt x="113" y="784"/>
                      <a:pt x="273" y="878"/>
                      <a:pt x="448" y="878"/>
                    </a:cubicBezTo>
                    <a:cubicBezTo>
                      <a:pt x="520" y="878"/>
                      <a:pt x="595" y="862"/>
                      <a:pt x="666" y="831"/>
                    </a:cubicBezTo>
                    <a:cubicBezTo>
                      <a:pt x="904" y="722"/>
                      <a:pt x="1034" y="462"/>
                      <a:pt x="883" y="224"/>
                    </a:cubicBezTo>
                    <a:cubicBezTo>
                      <a:pt x="796" y="108"/>
                      <a:pt x="673" y="28"/>
                      <a:pt x="528" y="7"/>
                    </a:cubicBezTo>
                    <a:cubicBezTo>
                      <a:pt x="505" y="3"/>
                      <a:pt x="482" y="1"/>
                      <a:pt x="461"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4"/>
              <p:cNvSpPr/>
              <p:nvPr/>
            </p:nvSpPr>
            <p:spPr>
              <a:xfrm>
                <a:off x="5133025" y="3211375"/>
                <a:ext cx="67950" cy="49025"/>
              </a:xfrm>
              <a:custGeom>
                <a:rect b="b" l="l" r="r" t="t"/>
                <a:pathLst>
                  <a:path extrusionOk="0" h="1961" w="2718">
                    <a:moveTo>
                      <a:pt x="550" y="1"/>
                    </a:moveTo>
                    <a:cubicBezTo>
                      <a:pt x="167" y="275"/>
                      <a:pt x="1" y="752"/>
                      <a:pt x="117" y="1200"/>
                    </a:cubicBezTo>
                    <a:cubicBezTo>
                      <a:pt x="256" y="1694"/>
                      <a:pt x="736" y="1960"/>
                      <a:pt x="1223" y="1960"/>
                    </a:cubicBezTo>
                    <a:cubicBezTo>
                      <a:pt x="1242" y="1960"/>
                      <a:pt x="1261" y="1960"/>
                      <a:pt x="1280" y="1959"/>
                    </a:cubicBezTo>
                    <a:cubicBezTo>
                      <a:pt x="1952" y="1930"/>
                      <a:pt x="2718" y="1164"/>
                      <a:pt x="2147" y="521"/>
                    </a:cubicBezTo>
                    <a:cubicBezTo>
                      <a:pt x="1764" y="87"/>
                      <a:pt x="1092" y="22"/>
                      <a:pt x="550"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4"/>
              <p:cNvSpPr/>
              <p:nvPr/>
            </p:nvSpPr>
            <p:spPr>
              <a:xfrm>
                <a:off x="5053025" y="3063875"/>
                <a:ext cx="33875" cy="25775"/>
              </a:xfrm>
              <a:custGeom>
                <a:rect b="b" l="l" r="r" t="t"/>
                <a:pathLst>
                  <a:path extrusionOk="0" h="1031" w="1355">
                    <a:moveTo>
                      <a:pt x="121" y="0"/>
                    </a:moveTo>
                    <a:cubicBezTo>
                      <a:pt x="47" y="0"/>
                      <a:pt x="0" y="123"/>
                      <a:pt x="79" y="156"/>
                    </a:cubicBezTo>
                    <a:cubicBezTo>
                      <a:pt x="491" y="329"/>
                      <a:pt x="838" y="611"/>
                      <a:pt x="1091" y="980"/>
                    </a:cubicBezTo>
                    <a:cubicBezTo>
                      <a:pt x="1116" y="1016"/>
                      <a:pt x="1152" y="1031"/>
                      <a:pt x="1187" y="1031"/>
                    </a:cubicBezTo>
                    <a:cubicBezTo>
                      <a:pt x="1272" y="1031"/>
                      <a:pt x="1354" y="946"/>
                      <a:pt x="1293" y="864"/>
                    </a:cubicBezTo>
                    <a:cubicBezTo>
                      <a:pt x="1004" y="467"/>
                      <a:pt x="599" y="170"/>
                      <a:pt x="144" y="4"/>
                    </a:cubicBezTo>
                    <a:cubicBezTo>
                      <a:pt x="136" y="2"/>
                      <a:pt x="129" y="0"/>
                      <a:pt x="121"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4"/>
              <p:cNvSpPr/>
              <p:nvPr/>
            </p:nvSpPr>
            <p:spPr>
              <a:xfrm>
                <a:off x="5015725" y="3064825"/>
                <a:ext cx="68950" cy="33800"/>
              </a:xfrm>
              <a:custGeom>
                <a:rect b="b" l="l" r="r" t="t"/>
                <a:pathLst>
                  <a:path extrusionOk="0" h="1352" w="2758">
                    <a:moveTo>
                      <a:pt x="76" y="1"/>
                    </a:moveTo>
                    <a:cubicBezTo>
                      <a:pt x="21" y="1"/>
                      <a:pt x="0" y="83"/>
                      <a:pt x="61" y="103"/>
                    </a:cubicBezTo>
                    <a:cubicBezTo>
                      <a:pt x="935" y="407"/>
                      <a:pt x="1773" y="826"/>
                      <a:pt x="2547" y="1332"/>
                    </a:cubicBezTo>
                    <a:cubicBezTo>
                      <a:pt x="2566" y="1345"/>
                      <a:pt x="2586" y="1351"/>
                      <a:pt x="2604" y="1351"/>
                    </a:cubicBezTo>
                    <a:cubicBezTo>
                      <a:pt x="2695" y="1351"/>
                      <a:pt x="2757" y="1210"/>
                      <a:pt x="2655" y="1144"/>
                    </a:cubicBezTo>
                    <a:cubicBezTo>
                      <a:pt x="1875" y="616"/>
                      <a:pt x="1000" y="233"/>
                      <a:pt x="90" y="2"/>
                    </a:cubicBezTo>
                    <a:cubicBezTo>
                      <a:pt x="85" y="1"/>
                      <a:pt x="81" y="1"/>
                      <a:pt x="76"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4"/>
              <p:cNvSpPr/>
              <p:nvPr/>
            </p:nvSpPr>
            <p:spPr>
              <a:xfrm>
                <a:off x="4916300" y="2791525"/>
                <a:ext cx="50200" cy="6575"/>
              </a:xfrm>
              <a:custGeom>
                <a:rect b="b" l="l" r="r" t="t"/>
                <a:pathLst>
                  <a:path extrusionOk="0" h="263" w="2008">
                    <a:moveTo>
                      <a:pt x="71" y="1"/>
                    </a:moveTo>
                    <a:cubicBezTo>
                      <a:pt x="12" y="1"/>
                      <a:pt x="1" y="95"/>
                      <a:pt x="63" y="109"/>
                    </a:cubicBezTo>
                    <a:cubicBezTo>
                      <a:pt x="540" y="214"/>
                      <a:pt x="1030" y="262"/>
                      <a:pt x="1523" y="262"/>
                    </a:cubicBezTo>
                    <a:cubicBezTo>
                      <a:pt x="1643" y="262"/>
                      <a:pt x="1764" y="260"/>
                      <a:pt x="1884" y="254"/>
                    </a:cubicBezTo>
                    <a:cubicBezTo>
                      <a:pt x="2005" y="247"/>
                      <a:pt x="2007" y="51"/>
                      <a:pt x="1891" y="51"/>
                    </a:cubicBezTo>
                    <a:cubicBezTo>
                      <a:pt x="1889" y="51"/>
                      <a:pt x="1887" y="51"/>
                      <a:pt x="1884" y="52"/>
                    </a:cubicBezTo>
                    <a:cubicBezTo>
                      <a:pt x="1687" y="63"/>
                      <a:pt x="1490" y="69"/>
                      <a:pt x="1293" y="69"/>
                    </a:cubicBezTo>
                    <a:cubicBezTo>
                      <a:pt x="887" y="69"/>
                      <a:pt x="482" y="45"/>
                      <a:pt x="78" y="1"/>
                    </a:cubicBezTo>
                    <a:cubicBezTo>
                      <a:pt x="76" y="1"/>
                      <a:pt x="73" y="1"/>
                      <a:pt x="71"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4"/>
              <p:cNvSpPr/>
              <p:nvPr/>
            </p:nvSpPr>
            <p:spPr>
              <a:xfrm>
                <a:off x="4875075" y="2790325"/>
                <a:ext cx="74625" cy="19850"/>
              </a:xfrm>
              <a:custGeom>
                <a:rect b="b" l="l" r="r" t="t"/>
                <a:pathLst>
                  <a:path extrusionOk="0" h="794" w="2985">
                    <a:moveTo>
                      <a:pt x="86" y="0"/>
                    </a:moveTo>
                    <a:cubicBezTo>
                      <a:pt x="37" y="0"/>
                      <a:pt x="1" y="74"/>
                      <a:pt x="58" y="100"/>
                    </a:cubicBezTo>
                    <a:cubicBezTo>
                      <a:pt x="919" y="548"/>
                      <a:pt x="1880" y="793"/>
                      <a:pt x="2855" y="793"/>
                    </a:cubicBezTo>
                    <a:cubicBezTo>
                      <a:pt x="2869" y="793"/>
                      <a:pt x="2883" y="793"/>
                      <a:pt x="2897" y="793"/>
                    </a:cubicBezTo>
                    <a:cubicBezTo>
                      <a:pt x="2984" y="786"/>
                      <a:pt x="2984" y="663"/>
                      <a:pt x="2897" y="656"/>
                    </a:cubicBezTo>
                    <a:cubicBezTo>
                      <a:pt x="1929" y="649"/>
                      <a:pt x="975" y="432"/>
                      <a:pt x="108" y="6"/>
                    </a:cubicBezTo>
                    <a:cubicBezTo>
                      <a:pt x="101" y="2"/>
                      <a:pt x="93" y="0"/>
                      <a:pt x="86"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4"/>
              <p:cNvSpPr/>
              <p:nvPr/>
            </p:nvSpPr>
            <p:spPr>
              <a:xfrm>
                <a:off x="4822900" y="3420775"/>
                <a:ext cx="79450" cy="116175"/>
              </a:xfrm>
              <a:custGeom>
                <a:rect b="b" l="l" r="r" t="t"/>
                <a:pathLst>
                  <a:path extrusionOk="0" h="4647" w="3178">
                    <a:moveTo>
                      <a:pt x="2798" y="0"/>
                    </a:moveTo>
                    <a:cubicBezTo>
                      <a:pt x="2740" y="0"/>
                      <a:pt x="2681" y="48"/>
                      <a:pt x="2694" y="123"/>
                    </a:cubicBezTo>
                    <a:cubicBezTo>
                      <a:pt x="3178" y="2074"/>
                      <a:pt x="2166" y="4170"/>
                      <a:pt x="78" y="4516"/>
                    </a:cubicBezTo>
                    <a:cubicBezTo>
                      <a:pt x="1" y="4530"/>
                      <a:pt x="19" y="4647"/>
                      <a:pt x="93" y="4647"/>
                    </a:cubicBezTo>
                    <a:cubicBezTo>
                      <a:pt x="95" y="4647"/>
                      <a:pt x="97" y="4647"/>
                      <a:pt x="99" y="4646"/>
                    </a:cubicBezTo>
                    <a:cubicBezTo>
                      <a:pt x="1089" y="4618"/>
                      <a:pt x="1949" y="4061"/>
                      <a:pt x="2491" y="3230"/>
                    </a:cubicBezTo>
                    <a:cubicBezTo>
                      <a:pt x="3098" y="2291"/>
                      <a:pt x="3171" y="1127"/>
                      <a:pt x="2889" y="65"/>
                    </a:cubicBezTo>
                    <a:cubicBezTo>
                      <a:pt x="2872" y="20"/>
                      <a:pt x="2835" y="0"/>
                      <a:pt x="2798"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4"/>
              <p:cNvSpPr/>
              <p:nvPr/>
            </p:nvSpPr>
            <p:spPr>
              <a:xfrm>
                <a:off x="4777500" y="3736075"/>
                <a:ext cx="39600" cy="35350"/>
              </a:xfrm>
              <a:custGeom>
                <a:rect b="b" l="l" r="r" t="t"/>
                <a:pathLst>
                  <a:path extrusionOk="0" h="1414" w="1584">
                    <a:moveTo>
                      <a:pt x="824" y="1"/>
                    </a:moveTo>
                    <a:cubicBezTo>
                      <a:pt x="586" y="1"/>
                      <a:pt x="350" y="124"/>
                      <a:pt x="188" y="309"/>
                    </a:cubicBezTo>
                    <a:cubicBezTo>
                      <a:pt x="174" y="323"/>
                      <a:pt x="152" y="337"/>
                      <a:pt x="123" y="337"/>
                    </a:cubicBezTo>
                    <a:cubicBezTo>
                      <a:pt x="1" y="612"/>
                      <a:pt x="37" y="937"/>
                      <a:pt x="232" y="1176"/>
                    </a:cubicBezTo>
                    <a:cubicBezTo>
                      <a:pt x="369" y="1332"/>
                      <a:pt x="583" y="1414"/>
                      <a:pt x="795" y="1414"/>
                    </a:cubicBezTo>
                    <a:cubicBezTo>
                      <a:pt x="986" y="1414"/>
                      <a:pt x="1175" y="1348"/>
                      <a:pt x="1308" y="1212"/>
                    </a:cubicBezTo>
                    <a:cubicBezTo>
                      <a:pt x="1583" y="916"/>
                      <a:pt x="1547" y="366"/>
                      <a:pt x="1215" y="128"/>
                    </a:cubicBezTo>
                    <a:cubicBezTo>
                      <a:pt x="1092" y="39"/>
                      <a:pt x="958" y="1"/>
                      <a:pt x="824"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4"/>
              <p:cNvSpPr/>
              <p:nvPr/>
            </p:nvSpPr>
            <p:spPr>
              <a:xfrm>
                <a:off x="4784725" y="3494400"/>
                <a:ext cx="75450" cy="34575"/>
              </a:xfrm>
              <a:custGeom>
                <a:rect b="b" l="l" r="r" t="t"/>
                <a:pathLst>
                  <a:path extrusionOk="0" h="1383" w="3018">
                    <a:moveTo>
                      <a:pt x="2868" y="1"/>
                    </a:moveTo>
                    <a:cubicBezTo>
                      <a:pt x="2842" y="1"/>
                      <a:pt x="2814" y="10"/>
                      <a:pt x="2790" y="32"/>
                    </a:cubicBezTo>
                    <a:cubicBezTo>
                      <a:pt x="2027" y="746"/>
                      <a:pt x="1243" y="1211"/>
                      <a:pt x="175" y="1211"/>
                    </a:cubicBezTo>
                    <a:cubicBezTo>
                      <a:pt x="151" y="1211"/>
                      <a:pt x="126" y="1211"/>
                      <a:pt x="102" y="1210"/>
                    </a:cubicBezTo>
                    <a:cubicBezTo>
                      <a:pt x="1" y="1210"/>
                      <a:pt x="8" y="1347"/>
                      <a:pt x="102" y="1362"/>
                    </a:cubicBezTo>
                    <a:cubicBezTo>
                      <a:pt x="220" y="1376"/>
                      <a:pt x="340" y="1383"/>
                      <a:pt x="462" y="1383"/>
                    </a:cubicBezTo>
                    <a:cubicBezTo>
                      <a:pt x="1409" y="1383"/>
                      <a:pt x="2438" y="963"/>
                      <a:pt x="2963" y="162"/>
                    </a:cubicBezTo>
                    <a:cubicBezTo>
                      <a:pt x="3017" y="82"/>
                      <a:pt x="2947" y="1"/>
                      <a:pt x="2868"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4"/>
              <p:cNvSpPr/>
              <p:nvPr/>
            </p:nvSpPr>
            <p:spPr>
              <a:xfrm>
                <a:off x="4676525" y="2036200"/>
                <a:ext cx="46625" cy="5650"/>
              </a:xfrm>
              <a:custGeom>
                <a:rect b="b" l="l" r="r" t="t"/>
                <a:pathLst>
                  <a:path extrusionOk="0" h="226" w="1865">
                    <a:moveTo>
                      <a:pt x="1176" y="0"/>
                    </a:moveTo>
                    <a:cubicBezTo>
                      <a:pt x="813" y="0"/>
                      <a:pt x="450" y="3"/>
                      <a:pt x="94" y="23"/>
                    </a:cubicBezTo>
                    <a:cubicBezTo>
                      <a:pt x="0" y="51"/>
                      <a:pt x="0" y="174"/>
                      <a:pt x="94" y="203"/>
                    </a:cubicBezTo>
                    <a:cubicBezTo>
                      <a:pt x="455" y="223"/>
                      <a:pt x="817" y="226"/>
                      <a:pt x="1178" y="226"/>
                    </a:cubicBezTo>
                    <a:cubicBezTo>
                      <a:pt x="1359" y="226"/>
                      <a:pt x="1539" y="225"/>
                      <a:pt x="1720" y="225"/>
                    </a:cubicBezTo>
                    <a:cubicBezTo>
                      <a:pt x="1864" y="225"/>
                      <a:pt x="1864" y="1"/>
                      <a:pt x="1720" y="1"/>
                    </a:cubicBezTo>
                    <a:cubicBezTo>
                      <a:pt x="1539" y="1"/>
                      <a:pt x="1358" y="0"/>
                      <a:pt x="1176"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4"/>
              <p:cNvSpPr/>
              <p:nvPr/>
            </p:nvSpPr>
            <p:spPr>
              <a:xfrm>
                <a:off x="4677950" y="3600525"/>
                <a:ext cx="94700" cy="116050"/>
              </a:xfrm>
              <a:custGeom>
                <a:rect b="b" l="l" r="r" t="t"/>
                <a:pathLst>
                  <a:path extrusionOk="0" h="4642" w="3788">
                    <a:moveTo>
                      <a:pt x="1096" y="3073"/>
                    </a:moveTo>
                    <a:cubicBezTo>
                      <a:pt x="1111" y="3073"/>
                      <a:pt x="1126" y="3081"/>
                      <a:pt x="1135" y="3100"/>
                    </a:cubicBezTo>
                    <a:lnTo>
                      <a:pt x="1135" y="3093"/>
                    </a:lnTo>
                    <a:cubicBezTo>
                      <a:pt x="1273" y="3389"/>
                      <a:pt x="1511" y="3613"/>
                      <a:pt x="1836" y="3635"/>
                    </a:cubicBezTo>
                    <a:cubicBezTo>
                      <a:pt x="1966" y="3649"/>
                      <a:pt x="1947" y="3825"/>
                      <a:pt x="1834" y="3825"/>
                    </a:cubicBezTo>
                    <a:cubicBezTo>
                      <a:pt x="1828" y="3825"/>
                      <a:pt x="1821" y="3824"/>
                      <a:pt x="1815" y="3823"/>
                    </a:cubicBezTo>
                    <a:cubicBezTo>
                      <a:pt x="1453" y="3779"/>
                      <a:pt x="1106" y="3505"/>
                      <a:pt x="1041" y="3136"/>
                    </a:cubicBezTo>
                    <a:cubicBezTo>
                      <a:pt x="1037" y="3103"/>
                      <a:pt x="1067" y="3073"/>
                      <a:pt x="1096" y="3073"/>
                    </a:cubicBezTo>
                    <a:close/>
                    <a:moveTo>
                      <a:pt x="772" y="2902"/>
                    </a:moveTo>
                    <a:cubicBezTo>
                      <a:pt x="798" y="2902"/>
                      <a:pt x="824" y="2922"/>
                      <a:pt x="810" y="2956"/>
                    </a:cubicBezTo>
                    <a:cubicBezTo>
                      <a:pt x="702" y="3245"/>
                      <a:pt x="731" y="3570"/>
                      <a:pt x="897" y="3837"/>
                    </a:cubicBezTo>
                    <a:cubicBezTo>
                      <a:pt x="1078" y="4105"/>
                      <a:pt x="1359" y="4162"/>
                      <a:pt x="1663" y="4191"/>
                    </a:cubicBezTo>
                    <a:cubicBezTo>
                      <a:pt x="1764" y="4206"/>
                      <a:pt x="1807" y="4365"/>
                      <a:pt x="1685" y="4394"/>
                    </a:cubicBezTo>
                    <a:cubicBezTo>
                      <a:pt x="1617" y="4409"/>
                      <a:pt x="1551" y="4417"/>
                      <a:pt x="1487" y="4417"/>
                    </a:cubicBezTo>
                    <a:cubicBezTo>
                      <a:pt x="781" y="4417"/>
                      <a:pt x="340" y="3516"/>
                      <a:pt x="738" y="2920"/>
                    </a:cubicBezTo>
                    <a:cubicBezTo>
                      <a:pt x="745" y="2907"/>
                      <a:pt x="759" y="2902"/>
                      <a:pt x="772" y="2902"/>
                    </a:cubicBezTo>
                    <a:close/>
                    <a:moveTo>
                      <a:pt x="2537" y="0"/>
                    </a:moveTo>
                    <a:cubicBezTo>
                      <a:pt x="1648" y="383"/>
                      <a:pt x="1056" y="1113"/>
                      <a:pt x="630" y="1966"/>
                    </a:cubicBezTo>
                    <a:cubicBezTo>
                      <a:pt x="189" y="2862"/>
                      <a:pt x="1" y="4473"/>
                      <a:pt x="1374" y="4632"/>
                    </a:cubicBezTo>
                    <a:cubicBezTo>
                      <a:pt x="1429" y="4638"/>
                      <a:pt x="1484" y="4641"/>
                      <a:pt x="1539" y="4641"/>
                    </a:cubicBezTo>
                    <a:cubicBezTo>
                      <a:pt x="2571" y="4641"/>
                      <a:pt x="3357" y="3565"/>
                      <a:pt x="3556" y="2645"/>
                    </a:cubicBezTo>
                    <a:cubicBezTo>
                      <a:pt x="3787" y="1640"/>
                      <a:pt x="3383" y="593"/>
                      <a:pt x="2537"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4"/>
              <p:cNvSpPr/>
              <p:nvPr/>
            </p:nvSpPr>
            <p:spPr>
              <a:xfrm>
                <a:off x="4648700" y="2021475"/>
                <a:ext cx="67225" cy="7375"/>
              </a:xfrm>
              <a:custGeom>
                <a:rect b="b" l="l" r="r" t="t"/>
                <a:pathLst>
                  <a:path extrusionOk="0" h="295" w="2689">
                    <a:moveTo>
                      <a:pt x="1523" y="1"/>
                    </a:moveTo>
                    <a:cubicBezTo>
                      <a:pt x="1038" y="1"/>
                      <a:pt x="545" y="43"/>
                      <a:pt x="94" y="113"/>
                    </a:cubicBezTo>
                    <a:cubicBezTo>
                      <a:pt x="0" y="127"/>
                      <a:pt x="29" y="272"/>
                      <a:pt x="123" y="272"/>
                    </a:cubicBezTo>
                    <a:cubicBezTo>
                      <a:pt x="460" y="287"/>
                      <a:pt x="799" y="295"/>
                      <a:pt x="1137" y="295"/>
                    </a:cubicBezTo>
                    <a:cubicBezTo>
                      <a:pt x="1612" y="295"/>
                      <a:pt x="2086" y="280"/>
                      <a:pt x="2558" y="250"/>
                    </a:cubicBezTo>
                    <a:cubicBezTo>
                      <a:pt x="2652" y="243"/>
                      <a:pt x="2688" y="91"/>
                      <a:pt x="2580" y="77"/>
                    </a:cubicBezTo>
                    <a:cubicBezTo>
                      <a:pt x="2246" y="24"/>
                      <a:pt x="1887" y="1"/>
                      <a:pt x="1523"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4"/>
              <p:cNvSpPr/>
              <p:nvPr/>
            </p:nvSpPr>
            <p:spPr>
              <a:xfrm>
                <a:off x="4703900" y="3677275"/>
                <a:ext cx="23225" cy="18875"/>
              </a:xfrm>
              <a:custGeom>
                <a:rect b="b" l="l" r="r" t="t"/>
                <a:pathLst>
                  <a:path extrusionOk="0" h="755" w="929">
                    <a:moveTo>
                      <a:pt x="61" y="0"/>
                    </a:moveTo>
                    <a:cubicBezTo>
                      <a:pt x="32" y="0"/>
                      <a:pt x="1" y="32"/>
                      <a:pt x="11" y="66"/>
                    </a:cubicBezTo>
                    <a:cubicBezTo>
                      <a:pt x="76" y="435"/>
                      <a:pt x="415" y="702"/>
                      <a:pt x="777" y="753"/>
                    </a:cubicBezTo>
                    <a:cubicBezTo>
                      <a:pt x="783" y="754"/>
                      <a:pt x="790" y="755"/>
                      <a:pt x="796" y="755"/>
                    </a:cubicBezTo>
                    <a:cubicBezTo>
                      <a:pt x="909" y="755"/>
                      <a:pt x="929" y="579"/>
                      <a:pt x="806" y="565"/>
                    </a:cubicBezTo>
                    <a:cubicBezTo>
                      <a:pt x="473" y="543"/>
                      <a:pt x="235" y="319"/>
                      <a:pt x="97" y="23"/>
                    </a:cubicBezTo>
                    <a:cubicBezTo>
                      <a:pt x="88" y="7"/>
                      <a:pt x="75" y="0"/>
                      <a:pt x="61"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4"/>
              <p:cNvSpPr/>
              <p:nvPr/>
            </p:nvSpPr>
            <p:spPr>
              <a:xfrm>
                <a:off x="4686475" y="3673225"/>
                <a:ext cx="36675" cy="37775"/>
              </a:xfrm>
              <a:custGeom>
                <a:rect b="b" l="l" r="r" t="t"/>
                <a:pathLst>
                  <a:path extrusionOk="0" h="1511" w="1467">
                    <a:moveTo>
                      <a:pt x="430" y="1"/>
                    </a:moveTo>
                    <a:cubicBezTo>
                      <a:pt x="417" y="1"/>
                      <a:pt x="405" y="6"/>
                      <a:pt x="397" y="19"/>
                    </a:cubicBezTo>
                    <a:cubicBezTo>
                      <a:pt x="0" y="613"/>
                      <a:pt x="438" y="1510"/>
                      <a:pt x="1140" y="1510"/>
                    </a:cubicBezTo>
                    <a:cubicBezTo>
                      <a:pt x="1206" y="1510"/>
                      <a:pt x="1274" y="1502"/>
                      <a:pt x="1344" y="1486"/>
                    </a:cubicBezTo>
                    <a:cubicBezTo>
                      <a:pt x="1466" y="1457"/>
                      <a:pt x="1423" y="1298"/>
                      <a:pt x="1322" y="1291"/>
                    </a:cubicBezTo>
                    <a:cubicBezTo>
                      <a:pt x="1018" y="1254"/>
                      <a:pt x="737" y="1197"/>
                      <a:pt x="556" y="929"/>
                    </a:cubicBezTo>
                    <a:cubicBezTo>
                      <a:pt x="390" y="662"/>
                      <a:pt x="361" y="337"/>
                      <a:pt x="469" y="48"/>
                    </a:cubicBezTo>
                    <a:cubicBezTo>
                      <a:pt x="479" y="20"/>
                      <a:pt x="454" y="1"/>
                      <a:pt x="430"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4"/>
              <p:cNvSpPr/>
              <p:nvPr/>
            </p:nvSpPr>
            <p:spPr>
              <a:xfrm>
                <a:off x="4581150" y="3119575"/>
                <a:ext cx="44625" cy="14825"/>
              </a:xfrm>
              <a:custGeom>
                <a:rect b="b" l="l" r="r" t="t"/>
                <a:pathLst>
                  <a:path extrusionOk="0" h="593" w="1785">
                    <a:moveTo>
                      <a:pt x="1403" y="0"/>
                    </a:moveTo>
                    <a:cubicBezTo>
                      <a:pt x="943" y="0"/>
                      <a:pt x="432" y="181"/>
                      <a:pt x="72" y="421"/>
                    </a:cubicBezTo>
                    <a:cubicBezTo>
                      <a:pt x="1" y="466"/>
                      <a:pt x="34" y="593"/>
                      <a:pt x="109" y="593"/>
                    </a:cubicBezTo>
                    <a:cubicBezTo>
                      <a:pt x="118" y="593"/>
                      <a:pt x="127" y="591"/>
                      <a:pt x="137" y="587"/>
                    </a:cubicBezTo>
                    <a:cubicBezTo>
                      <a:pt x="383" y="472"/>
                      <a:pt x="628" y="385"/>
                      <a:pt x="888" y="320"/>
                    </a:cubicBezTo>
                    <a:cubicBezTo>
                      <a:pt x="1148" y="262"/>
                      <a:pt x="1416" y="269"/>
                      <a:pt x="1676" y="233"/>
                    </a:cubicBezTo>
                    <a:cubicBezTo>
                      <a:pt x="1784" y="204"/>
                      <a:pt x="1784" y="52"/>
                      <a:pt x="1676" y="23"/>
                    </a:cubicBezTo>
                    <a:cubicBezTo>
                      <a:pt x="1588" y="8"/>
                      <a:pt x="1497" y="0"/>
                      <a:pt x="140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4"/>
              <p:cNvSpPr/>
              <p:nvPr/>
            </p:nvSpPr>
            <p:spPr>
              <a:xfrm>
                <a:off x="4562925" y="3134050"/>
                <a:ext cx="61950" cy="36900"/>
              </a:xfrm>
              <a:custGeom>
                <a:rect b="b" l="l" r="r" t="t"/>
                <a:pathLst>
                  <a:path extrusionOk="0" h="1476" w="2478">
                    <a:moveTo>
                      <a:pt x="2376" y="1"/>
                    </a:moveTo>
                    <a:cubicBezTo>
                      <a:pt x="1458" y="1"/>
                      <a:pt x="526" y="651"/>
                      <a:pt x="28" y="1388"/>
                    </a:cubicBezTo>
                    <a:cubicBezTo>
                      <a:pt x="0" y="1432"/>
                      <a:pt x="39" y="1476"/>
                      <a:pt x="81" y="1476"/>
                    </a:cubicBezTo>
                    <a:cubicBezTo>
                      <a:pt x="95" y="1476"/>
                      <a:pt x="109" y="1471"/>
                      <a:pt x="122" y="1461"/>
                    </a:cubicBezTo>
                    <a:cubicBezTo>
                      <a:pt x="418" y="1128"/>
                      <a:pt x="765" y="846"/>
                      <a:pt x="1148" y="615"/>
                    </a:cubicBezTo>
                    <a:cubicBezTo>
                      <a:pt x="1545" y="391"/>
                      <a:pt x="1964" y="297"/>
                      <a:pt x="2398" y="153"/>
                    </a:cubicBezTo>
                    <a:cubicBezTo>
                      <a:pt x="2477" y="131"/>
                      <a:pt x="2463" y="8"/>
                      <a:pt x="2376"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4"/>
              <p:cNvSpPr/>
              <p:nvPr/>
            </p:nvSpPr>
            <p:spPr>
              <a:xfrm>
                <a:off x="5718175" y="2471225"/>
                <a:ext cx="40550" cy="12000"/>
              </a:xfrm>
              <a:custGeom>
                <a:rect b="b" l="l" r="r" t="t"/>
                <a:pathLst>
                  <a:path extrusionOk="0" h="480" w="1622">
                    <a:moveTo>
                      <a:pt x="66" y="1"/>
                    </a:moveTo>
                    <a:cubicBezTo>
                      <a:pt x="1" y="1"/>
                      <a:pt x="1" y="95"/>
                      <a:pt x="66" y="102"/>
                    </a:cubicBezTo>
                    <a:cubicBezTo>
                      <a:pt x="557" y="131"/>
                      <a:pt x="1034" y="254"/>
                      <a:pt x="1475" y="470"/>
                    </a:cubicBezTo>
                    <a:cubicBezTo>
                      <a:pt x="1487" y="477"/>
                      <a:pt x="1499" y="479"/>
                      <a:pt x="1510" y="479"/>
                    </a:cubicBezTo>
                    <a:cubicBezTo>
                      <a:pt x="1579" y="479"/>
                      <a:pt x="1622" y="379"/>
                      <a:pt x="1547" y="348"/>
                    </a:cubicBezTo>
                    <a:cubicBezTo>
                      <a:pt x="1085" y="124"/>
                      <a:pt x="579" y="8"/>
                      <a:pt x="66"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4"/>
              <p:cNvSpPr/>
              <p:nvPr/>
            </p:nvSpPr>
            <p:spPr>
              <a:xfrm>
                <a:off x="5672950" y="2481425"/>
                <a:ext cx="77025" cy="11050"/>
              </a:xfrm>
              <a:custGeom>
                <a:rect b="b" l="l" r="r" t="t"/>
                <a:pathLst>
                  <a:path extrusionOk="0" h="442" w="3081">
                    <a:moveTo>
                      <a:pt x="1518" y="0"/>
                    </a:moveTo>
                    <a:cubicBezTo>
                      <a:pt x="1019" y="0"/>
                      <a:pt x="517" y="81"/>
                      <a:pt x="54" y="229"/>
                    </a:cubicBezTo>
                    <a:cubicBezTo>
                      <a:pt x="1" y="242"/>
                      <a:pt x="15" y="317"/>
                      <a:pt x="69" y="317"/>
                    </a:cubicBezTo>
                    <a:cubicBezTo>
                      <a:pt x="73" y="317"/>
                      <a:pt x="78" y="316"/>
                      <a:pt x="83" y="315"/>
                    </a:cubicBezTo>
                    <a:cubicBezTo>
                      <a:pt x="481" y="222"/>
                      <a:pt x="864" y="180"/>
                      <a:pt x="1243" y="180"/>
                    </a:cubicBezTo>
                    <a:cubicBezTo>
                      <a:pt x="1805" y="180"/>
                      <a:pt x="2358" y="274"/>
                      <a:pt x="2937" y="438"/>
                    </a:cubicBezTo>
                    <a:cubicBezTo>
                      <a:pt x="2947" y="441"/>
                      <a:pt x="2956" y="442"/>
                      <a:pt x="2964" y="442"/>
                    </a:cubicBezTo>
                    <a:cubicBezTo>
                      <a:pt x="3058" y="442"/>
                      <a:pt x="3081" y="305"/>
                      <a:pt x="2988" y="265"/>
                    </a:cubicBezTo>
                    <a:cubicBezTo>
                      <a:pt x="2526" y="83"/>
                      <a:pt x="2023" y="0"/>
                      <a:pt x="1518"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4"/>
              <p:cNvSpPr/>
              <p:nvPr/>
            </p:nvSpPr>
            <p:spPr>
              <a:xfrm>
                <a:off x="5577600" y="3429250"/>
                <a:ext cx="55400" cy="50275"/>
              </a:xfrm>
              <a:custGeom>
                <a:rect b="b" l="l" r="r" t="t"/>
                <a:pathLst>
                  <a:path extrusionOk="0" h="2011" w="2216">
                    <a:moveTo>
                      <a:pt x="46" y="1"/>
                    </a:moveTo>
                    <a:cubicBezTo>
                      <a:pt x="23" y="1"/>
                      <a:pt x="0" y="21"/>
                      <a:pt x="9" y="51"/>
                    </a:cubicBezTo>
                    <a:cubicBezTo>
                      <a:pt x="146" y="980"/>
                      <a:pt x="1065" y="2010"/>
                      <a:pt x="2065" y="2010"/>
                    </a:cubicBezTo>
                    <a:cubicBezTo>
                      <a:pt x="2069" y="2010"/>
                      <a:pt x="2072" y="2010"/>
                      <a:pt x="2076" y="2010"/>
                    </a:cubicBezTo>
                    <a:cubicBezTo>
                      <a:pt x="2081" y="2010"/>
                      <a:pt x="2085" y="2010"/>
                      <a:pt x="2089" y="2010"/>
                    </a:cubicBezTo>
                    <a:cubicBezTo>
                      <a:pt x="2200" y="2010"/>
                      <a:pt x="2216" y="1843"/>
                      <a:pt x="2105" y="1829"/>
                    </a:cubicBezTo>
                    <a:cubicBezTo>
                      <a:pt x="1635" y="1670"/>
                      <a:pt x="1223" y="1554"/>
                      <a:pt x="847" y="1215"/>
                    </a:cubicBezTo>
                    <a:cubicBezTo>
                      <a:pt x="486" y="897"/>
                      <a:pt x="226" y="485"/>
                      <a:pt x="81" y="30"/>
                    </a:cubicBezTo>
                    <a:cubicBezTo>
                      <a:pt x="76" y="9"/>
                      <a:pt x="61" y="1"/>
                      <a:pt x="46"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4"/>
              <p:cNvSpPr/>
              <p:nvPr/>
            </p:nvSpPr>
            <p:spPr>
              <a:xfrm>
                <a:off x="5611900" y="3447275"/>
                <a:ext cx="38550" cy="25175"/>
              </a:xfrm>
              <a:custGeom>
                <a:rect b="b" l="l" r="r" t="t"/>
                <a:pathLst>
                  <a:path extrusionOk="0" h="1007" w="1542">
                    <a:moveTo>
                      <a:pt x="56" y="1"/>
                    </a:moveTo>
                    <a:cubicBezTo>
                      <a:pt x="28" y="1"/>
                      <a:pt x="0" y="25"/>
                      <a:pt x="10" y="60"/>
                    </a:cubicBezTo>
                    <a:cubicBezTo>
                      <a:pt x="277" y="609"/>
                      <a:pt x="819" y="971"/>
                      <a:pt x="1426" y="1007"/>
                    </a:cubicBezTo>
                    <a:cubicBezTo>
                      <a:pt x="1429" y="1007"/>
                      <a:pt x="1431" y="1007"/>
                      <a:pt x="1433" y="1007"/>
                    </a:cubicBezTo>
                    <a:cubicBezTo>
                      <a:pt x="1542" y="1007"/>
                      <a:pt x="1533" y="840"/>
                      <a:pt x="1426" y="833"/>
                    </a:cubicBezTo>
                    <a:cubicBezTo>
                      <a:pt x="877" y="783"/>
                      <a:pt x="386" y="479"/>
                      <a:pt x="90" y="17"/>
                    </a:cubicBezTo>
                    <a:cubicBezTo>
                      <a:pt x="81" y="6"/>
                      <a:pt x="68" y="1"/>
                      <a:pt x="56"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4"/>
              <p:cNvSpPr/>
              <p:nvPr/>
            </p:nvSpPr>
            <p:spPr>
              <a:xfrm>
                <a:off x="5406200" y="3475700"/>
                <a:ext cx="23675" cy="19950"/>
              </a:xfrm>
              <a:custGeom>
                <a:rect b="b" l="l" r="r" t="t"/>
                <a:pathLst>
                  <a:path extrusionOk="0" h="798" w="947">
                    <a:moveTo>
                      <a:pt x="82" y="0"/>
                    </a:moveTo>
                    <a:cubicBezTo>
                      <a:pt x="47" y="0"/>
                      <a:pt x="7" y="27"/>
                      <a:pt x="7" y="72"/>
                    </a:cubicBezTo>
                    <a:cubicBezTo>
                      <a:pt x="0" y="477"/>
                      <a:pt x="333" y="797"/>
                      <a:pt x="738" y="797"/>
                    </a:cubicBezTo>
                    <a:cubicBezTo>
                      <a:pt x="759" y="797"/>
                      <a:pt x="781" y="796"/>
                      <a:pt x="802" y="795"/>
                    </a:cubicBezTo>
                    <a:cubicBezTo>
                      <a:pt x="935" y="774"/>
                      <a:pt x="946" y="563"/>
                      <a:pt x="815" y="563"/>
                    </a:cubicBezTo>
                    <a:cubicBezTo>
                      <a:pt x="811" y="563"/>
                      <a:pt x="807" y="563"/>
                      <a:pt x="802" y="563"/>
                    </a:cubicBezTo>
                    <a:cubicBezTo>
                      <a:pt x="780" y="566"/>
                      <a:pt x="757" y="567"/>
                      <a:pt x="735" y="567"/>
                    </a:cubicBezTo>
                    <a:cubicBezTo>
                      <a:pt x="437" y="567"/>
                      <a:pt x="178" y="346"/>
                      <a:pt x="137" y="50"/>
                    </a:cubicBezTo>
                    <a:cubicBezTo>
                      <a:pt x="134" y="16"/>
                      <a:pt x="109" y="0"/>
                      <a:pt x="82"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4"/>
              <p:cNvSpPr/>
              <p:nvPr/>
            </p:nvSpPr>
            <p:spPr>
              <a:xfrm>
                <a:off x="5386675" y="3469650"/>
                <a:ext cx="26850" cy="37525"/>
              </a:xfrm>
              <a:custGeom>
                <a:rect b="b" l="l" r="r" t="t"/>
                <a:pathLst>
                  <a:path extrusionOk="0" h="1501" w="1074">
                    <a:moveTo>
                      <a:pt x="357" y="1"/>
                    </a:moveTo>
                    <a:cubicBezTo>
                      <a:pt x="340" y="1"/>
                      <a:pt x="323" y="8"/>
                      <a:pt x="311" y="25"/>
                    </a:cubicBezTo>
                    <a:cubicBezTo>
                      <a:pt x="1" y="538"/>
                      <a:pt x="319" y="1412"/>
                      <a:pt x="947" y="1499"/>
                    </a:cubicBezTo>
                    <a:cubicBezTo>
                      <a:pt x="952" y="1500"/>
                      <a:pt x="956" y="1500"/>
                      <a:pt x="961" y="1500"/>
                    </a:cubicBezTo>
                    <a:cubicBezTo>
                      <a:pt x="1051" y="1500"/>
                      <a:pt x="1074" y="1360"/>
                      <a:pt x="998" y="1318"/>
                    </a:cubicBezTo>
                    <a:cubicBezTo>
                      <a:pt x="774" y="1181"/>
                      <a:pt x="593" y="1080"/>
                      <a:pt x="470" y="834"/>
                    </a:cubicBezTo>
                    <a:cubicBezTo>
                      <a:pt x="355" y="596"/>
                      <a:pt x="333" y="321"/>
                      <a:pt x="413" y="68"/>
                    </a:cubicBezTo>
                    <a:cubicBezTo>
                      <a:pt x="422" y="30"/>
                      <a:pt x="390" y="1"/>
                      <a:pt x="357"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94" name="Google Shape;794;p24"/>
          <p:cNvSpPr txBox="1"/>
          <p:nvPr>
            <p:ph type="title"/>
          </p:nvPr>
        </p:nvSpPr>
        <p:spPr>
          <a:xfrm>
            <a:off x="713225" y="770399"/>
            <a:ext cx="3106200" cy="21939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5" name="Google Shape;795;p24"/>
          <p:cNvSpPr txBox="1"/>
          <p:nvPr>
            <p:ph idx="1" type="subTitle"/>
          </p:nvPr>
        </p:nvSpPr>
        <p:spPr>
          <a:xfrm>
            <a:off x="722700" y="3137994"/>
            <a:ext cx="3419100" cy="1235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
    <p:spTree>
      <p:nvGrpSpPr>
        <p:cNvPr id="796" name="Shape 796"/>
        <p:cNvGrpSpPr/>
        <p:nvPr/>
      </p:nvGrpSpPr>
      <p:grpSpPr>
        <a:xfrm>
          <a:off x="0" y="0"/>
          <a:ext cx="0" cy="0"/>
          <a:chOff x="0" y="0"/>
          <a:chExt cx="0" cy="0"/>
        </a:xfrm>
      </p:grpSpPr>
      <p:sp>
        <p:nvSpPr>
          <p:cNvPr id="797" name="Google Shape;797;p25"/>
          <p:cNvSpPr txBox="1"/>
          <p:nvPr>
            <p:ph type="title"/>
          </p:nvPr>
        </p:nvSpPr>
        <p:spPr>
          <a:xfrm>
            <a:off x="670651" y="464588"/>
            <a:ext cx="2473500" cy="921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98" name="Google Shape;798;p25"/>
          <p:cNvSpPr txBox="1"/>
          <p:nvPr>
            <p:ph idx="1" type="subTitle"/>
          </p:nvPr>
        </p:nvSpPr>
        <p:spPr>
          <a:xfrm>
            <a:off x="713100" y="2894150"/>
            <a:ext cx="2473500" cy="8628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799" name="Google Shape;799;p25"/>
          <p:cNvGrpSpPr/>
          <p:nvPr/>
        </p:nvGrpSpPr>
        <p:grpSpPr>
          <a:xfrm>
            <a:off x="-16438" y="4023638"/>
            <a:ext cx="3464401" cy="1953203"/>
            <a:chOff x="4070000" y="613475"/>
            <a:chExt cx="1835250" cy="1034700"/>
          </a:xfrm>
        </p:grpSpPr>
        <p:sp>
          <p:nvSpPr>
            <p:cNvPr id="800" name="Google Shape;800;p25"/>
            <p:cNvSpPr/>
            <p:nvPr/>
          </p:nvSpPr>
          <p:spPr>
            <a:xfrm>
              <a:off x="5268625" y="693200"/>
              <a:ext cx="176125" cy="144300"/>
            </a:xfrm>
            <a:custGeom>
              <a:rect b="b" l="l" r="r" t="t"/>
              <a:pathLst>
                <a:path extrusionOk="0" h="5772" w="7045">
                  <a:moveTo>
                    <a:pt x="4616" y="0"/>
                  </a:moveTo>
                  <a:cubicBezTo>
                    <a:pt x="3988" y="0"/>
                    <a:pt x="3325" y="123"/>
                    <a:pt x="2825" y="314"/>
                  </a:cubicBezTo>
                  <a:cubicBezTo>
                    <a:pt x="1319" y="879"/>
                    <a:pt x="21" y="2239"/>
                    <a:pt x="1" y="3871"/>
                  </a:cubicBezTo>
                  <a:cubicBezTo>
                    <a:pt x="1" y="4855"/>
                    <a:pt x="210" y="5629"/>
                    <a:pt x="1256" y="5755"/>
                  </a:cubicBezTo>
                  <a:cubicBezTo>
                    <a:pt x="1347" y="5766"/>
                    <a:pt x="1432" y="5771"/>
                    <a:pt x="1512" y="5771"/>
                  </a:cubicBezTo>
                  <a:cubicBezTo>
                    <a:pt x="2163" y="5771"/>
                    <a:pt x="2452" y="5409"/>
                    <a:pt x="2825" y="4980"/>
                  </a:cubicBezTo>
                  <a:lnTo>
                    <a:pt x="2846" y="4959"/>
                  </a:lnTo>
                  <a:cubicBezTo>
                    <a:pt x="3286" y="4374"/>
                    <a:pt x="3809" y="3850"/>
                    <a:pt x="4394" y="3411"/>
                  </a:cubicBezTo>
                  <a:cubicBezTo>
                    <a:pt x="5043" y="2951"/>
                    <a:pt x="5859" y="2888"/>
                    <a:pt x="6299" y="2009"/>
                  </a:cubicBezTo>
                  <a:cubicBezTo>
                    <a:pt x="7045" y="517"/>
                    <a:pt x="5906" y="0"/>
                    <a:pt x="46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5"/>
            <p:cNvSpPr/>
            <p:nvPr/>
          </p:nvSpPr>
          <p:spPr>
            <a:xfrm>
              <a:off x="4538400" y="692150"/>
              <a:ext cx="7850" cy="19900"/>
            </a:xfrm>
            <a:custGeom>
              <a:rect b="b" l="l" r="r" t="t"/>
              <a:pathLst>
                <a:path extrusionOk="0" h="796" w="314">
                  <a:moveTo>
                    <a:pt x="314" y="1"/>
                  </a:moveTo>
                  <a:cubicBezTo>
                    <a:pt x="147" y="168"/>
                    <a:pt x="42" y="377"/>
                    <a:pt x="0" y="607"/>
                  </a:cubicBezTo>
                  <a:lnTo>
                    <a:pt x="0" y="796"/>
                  </a:lnTo>
                  <a:lnTo>
                    <a:pt x="3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5"/>
            <p:cNvSpPr/>
            <p:nvPr/>
          </p:nvSpPr>
          <p:spPr>
            <a:xfrm>
              <a:off x="5339775" y="806200"/>
              <a:ext cx="11000" cy="11000"/>
            </a:xfrm>
            <a:custGeom>
              <a:rect b="b" l="l" r="r" t="t"/>
              <a:pathLst>
                <a:path extrusionOk="0" h="440" w="440">
                  <a:moveTo>
                    <a:pt x="440" y="0"/>
                  </a:moveTo>
                  <a:lnTo>
                    <a:pt x="440" y="0"/>
                  </a:lnTo>
                  <a:cubicBezTo>
                    <a:pt x="293" y="126"/>
                    <a:pt x="147" y="272"/>
                    <a:pt x="0" y="439"/>
                  </a:cubicBezTo>
                  <a:lnTo>
                    <a:pt x="4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5"/>
            <p:cNvSpPr/>
            <p:nvPr/>
          </p:nvSpPr>
          <p:spPr>
            <a:xfrm>
              <a:off x="5648300" y="1310950"/>
              <a:ext cx="165400" cy="88375"/>
            </a:xfrm>
            <a:custGeom>
              <a:rect b="b" l="l" r="r" t="t"/>
              <a:pathLst>
                <a:path extrusionOk="0" h="3535" w="6616">
                  <a:moveTo>
                    <a:pt x="1951" y="0"/>
                  </a:moveTo>
                  <a:cubicBezTo>
                    <a:pt x="1118" y="0"/>
                    <a:pt x="1" y="1253"/>
                    <a:pt x="1092" y="2282"/>
                  </a:cubicBezTo>
                  <a:cubicBezTo>
                    <a:pt x="1685" y="2856"/>
                    <a:pt x="3346" y="3535"/>
                    <a:pt x="4329" y="3535"/>
                  </a:cubicBezTo>
                  <a:cubicBezTo>
                    <a:pt x="4421" y="3535"/>
                    <a:pt x="4508" y="3529"/>
                    <a:pt x="4586" y="3517"/>
                  </a:cubicBezTo>
                  <a:cubicBezTo>
                    <a:pt x="5925" y="3286"/>
                    <a:pt x="6616" y="1696"/>
                    <a:pt x="5570" y="650"/>
                  </a:cubicBezTo>
                  <a:cubicBezTo>
                    <a:pt x="5026" y="92"/>
                    <a:pt x="4184" y="73"/>
                    <a:pt x="3343" y="73"/>
                  </a:cubicBezTo>
                  <a:cubicBezTo>
                    <a:pt x="3282" y="73"/>
                    <a:pt x="3222" y="74"/>
                    <a:pt x="3162" y="74"/>
                  </a:cubicBezTo>
                  <a:cubicBezTo>
                    <a:pt x="2802" y="74"/>
                    <a:pt x="2446" y="70"/>
                    <a:pt x="2117" y="22"/>
                  </a:cubicBezTo>
                  <a:lnTo>
                    <a:pt x="1992" y="1"/>
                  </a:lnTo>
                  <a:cubicBezTo>
                    <a:pt x="1978" y="1"/>
                    <a:pt x="1965" y="0"/>
                    <a:pt x="19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5"/>
            <p:cNvSpPr/>
            <p:nvPr/>
          </p:nvSpPr>
          <p:spPr>
            <a:xfrm>
              <a:off x="5688150" y="1308350"/>
              <a:ext cx="15700" cy="3700"/>
            </a:xfrm>
            <a:custGeom>
              <a:rect b="b" l="l" r="r" t="t"/>
              <a:pathLst>
                <a:path extrusionOk="0" h="148" w="628">
                  <a:moveTo>
                    <a:pt x="0" y="1"/>
                  </a:moveTo>
                  <a:cubicBezTo>
                    <a:pt x="126" y="43"/>
                    <a:pt x="272" y="84"/>
                    <a:pt x="398" y="105"/>
                  </a:cubicBezTo>
                  <a:cubicBezTo>
                    <a:pt x="418" y="105"/>
                    <a:pt x="439" y="105"/>
                    <a:pt x="459" y="108"/>
                  </a:cubicBezTo>
                  <a:lnTo>
                    <a:pt x="459" y="108"/>
                  </a:lnTo>
                  <a:lnTo>
                    <a:pt x="0" y="1"/>
                  </a:lnTo>
                  <a:close/>
                  <a:moveTo>
                    <a:pt x="459" y="108"/>
                  </a:moveTo>
                  <a:lnTo>
                    <a:pt x="506" y="119"/>
                  </a:lnTo>
                  <a:lnTo>
                    <a:pt x="506" y="119"/>
                  </a:lnTo>
                  <a:cubicBezTo>
                    <a:pt x="490" y="113"/>
                    <a:pt x="475" y="110"/>
                    <a:pt x="459" y="108"/>
                  </a:cubicBezTo>
                  <a:close/>
                  <a:moveTo>
                    <a:pt x="506" y="119"/>
                  </a:moveTo>
                  <a:lnTo>
                    <a:pt x="506" y="119"/>
                  </a:lnTo>
                  <a:cubicBezTo>
                    <a:pt x="512" y="121"/>
                    <a:pt x="518" y="123"/>
                    <a:pt x="523" y="126"/>
                  </a:cubicBezTo>
                  <a:cubicBezTo>
                    <a:pt x="531" y="126"/>
                    <a:pt x="539" y="127"/>
                    <a:pt x="546" y="128"/>
                  </a:cubicBezTo>
                  <a:lnTo>
                    <a:pt x="546" y="128"/>
                  </a:lnTo>
                  <a:lnTo>
                    <a:pt x="506" y="119"/>
                  </a:lnTo>
                  <a:close/>
                  <a:moveTo>
                    <a:pt x="546" y="128"/>
                  </a:moveTo>
                  <a:lnTo>
                    <a:pt x="585" y="137"/>
                  </a:lnTo>
                  <a:lnTo>
                    <a:pt x="585" y="137"/>
                  </a:lnTo>
                  <a:cubicBezTo>
                    <a:pt x="573" y="134"/>
                    <a:pt x="560" y="130"/>
                    <a:pt x="546" y="128"/>
                  </a:cubicBezTo>
                  <a:close/>
                  <a:moveTo>
                    <a:pt x="585" y="137"/>
                  </a:moveTo>
                  <a:cubicBezTo>
                    <a:pt x="603" y="142"/>
                    <a:pt x="618" y="147"/>
                    <a:pt x="628" y="147"/>
                  </a:cubicBezTo>
                  <a:lnTo>
                    <a:pt x="585" y="1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5"/>
            <p:cNvSpPr/>
            <p:nvPr/>
          </p:nvSpPr>
          <p:spPr>
            <a:xfrm>
              <a:off x="4232675" y="1534575"/>
              <a:ext cx="124225" cy="113600"/>
            </a:xfrm>
            <a:custGeom>
              <a:rect b="b" l="l" r="r" t="t"/>
              <a:pathLst>
                <a:path extrusionOk="0" h="4544" w="4969">
                  <a:moveTo>
                    <a:pt x="3628" y="1"/>
                  </a:moveTo>
                  <a:cubicBezTo>
                    <a:pt x="3270" y="1"/>
                    <a:pt x="2864" y="165"/>
                    <a:pt x="2458" y="388"/>
                  </a:cubicBezTo>
                  <a:cubicBezTo>
                    <a:pt x="2060" y="598"/>
                    <a:pt x="1663" y="890"/>
                    <a:pt x="1286" y="1121"/>
                  </a:cubicBezTo>
                  <a:cubicBezTo>
                    <a:pt x="0" y="2558"/>
                    <a:pt x="971" y="4543"/>
                    <a:pt x="2585" y="4543"/>
                  </a:cubicBezTo>
                  <a:cubicBezTo>
                    <a:pt x="2967" y="4543"/>
                    <a:pt x="3385" y="4432"/>
                    <a:pt x="3818" y="4175"/>
                  </a:cubicBezTo>
                  <a:cubicBezTo>
                    <a:pt x="4759" y="3611"/>
                    <a:pt x="4969" y="1623"/>
                    <a:pt x="4550" y="681"/>
                  </a:cubicBezTo>
                  <a:cubicBezTo>
                    <a:pt x="4335" y="186"/>
                    <a:pt x="4008" y="1"/>
                    <a:pt x="36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5"/>
            <p:cNvSpPr/>
            <p:nvPr/>
          </p:nvSpPr>
          <p:spPr>
            <a:xfrm>
              <a:off x="4535775" y="613475"/>
              <a:ext cx="176725" cy="148350"/>
            </a:xfrm>
            <a:custGeom>
              <a:rect b="b" l="l" r="r" t="t"/>
              <a:pathLst>
                <a:path extrusionOk="0" h="5934" w="7069">
                  <a:moveTo>
                    <a:pt x="3044" y="0"/>
                  </a:moveTo>
                  <a:cubicBezTo>
                    <a:pt x="1120" y="0"/>
                    <a:pt x="166" y="2101"/>
                    <a:pt x="126" y="3754"/>
                  </a:cubicBezTo>
                  <a:cubicBezTo>
                    <a:pt x="1" y="4361"/>
                    <a:pt x="189" y="5010"/>
                    <a:pt x="628" y="5470"/>
                  </a:cubicBezTo>
                  <a:cubicBezTo>
                    <a:pt x="1000" y="5842"/>
                    <a:pt x="1350" y="5933"/>
                    <a:pt x="1722" y="5933"/>
                  </a:cubicBezTo>
                  <a:cubicBezTo>
                    <a:pt x="2083" y="5933"/>
                    <a:pt x="2466" y="5847"/>
                    <a:pt x="2909" y="5847"/>
                  </a:cubicBezTo>
                  <a:cubicBezTo>
                    <a:pt x="3341" y="5852"/>
                    <a:pt x="3816" y="5880"/>
                    <a:pt x="4283" y="5880"/>
                  </a:cubicBezTo>
                  <a:cubicBezTo>
                    <a:pt x="5715" y="5880"/>
                    <a:pt x="7069" y="5617"/>
                    <a:pt x="6863" y="3629"/>
                  </a:cubicBezTo>
                  <a:cubicBezTo>
                    <a:pt x="6675" y="1850"/>
                    <a:pt x="4938" y="135"/>
                    <a:pt x="3265" y="9"/>
                  </a:cubicBezTo>
                  <a:cubicBezTo>
                    <a:pt x="3190" y="3"/>
                    <a:pt x="3116" y="0"/>
                    <a:pt x="30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5"/>
            <p:cNvSpPr/>
            <p:nvPr/>
          </p:nvSpPr>
          <p:spPr>
            <a:xfrm>
              <a:off x="4263775" y="1543225"/>
              <a:ext cx="34025" cy="19900"/>
            </a:xfrm>
            <a:custGeom>
              <a:rect b="b" l="l" r="r" t="t"/>
              <a:pathLst>
                <a:path extrusionOk="0" h="796" w="1361">
                  <a:moveTo>
                    <a:pt x="1109" y="0"/>
                  </a:moveTo>
                  <a:cubicBezTo>
                    <a:pt x="691" y="189"/>
                    <a:pt x="335" y="440"/>
                    <a:pt x="42" y="775"/>
                  </a:cubicBezTo>
                  <a:lnTo>
                    <a:pt x="0" y="796"/>
                  </a:lnTo>
                  <a:lnTo>
                    <a:pt x="1109" y="335"/>
                  </a:lnTo>
                  <a:cubicBezTo>
                    <a:pt x="1088" y="168"/>
                    <a:pt x="1360" y="105"/>
                    <a:pt x="1214" y="42"/>
                  </a:cubicBezTo>
                  <a:cubicBezTo>
                    <a:pt x="1172" y="21"/>
                    <a:pt x="1130" y="0"/>
                    <a:pt x="11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5"/>
            <p:cNvSpPr/>
            <p:nvPr/>
          </p:nvSpPr>
          <p:spPr>
            <a:xfrm>
              <a:off x="4314500" y="1142025"/>
              <a:ext cx="309700" cy="84225"/>
            </a:xfrm>
            <a:custGeom>
              <a:rect b="b" l="l" r="r" t="t"/>
              <a:pathLst>
                <a:path extrusionOk="0" h="3369" w="12388">
                  <a:moveTo>
                    <a:pt x="12388" y="0"/>
                  </a:moveTo>
                  <a:lnTo>
                    <a:pt x="12388" y="0"/>
                  </a:lnTo>
                  <a:cubicBezTo>
                    <a:pt x="12241" y="167"/>
                    <a:pt x="12074" y="293"/>
                    <a:pt x="11906" y="439"/>
                  </a:cubicBezTo>
                  <a:cubicBezTo>
                    <a:pt x="11718" y="586"/>
                    <a:pt x="11530" y="732"/>
                    <a:pt x="11321" y="858"/>
                  </a:cubicBezTo>
                  <a:cubicBezTo>
                    <a:pt x="11195" y="942"/>
                    <a:pt x="11090" y="1004"/>
                    <a:pt x="10944" y="1067"/>
                  </a:cubicBezTo>
                  <a:cubicBezTo>
                    <a:pt x="10797" y="1151"/>
                    <a:pt x="10651" y="1214"/>
                    <a:pt x="10484" y="1276"/>
                  </a:cubicBezTo>
                  <a:cubicBezTo>
                    <a:pt x="10337" y="1339"/>
                    <a:pt x="10170" y="1402"/>
                    <a:pt x="10002" y="1444"/>
                  </a:cubicBezTo>
                  <a:cubicBezTo>
                    <a:pt x="9919" y="1465"/>
                    <a:pt x="9835" y="1507"/>
                    <a:pt x="9730" y="1507"/>
                  </a:cubicBezTo>
                  <a:lnTo>
                    <a:pt x="9458" y="1569"/>
                  </a:lnTo>
                  <a:cubicBezTo>
                    <a:pt x="9270" y="1590"/>
                    <a:pt x="9082" y="1611"/>
                    <a:pt x="8872" y="1611"/>
                  </a:cubicBezTo>
                  <a:cubicBezTo>
                    <a:pt x="8778" y="1622"/>
                    <a:pt x="8679" y="1627"/>
                    <a:pt x="8577" y="1627"/>
                  </a:cubicBezTo>
                  <a:cubicBezTo>
                    <a:pt x="8475" y="1627"/>
                    <a:pt x="8370" y="1622"/>
                    <a:pt x="8266" y="1611"/>
                  </a:cubicBezTo>
                  <a:cubicBezTo>
                    <a:pt x="8077" y="1569"/>
                    <a:pt x="7868" y="1548"/>
                    <a:pt x="7659" y="1507"/>
                  </a:cubicBezTo>
                  <a:lnTo>
                    <a:pt x="7010" y="1360"/>
                  </a:lnTo>
                  <a:cubicBezTo>
                    <a:pt x="6801" y="1297"/>
                    <a:pt x="6550" y="1235"/>
                    <a:pt x="6299" y="1193"/>
                  </a:cubicBezTo>
                  <a:cubicBezTo>
                    <a:pt x="6069" y="1130"/>
                    <a:pt x="5839" y="1109"/>
                    <a:pt x="5587" y="1067"/>
                  </a:cubicBezTo>
                  <a:cubicBezTo>
                    <a:pt x="5127" y="1004"/>
                    <a:pt x="4646" y="983"/>
                    <a:pt x="4165" y="962"/>
                  </a:cubicBezTo>
                  <a:cubicBezTo>
                    <a:pt x="3704" y="962"/>
                    <a:pt x="3244" y="962"/>
                    <a:pt x="2784" y="1004"/>
                  </a:cubicBezTo>
                  <a:cubicBezTo>
                    <a:pt x="2344" y="1046"/>
                    <a:pt x="1926" y="1109"/>
                    <a:pt x="1486" y="1214"/>
                  </a:cubicBezTo>
                  <a:cubicBezTo>
                    <a:pt x="1089" y="1297"/>
                    <a:pt x="712" y="1465"/>
                    <a:pt x="357" y="1674"/>
                  </a:cubicBezTo>
                  <a:cubicBezTo>
                    <a:pt x="168" y="1779"/>
                    <a:pt x="43" y="1988"/>
                    <a:pt x="1" y="2197"/>
                  </a:cubicBezTo>
                  <a:cubicBezTo>
                    <a:pt x="1" y="2260"/>
                    <a:pt x="1" y="2323"/>
                    <a:pt x="1" y="2364"/>
                  </a:cubicBezTo>
                  <a:cubicBezTo>
                    <a:pt x="1" y="2427"/>
                    <a:pt x="22" y="2469"/>
                    <a:pt x="43" y="2511"/>
                  </a:cubicBezTo>
                  <a:cubicBezTo>
                    <a:pt x="85" y="2595"/>
                    <a:pt x="147" y="2657"/>
                    <a:pt x="210" y="2720"/>
                  </a:cubicBezTo>
                  <a:cubicBezTo>
                    <a:pt x="398" y="2908"/>
                    <a:pt x="629" y="3034"/>
                    <a:pt x="859" y="3139"/>
                  </a:cubicBezTo>
                  <a:cubicBezTo>
                    <a:pt x="1005" y="3201"/>
                    <a:pt x="1173" y="3264"/>
                    <a:pt x="1319" y="3306"/>
                  </a:cubicBezTo>
                  <a:lnTo>
                    <a:pt x="1465" y="3369"/>
                  </a:lnTo>
                  <a:lnTo>
                    <a:pt x="1340" y="3285"/>
                  </a:lnTo>
                  <a:cubicBezTo>
                    <a:pt x="1235" y="3222"/>
                    <a:pt x="1110" y="3139"/>
                    <a:pt x="942" y="3013"/>
                  </a:cubicBezTo>
                  <a:cubicBezTo>
                    <a:pt x="733" y="2887"/>
                    <a:pt x="566" y="2720"/>
                    <a:pt x="419" y="2553"/>
                  </a:cubicBezTo>
                  <a:cubicBezTo>
                    <a:pt x="336" y="2448"/>
                    <a:pt x="294" y="2323"/>
                    <a:pt x="315" y="2260"/>
                  </a:cubicBezTo>
                  <a:cubicBezTo>
                    <a:pt x="377" y="2134"/>
                    <a:pt x="461" y="2071"/>
                    <a:pt x="587" y="2009"/>
                  </a:cubicBezTo>
                  <a:cubicBezTo>
                    <a:pt x="901" y="1883"/>
                    <a:pt x="1235" y="1779"/>
                    <a:pt x="1591" y="1737"/>
                  </a:cubicBezTo>
                  <a:cubicBezTo>
                    <a:pt x="2010" y="1674"/>
                    <a:pt x="2407" y="1653"/>
                    <a:pt x="2826" y="1632"/>
                  </a:cubicBezTo>
                  <a:cubicBezTo>
                    <a:pt x="3035" y="1622"/>
                    <a:pt x="3249" y="1616"/>
                    <a:pt x="3469" y="1616"/>
                  </a:cubicBezTo>
                  <a:cubicBezTo>
                    <a:pt x="3689" y="1616"/>
                    <a:pt x="3914" y="1622"/>
                    <a:pt x="4144" y="1632"/>
                  </a:cubicBezTo>
                  <a:cubicBezTo>
                    <a:pt x="4583" y="1653"/>
                    <a:pt x="5043" y="1695"/>
                    <a:pt x="5504" y="1758"/>
                  </a:cubicBezTo>
                  <a:cubicBezTo>
                    <a:pt x="5734" y="1779"/>
                    <a:pt x="5943" y="1820"/>
                    <a:pt x="6173" y="1862"/>
                  </a:cubicBezTo>
                  <a:cubicBezTo>
                    <a:pt x="6403" y="1904"/>
                    <a:pt x="6613" y="1946"/>
                    <a:pt x="6822" y="2009"/>
                  </a:cubicBezTo>
                  <a:cubicBezTo>
                    <a:pt x="7052" y="2051"/>
                    <a:pt x="7282" y="2113"/>
                    <a:pt x="7533" y="2155"/>
                  </a:cubicBezTo>
                  <a:cubicBezTo>
                    <a:pt x="7721" y="2189"/>
                    <a:pt x="7909" y="2223"/>
                    <a:pt x="8097" y="2223"/>
                  </a:cubicBezTo>
                  <a:cubicBezTo>
                    <a:pt x="8139" y="2223"/>
                    <a:pt x="8182" y="2222"/>
                    <a:pt x="8224" y="2218"/>
                  </a:cubicBezTo>
                  <a:cubicBezTo>
                    <a:pt x="8454" y="2218"/>
                    <a:pt x="8684" y="2218"/>
                    <a:pt x="8914" y="2197"/>
                  </a:cubicBezTo>
                  <a:cubicBezTo>
                    <a:pt x="9144" y="2176"/>
                    <a:pt x="9354" y="2134"/>
                    <a:pt x="9563" y="2092"/>
                  </a:cubicBezTo>
                  <a:lnTo>
                    <a:pt x="9856" y="2009"/>
                  </a:lnTo>
                  <a:cubicBezTo>
                    <a:pt x="9960" y="1967"/>
                    <a:pt x="10065" y="1925"/>
                    <a:pt x="10149" y="1904"/>
                  </a:cubicBezTo>
                  <a:cubicBezTo>
                    <a:pt x="10337" y="1820"/>
                    <a:pt x="10504" y="1737"/>
                    <a:pt x="10672" y="1653"/>
                  </a:cubicBezTo>
                  <a:cubicBezTo>
                    <a:pt x="10839" y="1569"/>
                    <a:pt x="10986" y="1486"/>
                    <a:pt x="11111" y="1381"/>
                  </a:cubicBezTo>
                  <a:cubicBezTo>
                    <a:pt x="11258" y="1276"/>
                    <a:pt x="11383" y="1172"/>
                    <a:pt x="11488" y="1088"/>
                  </a:cubicBezTo>
                  <a:cubicBezTo>
                    <a:pt x="11676" y="921"/>
                    <a:pt x="11844" y="732"/>
                    <a:pt x="12011" y="544"/>
                  </a:cubicBezTo>
                  <a:cubicBezTo>
                    <a:pt x="12116" y="418"/>
                    <a:pt x="12199" y="293"/>
                    <a:pt x="12304" y="146"/>
                  </a:cubicBezTo>
                  <a:cubicBezTo>
                    <a:pt x="12346" y="63"/>
                    <a:pt x="12388" y="0"/>
                    <a:pt x="12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5"/>
            <p:cNvSpPr/>
            <p:nvPr/>
          </p:nvSpPr>
          <p:spPr>
            <a:xfrm>
              <a:off x="4454175" y="1043675"/>
              <a:ext cx="84250" cy="28650"/>
            </a:xfrm>
            <a:custGeom>
              <a:rect b="b" l="l" r="r" t="t"/>
              <a:pathLst>
                <a:path extrusionOk="0" h="1146" w="3370">
                  <a:moveTo>
                    <a:pt x="84" y="0"/>
                  </a:moveTo>
                  <a:cubicBezTo>
                    <a:pt x="63" y="21"/>
                    <a:pt x="63" y="21"/>
                    <a:pt x="63" y="42"/>
                  </a:cubicBezTo>
                  <a:cubicBezTo>
                    <a:pt x="42" y="84"/>
                    <a:pt x="21" y="126"/>
                    <a:pt x="0" y="189"/>
                  </a:cubicBezTo>
                  <a:cubicBezTo>
                    <a:pt x="0" y="251"/>
                    <a:pt x="0" y="335"/>
                    <a:pt x="0" y="398"/>
                  </a:cubicBezTo>
                  <a:cubicBezTo>
                    <a:pt x="21" y="503"/>
                    <a:pt x="63" y="607"/>
                    <a:pt x="147" y="691"/>
                  </a:cubicBezTo>
                  <a:cubicBezTo>
                    <a:pt x="168" y="733"/>
                    <a:pt x="210" y="775"/>
                    <a:pt x="272" y="816"/>
                  </a:cubicBezTo>
                  <a:cubicBezTo>
                    <a:pt x="314" y="858"/>
                    <a:pt x="356" y="900"/>
                    <a:pt x="419" y="942"/>
                  </a:cubicBezTo>
                  <a:cubicBezTo>
                    <a:pt x="524" y="1005"/>
                    <a:pt x="649" y="1047"/>
                    <a:pt x="775" y="1067"/>
                  </a:cubicBezTo>
                  <a:lnTo>
                    <a:pt x="963" y="1130"/>
                  </a:lnTo>
                  <a:lnTo>
                    <a:pt x="1151" y="1130"/>
                  </a:lnTo>
                  <a:cubicBezTo>
                    <a:pt x="1214" y="1141"/>
                    <a:pt x="1282" y="1146"/>
                    <a:pt x="1350" y="1146"/>
                  </a:cubicBezTo>
                  <a:cubicBezTo>
                    <a:pt x="1418" y="1146"/>
                    <a:pt x="1486" y="1141"/>
                    <a:pt x="1549" y="1130"/>
                  </a:cubicBezTo>
                  <a:cubicBezTo>
                    <a:pt x="1674" y="1130"/>
                    <a:pt x="1800" y="1109"/>
                    <a:pt x="1925" y="1088"/>
                  </a:cubicBezTo>
                  <a:cubicBezTo>
                    <a:pt x="2030" y="1067"/>
                    <a:pt x="2156" y="1047"/>
                    <a:pt x="2260" y="1005"/>
                  </a:cubicBezTo>
                  <a:cubicBezTo>
                    <a:pt x="2469" y="942"/>
                    <a:pt x="2658" y="858"/>
                    <a:pt x="2846" y="775"/>
                  </a:cubicBezTo>
                  <a:cubicBezTo>
                    <a:pt x="2993" y="691"/>
                    <a:pt x="3118" y="607"/>
                    <a:pt x="3244" y="523"/>
                  </a:cubicBezTo>
                  <a:cubicBezTo>
                    <a:pt x="3285" y="482"/>
                    <a:pt x="3327" y="461"/>
                    <a:pt x="3369" y="419"/>
                  </a:cubicBezTo>
                  <a:cubicBezTo>
                    <a:pt x="3369" y="419"/>
                    <a:pt x="3306" y="398"/>
                    <a:pt x="3202" y="398"/>
                  </a:cubicBezTo>
                  <a:cubicBezTo>
                    <a:pt x="3055" y="377"/>
                    <a:pt x="2909" y="377"/>
                    <a:pt x="2762" y="377"/>
                  </a:cubicBezTo>
                  <a:lnTo>
                    <a:pt x="2469" y="377"/>
                  </a:lnTo>
                  <a:cubicBezTo>
                    <a:pt x="2365" y="377"/>
                    <a:pt x="2260" y="398"/>
                    <a:pt x="2156" y="398"/>
                  </a:cubicBezTo>
                  <a:cubicBezTo>
                    <a:pt x="1946" y="398"/>
                    <a:pt x="1716" y="440"/>
                    <a:pt x="1507" y="440"/>
                  </a:cubicBezTo>
                  <a:cubicBezTo>
                    <a:pt x="1381" y="461"/>
                    <a:pt x="1277" y="461"/>
                    <a:pt x="1172" y="461"/>
                  </a:cubicBezTo>
                  <a:lnTo>
                    <a:pt x="879" y="461"/>
                  </a:lnTo>
                  <a:cubicBezTo>
                    <a:pt x="796" y="440"/>
                    <a:pt x="712" y="440"/>
                    <a:pt x="628" y="440"/>
                  </a:cubicBezTo>
                  <a:cubicBezTo>
                    <a:pt x="544" y="419"/>
                    <a:pt x="482" y="398"/>
                    <a:pt x="419" y="377"/>
                  </a:cubicBezTo>
                  <a:cubicBezTo>
                    <a:pt x="356" y="356"/>
                    <a:pt x="293" y="314"/>
                    <a:pt x="252" y="272"/>
                  </a:cubicBezTo>
                  <a:cubicBezTo>
                    <a:pt x="210" y="251"/>
                    <a:pt x="168" y="189"/>
                    <a:pt x="147" y="147"/>
                  </a:cubicBezTo>
                  <a:cubicBezTo>
                    <a:pt x="126" y="105"/>
                    <a:pt x="105" y="42"/>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5"/>
            <p:cNvSpPr/>
            <p:nvPr/>
          </p:nvSpPr>
          <p:spPr>
            <a:xfrm>
              <a:off x="4070000" y="753725"/>
              <a:ext cx="1835250" cy="849575"/>
            </a:xfrm>
            <a:custGeom>
              <a:rect b="b" l="l" r="r" t="t"/>
              <a:pathLst>
                <a:path extrusionOk="0" h="33983" w="73410">
                  <a:moveTo>
                    <a:pt x="16797" y="0"/>
                  </a:moveTo>
                  <a:cubicBezTo>
                    <a:pt x="16638" y="0"/>
                    <a:pt x="16462" y="28"/>
                    <a:pt x="16267" y="90"/>
                  </a:cubicBezTo>
                  <a:cubicBezTo>
                    <a:pt x="14949" y="509"/>
                    <a:pt x="13924" y="2371"/>
                    <a:pt x="14070" y="3689"/>
                  </a:cubicBezTo>
                  <a:cubicBezTo>
                    <a:pt x="14277" y="5370"/>
                    <a:pt x="15041" y="5826"/>
                    <a:pt x="16020" y="5826"/>
                  </a:cubicBezTo>
                  <a:cubicBezTo>
                    <a:pt x="17177" y="5826"/>
                    <a:pt x="18634" y="5190"/>
                    <a:pt x="19825" y="5190"/>
                  </a:cubicBezTo>
                  <a:cubicBezTo>
                    <a:pt x="20173" y="5190"/>
                    <a:pt x="20498" y="5244"/>
                    <a:pt x="20787" y="5384"/>
                  </a:cubicBezTo>
                  <a:cubicBezTo>
                    <a:pt x="22356" y="6137"/>
                    <a:pt x="23590" y="9966"/>
                    <a:pt x="21582" y="10845"/>
                  </a:cubicBezTo>
                  <a:cubicBezTo>
                    <a:pt x="21387" y="10931"/>
                    <a:pt x="21197" y="10968"/>
                    <a:pt x="21010" y="10968"/>
                  </a:cubicBezTo>
                  <a:cubicBezTo>
                    <a:pt x="19634" y="10968"/>
                    <a:pt x="18416" y="8932"/>
                    <a:pt x="16700" y="8932"/>
                  </a:cubicBezTo>
                  <a:cubicBezTo>
                    <a:pt x="16367" y="8932"/>
                    <a:pt x="16015" y="9009"/>
                    <a:pt x="15639" y="9192"/>
                  </a:cubicBezTo>
                  <a:cubicBezTo>
                    <a:pt x="13143" y="10394"/>
                    <a:pt x="14340" y="13198"/>
                    <a:pt x="16558" y="13198"/>
                  </a:cubicBezTo>
                  <a:cubicBezTo>
                    <a:pt x="16850" y="13198"/>
                    <a:pt x="17160" y="13149"/>
                    <a:pt x="17481" y="13042"/>
                  </a:cubicBezTo>
                  <a:cubicBezTo>
                    <a:pt x="18316" y="12752"/>
                    <a:pt x="19013" y="11989"/>
                    <a:pt x="19945" y="11989"/>
                  </a:cubicBezTo>
                  <a:cubicBezTo>
                    <a:pt x="20156" y="11989"/>
                    <a:pt x="20380" y="12029"/>
                    <a:pt x="20619" y="12121"/>
                  </a:cubicBezTo>
                  <a:cubicBezTo>
                    <a:pt x="21331" y="12393"/>
                    <a:pt x="21812" y="13063"/>
                    <a:pt x="21875" y="13816"/>
                  </a:cubicBezTo>
                  <a:cubicBezTo>
                    <a:pt x="21917" y="13879"/>
                    <a:pt x="21958" y="13942"/>
                    <a:pt x="21979" y="14005"/>
                  </a:cubicBezTo>
                  <a:cubicBezTo>
                    <a:pt x="22544" y="14758"/>
                    <a:pt x="21038" y="16013"/>
                    <a:pt x="20305" y="16222"/>
                  </a:cubicBezTo>
                  <a:cubicBezTo>
                    <a:pt x="19918" y="16324"/>
                    <a:pt x="19460" y="16361"/>
                    <a:pt x="18969" y="16361"/>
                  </a:cubicBezTo>
                  <a:cubicBezTo>
                    <a:pt x="17630" y="16361"/>
                    <a:pt x="16047" y="16080"/>
                    <a:pt x="14991" y="16034"/>
                  </a:cubicBezTo>
                  <a:cubicBezTo>
                    <a:pt x="13928" y="15984"/>
                    <a:pt x="12954" y="15767"/>
                    <a:pt x="12037" y="15767"/>
                  </a:cubicBezTo>
                  <a:cubicBezTo>
                    <a:pt x="11058" y="15767"/>
                    <a:pt x="10144" y="16014"/>
                    <a:pt x="9258" y="16976"/>
                  </a:cubicBezTo>
                  <a:cubicBezTo>
                    <a:pt x="8860" y="17415"/>
                    <a:pt x="8358" y="17729"/>
                    <a:pt x="8379" y="18419"/>
                  </a:cubicBezTo>
                  <a:cubicBezTo>
                    <a:pt x="8400" y="19759"/>
                    <a:pt x="9467" y="19173"/>
                    <a:pt x="9948" y="19654"/>
                  </a:cubicBezTo>
                  <a:cubicBezTo>
                    <a:pt x="11371" y="21119"/>
                    <a:pt x="9572" y="21181"/>
                    <a:pt x="8525" y="22018"/>
                  </a:cubicBezTo>
                  <a:cubicBezTo>
                    <a:pt x="8086" y="22374"/>
                    <a:pt x="7542" y="22772"/>
                    <a:pt x="7584" y="23420"/>
                  </a:cubicBezTo>
                  <a:cubicBezTo>
                    <a:pt x="7668" y="24634"/>
                    <a:pt x="8525" y="24069"/>
                    <a:pt x="8965" y="24571"/>
                  </a:cubicBezTo>
                  <a:cubicBezTo>
                    <a:pt x="11245" y="27124"/>
                    <a:pt x="4675" y="26057"/>
                    <a:pt x="3315" y="26768"/>
                  </a:cubicBezTo>
                  <a:cubicBezTo>
                    <a:pt x="0" y="28458"/>
                    <a:pt x="1228" y="33167"/>
                    <a:pt x="3704" y="33167"/>
                  </a:cubicBezTo>
                  <a:cubicBezTo>
                    <a:pt x="4447" y="33167"/>
                    <a:pt x="5303" y="32743"/>
                    <a:pt x="6182" y="31685"/>
                  </a:cubicBezTo>
                  <a:cubicBezTo>
                    <a:pt x="7291" y="30388"/>
                    <a:pt x="7940" y="28588"/>
                    <a:pt x="9362" y="27542"/>
                  </a:cubicBezTo>
                  <a:cubicBezTo>
                    <a:pt x="9887" y="27153"/>
                    <a:pt x="10267" y="27014"/>
                    <a:pt x="10572" y="27014"/>
                  </a:cubicBezTo>
                  <a:cubicBezTo>
                    <a:pt x="11338" y="27014"/>
                    <a:pt x="11627" y="27893"/>
                    <a:pt x="12520" y="27893"/>
                  </a:cubicBezTo>
                  <a:cubicBezTo>
                    <a:pt x="12647" y="27893"/>
                    <a:pt x="12786" y="27876"/>
                    <a:pt x="12940" y="27835"/>
                  </a:cubicBezTo>
                  <a:cubicBezTo>
                    <a:pt x="13738" y="27614"/>
                    <a:pt x="14647" y="25547"/>
                    <a:pt x="15676" y="25547"/>
                  </a:cubicBezTo>
                  <a:cubicBezTo>
                    <a:pt x="15915" y="25547"/>
                    <a:pt x="16161" y="25659"/>
                    <a:pt x="16414" y="25931"/>
                  </a:cubicBezTo>
                  <a:cubicBezTo>
                    <a:pt x="17857" y="27479"/>
                    <a:pt x="12857" y="29760"/>
                    <a:pt x="12564" y="31350"/>
                  </a:cubicBezTo>
                  <a:cubicBezTo>
                    <a:pt x="12304" y="32826"/>
                    <a:pt x="13364" y="33748"/>
                    <a:pt x="14623" y="33748"/>
                  </a:cubicBezTo>
                  <a:cubicBezTo>
                    <a:pt x="14989" y="33748"/>
                    <a:pt x="15372" y="33670"/>
                    <a:pt x="15744" y="33505"/>
                  </a:cubicBezTo>
                  <a:cubicBezTo>
                    <a:pt x="17648" y="32689"/>
                    <a:pt x="16853" y="30974"/>
                    <a:pt x="17983" y="29697"/>
                  </a:cubicBezTo>
                  <a:cubicBezTo>
                    <a:pt x="18386" y="29250"/>
                    <a:pt x="18715" y="29072"/>
                    <a:pt x="18991" y="29072"/>
                  </a:cubicBezTo>
                  <a:cubicBezTo>
                    <a:pt x="19631" y="29072"/>
                    <a:pt x="19984" y="30031"/>
                    <a:pt x="20305" y="30806"/>
                  </a:cubicBezTo>
                  <a:cubicBezTo>
                    <a:pt x="20598" y="31497"/>
                    <a:pt x="19866" y="31748"/>
                    <a:pt x="20975" y="32020"/>
                  </a:cubicBezTo>
                  <a:cubicBezTo>
                    <a:pt x="21095" y="32051"/>
                    <a:pt x="21206" y="32065"/>
                    <a:pt x="21310" y="32065"/>
                  </a:cubicBezTo>
                  <a:cubicBezTo>
                    <a:pt x="21915" y="32065"/>
                    <a:pt x="22280" y="31590"/>
                    <a:pt x="22691" y="31162"/>
                  </a:cubicBezTo>
                  <a:cubicBezTo>
                    <a:pt x="23842" y="29927"/>
                    <a:pt x="24176" y="28798"/>
                    <a:pt x="25934" y="28254"/>
                  </a:cubicBezTo>
                  <a:cubicBezTo>
                    <a:pt x="26178" y="28177"/>
                    <a:pt x="26420" y="28156"/>
                    <a:pt x="26656" y="28156"/>
                  </a:cubicBezTo>
                  <a:cubicBezTo>
                    <a:pt x="26940" y="28156"/>
                    <a:pt x="27216" y="28186"/>
                    <a:pt x="27478" y="28186"/>
                  </a:cubicBezTo>
                  <a:cubicBezTo>
                    <a:pt x="27653" y="28186"/>
                    <a:pt x="27823" y="28173"/>
                    <a:pt x="27984" y="28128"/>
                  </a:cubicBezTo>
                  <a:cubicBezTo>
                    <a:pt x="28905" y="27898"/>
                    <a:pt x="29010" y="27396"/>
                    <a:pt x="29700" y="26873"/>
                  </a:cubicBezTo>
                  <a:cubicBezTo>
                    <a:pt x="30293" y="26435"/>
                    <a:pt x="31200" y="25960"/>
                    <a:pt x="32055" y="25960"/>
                  </a:cubicBezTo>
                  <a:cubicBezTo>
                    <a:pt x="32467" y="25960"/>
                    <a:pt x="32868" y="26070"/>
                    <a:pt x="33215" y="26350"/>
                  </a:cubicBezTo>
                  <a:cubicBezTo>
                    <a:pt x="34659" y="27542"/>
                    <a:pt x="32922" y="29070"/>
                    <a:pt x="32274" y="30179"/>
                  </a:cubicBezTo>
                  <a:cubicBezTo>
                    <a:pt x="31088" y="32192"/>
                    <a:pt x="31978" y="33183"/>
                    <a:pt x="33181" y="33183"/>
                  </a:cubicBezTo>
                  <a:cubicBezTo>
                    <a:pt x="34228" y="33183"/>
                    <a:pt x="35512" y="32433"/>
                    <a:pt x="35873" y="30953"/>
                  </a:cubicBezTo>
                  <a:cubicBezTo>
                    <a:pt x="36056" y="30200"/>
                    <a:pt x="35112" y="27808"/>
                    <a:pt x="36365" y="27808"/>
                  </a:cubicBezTo>
                  <a:cubicBezTo>
                    <a:pt x="36401" y="27808"/>
                    <a:pt x="36439" y="27810"/>
                    <a:pt x="36479" y="27814"/>
                  </a:cubicBezTo>
                  <a:cubicBezTo>
                    <a:pt x="37839" y="27961"/>
                    <a:pt x="37526" y="30367"/>
                    <a:pt x="37295" y="31120"/>
                  </a:cubicBezTo>
                  <a:cubicBezTo>
                    <a:pt x="36982" y="32083"/>
                    <a:pt x="35663" y="33589"/>
                    <a:pt x="37254" y="33945"/>
                  </a:cubicBezTo>
                  <a:cubicBezTo>
                    <a:pt x="37362" y="33971"/>
                    <a:pt x="37463" y="33983"/>
                    <a:pt x="37557" y="33983"/>
                  </a:cubicBezTo>
                  <a:cubicBezTo>
                    <a:pt x="38684" y="33983"/>
                    <a:pt x="38855" y="32247"/>
                    <a:pt x="38990" y="31455"/>
                  </a:cubicBezTo>
                  <a:cubicBezTo>
                    <a:pt x="39158" y="30199"/>
                    <a:pt x="39325" y="28923"/>
                    <a:pt x="38655" y="27835"/>
                  </a:cubicBezTo>
                  <a:cubicBezTo>
                    <a:pt x="38111" y="26956"/>
                    <a:pt x="36542" y="26036"/>
                    <a:pt x="38823" y="25659"/>
                  </a:cubicBezTo>
                  <a:cubicBezTo>
                    <a:pt x="39006" y="25629"/>
                    <a:pt x="39171" y="25615"/>
                    <a:pt x="39321" y="25615"/>
                  </a:cubicBezTo>
                  <a:cubicBezTo>
                    <a:pt x="40731" y="25615"/>
                    <a:pt x="40784" y="26866"/>
                    <a:pt x="41522" y="27793"/>
                  </a:cubicBezTo>
                  <a:cubicBezTo>
                    <a:pt x="42359" y="28881"/>
                    <a:pt x="43614" y="29195"/>
                    <a:pt x="44933" y="29237"/>
                  </a:cubicBezTo>
                  <a:cubicBezTo>
                    <a:pt x="45051" y="29239"/>
                    <a:pt x="45170" y="29240"/>
                    <a:pt x="45288" y="29240"/>
                  </a:cubicBezTo>
                  <a:cubicBezTo>
                    <a:pt x="46592" y="29240"/>
                    <a:pt x="47895" y="29134"/>
                    <a:pt x="49180" y="28923"/>
                  </a:cubicBezTo>
                  <a:cubicBezTo>
                    <a:pt x="51168" y="28630"/>
                    <a:pt x="50142" y="28191"/>
                    <a:pt x="51168" y="26894"/>
                  </a:cubicBezTo>
                  <a:cubicBezTo>
                    <a:pt x="51505" y="26466"/>
                    <a:pt x="51960" y="26310"/>
                    <a:pt x="52489" y="26310"/>
                  </a:cubicBezTo>
                  <a:cubicBezTo>
                    <a:pt x="53899" y="26310"/>
                    <a:pt x="55836" y="27415"/>
                    <a:pt x="57472" y="27415"/>
                  </a:cubicBezTo>
                  <a:cubicBezTo>
                    <a:pt x="58194" y="27415"/>
                    <a:pt x="58857" y="27200"/>
                    <a:pt x="59391" y="26580"/>
                  </a:cubicBezTo>
                  <a:cubicBezTo>
                    <a:pt x="60646" y="25094"/>
                    <a:pt x="58889" y="24885"/>
                    <a:pt x="58407" y="24257"/>
                  </a:cubicBezTo>
                  <a:cubicBezTo>
                    <a:pt x="57424" y="23023"/>
                    <a:pt x="58449" y="22688"/>
                    <a:pt x="59998" y="22646"/>
                  </a:cubicBezTo>
                  <a:cubicBezTo>
                    <a:pt x="60031" y="22645"/>
                    <a:pt x="60066" y="22645"/>
                    <a:pt x="60100" y="22645"/>
                  </a:cubicBezTo>
                  <a:cubicBezTo>
                    <a:pt x="60413" y="22645"/>
                    <a:pt x="60752" y="22666"/>
                    <a:pt x="61078" y="22666"/>
                  </a:cubicBezTo>
                  <a:cubicBezTo>
                    <a:pt x="62032" y="22666"/>
                    <a:pt x="62876" y="22486"/>
                    <a:pt x="62634" y="21077"/>
                  </a:cubicBezTo>
                  <a:cubicBezTo>
                    <a:pt x="62455" y="20052"/>
                    <a:pt x="61543" y="19651"/>
                    <a:pt x="60570" y="19651"/>
                  </a:cubicBezTo>
                  <a:cubicBezTo>
                    <a:pt x="59836" y="19651"/>
                    <a:pt x="59067" y="19880"/>
                    <a:pt x="58554" y="20240"/>
                  </a:cubicBezTo>
                  <a:cubicBezTo>
                    <a:pt x="57485" y="20963"/>
                    <a:pt x="57011" y="21751"/>
                    <a:pt x="55902" y="21751"/>
                  </a:cubicBezTo>
                  <a:cubicBezTo>
                    <a:pt x="55600" y="21751"/>
                    <a:pt x="55251" y="21693"/>
                    <a:pt x="54829" y="21558"/>
                  </a:cubicBezTo>
                  <a:cubicBezTo>
                    <a:pt x="53407" y="21098"/>
                    <a:pt x="53072" y="19947"/>
                    <a:pt x="54390" y="18901"/>
                  </a:cubicBezTo>
                  <a:cubicBezTo>
                    <a:pt x="54578" y="18756"/>
                    <a:pt x="55091" y="18723"/>
                    <a:pt x="55745" y="18723"/>
                  </a:cubicBezTo>
                  <a:cubicBezTo>
                    <a:pt x="56310" y="18723"/>
                    <a:pt x="56980" y="18748"/>
                    <a:pt x="57638" y="18748"/>
                  </a:cubicBezTo>
                  <a:cubicBezTo>
                    <a:pt x="59523" y="18748"/>
                    <a:pt x="61305" y="18542"/>
                    <a:pt x="60207" y="16955"/>
                  </a:cubicBezTo>
                  <a:cubicBezTo>
                    <a:pt x="59875" y="16477"/>
                    <a:pt x="59541" y="16315"/>
                    <a:pt x="59207" y="16315"/>
                  </a:cubicBezTo>
                  <a:cubicBezTo>
                    <a:pt x="58501" y="16315"/>
                    <a:pt x="57795" y="17039"/>
                    <a:pt x="57107" y="17039"/>
                  </a:cubicBezTo>
                  <a:cubicBezTo>
                    <a:pt x="57094" y="17039"/>
                    <a:pt x="57081" y="17039"/>
                    <a:pt x="57068" y="17039"/>
                  </a:cubicBezTo>
                  <a:cubicBezTo>
                    <a:pt x="55311" y="16955"/>
                    <a:pt x="56901" y="15762"/>
                    <a:pt x="57968" y="15595"/>
                  </a:cubicBezTo>
                  <a:cubicBezTo>
                    <a:pt x="61692" y="14988"/>
                    <a:pt x="64768" y="15678"/>
                    <a:pt x="68304" y="13419"/>
                  </a:cubicBezTo>
                  <a:cubicBezTo>
                    <a:pt x="70794" y="11849"/>
                    <a:pt x="73410" y="6807"/>
                    <a:pt x="69476" y="5279"/>
                  </a:cubicBezTo>
                  <a:cubicBezTo>
                    <a:pt x="68911" y="5057"/>
                    <a:pt x="68395" y="4957"/>
                    <a:pt x="67924" y="4957"/>
                  </a:cubicBezTo>
                  <a:cubicBezTo>
                    <a:pt x="65430" y="4957"/>
                    <a:pt x="64198" y="7769"/>
                    <a:pt x="63617" y="10092"/>
                  </a:cubicBezTo>
                  <a:cubicBezTo>
                    <a:pt x="63344" y="11186"/>
                    <a:pt x="61734" y="14110"/>
                    <a:pt x="60168" y="14110"/>
                  </a:cubicBezTo>
                  <a:cubicBezTo>
                    <a:pt x="59697" y="14110"/>
                    <a:pt x="59230" y="13846"/>
                    <a:pt x="58805" y="13189"/>
                  </a:cubicBezTo>
                  <a:cubicBezTo>
                    <a:pt x="57801" y="11640"/>
                    <a:pt x="59956" y="12310"/>
                    <a:pt x="60604" y="11305"/>
                  </a:cubicBezTo>
                  <a:cubicBezTo>
                    <a:pt x="61290" y="10277"/>
                    <a:pt x="60345" y="9847"/>
                    <a:pt x="59390" y="9847"/>
                  </a:cubicBezTo>
                  <a:cubicBezTo>
                    <a:pt x="59121" y="9847"/>
                    <a:pt x="58851" y="9881"/>
                    <a:pt x="58617" y="9945"/>
                  </a:cubicBezTo>
                  <a:cubicBezTo>
                    <a:pt x="57103" y="10347"/>
                    <a:pt x="55812" y="13497"/>
                    <a:pt x="53940" y="13497"/>
                  </a:cubicBezTo>
                  <a:cubicBezTo>
                    <a:pt x="53664" y="13497"/>
                    <a:pt x="53376" y="13428"/>
                    <a:pt x="53072" y="13272"/>
                  </a:cubicBezTo>
                  <a:cubicBezTo>
                    <a:pt x="49598" y="11494"/>
                    <a:pt x="56482" y="9422"/>
                    <a:pt x="57361" y="9004"/>
                  </a:cubicBezTo>
                  <a:cubicBezTo>
                    <a:pt x="59830" y="7790"/>
                    <a:pt x="61023" y="5049"/>
                    <a:pt x="58889" y="2748"/>
                  </a:cubicBezTo>
                  <a:cubicBezTo>
                    <a:pt x="58186" y="2003"/>
                    <a:pt x="57302" y="1689"/>
                    <a:pt x="56387" y="1689"/>
                  </a:cubicBezTo>
                  <a:cubicBezTo>
                    <a:pt x="54062" y="1689"/>
                    <a:pt x="51531" y="3718"/>
                    <a:pt x="51231" y="5865"/>
                  </a:cubicBezTo>
                  <a:cubicBezTo>
                    <a:pt x="51084" y="6953"/>
                    <a:pt x="51419" y="8334"/>
                    <a:pt x="50896" y="9464"/>
                  </a:cubicBezTo>
                  <a:cubicBezTo>
                    <a:pt x="50163" y="11033"/>
                    <a:pt x="49117" y="10259"/>
                    <a:pt x="47987" y="11075"/>
                  </a:cubicBezTo>
                  <a:cubicBezTo>
                    <a:pt x="45725" y="12733"/>
                    <a:pt x="47862" y="15664"/>
                    <a:pt x="44773" y="15664"/>
                  </a:cubicBezTo>
                  <a:cubicBezTo>
                    <a:pt x="44548" y="15664"/>
                    <a:pt x="44296" y="15648"/>
                    <a:pt x="44012" y="15616"/>
                  </a:cubicBezTo>
                  <a:cubicBezTo>
                    <a:pt x="43333" y="15545"/>
                    <a:pt x="42644" y="15430"/>
                    <a:pt x="41972" y="15430"/>
                  </a:cubicBezTo>
                  <a:cubicBezTo>
                    <a:pt x="41256" y="15430"/>
                    <a:pt x="40558" y="15560"/>
                    <a:pt x="39911" y="16013"/>
                  </a:cubicBezTo>
                  <a:cubicBezTo>
                    <a:pt x="38957" y="16675"/>
                    <a:pt x="38746" y="18642"/>
                    <a:pt x="37659" y="18642"/>
                  </a:cubicBezTo>
                  <a:cubicBezTo>
                    <a:pt x="37577" y="18642"/>
                    <a:pt x="37491" y="18631"/>
                    <a:pt x="37400" y="18608"/>
                  </a:cubicBezTo>
                  <a:cubicBezTo>
                    <a:pt x="35810" y="18231"/>
                    <a:pt x="36270" y="15909"/>
                    <a:pt x="36919" y="15114"/>
                  </a:cubicBezTo>
                  <a:cubicBezTo>
                    <a:pt x="38174" y="13586"/>
                    <a:pt x="40183" y="13649"/>
                    <a:pt x="40873" y="11494"/>
                  </a:cubicBezTo>
                  <a:cubicBezTo>
                    <a:pt x="41474" y="9659"/>
                    <a:pt x="40433" y="8850"/>
                    <a:pt x="39110" y="8850"/>
                  </a:cubicBezTo>
                  <a:cubicBezTo>
                    <a:pt x="37899" y="8850"/>
                    <a:pt x="36450" y="9529"/>
                    <a:pt x="35810" y="10720"/>
                  </a:cubicBezTo>
                  <a:cubicBezTo>
                    <a:pt x="35182" y="11891"/>
                    <a:pt x="35349" y="13481"/>
                    <a:pt x="33822" y="13984"/>
                  </a:cubicBezTo>
                  <a:cubicBezTo>
                    <a:pt x="33606" y="14053"/>
                    <a:pt x="33391" y="14085"/>
                    <a:pt x="33179" y="14085"/>
                  </a:cubicBezTo>
                  <a:cubicBezTo>
                    <a:pt x="32180" y="14085"/>
                    <a:pt x="31260" y="13379"/>
                    <a:pt x="30725" y="12603"/>
                  </a:cubicBezTo>
                  <a:cubicBezTo>
                    <a:pt x="29972" y="11557"/>
                    <a:pt x="29616" y="9904"/>
                    <a:pt x="30077" y="8690"/>
                  </a:cubicBezTo>
                  <a:cubicBezTo>
                    <a:pt x="30788" y="6807"/>
                    <a:pt x="34282" y="6242"/>
                    <a:pt x="33822" y="3961"/>
                  </a:cubicBezTo>
                  <a:cubicBezTo>
                    <a:pt x="33550" y="2640"/>
                    <a:pt x="32680" y="2128"/>
                    <a:pt x="31663" y="2128"/>
                  </a:cubicBezTo>
                  <a:cubicBezTo>
                    <a:pt x="30023" y="2128"/>
                    <a:pt x="27999" y="3461"/>
                    <a:pt x="27482" y="4882"/>
                  </a:cubicBezTo>
                  <a:cubicBezTo>
                    <a:pt x="27207" y="5648"/>
                    <a:pt x="27135" y="8518"/>
                    <a:pt x="26070" y="8518"/>
                  </a:cubicBezTo>
                  <a:cubicBezTo>
                    <a:pt x="26001" y="8518"/>
                    <a:pt x="25928" y="8506"/>
                    <a:pt x="25850" y="8481"/>
                  </a:cubicBezTo>
                  <a:cubicBezTo>
                    <a:pt x="24804" y="8146"/>
                    <a:pt x="24950" y="5698"/>
                    <a:pt x="24867" y="4903"/>
                  </a:cubicBezTo>
                  <a:cubicBezTo>
                    <a:pt x="24720" y="3626"/>
                    <a:pt x="24574" y="2706"/>
                    <a:pt x="23297" y="1974"/>
                  </a:cubicBezTo>
                  <a:cubicBezTo>
                    <a:pt x="22845" y="1714"/>
                    <a:pt x="22435" y="1634"/>
                    <a:pt x="22042" y="1634"/>
                  </a:cubicBezTo>
                  <a:cubicBezTo>
                    <a:pt x="21420" y="1634"/>
                    <a:pt x="20844" y="1835"/>
                    <a:pt x="20216" y="1835"/>
                  </a:cubicBezTo>
                  <a:cubicBezTo>
                    <a:pt x="19995" y="1835"/>
                    <a:pt x="19768" y="1810"/>
                    <a:pt x="19531" y="1743"/>
                  </a:cubicBezTo>
                  <a:cubicBezTo>
                    <a:pt x="18286" y="1377"/>
                    <a:pt x="17922" y="0"/>
                    <a:pt x="1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25"/>
          <p:cNvGrpSpPr/>
          <p:nvPr/>
        </p:nvGrpSpPr>
        <p:grpSpPr>
          <a:xfrm>
            <a:off x="8115287" y="-1086487"/>
            <a:ext cx="3464401" cy="1953203"/>
            <a:chOff x="4070000" y="613475"/>
            <a:chExt cx="1835250" cy="1034700"/>
          </a:xfrm>
        </p:grpSpPr>
        <p:sp>
          <p:nvSpPr>
            <p:cNvPr id="812" name="Google Shape;812;p25"/>
            <p:cNvSpPr/>
            <p:nvPr/>
          </p:nvSpPr>
          <p:spPr>
            <a:xfrm>
              <a:off x="5268625" y="693200"/>
              <a:ext cx="176125" cy="144300"/>
            </a:xfrm>
            <a:custGeom>
              <a:rect b="b" l="l" r="r" t="t"/>
              <a:pathLst>
                <a:path extrusionOk="0" h="5772" w="7045">
                  <a:moveTo>
                    <a:pt x="4616" y="0"/>
                  </a:moveTo>
                  <a:cubicBezTo>
                    <a:pt x="3988" y="0"/>
                    <a:pt x="3325" y="123"/>
                    <a:pt x="2825" y="314"/>
                  </a:cubicBezTo>
                  <a:cubicBezTo>
                    <a:pt x="1319" y="879"/>
                    <a:pt x="21" y="2239"/>
                    <a:pt x="1" y="3871"/>
                  </a:cubicBezTo>
                  <a:cubicBezTo>
                    <a:pt x="1" y="4855"/>
                    <a:pt x="210" y="5629"/>
                    <a:pt x="1256" y="5755"/>
                  </a:cubicBezTo>
                  <a:cubicBezTo>
                    <a:pt x="1347" y="5766"/>
                    <a:pt x="1432" y="5771"/>
                    <a:pt x="1512" y="5771"/>
                  </a:cubicBezTo>
                  <a:cubicBezTo>
                    <a:pt x="2163" y="5771"/>
                    <a:pt x="2452" y="5409"/>
                    <a:pt x="2825" y="4980"/>
                  </a:cubicBezTo>
                  <a:lnTo>
                    <a:pt x="2846" y="4959"/>
                  </a:lnTo>
                  <a:cubicBezTo>
                    <a:pt x="3286" y="4374"/>
                    <a:pt x="3809" y="3850"/>
                    <a:pt x="4394" y="3411"/>
                  </a:cubicBezTo>
                  <a:cubicBezTo>
                    <a:pt x="5043" y="2951"/>
                    <a:pt x="5859" y="2888"/>
                    <a:pt x="6299" y="2009"/>
                  </a:cubicBezTo>
                  <a:cubicBezTo>
                    <a:pt x="7045" y="517"/>
                    <a:pt x="5906" y="0"/>
                    <a:pt x="46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5"/>
            <p:cNvSpPr/>
            <p:nvPr/>
          </p:nvSpPr>
          <p:spPr>
            <a:xfrm>
              <a:off x="4538400" y="692150"/>
              <a:ext cx="7850" cy="19900"/>
            </a:xfrm>
            <a:custGeom>
              <a:rect b="b" l="l" r="r" t="t"/>
              <a:pathLst>
                <a:path extrusionOk="0" h="796" w="314">
                  <a:moveTo>
                    <a:pt x="314" y="1"/>
                  </a:moveTo>
                  <a:cubicBezTo>
                    <a:pt x="147" y="168"/>
                    <a:pt x="42" y="377"/>
                    <a:pt x="0" y="607"/>
                  </a:cubicBezTo>
                  <a:lnTo>
                    <a:pt x="0" y="796"/>
                  </a:lnTo>
                  <a:lnTo>
                    <a:pt x="3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5"/>
            <p:cNvSpPr/>
            <p:nvPr/>
          </p:nvSpPr>
          <p:spPr>
            <a:xfrm>
              <a:off x="5339775" y="806200"/>
              <a:ext cx="11000" cy="11000"/>
            </a:xfrm>
            <a:custGeom>
              <a:rect b="b" l="l" r="r" t="t"/>
              <a:pathLst>
                <a:path extrusionOk="0" h="440" w="440">
                  <a:moveTo>
                    <a:pt x="440" y="0"/>
                  </a:moveTo>
                  <a:lnTo>
                    <a:pt x="440" y="0"/>
                  </a:lnTo>
                  <a:cubicBezTo>
                    <a:pt x="293" y="126"/>
                    <a:pt x="147" y="272"/>
                    <a:pt x="0" y="439"/>
                  </a:cubicBezTo>
                  <a:lnTo>
                    <a:pt x="4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5"/>
            <p:cNvSpPr/>
            <p:nvPr/>
          </p:nvSpPr>
          <p:spPr>
            <a:xfrm>
              <a:off x="5648300" y="1310950"/>
              <a:ext cx="165400" cy="88375"/>
            </a:xfrm>
            <a:custGeom>
              <a:rect b="b" l="l" r="r" t="t"/>
              <a:pathLst>
                <a:path extrusionOk="0" h="3535" w="6616">
                  <a:moveTo>
                    <a:pt x="1951" y="0"/>
                  </a:moveTo>
                  <a:cubicBezTo>
                    <a:pt x="1118" y="0"/>
                    <a:pt x="1" y="1253"/>
                    <a:pt x="1092" y="2282"/>
                  </a:cubicBezTo>
                  <a:cubicBezTo>
                    <a:pt x="1685" y="2856"/>
                    <a:pt x="3346" y="3535"/>
                    <a:pt x="4329" y="3535"/>
                  </a:cubicBezTo>
                  <a:cubicBezTo>
                    <a:pt x="4421" y="3535"/>
                    <a:pt x="4508" y="3529"/>
                    <a:pt x="4586" y="3517"/>
                  </a:cubicBezTo>
                  <a:cubicBezTo>
                    <a:pt x="5925" y="3286"/>
                    <a:pt x="6616" y="1696"/>
                    <a:pt x="5570" y="650"/>
                  </a:cubicBezTo>
                  <a:cubicBezTo>
                    <a:pt x="5026" y="92"/>
                    <a:pt x="4184" y="73"/>
                    <a:pt x="3343" y="73"/>
                  </a:cubicBezTo>
                  <a:cubicBezTo>
                    <a:pt x="3282" y="73"/>
                    <a:pt x="3222" y="74"/>
                    <a:pt x="3162" y="74"/>
                  </a:cubicBezTo>
                  <a:cubicBezTo>
                    <a:pt x="2802" y="74"/>
                    <a:pt x="2446" y="70"/>
                    <a:pt x="2117" y="22"/>
                  </a:cubicBezTo>
                  <a:lnTo>
                    <a:pt x="1992" y="1"/>
                  </a:lnTo>
                  <a:cubicBezTo>
                    <a:pt x="1978" y="1"/>
                    <a:pt x="1965" y="0"/>
                    <a:pt x="19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5"/>
            <p:cNvSpPr/>
            <p:nvPr/>
          </p:nvSpPr>
          <p:spPr>
            <a:xfrm>
              <a:off x="5688150" y="1308350"/>
              <a:ext cx="15700" cy="3700"/>
            </a:xfrm>
            <a:custGeom>
              <a:rect b="b" l="l" r="r" t="t"/>
              <a:pathLst>
                <a:path extrusionOk="0" h="148" w="628">
                  <a:moveTo>
                    <a:pt x="0" y="1"/>
                  </a:moveTo>
                  <a:cubicBezTo>
                    <a:pt x="126" y="43"/>
                    <a:pt x="272" y="84"/>
                    <a:pt x="398" y="105"/>
                  </a:cubicBezTo>
                  <a:cubicBezTo>
                    <a:pt x="418" y="105"/>
                    <a:pt x="439" y="105"/>
                    <a:pt x="459" y="108"/>
                  </a:cubicBezTo>
                  <a:lnTo>
                    <a:pt x="459" y="108"/>
                  </a:lnTo>
                  <a:lnTo>
                    <a:pt x="0" y="1"/>
                  </a:lnTo>
                  <a:close/>
                  <a:moveTo>
                    <a:pt x="459" y="108"/>
                  </a:moveTo>
                  <a:lnTo>
                    <a:pt x="506" y="119"/>
                  </a:lnTo>
                  <a:lnTo>
                    <a:pt x="506" y="119"/>
                  </a:lnTo>
                  <a:cubicBezTo>
                    <a:pt x="490" y="113"/>
                    <a:pt x="475" y="110"/>
                    <a:pt x="459" y="108"/>
                  </a:cubicBezTo>
                  <a:close/>
                  <a:moveTo>
                    <a:pt x="506" y="119"/>
                  </a:moveTo>
                  <a:lnTo>
                    <a:pt x="506" y="119"/>
                  </a:lnTo>
                  <a:cubicBezTo>
                    <a:pt x="512" y="121"/>
                    <a:pt x="518" y="123"/>
                    <a:pt x="523" y="126"/>
                  </a:cubicBezTo>
                  <a:cubicBezTo>
                    <a:pt x="531" y="126"/>
                    <a:pt x="539" y="127"/>
                    <a:pt x="546" y="128"/>
                  </a:cubicBezTo>
                  <a:lnTo>
                    <a:pt x="546" y="128"/>
                  </a:lnTo>
                  <a:lnTo>
                    <a:pt x="506" y="119"/>
                  </a:lnTo>
                  <a:close/>
                  <a:moveTo>
                    <a:pt x="546" y="128"/>
                  </a:moveTo>
                  <a:lnTo>
                    <a:pt x="585" y="137"/>
                  </a:lnTo>
                  <a:lnTo>
                    <a:pt x="585" y="137"/>
                  </a:lnTo>
                  <a:cubicBezTo>
                    <a:pt x="573" y="134"/>
                    <a:pt x="560" y="130"/>
                    <a:pt x="546" y="128"/>
                  </a:cubicBezTo>
                  <a:close/>
                  <a:moveTo>
                    <a:pt x="585" y="137"/>
                  </a:moveTo>
                  <a:cubicBezTo>
                    <a:pt x="603" y="142"/>
                    <a:pt x="618" y="147"/>
                    <a:pt x="628" y="147"/>
                  </a:cubicBezTo>
                  <a:lnTo>
                    <a:pt x="585" y="1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5"/>
            <p:cNvSpPr/>
            <p:nvPr/>
          </p:nvSpPr>
          <p:spPr>
            <a:xfrm>
              <a:off x="4232675" y="1534575"/>
              <a:ext cx="124225" cy="113600"/>
            </a:xfrm>
            <a:custGeom>
              <a:rect b="b" l="l" r="r" t="t"/>
              <a:pathLst>
                <a:path extrusionOk="0" h="4544" w="4969">
                  <a:moveTo>
                    <a:pt x="3628" y="1"/>
                  </a:moveTo>
                  <a:cubicBezTo>
                    <a:pt x="3270" y="1"/>
                    <a:pt x="2864" y="165"/>
                    <a:pt x="2458" y="388"/>
                  </a:cubicBezTo>
                  <a:cubicBezTo>
                    <a:pt x="2060" y="598"/>
                    <a:pt x="1663" y="890"/>
                    <a:pt x="1286" y="1121"/>
                  </a:cubicBezTo>
                  <a:cubicBezTo>
                    <a:pt x="0" y="2558"/>
                    <a:pt x="971" y="4543"/>
                    <a:pt x="2585" y="4543"/>
                  </a:cubicBezTo>
                  <a:cubicBezTo>
                    <a:pt x="2967" y="4543"/>
                    <a:pt x="3385" y="4432"/>
                    <a:pt x="3818" y="4175"/>
                  </a:cubicBezTo>
                  <a:cubicBezTo>
                    <a:pt x="4759" y="3611"/>
                    <a:pt x="4969" y="1623"/>
                    <a:pt x="4550" y="681"/>
                  </a:cubicBezTo>
                  <a:cubicBezTo>
                    <a:pt x="4335" y="186"/>
                    <a:pt x="4008" y="1"/>
                    <a:pt x="36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5"/>
            <p:cNvSpPr/>
            <p:nvPr/>
          </p:nvSpPr>
          <p:spPr>
            <a:xfrm>
              <a:off x="4535775" y="613475"/>
              <a:ext cx="176725" cy="148350"/>
            </a:xfrm>
            <a:custGeom>
              <a:rect b="b" l="l" r="r" t="t"/>
              <a:pathLst>
                <a:path extrusionOk="0" h="5934" w="7069">
                  <a:moveTo>
                    <a:pt x="3044" y="0"/>
                  </a:moveTo>
                  <a:cubicBezTo>
                    <a:pt x="1120" y="0"/>
                    <a:pt x="166" y="2101"/>
                    <a:pt x="126" y="3754"/>
                  </a:cubicBezTo>
                  <a:cubicBezTo>
                    <a:pt x="1" y="4361"/>
                    <a:pt x="189" y="5010"/>
                    <a:pt x="628" y="5470"/>
                  </a:cubicBezTo>
                  <a:cubicBezTo>
                    <a:pt x="1000" y="5842"/>
                    <a:pt x="1350" y="5933"/>
                    <a:pt x="1722" y="5933"/>
                  </a:cubicBezTo>
                  <a:cubicBezTo>
                    <a:pt x="2083" y="5933"/>
                    <a:pt x="2466" y="5847"/>
                    <a:pt x="2909" y="5847"/>
                  </a:cubicBezTo>
                  <a:cubicBezTo>
                    <a:pt x="3341" y="5852"/>
                    <a:pt x="3816" y="5880"/>
                    <a:pt x="4283" y="5880"/>
                  </a:cubicBezTo>
                  <a:cubicBezTo>
                    <a:pt x="5715" y="5880"/>
                    <a:pt x="7069" y="5617"/>
                    <a:pt x="6863" y="3629"/>
                  </a:cubicBezTo>
                  <a:cubicBezTo>
                    <a:pt x="6675" y="1850"/>
                    <a:pt x="4938" y="135"/>
                    <a:pt x="3265" y="9"/>
                  </a:cubicBezTo>
                  <a:cubicBezTo>
                    <a:pt x="3190" y="3"/>
                    <a:pt x="3116" y="0"/>
                    <a:pt x="30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5"/>
            <p:cNvSpPr/>
            <p:nvPr/>
          </p:nvSpPr>
          <p:spPr>
            <a:xfrm>
              <a:off x="4263775" y="1543225"/>
              <a:ext cx="34025" cy="19900"/>
            </a:xfrm>
            <a:custGeom>
              <a:rect b="b" l="l" r="r" t="t"/>
              <a:pathLst>
                <a:path extrusionOk="0" h="796" w="1361">
                  <a:moveTo>
                    <a:pt x="1109" y="0"/>
                  </a:moveTo>
                  <a:cubicBezTo>
                    <a:pt x="691" y="189"/>
                    <a:pt x="335" y="440"/>
                    <a:pt x="42" y="775"/>
                  </a:cubicBezTo>
                  <a:lnTo>
                    <a:pt x="0" y="796"/>
                  </a:lnTo>
                  <a:lnTo>
                    <a:pt x="1109" y="335"/>
                  </a:lnTo>
                  <a:cubicBezTo>
                    <a:pt x="1088" y="168"/>
                    <a:pt x="1360" y="105"/>
                    <a:pt x="1214" y="42"/>
                  </a:cubicBezTo>
                  <a:cubicBezTo>
                    <a:pt x="1172" y="21"/>
                    <a:pt x="1130" y="0"/>
                    <a:pt x="11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5"/>
            <p:cNvSpPr/>
            <p:nvPr/>
          </p:nvSpPr>
          <p:spPr>
            <a:xfrm>
              <a:off x="4314500" y="1142025"/>
              <a:ext cx="309700" cy="84225"/>
            </a:xfrm>
            <a:custGeom>
              <a:rect b="b" l="l" r="r" t="t"/>
              <a:pathLst>
                <a:path extrusionOk="0" h="3369" w="12388">
                  <a:moveTo>
                    <a:pt x="12388" y="0"/>
                  </a:moveTo>
                  <a:lnTo>
                    <a:pt x="12388" y="0"/>
                  </a:lnTo>
                  <a:cubicBezTo>
                    <a:pt x="12241" y="167"/>
                    <a:pt x="12074" y="293"/>
                    <a:pt x="11906" y="439"/>
                  </a:cubicBezTo>
                  <a:cubicBezTo>
                    <a:pt x="11718" y="586"/>
                    <a:pt x="11530" y="732"/>
                    <a:pt x="11321" y="858"/>
                  </a:cubicBezTo>
                  <a:cubicBezTo>
                    <a:pt x="11195" y="942"/>
                    <a:pt x="11090" y="1004"/>
                    <a:pt x="10944" y="1067"/>
                  </a:cubicBezTo>
                  <a:cubicBezTo>
                    <a:pt x="10797" y="1151"/>
                    <a:pt x="10651" y="1214"/>
                    <a:pt x="10484" y="1276"/>
                  </a:cubicBezTo>
                  <a:cubicBezTo>
                    <a:pt x="10337" y="1339"/>
                    <a:pt x="10170" y="1402"/>
                    <a:pt x="10002" y="1444"/>
                  </a:cubicBezTo>
                  <a:cubicBezTo>
                    <a:pt x="9919" y="1465"/>
                    <a:pt x="9835" y="1507"/>
                    <a:pt x="9730" y="1507"/>
                  </a:cubicBezTo>
                  <a:lnTo>
                    <a:pt x="9458" y="1569"/>
                  </a:lnTo>
                  <a:cubicBezTo>
                    <a:pt x="9270" y="1590"/>
                    <a:pt x="9082" y="1611"/>
                    <a:pt x="8872" y="1611"/>
                  </a:cubicBezTo>
                  <a:cubicBezTo>
                    <a:pt x="8778" y="1622"/>
                    <a:pt x="8679" y="1627"/>
                    <a:pt x="8577" y="1627"/>
                  </a:cubicBezTo>
                  <a:cubicBezTo>
                    <a:pt x="8475" y="1627"/>
                    <a:pt x="8370" y="1622"/>
                    <a:pt x="8266" y="1611"/>
                  </a:cubicBezTo>
                  <a:cubicBezTo>
                    <a:pt x="8077" y="1569"/>
                    <a:pt x="7868" y="1548"/>
                    <a:pt x="7659" y="1507"/>
                  </a:cubicBezTo>
                  <a:lnTo>
                    <a:pt x="7010" y="1360"/>
                  </a:lnTo>
                  <a:cubicBezTo>
                    <a:pt x="6801" y="1297"/>
                    <a:pt x="6550" y="1235"/>
                    <a:pt x="6299" y="1193"/>
                  </a:cubicBezTo>
                  <a:cubicBezTo>
                    <a:pt x="6069" y="1130"/>
                    <a:pt x="5839" y="1109"/>
                    <a:pt x="5587" y="1067"/>
                  </a:cubicBezTo>
                  <a:cubicBezTo>
                    <a:pt x="5127" y="1004"/>
                    <a:pt x="4646" y="983"/>
                    <a:pt x="4165" y="962"/>
                  </a:cubicBezTo>
                  <a:cubicBezTo>
                    <a:pt x="3704" y="962"/>
                    <a:pt x="3244" y="962"/>
                    <a:pt x="2784" y="1004"/>
                  </a:cubicBezTo>
                  <a:cubicBezTo>
                    <a:pt x="2344" y="1046"/>
                    <a:pt x="1926" y="1109"/>
                    <a:pt x="1486" y="1214"/>
                  </a:cubicBezTo>
                  <a:cubicBezTo>
                    <a:pt x="1089" y="1297"/>
                    <a:pt x="712" y="1465"/>
                    <a:pt x="357" y="1674"/>
                  </a:cubicBezTo>
                  <a:cubicBezTo>
                    <a:pt x="168" y="1779"/>
                    <a:pt x="43" y="1988"/>
                    <a:pt x="1" y="2197"/>
                  </a:cubicBezTo>
                  <a:cubicBezTo>
                    <a:pt x="1" y="2260"/>
                    <a:pt x="1" y="2323"/>
                    <a:pt x="1" y="2364"/>
                  </a:cubicBezTo>
                  <a:cubicBezTo>
                    <a:pt x="1" y="2427"/>
                    <a:pt x="22" y="2469"/>
                    <a:pt x="43" y="2511"/>
                  </a:cubicBezTo>
                  <a:cubicBezTo>
                    <a:pt x="85" y="2595"/>
                    <a:pt x="147" y="2657"/>
                    <a:pt x="210" y="2720"/>
                  </a:cubicBezTo>
                  <a:cubicBezTo>
                    <a:pt x="398" y="2908"/>
                    <a:pt x="629" y="3034"/>
                    <a:pt x="859" y="3139"/>
                  </a:cubicBezTo>
                  <a:cubicBezTo>
                    <a:pt x="1005" y="3201"/>
                    <a:pt x="1173" y="3264"/>
                    <a:pt x="1319" y="3306"/>
                  </a:cubicBezTo>
                  <a:lnTo>
                    <a:pt x="1465" y="3369"/>
                  </a:lnTo>
                  <a:lnTo>
                    <a:pt x="1340" y="3285"/>
                  </a:lnTo>
                  <a:cubicBezTo>
                    <a:pt x="1235" y="3222"/>
                    <a:pt x="1110" y="3139"/>
                    <a:pt x="942" y="3013"/>
                  </a:cubicBezTo>
                  <a:cubicBezTo>
                    <a:pt x="733" y="2887"/>
                    <a:pt x="566" y="2720"/>
                    <a:pt x="419" y="2553"/>
                  </a:cubicBezTo>
                  <a:cubicBezTo>
                    <a:pt x="336" y="2448"/>
                    <a:pt x="294" y="2323"/>
                    <a:pt x="315" y="2260"/>
                  </a:cubicBezTo>
                  <a:cubicBezTo>
                    <a:pt x="377" y="2134"/>
                    <a:pt x="461" y="2071"/>
                    <a:pt x="587" y="2009"/>
                  </a:cubicBezTo>
                  <a:cubicBezTo>
                    <a:pt x="901" y="1883"/>
                    <a:pt x="1235" y="1779"/>
                    <a:pt x="1591" y="1737"/>
                  </a:cubicBezTo>
                  <a:cubicBezTo>
                    <a:pt x="2010" y="1674"/>
                    <a:pt x="2407" y="1653"/>
                    <a:pt x="2826" y="1632"/>
                  </a:cubicBezTo>
                  <a:cubicBezTo>
                    <a:pt x="3035" y="1622"/>
                    <a:pt x="3249" y="1616"/>
                    <a:pt x="3469" y="1616"/>
                  </a:cubicBezTo>
                  <a:cubicBezTo>
                    <a:pt x="3689" y="1616"/>
                    <a:pt x="3914" y="1622"/>
                    <a:pt x="4144" y="1632"/>
                  </a:cubicBezTo>
                  <a:cubicBezTo>
                    <a:pt x="4583" y="1653"/>
                    <a:pt x="5043" y="1695"/>
                    <a:pt x="5504" y="1758"/>
                  </a:cubicBezTo>
                  <a:cubicBezTo>
                    <a:pt x="5734" y="1779"/>
                    <a:pt x="5943" y="1820"/>
                    <a:pt x="6173" y="1862"/>
                  </a:cubicBezTo>
                  <a:cubicBezTo>
                    <a:pt x="6403" y="1904"/>
                    <a:pt x="6613" y="1946"/>
                    <a:pt x="6822" y="2009"/>
                  </a:cubicBezTo>
                  <a:cubicBezTo>
                    <a:pt x="7052" y="2051"/>
                    <a:pt x="7282" y="2113"/>
                    <a:pt x="7533" y="2155"/>
                  </a:cubicBezTo>
                  <a:cubicBezTo>
                    <a:pt x="7721" y="2189"/>
                    <a:pt x="7909" y="2223"/>
                    <a:pt x="8097" y="2223"/>
                  </a:cubicBezTo>
                  <a:cubicBezTo>
                    <a:pt x="8139" y="2223"/>
                    <a:pt x="8182" y="2222"/>
                    <a:pt x="8224" y="2218"/>
                  </a:cubicBezTo>
                  <a:cubicBezTo>
                    <a:pt x="8454" y="2218"/>
                    <a:pt x="8684" y="2218"/>
                    <a:pt x="8914" y="2197"/>
                  </a:cubicBezTo>
                  <a:cubicBezTo>
                    <a:pt x="9144" y="2176"/>
                    <a:pt x="9354" y="2134"/>
                    <a:pt x="9563" y="2092"/>
                  </a:cubicBezTo>
                  <a:lnTo>
                    <a:pt x="9856" y="2009"/>
                  </a:lnTo>
                  <a:cubicBezTo>
                    <a:pt x="9960" y="1967"/>
                    <a:pt x="10065" y="1925"/>
                    <a:pt x="10149" y="1904"/>
                  </a:cubicBezTo>
                  <a:cubicBezTo>
                    <a:pt x="10337" y="1820"/>
                    <a:pt x="10504" y="1737"/>
                    <a:pt x="10672" y="1653"/>
                  </a:cubicBezTo>
                  <a:cubicBezTo>
                    <a:pt x="10839" y="1569"/>
                    <a:pt x="10986" y="1486"/>
                    <a:pt x="11111" y="1381"/>
                  </a:cubicBezTo>
                  <a:cubicBezTo>
                    <a:pt x="11258" y="1276"/>
                    <a:pt x="11383" y="1172"/>
                    <a:pt x="11488" y="1088"/>
                  </a:cubicBezTo>
                  <a:cubicBezTo>
                    <a:pt x="11676" y="921"/>
                    <a:pt x="11844" y="732"/>
                    <a:pt x="12011" y="544"/>
                  </a:cubicBezTo>
                  <a:cubicBezTo>
                    <a:pt x="12116" y="418"/>
                    <a:pt x="12199" y="293"/>
                    <a:pt x="12304" y="146"/>
                  </a:cubicBezTo>
                  <a:cubicBezTo>
                    <a:pt x="12346" y="63"/>
                    <a:pt x="12388" y="0"/>
                    <a:pt x="12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5"/>
            <p:cNvSpPr/>
            <p:nvPr/>
          </p:nvSpPr>
          <p:spPr>
            <a:xfrm>
              <a:off x="4454175" y="1043675"/>
              <a:ext cx="84250" cy="28650"/>
            </a:xfrm>
            <a:custGeom>
              <a:rect b="b" l="l" r="r" t="t"/>
              <a:pathLst>
                <a:path extrusionOk="0" h="1146" w="3370">
                  <a:moveTo>
                    <a:pt x="84" y="0"/>
                  </a:moveTo>
                  <a:cubicBezTo>
                    <a:pt x="63" y="21"/>
                    <a:pt x="63" y="21"/>
                    <a:pt x="63" y="42"/>
                  </a:cubicBezTo>
                  <a:cubicBezTo>
                    <a:pt x="42" y="84"/>
                    <a:pt x="21" y="126"/>
                    <a:pt x="0" y="189"/>
                  </a:cubicBezTo>
                  <a:cubicBezTo>
                    <a:pt x="0" y="251"/>
                    <a:pt x="0" y="335"/>
                    <a:pt x="0" y="398"/>
                  </a:cubicBezTo>
                  <a:cubicBezTo>
                    <a:pt x="21" y="503"/>
                    <a:pt x="63" y="607"/>
                    <a:pt x="147" y="691"/>
                  </a:cubicBezTo>
                  <a:cubicBezTo>
                    <a:pt x="168" y="733"/>
                    <a:pt x="210" y="775"/>
                    <a:pt x="272" y="816"/>
                  </a:cubicBezTo>
                  <a:cubicBezTo>
                    <a:pt x="314" y="858"/>
                    <a:pt x="356" y="900"/>
                    <a:pt x="419" y="942"/>
                  </a:cubicBezTo>
                  <a:cubicBezTo>
                    <a:pt x="524" y="1005"/>
                    <a:pt x="649" y="1047"/>
                    <a:pt x="775" y="1067"/>
                  </a:cubicBezTo>
                  <a:lnTo>
                    <a:pt x="963" y="1130"/>
                  </a:lnTo>
                  <a:lnTo>
                    <a:pt x="1151" y="1130"/>
                  </a:lnTo>
                  <a:cubicBezTo>
                    <a:pt x="1214" y="1141"/>
                    <a:pt x="1282" y="1146"/>
                    <a:pt x="1350" y="1146"/>
                  </a:cubicBezTo>
                  <a:cubicBezTo>
                    <a:pt x="1418" y="1146"/>
                    <a:pt x="1486" y="1141"/>
                    <a:pt x="1549" y="1130"/>
                  </a:cubicBezTo>
                  <a:cubicBezTo>
                    <a:pt x="1674" y="1130"/>
                    <a:pt x="1800" y="1109"/>
                    <a:pt x="1925" y="1088"/>
                  </a:cubicBezTo>
                  <a:cubicBezTo>
                    <a:pt x="2030" y="1067"/>
                    <a:pt x="2156" y="1047"/>
                    <a:pt x="2260" y="1005"/>
                  </a:cubicBezTo>
                  <a:cubicBezTo>
                    <a:pt x="2469" y="942"/>
                    <a:pt x="2658" y="858"/>
                    <a:pt x="2846" y="775"/>
                  </a:cubicBezTo>
                  <a:cubicBezTo>
                    <a:pt x="2993" y="691"/>
                    <a:pt x="3118" y="607"/>
                    <a:pt x="3244" y="523"/>
                  </a:cubicBezTo>
                  <a:cubicBezTo>
                    <a:pt x="3285" y="482"/>
                    <a:pt x="3327" y="461"/>
                    <a:pt x="3369" y="419"/>
                  </a:cubicBezTo>
                  <a:cubicBezTo>
                    <a:pt x="3369" y="419"/>
                    <a:pt x="3306" y="398"/>
                    <a:pt x="3202" y="398"/>
                  </a:cubicBezTo>
                  <a:cubicBezTo>
                    <a:pt x="3055" y="377"/>
                    <a:pt x="2909" y="377"/>
                    <a:pt x="2762" y="377"/>
                  </a:cubicBezTo>
                  <a:lnTo>
                    <a:pt x="2469" y="377"/>
                  </a:lnTo>
                  <a:cubicBezTo>
                    <a:pt x="2365" y="377"/>
                    <a:pt x="2260" y="398"/>
                    <a:pt x="2156" y="398"/>
                  </a:cubicBezTo>
                  <a:cubicBezTo>
                    <a:pt x="1946" y="398"/>
                    <a:pt x="1716" y="440"/>
                    <a:pt x="1507" y="440"/>
                  </a:cubicBezTo>
                  <a:cubicBezTo>
                    <a:pt x="1381" y="461"/>
                    <a:pt x="1277" y="461"/>
                    <a:pt x="1172" y="461"/>
                  </a:cubicBezTo>
                  <a:lnTo>
                    <a:pt x="879" y="461"/>
                  </a:lnTo>
                  <a:cubicBezTo>
                    <a:pt x="796" y="440"/>
                    <a:pt x="712" y="440"/>
                    <a:pt x="628" y="440"/>
                  </a:cubicBezTo>
                  <a:cubicBezTo>
                    <a:pt x="544" y="419"/>
                    <a:pt x="482" y="398"/>
                    <a:pt x="419" y="377"/>
                  </a:cubicBezTo>
                  <a:cubicBezTo>
                    <a:pt x="356" y="356"/>
                    <a:pt x="293" y="314"/>
                    <a:pt x="252" y="272"/>
                  </a:cubicBezTo>
                  <a:cubicBezTo>
                    <a:pt x="210" y="251"/>
                    <a:pt x="168" y="189"/>
                    <a:pt x="147" y="147"/>
                  </a:cubicBezTo>
                  <a:cubicBezTo>
                    <a:pt x="126" y="105"/>
                    <a:pt x="105" y="42"/>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5"/>
            <p:cNvSpPr/>
            <p:nvPr/>
          </p:nvSpPr>
          <p:spPr>
            <a:xfrm>
              <a:off x="4070000" y="753725"/>
              <a:ext cx="1835250" cy="849575"/>
            </a:xfrm>
            <a:custGeom>
              <a:rect b="b" l="l" r="r" t="t"/>
              <a:pathLst>
                <a:path extrusionOk="0" h="33983" w="73410">
                  <a:moveTo>
                    <a:pt x="16797" y="0"/>
                  </a:moveTo>
                  <a:cubicBezTo>
                    <a:pt x="16638" y="0"/>
                    <a:pt x="16462" y="28"/>
                    <a:pt x="16267" y="90"/>
                  </a:cubicBezTo>
                  <a:cubicBezTo>
                    <a:pt x="14949" y="509"/>
                    <a:pt x="13924" y="2371"/>
                    <a:pt x="14070" y="3689"/>
                  </a:cubicBezTo>
                  <a:cubicBezTo>
                    <a:pt x="14277" y="5370"/>
                    <a:pt x="15041" y="5826"/>
                    <a:pt x="16020" y="5826"/>
                  </a:cubicBezTo>
                  <a:cubicBezTo>
                    <a:pt x="17177" y="5826"/>
                    <a:pt x="18634" y="5190"/>
                    <a:pt x="19825" y="5190"/>
                  </a:cubicBezTo>
                  <a:cubicBezTo>
                    <a:pt x="20173" y="5190"/>
                    <a:pt x="20498" y="5244"/>
                    <a:pt x="20787" y="5384"/>
                  </a:cubicBezTo>
                  <a:cubicBezTo>
                    <a:pt x="22356" y="6137"/>
                    <a:pt x="23590" y="9966"/>
                    <a:pt x="21582" y="10845"/>
                  </a:cubicBezTo>
                  <a:cubicBezTo>
                    <a:pt x="21387" y="10931"/>
                    <a:pt x="21197" y="10968"/>
                    <a:pt x="21010" y="10968"/>
                  </a:cubicBezTo>
                  <a:cubicBezTo>
                    <a:pt x="19634" y="10968"/>
                    <a:pt x="18416" y="8932"/>
                    <a:pt x="16700" y="8932"/>
                  </a:cubicBezTo>
                  <a:cubicBezTo>
                    <a:pt x="16367" y="8932"/>
                    <a:pt x="16015" y="9009"/>
                    <a:pt x="15639" y="9192"/>
                  </a:cubicBezTo>
                  <a:cubicBezTo>
                    <a:pt x="13143" y="10394"/>
                    <a:pt x="14340" y="13198"/>
                    <a:pt x="16558" y="13198"/>
                  </a:cubicBezTo>
                  <a:cubicBezTo>
                    <a:pt x="16850" y="13198"/>
                    <a:pt x="17160" y="13149"/>
                    <a:pt x="17481" y="13042"/>
                  </a:cubicBezTo>
                  <a:cubicBezTo>
                    <a:pt x="18316" y="12752"/>
                    <a:pt x="19013" y="11989"/>
                    <a:pt x="19945" y="11989"/>
                  </a:cubicBezTo>
                  <a:cubicBezTo>
                    <a:pt x="20156" y="11989"/>
                    <a:pt x="20380" y="12029"/>
                    <a:pt x="20619" y="12121"/>
                  </a:cubicBezTo>
                  <a:cubicBezTo>
                    <a:pt x="21331" y="12393"/>
                    <a:pt x="21812" y="13063"/>
                    <a:pt x="21875" y="13816"/>
                  </a:cubicBezTo>
                  <a:cubicBezTo>
                    <a:pt x="21917" y="13879"/>
                    <a:pt x="21958" y="13942"/>
                    <a:pt x="21979" y="14005"/>
                  </a:cubicBezTo>
                  <a:cubicBezTo>
                    <a:pt x="22544" y="14758"/>
                    <a:pt x="21038" y="16013"/>
                    <a:pt x="20305" y="16222"/>
                  </a:cubicBezTo>
                  <a:cubicBezTo>
                    <a:pt x="19918" y="16324"/>
                    <a:pt x="19460" y="16361"/>
                    <a:pt x="18969" y="16361"/>
                  </a:cubicBezTo>
                  <a:cubicBezTo>
                    <a:pt x="17630" y="16361"/>
                    <a:pt x="16047" y="16080"/>
                    <a:pt x="14991" y="16034"/>
                  </a:cubicBezTo>
                  <a:cubicBezTo>
                    <a:pt x="13928" y="15984"/>
                    <a:pt x="12954" y="15767"/>
                    <a:pt x="12037" y="15767"/>
                  </a:cubicBezTo>
                  <a:cubicBezTo>
                    <a:pt x="11058" y="15767"/>
                    <a:pt x="10144" y="16014"/>
                    <a:pt x="9258" y="16976"/>
                  </a:cubicBezTo>
                  <a:cubicBezTo>
                    <a:pt x="8860" y="17415"/>
                    <a:pt x="8358" y="17729"/>
                    <a:pt x="8379" y="18419"/>
                  </a:cubicBezTo>
                  <a:cubicBezTo>
                    <a:pt x="8400" y="19759"/>
                    <a:pt x="9467" y="19173"/>
                    <a:pt x="9948" y="19654"/>
                  </a:cubicBezTo>
                  <a:cubicBezTo>
                    <a:pt x="11371" y="21119"/>
                    <a:pt x="9572" y="21181"/>
                    <a:pt x="8525" y="22018"/>
                  </a:cubicBezTo>
                  <a:cubicBezTo>
                    <a:pt x="8086" y="22374"/>
                    <a:pt x="7542" y="22772"/>
                    <a:pt x="7584" y="23420"/>
                  </a:cubicBezTo>
                  <a:cubicBezTo>
                    <a:pt x="7668" y="24634"/>
                    <a:pt x="8525" y="24069"/>
                    <a:pt x="8965" y="24571"/>
                  </a:cubicBezTo>
                  <a:cubicBezTo>
                    <a:pt x="11245" y="27124"/>
                    <a:pt x="4675" y="26057"/>
                    <a:pt x="3315" y="26768"/>
                  </a:cubicBezTo>
                  <a:cubicBezTo>
                    <a:pt x="0" y="28458"/>
                    <a:pt x="1228" y="33167"/>
                    <a:pt x="3704" y="33167"/>
                  </a:cubicBezTo>
                  <a:cubicBezTo>
                    <a:pt x="4447" y="33167"/>
                    <a:pt x="5303" y="32743"/>
                    <a:pt x="6182" y="31685"/>
                  </a:cubicBezTo>
                  <a:cubicBezTo>
                    <a:pt x="7291" y="30388"/>
                    <a:pt x="7940" y="28588"/>
                    <a:pt x="9362" y="27542"/>
                  </a:cubicBezTo>
                  <a:cubicBezTo>
                    <a:pt x="9887" y="27153"/>
                    <a:pt x="10267" y="27014"/>
                    <a:pt x="10572" y="27014"/>
                  </a:cubicBezTo>
                  <a:cubicBezTo>
                    <a:pt x="11338" y="27014"/>
                    <a:pt x="11627" y="27893"/>
                    <a:pt x="12520" y="27893"/>
                  </a:cubicBezTo>
                  <a:cubicBezTo>
                    <a:pt x="12647" y="27893"/>
                    <a:pt x="12786" y="27876"/>
                    <a:pt x="12940" y="27835"/>
                  </a:cubicBezTo>
                  <a:cubicBezTo>
                    <a:pt x="13738" y="27614"/>
                    <a:pt x="14647" y="25547"/>
                    <a:pt x="15676" y="25547"/>
                  </a:cubicBezTo>
                  <a:cubicBezTo>
                    <a:pt x="15915" y="25547"/>
                    <a:pt x="16161" y="25659"/>
                    <a:pt x="16414" y="25931"/>
                  </a:cubicBezTo>
                  <a:cubicBezTo>
                    <a:pt x="17857" y="27479"/>
                    <a:pt x="12857" y="29760"/>
                    <a:pt x="12564" y="31350"/>
                  </a:cubicBezTo>
                  <a:cubicBezTo>
                    <a:pt x="12304" y="32826"/>
                    <a:pt x="13364" y="33748"/>
                    <a:pt x="14623" y="33748"/>
                  </a:cubicBezTo>
                  <a:cubicBezTo>
                    <a:pt x="14989" y="33748"/>
                    <a:pt x="15372" y="33670"/>
                    <a:pt x="15744" y="33505"/>
                  </a:cubicBezTo>
                  <a:cubicBezTo>
                    <a:pt x="17648" y="32689"/>
                    <a:pt x="16853" y="30974"/>
                    <a:pt x="17983" y="29697"/>
                  </a:cubicBezTo>
                  <a:cubicBezTo>
                    <a:pt x="18386" y="29250"/>
                    <a:pt x="18715" y="29072"/>
                    <a:pt x="18991" y="29072"/>
                  </a:cubicBezTo>
                  <a:cubicBezTo>
                    <a:pt x="19631" y="29072"/>
                    <a:pt x="19984" y="30031"/>
                    <a:pt x="20305" y="30806"/>
                  </a:cubicBezTo>
                  <a:cubicBezTo>
                    <a:pt x="20598" y="31497"/>
                    <a:pt x="19866" y="31748"/>
                    <a:pt x="20975" y="32020"/>
                  </a:cubicBezTo>
                  <a:cubicBezTo>
                    <a:pt x="21095" y="32051"/>
                    <a:pt x="21206" y="32065"/>
                    <a:pt x="21310" y="32065"/>
                  </a:cubicBezTo>
                  <a:cubicBezTo>
                    <a:pt x="21915" y="32065"/>
                    <a:pt x="22280" y="31590"/>
                    <a:pt x="22691" y="31162"/>
                  </a:cubicBezTo>
                  <a:cubicBezTo>
                    <a:pt x="23842" y="29927"/>
                    <a:pt x="24176" y="28798"/>
                    <a:pt x="25934" y="28254"/>
                  </a:cubicBezTo>
                  <a:cubicBezTo>
                    <a:pt x="26178" y="28177"/>
                    <a:pt x="26420" y="28156"/>
                    <a:pt x="26656" y="28156"/>
                  </a:cubicBezTo>
                  <a:cubicBezTo>
                    <a:pt x="26940" y="28156"/>
                    <a:pt x="27216" y="28186"/>
                    <a:pt x="27478" y="28186"/>
                  </a:cubicBezTo>
                  <a:cubicBezTo>
                    <a:pt x="27653" y="28186"/>
                    <a:pt x="27823" y="28173"/>
                    <a:pt x="27984" y="28128"/>
                  </a:cubicBezTo>
                  <a:cubicBezTo>
                    <a:pt x="28905" y="27898"/>
                    <a:pt x="29010" y="27396"/>
                    <a:pt x="29700" y="26873"/>
                  </a:cubicBezTo>
                  <a:cubicBezTo>
                    <a:pt x="30293" y="26435"/>
                    <a:pt x="31200" y="25960"/>
                    <a:pt x="32055" y="25960"/>
                  </a:cubicBezTo>
                  <a:cubicBezTo>
                    <a:pt x="32467" y="25960"/>
                    <a:pt x="32868" y="26070"/>
                    <a:pt x="33215" y="26350"/>
                  </a:cubicBezTo>
                  <a:cubicBezTo>
                    <a:pt x="34659" y="27542"/>
                    <a:pt x="32922" y="29070"/>
                    <a:pt x="32274" y="30179"/>
                  </a:cubicBezTo>
                  <a:cubicBezTo>
                    <a:pt x="31088" y="32192"/>
                    <a:pt x="31978" y="33183"/>
                    <a:pt x="33181" y="33183"/>
                  </a:cubicBezTo>
                  <a:cubicBezTo>
                    <a:pt x="34228" y="33183"/>
                    <a:pt x="35512" y="32433"/>
                    <a:pt x="35873" y="30953"/>
                  </a:cubicBezTo>
                  <a:cubicBezTo>
                    <a:pt x="36056" y="30200"/>
                    <a:pt x="35112" y="27808"/>
                    <a:pt x="36365" y="27808"/>
                  </a:cubicBezTo>
                  <a:cubicBezTo>
                    <a:pt x="36401" y="27808"/>
                    <a:pt x="36439" y="27810"/>
                    <a:pt x="36479" y="27814"/>
                  </a:cubicBezTo>
                  <a:cubicBezTo>
                    <a:pt x="37839" y="27961"/>
                    <a:pt x="37526" y="30367"/>
                    <a:pt x="37295" y="31120"/>
                  </a:cubicBezTo>
                  <a:cubicBezTo>
                    <a:pt x="36982" y="32083"/>
                    <a:pt x="35663" y="33589"/>
                    <a:pt x="37254" y="33945"/>
                  </a:cubicBezTo>
                  <a:cubicBezTo>
                    <a:pt x="37362" y="33971"/>
                    <a:pt x="37463" y="33983"/>
                    <a:pt x="37557" y="33983"/>
                  </a:cubicBezTo>
                  <a:cubicBezTo>
                    <a:pt x="38684" y="33983"/>
                    <a:pt x="38855" y="32247"/>
                    <a:pt x="38990" y="31455"/>
                  </a:cubicBezTo>
                  <a:cubicBezTo>
                    <a:pt x="39158" y="30199"/>
                    <a:pt x="39325" y="28923"/>
                    <a:pt x="38655" y="27835"/>
                  </a:cubicBezTo>
                  <a:cubicBezTo>
                    <a:pt x="38111" y="26956"/>
                    <a:pt x="36542" y="26036"/>
                    <a:pt x="38823" y="25659"/>
                  </a:cubicBezTo>
                  <a:cubicBezTo>
                    <a:pt x="39006" y="25629"/>
                    <a:pt x="39171" y="25615"/>
                    <a:pt x="39321" y="25615"/>
                  </a:cubicBezTo>
                  <a:cubicBezTo>
                    <a:pt x="40731" y="25615"/>
                    <a:pt x="40784" y="26866"/>
                    <a:pt x="41522" y="27793"/>
                  </a:cubicBezTo>
                  <a:cubicBezTo>
                    <a:pt x="42359" y="28881"/>
                    <a:pt x="43614" y="29195"/>
                    <a:pt x="44933" y="29237"/>
                  </a:cubicBezTo>
                  <a:cubicBezTo>
                    <a:pt x="45051" y="29239"/>
                    <a:pt x="45170" y="29240"/>
                    <a:pt x="45288" y="29240"/>
                  </a:cubicBezTo>
                  <a:cubicBezTo>
                    <a:pt x="46592" y="29240"/>
                    <a:pt x="47895" y="29134"/>
                    <a:pt x="49180" y="28923"/>
                  </a:cubicBezTo>
                  <a:cubicBezTo>
                    <a:pt x="51168" y="28630"/>
                    <a:pt x="50142" y="28191"/>
                    <a:pt x="51168" y="26894"/>
                  </a:cubicBezTo>
                  <a:cubicBezTo>
                    <a:pt x="51505" y="26466"/>
                    <a:pt x="51960" y="26310"/>
                    <a:pt x="52489" y="26310"/>
                  </a:cubicBezTo>
                  <a:cubicBezTo>
                    <a:pt x="53899" y="26310"/>
                    <a:pt x="55836" y="27415"/>
                    <a:pt x="57472" y="27415"/>
                  </a:cubicBezTo>
                  <a:cubicBezTo>
                    <a:pt x="58194" y="27415"/>
                    <a:pt x="58857" y="27200"/>
                    <a:pt x="59391" y="26580"/>
                  </a:cubicBezTo>
                  <a:cubicBezTo>
                    <a:pt x="60646" y="25094"/>
                    <a:pt x="58889" y="24885"/>
                    <a:pt x="58407" y="24257"/>
                  </a:cubicBezTo>
                  <a:cubicBezTo>
                    <a:pt x="57424" y="23023"/>
                    <a:pt x="58449" y="22688"/>
                    <a:pt x="59998" y="22646"/>
                  </a:cubicBezTo>
                  <a:cubicBezTo>
                    <a:pt x="60031" y="22645"/>
                    <a:pt x="60066" y="22645"/>
                    <a:pt x="60100" y="22645"/>
                  </a:cubicBezTo>
                  <a:cubicBezTo>
                    <a:pt x="60413" y="22645"/>
                    <a:pt x="60752" y="22666"/>
                    <a:pt x="61078" y="22666"/>
                  </a:cubicBezTo>
                  <a:cubicBezTo>
                    <a:pt x="62032" y="22666"/>
                    <a:pt x="62876" y="22486"/>
                    <a:pt x="62634" y="21077"/>
                  </a:cubicBezTo>
                  <a:cubicBezTo>
                    <a:pt x="62455" y="20052"/>
                    <a:pt x="61543" y="19651"/>
                    <a:pt x="60570" y="19651"/>
                  </a:cubicBezTo>
                  <a:cubicBezTo>
                    <a:pt x="59836" y="19651"/>
                    <a:pt x="59067" y="19880"/>
                    <a:pt x="58554" y="20240"/>
                  </a:cubicBezTo>
                  <a:cubicBezTo>
                    <a:pt x="57485" y="20963"/>
                    <a:pt x="57011" y="21751"/>
                    <a:pt x="55902" y="21751"/>
                  </a:cubicBezTo>
                  <a:cubicBezTo>
                    <a:pt x="55600" y="21751"/>
                    <a:pt x="55251" y="21693"/>
                    <a:pt x="54829" y="21558"/>
                  </a:cubicBezTo>
                  <a:cubicBezTo>
                    <a:pt x="53407" y="21098"/>
                    <a:pt x="53072" y="19947"/>
                    <a:pt x="54390" y="18901"/>
                  </a:cubicBezTo>
                  <a:cubicBezTo>
                    <a:pt x="54578" y="18756"/>
                    <a:pt x="55091" y="18723"/>
                    <a:pt x="55745" y="18723"/>
                  </a:cubicBezTo>
                  <a:cubicBezTo>
                    <a:pt x="56310" y="18723"/>
                    <a:pt x="56980" y="18748"/>
                    <a:pt x="57638" y="18748"/>
                  </a:cubicBezTo>
                  <a:cubicBezTo>
                    <a:pt x="59523" y="18748"/>
                    <a:pt x="61305" y="18542"/>
                    <a:pt x="60207" y="16955"/>
                  </a:cubicBezTo>
                  <a:cubicBezTo>
                    <a:pt x="59875" y="16477"/>
                    <a:pt x="59541" y="16315"/>
                    <a:pt x="59207" y="16315"/>
                  </a:cubicBezTo>
                  <a:cubicBezTo>
                    <a:pt x="58501" y="16315"/>
                    <a:pt x="57795" y="17039"/>
                    <a:pt x="57107" y="17039"/>
                  </a:cubicBezTo>
                  <a:cubicBezTo>
                    <a:pt x="57094" y="17039"/>
                    <a:pt x="57081" y="17039"/>
                    <a:pt x="57068" y="17039"/>
                  </a:cubicBezTo>
                  <a:cubicBezTo>
                    <a:pt x="55311" y="16955"/>
                    <a:pt x="56901" y="15762"/>
                    <a:pt x="57968" y="15595"/>
                  </a:cubicBezTo>
                  <a:cubicBezTo>
                    <a:pt x="61692" y="14988"/>
                    <a:pt x="64768" y="15678"/>
                    <a:pt x="68304" y="13419"/>
                  </a:cubicBezTo>
                  <a:cubicBezTo>
                    <a:pt x="70794" y="11849"/>
                    <a:pt x="73410" y="6807"/>
                    <a:pt x="69476" y="5279"/>
                  </a:cubicBezTo>
                  <a:cubicBezTo>
                    <a:pt x="68911" y="5057"/>
                    <a:pt x="68395" y="4957"/>
                    <a:pt x="67924" y="4957"/>
                  </a:cubicBezTo>
                  <a:cubicBezTo>
                    <a:pt x="65430" y="4957"/>
                    <a:pt x="64198" y="7769"/>
                    <a:pt x="63617" y="10092"/>
                  </a:cubicBezTo>
                  <a:cubicBezTo>
                    <a:pt x="63344" y="11186"/>
                    <a:pt x="61734" y="14110"/>
                    <a:pt x="60168" y="14110"/>
                  </a:cubicBezTo>
                  <a:cubicBezTo>
                    <a:pt x="59697" y="14110"/>
                    <a:pt x="59230" y="13846"/>
                    <a:pt x="58805" y="13189"/>
                  </a:cubicBezTo>
                  <a:cubicBezTo>
                    <a:pt x="57801" y="11640"/>
                    <a:pt x="59956" y="12310"/>
                    <a:pt x="60604" y="11305"/>
                  </a:cubicBezTo>
                  <a:cubicBezTo>
                    <a:pt x="61290" y="10277"/>
                    <a:pt x="60345" y="9847"/>
                    <a:pt x="59390" y="9847"/>
                  </a:cubicBezTo>
                  <a:cubicBezTo>
                    <a:pt x="59121" y="9847"/>
                    <a:pt x="58851" y="9881"/>
                    <a:pt x="58617" y="9945"/>
                  </a:cubicBezTo>
                  <a:cubicBezTo>
                    <a:pt x="57103" y="10347"/>
                    <a:pt x="55812" y="13497"/>
                    <a:pt x="53940" y="13497"/>
                  </a:cubicBezTo>
                  <a:cubicBezTo>
                    <a:pt x="53664" y="13497"/>
                    <a:pt x="53376" y="13428"/>
                    <a:pt x="53072" y="13272"/>
                  </a:cubicBezTo>
                  <a:cubicBezTo>
                    <a:pt x="49598" y="11494"/>
                    <a:pt x="56482" y="9422"/>
                    <a:pt x="57361" y="9004"/>
                  </a:cubicBezTo>
                  <a:cubicBezTo>
                    <a:pt x="59830" y="7790"/>
                    <a:pt x="61023" y="5049"/>
                    <a:pt x="58889" y="2748"/>
                  </a:cubicBezTo>
                  <a:cubicBezTo>
                    <a:pt x="58186" y="2003"/>
                    <a:pt x="57302" y="1689"/>
                    <a:pt x="56387" y="1689"/>
                  </a:cubicBezTo>
                  <a:cubicBezTo>
                    <a:pt x="54062" y="1689"/>
                    <a:pt x="51531" y="3718"/>
                    <a:pt x="51231" y="5865"/>
                  </a:cubicBezTo>
                  <a:cubicBezTo>
                    <a:pt x="51084" y="6953"/>
                    <a:pt x="51419" y="8334"/>
                    <a:pt x="50896" y="9464"/>
                  </a:cubicBezTo>
                  <a:cubicBezTo>
                    <a:pt x="50163" y="11033"/>
                    <a:pt x="49117" y="10259"/>
                    <a:pt x="47987" y="11075"/>
                  </a:cubicBezTo>
                  <a:cubicBezTo>
                    <a:pt x="45725" y="12733"/>
                    <a:pt x="47862" y="15664"/>
                    <a:pt x="44773" y="15664"/>
                  </a:cubicBezTo>
                  <a:cubicBezTo>
                    <a:pt x="44548" y="15664"/>
                    <a:pt x="44296" y="15648"/>
                    <a:pt x="44012" y="15616"/>
                  </a:cubicBezTo>
                  <a:cubicBezTo>
                    <a:pt x="43333" y="15545"/>
                    <a:pt x="42644" y="15430"/>
                    <a:pt x="41972" y="15430"/>
                  </a:cubicBezTo>
                  <a:cubicBezTo>
                    <a:pt x="41256" y="15430"/>
                    <a:pt x="40558" y="15560"/>
                    <a:pt x="39911" y="16013"/>
                  </a:cubicBezTo>
                  <a:cubicBezTo>
                    <a:pt x="38957" y="16675"/>
                    <a:pt x="38746" y="18642"/>
                    <a:pt x="37659" y="18642"/>
                  </a:cubicBezTo>
                  <a:cubicBezTo>
                    <a:pt x="37577" y="18642"/>
                    <a:pt x="37491" y="18631"/>
                    <a:pt x="37400" y="18608"/>
                  </a:cubicBezTo>
                  <a:cubicBezTo>
                    <a:pt x="35810" y="18231"/>
                    <a:pt x="36270" y="15909"/>
                    <a:pt x="36919" y="15114"/>
                  </a:cubicBezTo>
                  <a:cubicBezTo>
                    <a:pt x="38174" y="13586"/>
                    <a:pt x="40183" y="13649"/>
                    <a:pt x="40873" y="11494"/>
                  </a:cubicBezTo>
                  <a:cubicBezTo>
                    <a:pt x="41474" y="9659"/>
                    <a:pt x="40433" y="8850"/>
                    <a:pt x="39110" y="8850"/>
                  </a:cubicBezTo>
                  <a:cubicBezTo>
                    <a:pt x="37899" y="8850"/>
                    <a:pt x="36450" y="9529"/>
                    <a:pt x="35810" y="10720"/>
                  </a:cubicBezTo>
                  <a:cubicBezTo>
                    <a:pt x="35182" y="11891"/>
                    <a:pt x="35349" y="13481"/>
                    <a:pt x="33822" y="13984"/>
                  </a:cubicBezTo>
                  <a:cubicBezTo>
                    <a:pt x="33606" y="14053"/>
                    <a:pt x="33391" y="14085"/>
                    <a:pt x="33179" y="14085"/>
                  </a:cubicBezTo>
                  <a:cubicBezTo>
                    <a:pt x="32180" y="14085"/>
                    <a:pt x="31260" y="13379"/>
                    <a:pt x="30725" y="12603"/>
                  </a:cubicBezTo>
                  <a:cubicBezTo>
                    <a:pt x="29972" y="11557"/>
                    <a:pt x="29616" y="9904"/>
                    <a:pt x="30077" y="8690"/>
                  </a:cubicBezTo>
                  <a:cubicBezTo>
                    <a:pt x="30788" y="6807"/>
                    <a:pt x="34282" y="6242"/>
                    <a:pt x="33822" y="3961"/>
                  </a:cubicBezTo>
                  <a:cubicBezTo>
                    <a:pt x="33550" y="2640"/>
                    <a:pt x="32680" y="2128"/>
                    <a:pt x="31663" y="2128"/>
                  </a:cubicBezTo>
                  <a:cubicBezTo>
                    <a:pt x="30023" y="2128"/>
                    <a:pt x="27999" y="3461"/>
                    <a:pt x="27482" y="4882"/>
                  </a:cubicBezTo>
                  <a:cubicBezTo>
                    <a:pt x="27207" y="5648"/>
                    <a:pt x="27135" y="8518"/>
                    <a:pt x="26070" y="8518"/>
                  </a:cubicBezTo>
                  <a:cubicBezTo>
                    <a:pt x="26001" y="8518"/>
                    <a:pt x="25928" y="8506"/>
                    <a:pt x="25850" y="8481"/>
                  </a:cubicBezTo>
                  <a:cubicBezTo>
                    <a:pt x="24804" y="8146"/>
                    <a:pt x="24950" y="5698"/>
                    <a:pt x="24867" y="4903"/>
                  </a:cubicBezTo>
                  <a:cubicBezTo>
                    <a:pt x="24720" y="3626"/>
                    <a:pt x="24574" y="2706"/>
                    <a:pt x="23297" y="1974"/>
                  </a:cubicBezTo>
                  <a:cubicBezTo>
                    <a:pt x="22845" y="1714"/>
                    <a:pt x="22435" y="1634"/>
                    <a:pt x="22042" y="1634"/>
                  </a:cubicBezTo>
                  <a:cubicBezTo>
                    <a:pt x="21420" y="1634"/>
                    <a:pt x="20844" y="1835"/>
                    <a:pt x="20216" y="1835"/>
                  </a:cubicBezTo>
                  <a:cubicBezTo>
                    <a:pt x="19995" y="1835"/>
                    <a:pt x="19768" y="1810"/>
                    <a:pt x="19531" y="1743"/>
                  </a:cubicBezTo>
                  <a:cubicBezTo>
                    <a:pt x="18286" y="1377"/>
                    <a:pt x="17922" y="0"/>
                    <a:pt x="1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spTree>
      <p:nvGrpSpPr>
        <p:cNvPr id="823" name="Shape 823"/>
        <p:cNvGrpSpPr/>
        <p:nvPr/>
      </p:nvGrpSpPr>
      <p:grpSpPr>
        <a:xfrm>
          <a:off x="0" y="0"/>
          <a:ext cx="0" cy="0"/>
          <a:chOff x="0" y="0"/>
          <a:chExt cx="0" cy="0"/>
        </a:xfrm>
      </p:grpSpPr>
      <p:sp>
        <p:nvSpPr>
          <p:cNvPr id="824" name="Google Shape;824;p26"/>
          <p:cNvSpPr txBox="1"/>
          <p:nvPr>
            <p:ph type="title"/>
          </p:nvPr>
        </p:nvSpPr>
        <p:spPr>
          <a:xfrm>
            <a:off x="708450" y="358425"/>
            <a:ext cx="7727100" cy="9213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32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825" name="Google Shape;825;p26"/>
          <p:cNvSpPr txBox="1"/>
          <p:nvPr>
            <p:ph idx="1" type="subTitle"/>
          </p:nvPr>
        </p:nvSpPr>
        <p:spPr>
          <a:xfrm>
            <a:off x="2228850" y="4133425"/>
            <a:ext cx="4686300" cy="5982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grpSp>
        <p:nvGrpSpPr>
          <p:cNvPr id="826" name="Google Shape;826;p26"/>
          <p:cNvGrpSpPr/>
          <p:nvPr/>
        </p:nvGrpSpPr>
        <p:grpSpPr>
          <a:xfrm flipH="1" rot="-5524044">
            <a:off x="7131697" y="709983"/>
            <a:ext cx="3464454" cy="1953233"/>
            <a:chOff x="4070000" y="613475"/>
            <a:chExt cx="1835250" cy="1034700"/>
          </a:xfrm>
        </p:grpSpPr>
        <p:sp>
          <p:nvSpPr>
            <p:cNvPr id="827" name="Google Shape;827;p26"/>
            <p:cNvSpPr/>
            <p:nvPr/>
          </p:nvSpPr>
          <p:spPr>
            <a:xfrm>
              <a:off x="5268625" y="693200"/>
              <a:ext cx="176125" cy="144300"/>
            </a:xfrm>
            <a:custGeom>
              <a:rect b="b" l="l" r="r" t="t"/>
              <a:pathLst>
                <a:path extrusionOk="0" h="5772" w="7045">
                  <a:moveTo>
                    <a:pt x="4616" y="0"/>
                  </a:moveTo>
                  <a:cubicBezTo>
                    <a:pt x="3988" y="0"/>
                    <a:pt x="3325" y="123"/>
                    <a:pt x="2825" y="314"/>
                  </a:cubicBezTo>
                  <a:cubicBezTo>
                    <a:pt x="1319" y="879"/>
                    <a:pt x="21" y="2239"/>
                    <a:pt x="1" y="3871"/>
                  </a:cubicBezTo>
                  <a:cubicBezTo>
                    <a:pt x="1" y="4855"/>
                    <a:pt x="210" y="5629"/>
                    <a:pt x="1256" y="5755"/>
                  </a:cubicBezTo>
                  <a:cubicBezTo>
                    <a:pt x="1347" y="5766"/>
                    <a:pt x="1432" y="5771"/>
                    <a:pt x="1512" y="5771"/>
                  </a:cubicBezTo>
                  <a:cubicBezTo>
                    <a:pt x="2163" y="5771"/>
                    <a:pt x="2452" y="5409"/>
                    <a:pt x="2825" y="4980"/>
                  </a:cubicBezTo>
                  <a:lnTo>
                    <a:pt x="2846" y="4959"/>
                  </a:lnTo>
                  <a:cubicBezTo>
                    <a:pt x="3286" y="4374"/>
                    <a:pt x="3809" y="3850"/>
                    <a:pt x="4394" y="3411"/>
                  </a:cubicBezTo>
                  <a:cubicBezTo>
                    <a:pt x="5043" y="2951"/>
                    <a:pt x="5859" y="2888"/>
                    <a:pt x="6299" y="2009"/>
                  </a:cubicBezTo>
                  <a:cubicBezTo>
                    <a:pt x="7045" y="517"/>
                    <a:pt x="5906" y="0"/>
                    <a:pt x="46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6"/>
            <p:cNvSpPr/>
            <p:nvPr/>
          </p:nvSpPr>
          <p:spPr>
            <a:xfrm>
              <a:off x="4538400" y="692150"/>
              <a:ext cx="7850" cy="19900"/>
            </a:xfrm>
            <a:custGeom>
              <a:rect b="b" l="l" r="r" t="t"/>
              <a:pathLst>
                <a:path extrusionOk="0" h="796" w="314">
                  <a:moveTo>
                    <a:pt x="314" y="1"/>
                  </a:moveTo>
                  <a:cubicBezTo>
                    <a:pt x="147" y="168"/>
                    <a:pt x="42" y="377"/>
                    <a:pt x="0" y="607"/>
                  </a:cubicBezTo>
                  <a:lnTo>
                    <a:pt x="0" y="796"/>
                  </a:lnTo>
                  <a:lnTo>
                    <a:pt x="3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6"/>
            <p:cNvSpPr/>
            <p:nvPr/>
          </p:nvSpPr>
          <p:spPr>
            <a:xfrm>
              <a:off x="5339775" y="806200"/>
              <a:ext cx="11000" cy="11000"/>
            </a:xfrm>
            <a:custGeom>
              <a:rect b="b" l="l" r="r" t="t"/>
              <a:pathLst>
                <a:path extrusionOk="0" h="440" w="440">
                  <a:moveTo>
                    <a:pt x="440" y="0"/>
                  </a:moveTo>
                  <a:lnTo>
                    <a:pt x="440" y="0"/>
                  </a:lnTo>
                  <a:cubicBezTo>
                    <a:pt x="293" y="126"/>
                    <a:pt x="147" y="272"/>
                    <a:pt x="0" y="439"/>
                  </a:cubicBezTo>
                  <a:lnTo>
                    <a:pt x="4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6"/>
            <p:cNvSpPr/>
            <p:nvPr/>
          </p:nvSpPr>
          <p:spPr>
            <a:xfrm>
              <a:off x="5648300" y="1310950"/>
              <a:ext cx="165400" cy="88375"/>
            </a:xfrm>
            <a:custGeom>
              <a:rect b="b" l="l" r="r" t="t"/>
              <a:pathLst>
                <a:path extrusionOk="0" h="3535" w="6616">
                  <a:moveTo>
                    <a:pt x="1951" y="0"/>
                  </a:moveTo>
                  <a:cubicBezTo>
                    <a:pt x="1118" y="0"/>
                    <a:pt x="1" y="1253"/>
                    <a:pt x="1092" y="2282"/>
                  </a:cubicBezTo>
                  <a:cubicBezTo>
                    <a:pt x="1685" y="2856"/>
                    <a:pt x="3346" y="3535"/>
                    <a:pt x="4329" y="3535"/>
                  </a:cubicBezTo>
                  <a:cubicBezTo>
                    <a:pt x="4421" y="3535"/>
                    <a:pt x="4508" y="3529"/>
                    <a:pt x="4586" y="3517"/>
                  </a:cubicBezTo>
                  <a:cubicBezTo>
                    <a:pt x="5925" y="3286"/>
                    <a:pt x="6616" y="1696"/>
                    <a:pt x="5570" y="650"/>
                  </a:cubicBezTo>
                  <a:cubicBezTo>
                    <a:pt x="5026" y="92"/>
                    <a:pt x="4184" y="73"/>
                    <a:pt x="3343" y="73"/>
                  </a:cubicBezTo>
                  <a:cubicBezTo>
                    <a:pt x="3282" y="73"/>
                    <a:pt x="3222" y="74"/>
                    <a:pt x="3162" y="74"/>
                  </a:cubicBezTo>
                  <a:cubicBezTo>
                    <a:pt x="2802" y="74"/>
                    <a:pt x="2446" y="70"/>
                    <a:pt x="2117" y="22"/>
                  </a:cubicBezTo>
                  <a:lnTo>
                    <a:pt x="1992" y="1"/>
                  </a:lnTo>
                  <a:cubicBezTo>
                    <a:pt x="1978" y="1"/>
                    <a:pt x="1965" y="0"/>
                    <a:pt x="19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6"/>
            <p:cNvSpPr/>
            <p:nvPr/>
          </p:nvSpPr>
          <p:spPr>
            <a:xfrm>
              <a:off x="5688150" y="1308350"/>
              <a:ext cx="15700" cy="3700"/>
            </a:xfrm>
            <a:custGeom>
              <a:rect b="b" l="l" r="r" t="t"/>
              <a:pathLst>
                <a:path extrusionOk="0" h="148" w="628">
                  <a:moveTo>
                    <a:pt x="0" y="1"/>
                  </a:moveTo>
                  <a:cubicBezTo>
                    <a:pt x="126" y="43"/>
                    <a:pt x="272" y="84"/>
                    <a:pt x="398" y="105"/>
                  </a:cubicBezTo>
                  <a:cubicBezTo>
                    <a:pt x="418" y="105"/>
                    <a:pt x="439" y="105"/>
                    <a:pt x="459" y="108"/>
                  </a:cubicBezTo>
                  <a:lnTo>
                    <a:pt x="459" y="108"/>
                  </a:lnTo>
                  <a:lnTo>
                    <a:pt x="0" y="1"/>
                  </a:lnTo>
                  <a:close/>
                  <a:moveTo>
                    <a:pt x="459" y="108"/>
                  </a:moveTo>
                  <a:lnTo>
                    <a:pt x="506" y="119"/>
                  </a:lnTo>
                  <a:lnTo>
                    <a:pt x="506" y="119"/>
                  </a:lnTo>
                  <a:cubicBezTo>
                    <a:pt x="490" y="113"/>
                    <a:pt x="475" y="110"/>
                    <a:pt x="459" y="108"/>
                  </a:cubicBezTo>
                  <a:close/>
                  <a:moveTo>
                    <a:pt x="506" y="119"/>
                  </a:moveTo>
                  <a:lnTo>
                    <a:pt x="506" y="119"/>
                  </a:lnTo>
                  <a:cubicBezTo>
                    <a:pt x="512" y="121"/>
                    <a:pt x="518" y="123"/>
                    <a:pt x="523" y="126"/>
                  </a:cubicBezTo>
                  <a:cubicBezTo>
                    <a:pt x="531" y="126"/>
                    <a:pt x="539" y="127"/>
                    <a:pt x="546" y="128"/>
                  </a:cubicBezTo>
                  <a:lnTo>
                    <a:pt x="546" y="128"/>
                  </a:lnTo>
                  <a:lnTo>
                    <a:pt x="506" y="119"/>
                  </a:lnTo>
                  <a:close/>
                  <a:moveTo>
                    <a:pt x="546" y="128"/>
                  </a:moveTo>
                  <a:lnTo>
                    <a:pt x="585" y="137"/>
                  </a:lnTo>
                  <a:lnTo>
                    <a:pt x="585" y="137"/>
                  </a:lnTo>
                  <a:cubicBezTo>
                    <a:pt x="573" y="134"/>
                    <a:pt x="560" y="130"/>
                    <a:pt x="546" y="128"/>
                  </a:cubicBezTo>
                  <a:close/>
                  <a:moveTo>
                    <a:pt x="585" y="137"/>
                  </a:moveTo>
                  <a:cubicBezTo>
                    <a:pt x="603" y="142"/>
                    <a:pt x="618" y="147"/>
                    <a:pt x="628" y="147"/>
                  </a:cubicBezTo>
                  <a:lnTo>
                    <a:pt x="585" y="1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6"/>
            <p:cNvSpPr/>
            <p:nvPr/>
          </p:nvSpPr>
          <p:spPr>
            <a:xfrm>
              <a:off x="4232675" y="1534575"/>
              <a:ext cx="124225" cy="113600"/>
            </a:xfrm>
            <a:custGeom>
              <a:rect b="b" l="l" r="r" t="t"/>
              <a:pathLst>
                <a:path extrusionOk="0" h="4544" w="4969">
                  <a:moveTo>
                    <a:pt x="3628" y="1"/>
                  </a:moveTo>
                  <a:cubicBezTo>
                    <a:pt x="3270" y="1"/>
                    <a:pt x="2864" y="165"/>
                    <a:pt x="2458" y="388"/>
                  </a:cubicBezTo>
                  <a:cubicBezTo>
                    <a:pt x="2060" y="598"/>
                    <a:pt x="1663" y="890"/>
                    <a:pt x="1286" y="1121"/>
                  </a:cubicBezTo>
                  <a:cubicBezTo>
                    <a:pt x="0" y="2558"/>
                    <a:pt x="971" y="4543"/>
                    <a:pt x="2585" y="4543"/>
                  </a:cubicBezTo>
                  <a:cubicBezTo>
                    <a:pt x="2967" y="4543"/>
                    <a:pt x="3385" y="4432"/>
                    <a:pt x="3818" y="4175"/>
                  </a:cubicBezTo>
                  <a:cubicBezTo>
                    <a:pt x="4759" y="3611"/>
                    <a:pt x="4969" y="1623"/>
                    <a:pt x="4550" y="681"/>
                  </a:cubicBezTo>
                  <a:cubicBezTo>
                    <a:pt x="4335" y="186"/>
                    <a:pt x="4008" y="1"/>
                    <a:pt x="36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6"/>
            <p:cNvSpPr/>
            <p:nvPr/>
          </p:nvSpPr>
          <p:spPr>
            <a:xfrm>
              <a:off x="4535775" y="613475"/>
              <a:ext cx="176725" cy="148350"/>
            </a:xfrm>
            <a:custGeom>
              <a:rect b="b" l="l" r="r" t="t"/>
              <a:pathLst>
                <a:path extrusionOk="0" h="5934" w="7069">
                  <a:moveTo>
                    <a:pt x="3044" y="0"/>
                  </a:moveTo>
                  <a:cubicBezTo>
                    <a:pt x="1120" y="0"/>
                    <a:pt x="166" y="2101"/>
                    <a:pt x="126" y="3754"/>
                  </a:cubicBezTo>
                  <a:cubicBezTo>
                    <a:pt x="1" y="4361"/>
                    <a:pt x="189" y="5010"/>
                    <a:pt x="628" y="5470"/>
                  </a:cubicBezTo>
                  <a:cubicBezTo>
                    <a:pt x="1000" y="5842"/>
                    <a:pt x="1350" y="5933"/>
                    <a:pt x="1722" y="5933"/>
                  </a:cubicBezTo>
                  <a:cubicBezTo>
                    <a:pt x="2083" y="5933"/>
                    <a:pt x="2466" y="5847"/>
                    <a:pt x="2909" y="5847"/>
                  </a:cubicBezTo>
                  <a:cubicBezTo>
                    <a:pt x="3341" y="5852"/>
                    <a:pt x="3816" y="5880"/>
                    <a:pt x="4283" y="5880"/>
                  </a:cubicBezTo>
                  <a:cubicBezTo>
                    <a:pt x="5715" y="5880"/>
                    <a:pt x="7069" y="5617"/>
                    <a:pt x="6863" y="3629"/>
                  </a:cubicBezTo>
                  <a:cubicBezTo>
                    <a:pt x="6675" y="1850"/>
                    <a:pt x="4938" y="135"/>
                    <a:pt x="3265" y="9"/>
                  </a:cubicBezTo>
                  <a:cubicBezTo>
                    <a:pt x="3190" y="3"/>
                    <a:pt x="3116" y="0"/>
                    <a:pt x="30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6"/>
            <p:cNvSpPr/>
            <p:nvPr/>
          </p:nvSpPr>
          <p:spPr>
            <a:xfrm>
              <a:off x="4263775" y="1543225"/>
              <a:ext cx="34025" cy="19900"/>
            </a:xfrm>
            <a:custGeom>
              <a:rect b="b" l="l" r="r" t="t"/>
              <a:pathLst>
                <a:path extrusionOk="0" h="796" w="1361">
                  <a:moveTo>
                    <a:pt x="1109" y="0"/>
                  </a:moveTo>
                  <a:cubicBezTo>
                    <a:pt x="691" y="189"/>
                    <a:pt x="335" y="440"/>
                    <a:pt x="42" y="775"/>
                  </a:cubicBezTo>
                  <a:lnTo>
                    <a:pt x="0" y="796"/>
                  </a:lnTo>
                  <a:lnTo>
                    <a:pt x="1109" y="335"/>
                  </a:lnTo>
                  <a:cubicBezTo>
                    <a:pt x="1088" y="168"/>
                    <a:pt x="1360" y="105"/>
                    <a:pt x="1214" y="42"/>
                  </a:cubicBezTo>
                  <a:cubicBezTo>
                    <a:pt x="1172" y="21"/>
                    <a:pt x="1130" y="0"/>
                    <a:pt x="11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6"/>
            <p:cNvSpPr/>
            <p:nvPr/>
          </p:nvSpPr>
          <p:spPr>
            <a:xfrm>
              <a:off x="4314500" y="1142025"/>
              <a:ext cx="309700" cy="84225"/>
            </a:xfrm>
            <a:custGeom>
              <a:rect b="b" l="l" r="r" t="t"/>
              <a:pathLst>
                <a:path extrusionOk="0" h="3369" w="12388">
                  <a:moveTo>
                    <a:pt x="12388" y="0"/>
                  </a:moveTo>
                  <a:lnTo>
                    <a:pt x="12388" y="0"/>
                  </a:lnTo>
                  <a:cubicBezTo>
                    <a:pt x="12241" y="167"/>
                    <a:pt x="12074" y="293"/>
                    <a:pt x="11906" y="439"/>
                  </a:cubicBezTo>
                  <a:cubicBezTo>
                    <a:pt x="11718" y="586"/>
                    <a:pt x="11530" y="732"/>
                    <a:pt x="11321" y="858"/>
                  </a:cubicBezTo>
                  <a:cubicBezTo>
                    <a:pt x="11195" y="942"/>
                    <a:pt x="11090" y="1004"/>
                    <a:pt x="10944" y="1067"/>
                  </a:cubicBezTo>
                  <a:cubicBezTo>
                    <a:pt x="10797" y="1151"/>
                    <a:pt x="10651" y="1214"/>
                    <a:pt x="10484" y="1276"/>
                  </a:cubicBezTo>
                  <a:cubicBezTo>
                    <a:pt x="10337" y="1339"/>
                    <a:pt x="10170" y="1402"/>
                    <a:pt x="10002" y="1444"/>
                  </a:cubicBezTo>
                  <a:cubicBezTo>
                    <a:pt x="9919" y="1465"/>
                    <a:pt x="9835" y="1507"/>
                    <a:pt x="9730" y="1507"/>
                  </a:cubicBezTo>
                  <a:lnTo>
                    <a:pt x="9458" y="1569"/>
                  </a:lnTo>
                  <a:cubicBezTo>
                    <a:pt x="9270" y="1590"/>
                    <a:pt x="9082" y="1611"/>
                    <a:pt x="8872" y="1611"/>
                  </a:cubicBezTo>
                  <a:cubicBezTo>
                    <a:pt x="8778" y="1622"/>
                    <a:pt x="8679" y="1627"/>
                    <a:pt x="8577" y="1627"/>
                  </a:cubicBezTo>
                  <a:cubicBezTo>
                    <a:pt x="8475" y="1627"/>
                    <a:pt x="8370" y="1622"/>
                    <a:pt x="8266" y="1611"/>
                  </a:cubicBezTo>
                  <a:cubicBezTo>
                    <a:pt x="8077" y="1569"/>
                    <a:pt x="7868" y="1548"/>
                    <a:pt x="7659" y="1507"/>
                  </a:cubicBezTo>
                  <a:lnTo>
                    <a:pt x="7010" y="1360"/>
                  </a:lnTo>
                  <a:cubicBezTo>
                    <a:pt x="6801" y="1297"/>
                    <a:pt x="6550" y="1235"/>
                    <a:pt x="6299" y="1193"/>
                  </a:cubicBezTo>
                  <a:cubicBezTo>
                    <a:pt x="6069" y="1130"/>
                    <a:pt x="5839" y="1109"/>
                    <a:pt x="5587" y="1067"/>
                  </a:cubicBezTo>
                  <a:cubicBezTo>
                    <a:pt x="5127" y="1004"/>
                    <a:pt x="4646" y="983"/>
                    <a:pt x="4165" y="962"/>
                  </a:cubicBezTo>
                  <a:cubicBezTo>
                    <a:pt x="3704" y="962"/>
                    <a:pt x="3244" y="962"/>
                    <a:pt x="2784" y="1004"/>
                  </a:cubicBezTo>
                  <a:cubicBezTo>
                    <a:pt x="2344" y="1046"/>
                    <a:pt x="1926" y="1109"/>
                    <a:pt x="1486" y="1214"/>
                  </a:cubicBezTo>
                  <a:cubicBezTo>
                    <a:pt x="1089" y="1297"/>
                    <a:pt x="712" y="1465"/>
                    <a:pt x="357" y="1674"/>
                  </a:cubicBezTo>
                  <a:cubicBezTo>
                    <a:pt x="168" y="1779"/>
                    <a:pt x="43" y="1988"/>
                    <a:pt x="1" y="2197"/>
                  </a:cubicBezTo>
                  <a:cubicBezTo>
                    <a:pt x="1" y="2260"/>
                    <a:pt x="1" y="2323"/>
                    <a:pt x="1" y="2364"/>
                  </a:cubicBezTo>
                  <a:cubicBezTo>
                    <a:pt x="1" y="2427"/>
                    <a:pt x="22" y="2469"/>
                    <a:pt x="43" y="2511"/>
                  </a:cubicBezTo>
                  <a:cubicBezTo>
                    <a:pt x="85" y="2595"/>
                    <a:pt x="147" y="2657"/>
                    <a:pt x="210" y="2720"/>
                  </a:cubicBezTo>
                  <a:cubicBezTo>
                    <a:pt x="398" y="2908"/>
                    <a:pt x="629" y="3034"/>
                    <a:pt x="859" y="3139"/>
                  </a:cubicBezTo>
                  <a:cubicBezTo>
                    <a:pt x="1005" y="3201"/>
                    <a:pt x="1173" y="3264"/>
                    <a:pt x="1319" y="3306"/>
                  </a:cubicBezTo>
                  <a:lnTo>
                    <a:pt x="1465" y="3369"/>
                  </a:lnTo>
                  <a:lnTo>
                    <a:pt x="1340" y="3285"/>
                  </a:lnTo>
                  <a:cubicBezTo>
                    <a:pt x="1235" y="3222"/>
                    <a:pt x="1110" y="3139"/>
                    <a:pt x="942" y="3013"/>
                  </a:cubicBezTo>
                  <a:cubicBezTo>
                    <a:pt x="733" y="2887"/>
                    <a:pt x="566" y="2720"/>
                    <a:pt x="419" y="2553"/>
                  </a:cubicBezTo>
                  <a:cubicBezTo>
                    <a:pt x="336" y="2448"/>
                    <a:pt x="294" y="2323"/>
                    <a:pt x="315" y="2260"/>
                  </a:cubicBezTo>
                  <a:cubicBezTo>
                    <a:pt x="377" y="2134"/>
                    <a:pt x="461" y="2071"/>
                    <a:pt x="587" y="2009"/>
                  </a:cubicBezTo>
                  <a:cubicBezTo>
                    <a:pt x="901" y="1883"/>
                    <a:pt x="1235" y="1779"/>
                    <a:pt x="1591" y="1737"/>
                  </a:cubicBezTo>
                  <a:cubicBezTo>
                    <a:pt x="2010" y="1674"/>
                    <a:pt x="2407" y="1653"/>
                    <a:pt x="2826" y="1632"/>
                  </a:cubicBezTo>
                  <a:cubicBezTo>
                    <a:pt x="3035" y="1622"/>
                    <a:pt x="3249" y="1616"/>
                    <a:pt x="3469" y="1616"/>
                  </a:cubicBezTo>
                  <a:cubicBezTo>
                    <a:pt x="3689" y="1616"/>
                    <a:pt x="3914" y="1622"/>
                    <a:pt x="4144" y="1632"/>
                  </a:cubicBezTo>
                  <a:cubicBezTo>
                    <a:pt x="4583" y="1653"/>
                    <a:pt x="5043" y="1695"/>
                    <a:pt x="5504" y="1758"/>
                  </a:cubicBezTo>
                  <a:cubicBezTo>
                    <a:pt x="5734" y="1779"/>
                    <a:pt x="5943" y="1820"/>
                    <a:pt x="6173" y="1862"/>
                  </a:cubicBezTo>
                  <a:cubicBezTo>
                    <a:pt x="6403" y="1904"/>
                    <a:pt x="6613" y="1946"/>
                    <a:pt x="6822" y="2009"/>
                  </a:cubicBezTo>
                  <a:cubicBezTo>
                    <a:pt x="7052" y="2051"/>
                    <a:pt x="7282" y="2113"/>
                    <a:pt x="7533" y="2155"/>
                  </a:cubicBezTo>
                  <a:cubicBezTo>
                    <a:pt x="7721" y="2189"/>
                    <a:pt x="7909" y="2223"/>
                    <a:pt x="8097" y="2223"/>
                  </a:cubicBezTo>
                  <a:cubicBezTo>
                    <a:pt x="8139" y="2223"/>
                    <a:pt x="8182" y="2222"/>
                    <a:pt x="8224" y="2218"/>
                  </a:cubicBezTo>
                  <a:cubicBezTo>
                    <a:pt x="8454" y="2218"/>
                    <a:pt x="8684" y="2218"/>
                    <a:pt x="8914" y="2197"/>
                  </a:cubicBezTo>
                  <a:cubicBezTo>
                    <a:pt x="9144" y="2176"/>
                    <a:pt x="9354" y="2134"/>
                    <a:pt x="9563" y="2092"/>
                  </a:cubicBezTo>
                  <a:lnTo>
                    <a:pt x="9856" y="2009"/>
                  </a:lnTo>
                  <a:cubicBezTo>
                    <a:pt x="9960" y="1967"/>
                    <a:pt x="10065" y="1925"/>
                    <a:pt x="10149" y="1904"/>
                  </a:cubicBezTo>
                  <a:cubicBezTo>
                    <a:pt x="10337" y="1820"/>
                    <a:pt x="10504" y="1737"/>
                    <a:pt x="10672" y="1653"/>
                  </a:cubicBezTo>
                  <a:cubicBezTo>
                    <a:pt x="10839" y="1569"/>
                    <a:pt x="10986" y="1486"/>
                    <a:pt x="11111" y="1381"/>
                  </a:cubicBezTo>
                  <a:cubicBezTo>
                    <a:pt x="11258" y="1276"/>
                    <a:pt x="11383" y="1172"/>
                    <a:pt x="11488" y="1088"/>
                  </a:cubicBezTo>
                  <a:cubicBezTo>
                    <a:pt x="11676" y="921"/>
                    <a:pt x="11844" y="732"/>
                    <a:pt x="12011" y="544"/>
                  </a:cubicBezTo>
                  <a:cubicBezTo>
                    <a:pt x="12116" y="418"/>
                    <a:pt x="12199" y="293"/>
                    <a:pt x="12304" y="146"/>
                  </a:cubicBezTo>
                  <a:cubicBezTo>
                    <a:pt x="12346" y="63"/>
                    <a:pt x="12388" y="0"/>
                    <a:pt x="12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6"/>
            <p:cNvSpPr/>
            <p:nvPr/>
          </p:nvSpPr>
          <p:spPr>
            <a:xfrm>
              <a:off x="4454175" y="1043675"/>
              <a:ext cx="84250" cy="28650"/>
            </a:xfrm>
            <a:custGeom>
              <a:rect b="b" l="l" r="r" t="t"/>
              <a:pathLst>
                <a:path extrusionOk="0" h="1146" w="3370">
                  <a:moveTo>
                    <a:pt x="84" y="0"/>
                  </a:moveTo>
                  <a:cubicBezTo>
                    <a:pt x="63" y="21"/>
                    <a:pt x="63" y="21"/>
                    <a:pt x="63" y="42"/>
                  </a:cubicBezTo>
                  <a:cubicBezTo>
                    <a:pt x="42" y="84"/>
                    <a:pt x="21" y="126"/>
                    <a:pt x="0" y="189"/>
                  </a:cubicBezTo>
                  <a:cubicBezTo>
                    <a:pt x="0" y="251"/>
                    <a:pt x="0" y="335"/>
                    <a:pt x="0" y="398"/>
                  </a:cubicBezTo>
                  <a:cubicBezTo>
                    <a:pt x="21" y="503"/>
                    <a:pt x="63" y="607"/>
                    <a:pt x="147" y="691"/>
                  </a:cubicBezTo>
                  <a:cubicBezTo>
                    <a:pt x="168" y="733"/>
                    <a:pt x="210" y="775"/>
                    <a:pt x="272" y="816"/>
                  </a:cubicBezTo>
                  <a:cubicBezTo>
                    <a:pt x="314" y="858"/>
                    <a:pt x="356" y="900"/>
                    <a:pt x="419" y="942"/>
                  </a:cubicBezTo>
                  <a:cubicBezTo>
                    <a:pt x="524" y="1005"/>
                    <a:pt x="649" y="1047"/>
                    <a:pt x="775" y="1067"/>
                  </a:cubicBezTo>
                  <a:lnTo>
                    <a:pt x="963" y="1130"/>
                  </a:lnTo>
                  <a:lnTo>
                    <a:pt x="1151" y="1130"/>
                  </a:lnTo>
                  <a:cubicBezTo>
                    <a:pt x="1214" y="1141"/>
                    <a:pt x="1282" y="1146"/>
                    <a:pt x="1350" y="1146"/>
                  </a:cubicBezTo>
                  <a:cubicBezTo>
                    <a:pt x="1418" y="1146"/>
                    <a:pt x="1486" y="1141"/>
                    <a:pt x="1549" y="1130"/>
                  </a:cubicBezTo>
                  <a:cubicBezTo>
                    <a:pt x="1674" y="1130"/>
                    <a:pt x="1800" y="1109"/>
                    <a:pt x="1925" y="1088"/>
                  </a:cubicBezTo>
                  <a:cubicBezTo>
                    <a:pt x="2030" y="1067"/>
                    <a:pt x="2156" y="1047"/>
                    <a:pt x="2260" y="1005"/>
                  </a:cubicBezTo>
                  <a:cubicBezTo>
                    <a:pt x="2469" y="942"/>
                    <a:pt x="2658" y="858"/>
                    <a:pt x="2846" y="775"/>
                  </a:cubicBezTo>
                  <a:cubicBezTo>
                    <a:pt x="2993" y="691"/>
                    <a:pt x="3118" y="607"/>
                    <a:pt x="3244" y="523"/>
                  </a:cubicBezTo>
                  <a:cubicBezTo>
                    <a:pt x="3285" y="482"/>
                    <a:pt x="3327" y="461"/>
                    <a:pt x="3369" y="419"/>
                  </a:cubicBezTo>
                  <a:cubicBezTo>
                    <a:pt x="3369" y="419"/>
                    <a:pt x="3306" y="398"/>
                    <a:pt x="3202" y="398"/>
                  </a:cubicBezTo>
                  <a:cubicBezTo>
                    <a:pt x="3055" y="377"/>
                    <a:pt x="2909" y="377"/>
                    <a:pt x="2762" y="377"/>
                  </a:cubicBezTo>
                  <a:lnTo>
                    <a:pt x="2469" y="377"/>
                  </a:lnTo>
                  <a:cubicBezTo>
                    <a:pt x="2365" y="377"/>
                    <a:pt x="2260" y="398"/>
                    <a:pt x="2156" y="398"/>
                  </a:cubicBezTo>
                  <a:cubicBezTo>
                    <a:pt x="1946" y="398"/>
                    <a:pt x="1716" y="440"/>
                    <a:pt x="1507" y="440"/>
                  </a:cubicBezTo>
                  <a:cubicBezTo>
                    <a:pt x="1381" y="461"/>
                    <a:pt x="1277" y="461"/>
                    <a:pt x="1172" y="461"/>
                  </a:cubicBezTo>
                  <a:lnTo>
                    <a:pt x="879" y="461"/>
                  </a:lnTo>
                  <a:cubicBezTo>
                    <a:pt x="796" y="440"/>
                    <a:pt x="712" y="440"/>
                    <a:pt x="628" y="440"/>
                  </a:cubicBezTo>
                  <a:cubicBezTo>
                    <a:pt x="544" y="419"/>
                    <a:pt x="482" y="398"/>
                    <a:pt x="419" y="377"/>
                  </a:cubicBezTo>
                  <a:cubicBezTo>
                    <a:pt x="356" y="356"/>
                    <a:pt x="293" y="314"/>
                    <a:pt x="252" y="272"/>
                  </a:cubicBezTo>
                  <a:cubicBezTo>
                    <a:pt x="210" y="251"/>
                    <a:pt x="168" y="189"/>
                    <a:pt x="147" y="147"/>
                  </a:cubicBezTo>
                  <a:cubicBezTo>
                    <a:pt x="126" y="105"/>
                    <a:pt x="105" y="42"/>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6"/>
            <p:cNvSpPr/>
            <p:nvPr/>
          </p:nvSpPr>
          <p:spPr>
            <a:xfrm>
              <a:off x="4070000" y="753725"/>
              <a:ext cx="1835250" cy="849575"/>
            </a:xfrm>
            <a:custGeom>
              <a:rect b="b" l="l" r="r" t="t"/>
              <a:pathLst>
                <a:path extrusionOk="0" h="33983" w="73410">
                  <a:moveTo>
                    <a:pt x="16797" y="0"/>
                  </a:moveTo>
                  <a:cubicBezTo>
                    <a:pt x="16638" y="0"/>
                    <a:pt x="16462" y="28"/>
                    <a:pt x="16267" y="90"/>
                  </a:cubicBezTo>
                  <a:cubicBezTo>
                    <a:pt x="14949" y="509"/>
                    <a:pt x="13924" y="2371"/>
                    <a:pt x="14070" y="3689"/>
                  </a:cubicBezTo>
                  <a:cubicBezTo>
                    <a:pt x="14277" y="5370"/>
                    <a:pt x="15041" y="5826"/>
                    <a:pt x="16020" y="5826"/>
                  </a:cubicBezTo>
                  <a:cubicBezTo>
                    <a:pt x="17177" y="5826"/>
                    <a:pt x="18634" y="5190"/>
                    <a:pt x="19825" y="5190"/>
                  </a:cubicBezTo>
                  <a:cubicBezTo>
                    <a:pt x="20173" y="5190"/>
                    <a:pt x="20498" y="5244"/>
                    <a:pt x="20787" y="5384"/>
                  </a:cubicBezTo>
                  <a:cubicBezTo>
                    <a:pt x="22356" y="6137"/>
                    <a:pt x="23590" y="9966"/>
                    <a:pt x="21582" y="10845"/>
                  </a:cubicBezTo>
                  <a:cubicBezTo>
                    <a:pt x="21387" y="10931"/>
                    <a:pt x="21197" y="10968"/>
                    <a:pt x="21010" y="10968"/>
                  </a:cubicBezTo>
                  <a:cubicBezTo>
                    <a:pt x="19634" y="10968"/>
                    <a:pt x="18416" y="8932"/>
                    <a:pt x="16700" y="8932"/>
                  </a:cubicBezTo>
                  <a:cubicBezTo>
                    <a:pt x="16367" y="8932"/>
                    <a:pt x="16015" y="9009"/>
                    <a:pt x="15639" y="9192"/>
                  </a:cubicBezTo>
                  <a:cubicBezTo>
                    <a:pt x="13143" y="10394"/>
                    <a:pt x="14340" y="13198"/>
                    <a:pt x="16558" y="13198"/>
                  </a:cubicBezTo>
                  <a:cubicBezTo>
                    <a:pt x="16850" y="13198"/>
                    <a:pt x="17160" y="13149"/>
                    <a:pt x="17481" y="13042"/>
                  </a:cubicBezTo>
                  <a:cubicBezTo>
                    <a:pt x="18316" y="12752"/>
                    <a:pt x="19013" y="11989"/>
                    <a:pt x="19945" y="11989"/>
                  </a:cubicBezTo>
                  <a:cubicBezTo>
                    <a:pt x="20156" y="11989"/>
                    <a:pt x="20380" y="12029"/>
                    <a:pt x="20619" y="12121"/>
                  </a:cubicBezTo>
                  <a:cubicBezTo>
                    <a:pt x="21331" y="12393"/>
                    <a:pt x="21812" y="13063"/>
                    <a:pt x="21875" y="13816"/>
                  </a:cubicBezTo>
                  <a:cubicBezTo>
                    <a:pt x="21917" y="13879"/>
                    <a:pt x="21958" y="13942"/>
                    <a:pt x="21979" y="14005"/>
                  </a:cubicBezTo>
                  <a:cubicBezTo>
                    <a:pt x="22544" y="14758"/>
                    <a:pt x="21038" y="16013"/>
                    <a:pt x="20305" y="16222"/>
                  </a:cubicBezTo>
                  <a:cubicBezTo>
                    <a:pt x="19918" y="16324"/>
                    <a:pt x="19460" y="16361"/>
                    <a:pt x="18969" y="16361"/>
                  </a:cubicBezTo>
                  <a:cubicBezTo>
                    <a:pt x="17630" y="16361"/>
                    <a:pt x="16047" y="16080"/>
                    <a:pt x="14991" y="16034"/>
                  </a:cubicBezTo>
                  <a:cubicBezTo>
                    <a:pt x="13928" y="15984"/>
                    <a:pt x="12954" y="15767"/>
                    <a:pt x="12037" y="15767"/>
                  </a:cubicBezTo>
                  <a:cubicBezTo>
                    <a:pt x="11058" y="15767"/>
                    <a:pt x="10144" y="16014"/>
                    <a:pt x="9258" y="16976"/>
                  </a:cubicBezTo>
                  <a:cubicBezTo>
                    <a:pt x="8860" y="17415"/>
                    <a:pt x="8358" y="17729"/>
                    <a:pt x="8379" y="18419"/>
                  </a:cubicBezTo>
                  <a:cubicBezTo>
                    <a:pt x="8400" y="19759"/>
                    <a:pt x="9467" y="19173"/>
                    <a:pt x="9948" y="19654"/>
                  </a:cubicBezTo>
                  <a:cubicBezTo>
                    <a:pt x="11371" y="21119"/>
                    <a:pt x="9572" y="21181"/>
                    <a:pt x="8525" y="22018"/>
                  </a:cubicBezTo>
                  <a:cubicBezTo>
                    <a:pt x="8086" y="22374"/>
                    <a:pt x="7542" y="22772"/>
                    <a:pt x="7584" y="23420"/>
                  </a:cubicBezTo>
                  <a:cubicBezTo>
                    <a:pt x="7668" y="24634"/>
                    <a:pt x="8525" y="24069"/>
                    <a:pt x="8965" y="24571"/>
                  </a:cubicBezTo>
                  <a:cubicBezTo>
                    <a:pt x="11245" y="27124"/>
                    <a:pt x="4675" y="26057"/>
                    <a:pt x="3315" y="26768"/>
                  </a:cubicBezTo>
                  <a:cubicBezTo>
                    <a:pt x="0" y="28458"/>
                    <a:pt x="1228" y="33167"/>
                    <a:pt x="3704" y="33167"/>
                  </a:cubicBezTo>
                  <a:cubicBezTo>
                    <a:pt x="4447" y="33167"/>
                    <a:pt x="5303" y="32743"/>
                    <a:pt x="6182" y="31685"/>
                  </a:cubicBezTo>
                  <a:cubicBezTo>
                    <a:pt x="7291" y="30388"/>
                    <a:pt x="7940" y="28588"/>
                    <a:pt x="9362" y="27542"/>
                  </a:cubicBezTo>
                  <a:cubicBezTo>
                    <a:pt x="9887" y="27153"/>
                    <a:pt x="10267" y="27014"/>
                    <a:pt x="10572" y="27014"/>
                  </a:cubicBezTo>
                  <a:cubicBezTo>
                    <a:pt x="11338" y="27014"/>
                    <a:pt x="11627" y="27893"/>
                    <a:pt x="12520" y="27893"/>
                  </a:cubicBezTo>
                  <a:cubicBezTo>
                    <a:pt x="12647" y="27893"/>
                    <a:pt x="12786" y="27876"/>
                    <a:pt x="12940" y="27835"/>
                  </a:cubicBezTo>
                  <a:cubicBezTo>
                    <a:pt x="13738" y="27614"/>
                    <a:pt x="14647" y="25547"/>
                    <a:pt x="15676" y="25547"/>
                  </a:cubicBezTo>
                  <a:cubicBezTo>
                    <a:pt x="15915" y="25547"/>
                    <a:pt x="16161" y="25659"/>
                    <a:pt x="16414" y="25931"/>
                  </a:cubicBezTo>
                  <a:cubicBezTo>
                    <a:pt x="17857" y="27479"/>
                    <a:pt x="12857" y="29760"/>
                    <a:pt x="12564" y="31350"/>
                  </a:cubicBezTo>
                  <a:cubicBezTo>
                    <a:pt x="12304" y="32826"/>
                    <a:pt x="13364" y="33748"/>
                    <a:pt x="14623" y="33748"/>
                  </a:cubicBezTo>
                  <a:cubicBezTo>
                    <a:pt x="14989" y="33748"/>
                    <a:pt x="15372" y="33670"/>
                    <a:pt x="15744" y="33505"/>
                  </a:cubicBezTo>
                  <a:cubicBezTo>
                    <a:pt x="17648" y="32689"/>
                    <a:pt x="16853" y="30974"/>
                    <a:pt x="17983" y="29697"/>
                  </a:cubicBezTo>
                  <a:cubicBezTo>
                    <a:pt x="18386" y="29250"/>
                    <a:pt x="18715" y="29072"/>
                    <a:pt x="18991" y="29072"/>
                  </a:cubicBezTo>
                  <a:cubicBezTo>
                    <a:pt x="19631" y="29072"/>
                    <a:pt x="19984" y="30031"/>
                    <a:pt x="20305" y="30806"/>
                  </a:cubicBezTo>
                  <a:cubicBezTo>
                    <a:pt x="20598" y="31497"/>
                    <a:pt x="19866" y="31748"/>
                    <a:pt x="20975" y="32020"/>
                  </a:cubicBezTo>
                  <a:cubicBezTo>
                    <a:pt x="21095" y="32051"/>
                    <a:pt x="21206" y="32065"/>
                    <a:pt x="21310" y="32065"/>
                  </a:cubicBezTo>
                  <a:cubicBezTo>
                    <a:pt x="21915" y="32065"/>
                    <a:pt x="22280" y="31590"/>
                    <a:pt x="22691" y="31162"/>
                  </a:cubicBezTo>
                  <a:cubicBezTo>
                    <a:pt x="23842" y="29927"/>
                    <a:pt x="24176" y="28798"/>
                    <a:pt x="25934" y="28254"/>
                  </a:cubicBezTo>
                  <a:cubicBezTo>
                    <a:pt x="26178" y="28177"/>
                    <a:pt x="26420" y="28156"/>
                    <a:pt x="26656" y="28156"/>
                  </a:cubicBezTo>
                  <a:cubicBezTo>
                    <a:pt x="26940" y="28156"/>
                    <a:pt x="27216" y="28186"/>
                    <a:pt x="27478" y="28186"/>
                  </a:cubicBezTo>
                  <a:cubicBezTo>
                    <a:pt x="27653" y="28186"/>
                    <a:pt x="27823" y="28173"/>
                    <a:pt x="27984" y="28128"/>
                  </a:cubicBezTo>
                  <a:cubicBezTo>
                    <a:pt x="28905" y="27898"/>
                    <a:pt x="29010" y="27396"/>
                    <a:pt x="29700" y="26873"/>
                  </a:cubicBezTo>
                  <a:cubicBezTo>
                    <a:pt x="30293" y="26435"/>
                    <a:pt x="31200" y="25960"/>
                    <a:pt x="32055" y="25960"/>
                  </a:cubicBezTo>
                  <a:cubicBezTo>
                    <a:pt x="32467" y="25960"/>
                    <a:pt x="32868" y="26070"/>
                    <a:pt x="33215" y="26350"/>
                  </a:cubicBezTo>
                  <a:cubicBezTo>
                    <a:pt x="34659" y="27542"/>
                    <a:pt x="32922" y="29070"/>
                    <a:pt x="32274" y="30179"/>
                  </a:cubicBezTo>
                  <a:cubicBezTo>
                    <a:pt x="31088" y="32192"/>
                    <a:pt x="31978" y="33183"/>
                    <a:pt x="33181" y="33183"/>
                  </a:cubicBezTo>
                  <a:cubicBezTo>
                    <a:pt x="34228" y="33183"/>
                    <a:pt x="35512" y="32433"/>
                    <a:pt x="35873" y="30953"/>
                  </a:cubicBezTo>
                  <a:cubicBezTo>
                    <a:pt x="36056" y="30200"/>
                    <a:pt x="35112" y="27808"/>
                    <a:pt x="36365" y="27808"/>
                  </a:cubicBezTo>
                  <a:cubicBezTo>
                    <a:pt x="36401" y="27808"/>
                    <a:pt x="36439" y="27810"/>
                    <a:pt x="36479" y="27814"/>
                  </a:cubicBezTo>
                  <a:cubicBezTo>
                    <a:pt x="37839" y="27961"/>
                    <a:pt x="37526" y="30367"/>
                    <a:pt x="37295" y="31120"/>
                  </a:cubicBezTo>
                  <a:cubicBezTo>
                    <a:pt x="36982" y="32083"/>
                    <a:pt x="35663" y="33589"/>
                    <a:pt x="37254" y="33945"/>
                  </a:cubicBezTo>
                  <a:cubicBezTo>
                    <a:pt x="37362" y="33971"/>
                    <a:pt x="37463" y="33983"/>
                    <a:pt x="37557" y="33983"/>
                  </a:cubicBezTo>
                  <a:cubicBezTo>
                    <a:pt x="38684" y="33983"/>
                    <a:pt x="38855" y="32247"/>
                    <a:pt x="38990" y="31455"/>
                  </a:cubicBezTo>
                  <a:cubicBezTo>
                    <a:pt x="39158" y="30199"/>
                    <a:pt x="39325" y="28923"/>
                    <a:pt x="38655" y="27835"/>
                  </a:cubicBezTo>
                  <a:cubicBezTo>
                    <a:pt x="38111" y="26956"/>
                    <a:pt x="36542" y="26036"/>
                    <a:pt x="38823" y="25659"/>
                  </a:cubicBezTo>
                  <a:cubicBezTo>
                    <a:pt x="39006" y="25629"/>
                    <a:pt x="39171" y="25615"/>
                    <a:pt x="39321" y="25615"/>
                  </a:cubicBezTo>
                  <a:cubicBezTo>
                    <a:pt x="40731" y="25615"/>
                    <a:pt x="40784" y="26866"/>
                    <a:pt x="41522" y="27793"/>
                  </a:cubicBezTo>
                  <a:cubicBezTo>
                    <a:pt x="42359" y="28881"/>
                    <a:pt x="43614" y="29195"/>
                    <a:pt x="44933" y="29237"/>
                  </a:cubicBezTo>
                  <a:cubicBezTo>
                    <a:pt x="45051" y="29239"/>
                    <a:pt x="45170" y="29240"/>
                    <a:pt x="45288" y="29240"/>
                  </a:cubicBezTo>
                  <a:cubicBezTo>
                    <a:pt x="46592" y="29240"/>
                    <a:pt x="47895" y="29134"/>
                    <a:pt x="49180" y="28923"/>
                  </a:cubicBezTo>
                  <a:cubicBezTo>
                    <a:pt x="51168" y="28630"/>
                    <a:pt x="50142" y="28191"/>
                    <a:pt x="51168" y="26894"/>
                  </a:cubicBezTo>
                  <a:cubicBezTo>
                    <a:pt x="51505" y="26466"/>
                    <a:pt x="51960" y="26310"/>
                    <a:pt x="52489" y="26310"/>
                  </a:cubicBezTo>
                  <a:cubicBezTo>
                    <a:pt x="53899" y="26310"/>
                    <a:pt x="55836" y="27415"/>
                    <a:pt x="57472" y="27415"/>
                  </a:cubicBezTo>
                  <a:cubicBezTo>
                    <a:pt x="58194" y="27415"/>
                    <a:pt x="58857" y="27200"/>
                    <a:pt x="59391" y="26580"/>
                  </a:cubicBezTo>
                  <a:cubicBezTo>
                    <a:pt x="60646" y="25094"/>
                    <a:pt x="58889" y="24885"/>
                    <a:pt x="58407" y="24257"/>
                  </a:cubicBezTo>
                  <a:cubicBezTo>
                    <a:pt x="57424" y="23023"/>
                    <a:pt x="58449" y="22688"/>
                    <a:pt x="59998" y="22646"/>
                  </a:cubicBezTo>
                  <a:cubicBezTo>
                    <a:pt x="60031" y="22645"/>
                    <a:pt x="60066" y="22645"/>
                    <a:pt x="60100" y="22645"/>
                  </a:cubicBezTo>
                  <a:cubicBezTo>
                    <a:pt x="60413" y="22645"/>
                    <a:pt x="60752" y="22666"/>
                    <a:pt x="61078" y="22666"/>
                  </a:cubicBezTo>
                  <a:cubicBezTo>
                    <a:pt x="62032" y="22666"/>
                    <a:pt x="62876" y="22486"/>
                    <a:pt x="62634" y="21077"/>
                  </a:cubicBezTo>
                  <a:cubicBezTo>
                    <a:pt x="62455" y="20052"/>
                    <a:pt x="61543" y="19651"/>
                    <a:pt x="60570" y="19651"/>
                  </a:cubicBezTo>
                  <a:cubicBezTo>
                    <a:pt x="59836" y="19651"/>
                    <a:pt x="59067" y="19880"/>
                    <a:pt x="58554" y="20240"/>
                  </a:cubicBezTo>
                  <a:cubicBezTo>
                    <a:pt x="57485" y="20963"/>
                    <a:pt x="57011" y="21751"/>
                    <a:pt x="55902" y="21751"/>
                  </a:cubicBezTo>
                  <a:cubicBezTo>
                    <a:pt x="55600" y="21751"/>
                    <a:pt x="55251" y="21693"/>
                    <a:pt x="54829" y="21558"/>
                  </a:cubicBezTo>
                  <a:cubicBezTo>
                    <a:pt x="53407" y="21098"/>
                    <a:pt x="53072" y="19947"/>
                    <a:pt x="54390" y="18901"/>
                  </a:cubicBezTo>
                  <a:cubicBezTo>
                    <a:pt x="54578" y="18756"/>
                    <a:pt x="55091" y="18723"/>
                    <a:pt x="55745" y="18723"/>
                  </a:cubicBezTo>
                  <a:cubicBezTo>
                    <a:pt x="56310" y="18723"/>
                    <a:pt x="56980" y="18748"/>
                    <a:pt x="57638" y="18748"/>
                  </a:cubicBezTo>
                  <a:cubicBezTo>
                    <a:pt x="59523" y="18748"/>
                    <a:pt x="61305" y="18542"/>
                    <a:pt x="60207" y="16955"/>
                  </a:cubicBezTo>
                  <a:cubicBezTo>
                    <a:pt x="59875" y="16477"/>
                    <a:pt x="59541" y="16315"/>
                    <a:pt x="59207" y="16315"/>
                  </a:cubicBezTo>
                  <a:cubicBezTo>
                    <a:pt x="58501" y="16315"/>
                    <a:pt x="57795" y="17039"/>
                    <a:pt x="57107" y="17039"/>
                  </a:cubicBezTo>
                  <a:cubicBezTo>
                    <a:pt x="57094" y="17039"/>
                    <a:pt x="57081" y="17039"/>
                    <a:pt x="57068" y="17039"/>
                  </a:cubicBezTo>
                  <a:cubicBezTo>
                    <a:pt x="55311" y="16955"/>
                    <a:pt x="56901" y="15762"/>
                    <a:pt x="57968" y="15595"/>
                  </a:cubicBezTo>
                  <a:cubicBezTo>
                    <a:pt x="61692" y="14988"/>
                    <a:pt x="64768" y="15678"/>
                    <a:pt x="68304" y="13419"/>
                  </a:cubicBezTo>
                  <a:cubicBezTo>
                    <a:pt x="70794" y="11849"/>
                    <a:pt x="73410" y="6807"/>
                    <a:pt x="69476" y="5279"/>
                  </a:cubicBezTo>
                  <a:cubicBezTo>
                    <a:pt x="68911" y="5057"/>
                    <a:pt x="68395" y="4957"/>
                    <a:pt x="67924" y="4957"/>
                  </a:cubicBezTo>
                  <a:cubicBezTo>
                    <a:pt x="65430" y="4957"/>
                    <a:pt x="64198" y="7769"/>
                    <a:pt x="63617" y="10092"/>
                  </a:cubicBezTo>
                  <a:cubicBezTo>
                    <a:pt x="63344" y="11186"/>
                    <a:pt x="61734" y="14110"/>
                    <a:pt x="60168" y="14110"/>
                  </a:cubicBezTo>
                  <a:cubicBezTo>
                    <a:pt x="59697" y="14110"/>
                    <a:pt x="59230" y="13846"/>
                    <a:pt x="58805" y="13189"/>
                  </a:cubicBezTo>
                  <a:cubicBezTo>
                    <a:pt x="57801" y="11640"/>
                    <a:pt x="59956" y="12310"/>
                    <a:pt x="60604" y="11305"/>
                  </a:cubicBezTo>
                  <a:cubicBezTo>
                    <a:pt x="61290" y="10277"/>
                    <a:pt x="60345" y="9847"/>
                    <a:pt x="59390" y="9847"/>
                  </a:cubicBezTo>
                  <a:cubicBezTo>
                    <a:pt x="59121" y="9847"/>
                    <a:pt x="58851" y="9881"/>
                    <a:pt x="58617" y="9945"/>
                  </a:cubicBezTo>
                  <a:cubicBezTo>
                    <a:pt x="57103" y="10347"/>
                    <a:pt x="55812" y="13497"/>
                    <a:pt x="53940" y="13497"/>
                  </a:cubicBezTo>
                  <a:cubicBezTo>
                    <a:pt x="53664" y="13497"/>
                    <a:pt x="53376" y="13428"/>
                    <a:pt x="53072" y="13272"/>
                  </a:cubicBezTo>
                  <a:cubicBezTo>
                    <a:pt x="49598" y="11494"/>
                    <a:pt x="56482" y="9422"/>
                    <a:pt x="57361" y="9004"/>
                  </a:cubicBezTo>
                  <a:cubicBezTo>
                    <a:pt x="59830" y="7790"/>
                    <a:pt x="61023" y="5049"/>
                    <a:pt x="58889" y="2748"/>
                  </a:cubicBezTo>
                  <a:cubicBezTo>
                    <a:pt x="58186" y="2003"/>
                    <a:pt x="57302" y="1689"/>
                    <a:pt x="56387" y="1689"/>
                  </a:cubicBezTo>
                  <a:cubicBezTo>
                    <a:pt x="54062" y="1689"/>
                    <a:pt x="51531" y="3718"/>
                    <a:pt x="51231" y="5865"/>
                  </a:cubicBezTo>
                  <a:cubicBezTo>
                    <a:pt x="51084" y="6953"/>
                    <a:pt x="51419" y="8334"/>
                    <a:pt x="50896" y="9464"/>
                  </a:cubicBezTo>
                  <a:cubicBezTo>
                    <a:pt x="50163" y="11033"/>
                    <a:pt x="49117" y="10259"/>
                    <a:pt x="47987" y="11075"/>
                  </a:cubicBezTo>
                  <a:cubicBezTo>
                    <a:pt x="45725" y="12733"/>
                    <a:pt x="47862" y="15664"/>
                    <a:pt x="44773" y="15664"/>
                  </a:cubicBezTo>
                  <a:cubicBezTo>
                    <a:pt x="44548" y="15664"/>
                    <a:pt x="44296" y="15648"/>
                    <a:pt x="44012" y="15616"/>
                  </a:cubicBezTo>
                  <a:cubicBezTo>
                    <a:pt x="43333" y="15545"/>
                    <a:pt x="42644" y="15430"/>
                    <a:pt x="41972" y="15430"/>
                  </a:cubicBezTo>
                  <a:cubicBezTo>
                    <a:pt x="41256" y="15430"/>
                    <a:pt x="40558" y="15560"/>
                    <a:pt x="39911" y="16013"/>
                  </a:cubicBezTo>
                  <a:cubicBezTo>
                    <a:pt x="38957" y="16675"/>
                    <a:pt x="38746" y="18642"/>
                    <a:pt x="37659" y="18642"/>
                  </a:cubicBezTo>
                  <a:cubicBezTo>
                    <a:pt x="37577" y="18642"/>
                    <a:pt x="37491" y="18631"/>
                    <a:pt x="37400" y="18608"/>
                  </a:cubicBezTo>
                  <a:cubicBezTo>
                    <a:pt x="35810" y="18231"/>
                    <a:pt x="36270" y="15909"/>
                    <a:pt x="36919" y="15114"/>
                  </a:cubicBezTo>
                  <a:cubicBezTo>
                    <a:pt x="38174" y="13586"/>
                    <a:pt x="40183" y="13649"/>
                    <a:pt x="40873" y="11494"/>
                  </a:cubicBezTo>
                  <a:cubicBezTo>
                    <a:pt x="41474" y="9659"/>
                    <a:pt x="40433" y="8850"/>
                    <a:pt x="39110" y="8850"/>
                  </a:cubicBezTo>
                  <a:cubicBezTo>
                    <a:pt x="37899" y="8850"/>
                    <a:pt x="36450" y="9529"/>
                    <a:pt x="35810" y="10720"/>
                  </a:cubicBezTo>
                  <a:cubicBezTo>
                    <a:pt x="35182" y="11891"/>
                    <a:pt x="35349" y="13481"/>
                    <a:pt x="33822" y="13984"/>
                  </a:cubicBezTo>
                  <a:cubicBezTo>
                    <a:pt x="33606" y="14053"/>
                    <a:pt x="33391" y="14085"/>
                    <a:pt x="33179" y="14085"/>
                  </a:cubicBezTo>
                  <a:cubicBezTo>
                    <a:pt x="32180" y="14085"/>
                    <a:pt x="31260" y="13379"/>
                    <a:pt x="30725" y="12603"/>
                  </a:cubicBezTo>
                  <a:cubicBezTo>
                    <a:pt x="29972" y="11557"/>
                    <a:pt x="29616" y="9904"/>
                    <a:pt x="30077" y="8690"/>
                  </a:cubicBezTo>
                  <a:cubicBezTo>
                    <a:pt x="30788" y="6807"/>
                    <a:pt x="34282" y="6242"/>
                    <a:pt x="33822" y="3961"/>
                  </a:cubicBezTo>
                  <a:cubicBezTo>
                    <a:pt x="33550" y="2640"/>
                    <a:pt x="32680" y="2128"/>
                    <a:pt x="31663" y="2128"/>
                  </a:cubicBezTo>
                  <a:cubicBezTo>
                    <a:pt x="30023" y="2128"/>
                    <a:pt x="27999" y="3461"/>
                    <a:pt x="27482" y="4882"/>
                  </a:cubicBezTo>
                  <a:cubicBezTo>
                    <a:pt x="27207" y="5648"/>
                    <a:pt x="27135" y="8518"/>
                    <a:pt x="26070" y="8518"/>
                  </a:cubicBezTo>
                  <a:cubicBezTo>
                    <a:pt x="26001" y="8518"/>
                    <a:pt x="25928" y="8506"/>
                    <a:pt x="25850" y="8481"/>
                  </a:cubicBezTo>
                  <a:cubicBezTo>
                    <a:pt x="24804" y="8146"/>
                    <a:pt x="24950" y="5698"/>
                    <a:pt x="24867" y="4903"/>
                  </a:cubicBezTo>
                  <a:cubicBezTo>
                    <a:pt x="24720" y="3626"/>
                    <a:pt x="24574" y="2706"/>
                    <a:pt x="23297" y="1974"/>
                  </a:cubicBezTo>
                  <a:cubicBezTo>
                    <a:pt x="22845" y="1714"/>
                    <a:pt x="22435" y="1634"/>
                    <a:pt x="22042" y="1634"/>
                  </a:cubicBezTo>
                  <a:cubicBezTo>
                    <a:pt x="21420" y="1634"/>
                    <a:pt x="20844" y="1835"/>
                    <a:pt x="20216" y="1835"/>
                  </a:cubicBezTo>
                  <a:cubicBezTo>
                    <a:pt x="19995" y="1835"/>
                    <a:pt x="19768" y="1810"/>
                    <a:pt x="19531" y="1743"/>
                  </a:cubicBezTo>
                  <a:cubicBezTo>
                    <a:pt x="18286" y="1377"/>
                    <a:pt x="17922" y="0"/>
                    <a:pt x="1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8" name="Google Shape;838;p26"/>
          <p:cNvGrpSpPr/>
          <p:nvPr/>
        </p:nvGrpSpPr>
        <p:grpSpPr>
          <a:xfrm flipH="1" rot="5400000">
            <a:off x="-1244797" y="2434688"/>
            <a:ext cx="3464401" cy="1953203"/>
            <a:chOff x="4070000" y="613475"/>
            <a:chExt cx="1835250" cy="1034700"/>
          </a:xfrm>
        </p:grpSpPr>
        <p:sp>
          <p:nvSpPr>
            <p:cNvPr id="839" name="Google Shape;839;p26"/>
            <p:cNvSpPr/>
            <p:nvPr/>
          </p:nvSpPr>
          <p:spPr>
            <a:xfrm>
              <a:off x="5268625" y="693200"/>
              <a:ext cx="176125" cy="144300"/>
            </a:xfrm>
            <a:custGeom>
              <a:rect b="b" l="l" r="r" t="t"/>
              <a:pathLst>
                <a:path extrusionOk="0" h="5772" w="7045">
                  <a:moveTo>
                    <a:pt x="4616" y="0"/>
                  </a:moveTo>
                  <a:cubicBezTo>
                    <a:pt x="3988" y="0"/>
                    <a:pt x="3325" y="123"/>
                    <a:pt x="2825" y="314"/>
                  </a:cubicBezTo>
                  <a:cubicBezTo>
                    <a:pt x="1319" y="879"/>
                    <a:pt x="21" y="2239"/>
                    <a:pt x="1" y="3871"/>
                  </a:cubicBezTo>
                  <a:cubicBezTo>
                    <a:pt x="1" y="4855"/>
                    <a:pt x="210" y="5629"/>
                    <a:pt x="1256" y="5755"/>
                  </a:cubicBezTo>
                  <a:cubicBezTo>
                    <a:pt x="1347" y="5766"/>
                    <a:pt x="1432" y="5771"/>
                    <a:pt x="1512" y="5771"/>
                  </a:cubicBezTo>
                  <a:cubicBezTo>
                    <a:pt x="2163" y="5771"/>
                    <a:pt x="2452" y="5409"/>
                    <a:pt x="2825" y="4980"/>
                  </a:cubicBezTo>
                  <a:lnTo>
                    <a:pt x="2846" y="4959"/>
                  </a:lnTo>
                  <a:cubicBezTo>
                    <a:pt x="3286" y="4374"/>
                    <a:pt x="3809" y="3850"/>
                    <a:pt x="4394" y="3411"/>
                  </a:cubicBezTo>
                  <a:cubicBezTo>
                    <a:pt x="5043" y="2951"/>
                    <a:pt x="5859" y="2888"/>
                    <a:pt x="6299" y="2009"/>
                  </a:cubicBezTo>
                  <a:cubicBezTo>
                    <a:pt x="7045" y="517"/>
                    <a:pt x="5906" y="0"/>
                    <a:pt x="46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6"/>
            <p:cNvSpPr/>
            <p:nvPr/>
          </p:nvSpPr>
          <p:spPr>
            <a:xfrm>
              <a:off x="4538400" y="692150"/>
              <a:ext cx="7850" cy="19900"/>
            </a:xfrm>
            <a:custGeom>
              <a:rect b="b" l="l" r="r" t="t"/>
              <a:pathLst>
                <a:path extrusionOk="0" h="796" w="314">
                  <a:moveTo>
                    <a:pt x="314" y="1"/>
                  </a:moveTo>
                  <a:cubicBezTo>
                    <a:pt x="147" y="168"/>
                    <a:pt x="42" y="377"/>
                    <a:pt x="0" y="607"/>
                  </a:cubicBezTo>
                  <a:lnTo>
                    <a:pt x="0" y="796"/>
                  </a:lnTo>
                  <a:lnTo>
                    <a:pt x="3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6"/>
            <p:cNvSpPr/>
            <p:nvPr/>
          </p:nvSpPr>
          <p:spPr>
            <a:xfrm>
              <a:off x="5339775" y="806200"/>
              <a:ext cx="11000" cy="11000"/>
            </a:xfrm>
            <a:custGeom>
              <a:rect b="b" l="l" r="r" t="t"/>
              <a:pathLst>
                <a:path extrusionOk="0" h="440" w="440">
                  <a:moveTo>
                    <a:pt x="440" y="0"/>
                  </a:moveTo>
                  <a:lnTo>
                    <a:pt x="440" y="0"/>
                  </a:lnTo>
                  <a:cubicBezTo>
                    <a:pt x="293" y="126"/>
                    <a:pt x="147" y="272"/>
                    <a:pt x="0" y="439"/>
                  </a:cubicBezTo>
                  <a:lnTo>
                    <a:pt x="4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6"/>
            <p:cNvSpPr/>
            <p:nvPr/>
          </p:nvSpPr>
          <p:spPr>
            <a:xfrm>
              <a:off x="5648300" y="1310950"/>
              <a:ext cx="165400" cy="88375"/>
            </a:xfrm>
            <a:custGeom>
              <a:rect b="b" l="l" r="r" t="t"/>
              <a:pathLst>
                <a:path extrusionOk="0" h="3535" w="6616">
                  <a:moveTo>
                    <a:pt x="1951" y="0"/>
                  </a:moveTo>
                  <a:cubicBezTo>
                    <a:pt x="1118" y="0"/>
                    <a:pt x="1" y="1253"/>
                    <a:pt x="1092" y="2282"/>
                  </a:cubicBezTo>
                  <a:cubicBezTo>
                    <a:pt x="1685" y="2856"/>
                    <a:pt x="3346" y="3535"/>
                    <a:pt x="4329" y="3535"/>
                  </a:cubicBezTo>
                  <a:cubicBezTo>
                    <a:pt x="4421" y="3535"/>
                    <a:pt x="4508" y="3529"/>
                    <a:pt x="4586" y="3517"/>
                  </a:cubicBezTo>
                  <a:cubicBezTo>
                    <a:pt x="5925" y="3286"/>
                    <a:pt x="6616" y="1696"/>
                    <a:pt x="5570" y="650"/>
                  </a:cubicBezTo>
                  <a:cubicBezTo>
                    <a:pt x="5026" y="92"/>
                    <a:pt x="4184" y="73"/>
                    <a:pt x="3343" y="73"/>
                  </a:cubicBezTo>
                  <a:cubicBezTo>
                    <a:pt x="3282" y="73"/>
                    <a:pt x="3222" y="74"/>
                    <a:pt x="3162" y="74"/>
                  </a:cubicBezTo>
                  <a:cubicBezTo>
                    <a:pt x="2802" y="74"/>
                    <a:pt x="2446" y="70"/>
                    <a:pt x="2117" y="22"/>
                  </a:cubicBezTo>
                  <a:lnTo>
                    <a:pt x="1992" y="1"/>
                  </a:lnTo>
                  <a:cubicBezTo>
                    <a:pt x="1978" y="1"/>
                    <a:pt x="1965" y="0"/>
                    <a:pt x="19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6"/>
            <p:cNvSpPr/>
            <p:nvPr/>
          </p:nvSpPr>
          <p:spPr>
            <a:xfrm>
              <a:off x="5688150" y="1308350"/>
              <a:ext cx="15700" cy="3700"/>
            </a:xfrm>
            <a:custGeom>
              <a:rect b="b" l="l" r="r" t="t"/>
              <a:pathLst>
                <a:path extrusionOk="0" h="148" w="628">
                  <a:moveTo>
                    <a:pt x="0" y="1"/>
                  </a:moveTo>
                  <a:cubicBezTo>
                    <a:pt x="126" y="43"/>
                    <a:pt x="272" y="84"/>
                    <a:pt x="398" y="105"/>
                  </a:cubicBezTo>
                  <a:cubicBezTo>
                    <a:pt x="418" y="105"/>
                    <a:pt x="439" y="105"/>
                    <a:pt x="459" y="108"/>
                  </a:cubicBezTo>
                  <a:lnTo>
                    <a:pt x="459" y="108"/>
                  </a:lnTo>
                  <a:lnTo>
                    <a:pt x="0" y="1"/>
                  </a:lnTo>
                  <a:close/>
                  <a:moveTo>
                    <a:pt x="459" y="108"/>
                  </a:moveTo>
                  <a:lnTo>
                    <a:pt x="506" y="119"/>
                  </a:lnTo>
                  <a:lnTo>
                    <a:pt x="506" y="119"/>
                  </a:lnTo>
                  <a:cubicBezTo>
                    <a:pt x="490" y="113"/>
                    <a:pt x="475" y="110"/>
                    <a:pt x="459" y="108"/>
                  </a:cubicBezTo>
                  <a:close/>
                  <a:moveTo>
                    <a:pt x="506" y="119"/>
                  </a:moveTo>
                  <a:lnTo>
                    <a:pt x="506" y="119"/>
                  </a:lnTo>
                  <a:cubicBezTo>
                    <a:pt x="512" y="121"/>
                    <a:pt x="518" y="123"/>
                    <a:pt x="523" y="126"/>
                  </a:cubicBezTo>
                  <a:cubicBezTo>
                    <a:pt x="531" y="126"/>
                    <a:pt x="539" y="127"/>
                    <a:pt x="546" y="128"/>
                  </a:cubicBezTo>
                  <a:lnTo>
                    <a:pt x="546" y="128"/>
                  </a:lnTo>
                  <a:lnTo>
                    <a:pt x="506" y="119"/>
                  </a:lnTo>
                  <a:close/>
                  <a:moveTo>
                    <a:pt x="546" y="128"/>
                  </a:moveTo>
                  <a:lnTo>
                    <a:pt x="585" y="137"/>
                  </a:lnTo>
                  <a:lnTo>
                    <a:pt x="585" y="137"/>
                  </a:lnTo>
                  <a:cubicBezTo>
                    <a:pt x="573" y="134"/>
                    <a:pt x="560" y="130"/>
                    <a:pt x="546" y="128"/>
                  </a:cubicBezTo>
                  <a:close/>
                  <a:moveTo>
                    <a:pt x="585" y="137"/>
                  </a:moveTo>
                  <a:cubicBezTo>
                    <a:pt x="603" y="142"/>
                    <a:pt x="618" y="147"/>
                    <a:pt x="628" y="147"/>
                  </a:cubicBezTo>
                  <a:lnTo>
                    <a:pt x="585" y="1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6"/>
            <p:cNvSpPr/>
            <p:nvPr/>
          </p:nvSpPr>
          <p:spPr>
            <a:xfrm>
              <a:off x="4232675" y="1534575"/>
              <a:ext cx="124225" cy="113600"/>
            </a:xfrm>
            <a:custGeom>
              <a:rect b="b" l="l" r="r" t="t"/>
              <a:pathLst>
                <a:path extrusionOk="0" h="4544" w="4969">
                  <a:moveTo>
                    <a:pt x="3628" y="1"/>
                  </a:moveTo>
                  <a:cubicBezTo>
                    <a:pt x="3270" y="1"/>
                    <a:pt x="2864" y="165"/>
                    <a:pt x="2458" y="388"/>
                  </a:cubicBezTo>
                  <a:cubicBezTo>
                    <a:pt x="2060" y="598"/>
                    <a:pt x="1663" y="890"/>
                    <a:pt x="1286" y="1121"/>
                  </a:cubicBezTo>
                  <a:cubicBezTo>
                    <a:pt x="0" y="2558"/>
                    <a:pt x="971" y="4543"/>
                    <a:pt x="2585" y="4543"/>
                  </a:cubicBezTo>
                  <a:cubicBezTo>
                    <a:pt x="2967" y="4543"/>
                    <a:pt x="3385" y="4432"/>
                    <a:pt x="3818" y="4175"/>
                  </a:cubicBezTo>
                  <a:cubicBezTo>
                    <a:pt x="4759" y="3611"/>
                    <a:pt x="4969" y="1623"/>
                    <a:pt x="4550" y="681"/>
                  </a:cubicBezTo>
                  <a:cubicBezTo>
                    <a:pt x="4335" y="186"/>
                    <a:pt x="4008" y="1"/>
                    <a:pt x="36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6"/>
            <p:cNvSpPr/>
            <p:nvPr/>
          </p:nvSpPr>
          <p:spPr>
            <a:xfrm>
              <a:off x="4535775" y="613475"/>
              <a:ext cx="176725" cy="148350"/>
            </a:xfrm>
            <a:custGeom>
              <a:rect b="b" l="l" r="r" t="t"/>
              <a:pathLst>
                <a:path extrusionOk="0" h="5934" w="7069">
                  <a:moveTo>
                    <a:pt x="3044" y="0"/>
                  </a:moveTo>
                  <a:cubicBezTo>
                    <a:pt x="1120" y="0"/>
                    <a:pt x="166" y="2101"/>
                    <a:pt x="126" y="3754"/>
                  </a:cubicBezTo>
                  <a:cubicBezTo>
                    <a:pt x="1" y="4361"/>
                    <a:pt x="189" y="5010"/>
                    <a:pt x="628" y="5470"/>
                  </a:cubicBezTo>
                  <a:cubicBezTo>
                    <a:pt x="1000" y="5842"/>
                    <a:pt x="1350" y="5933"/>
                    <a:pt x="1722" y="5933"/>
                  </a:cubicBezTo>
                  <a:cubicBezTo>
                    <a:pt x="2083" y="5933"/>
                    <a:pt x="2466" y="5847"/>
                    <a:pt x="2909" y="5847"/>
                  </a:cubicBezTo>
                  <a:cubicBezTo>
                    <a:pt x="3341" y="5852"/>
                    <a:pt x="3816" y="5880"/>
                    <a:pt x="4283" y="5880"/>
                  </a:cubicBezTo>
                  <a:cubicBezTo>
                    <a:pt x="5715" y="5880"/>
                    <a:pt x="7069" y="5617"/>
                    <a:pt x="6863" y="3629"/>
                  </a:cubicBezTo>
                  <a:cubicBezTo>
                    <a:pt x="6675" y="1850"/>
                    <a:pt x="4938" y="135"/>
                    <a:pt x="3265" y="9"/>
                  </a:cubicBezTo>
                  <a:cubicBezTo>
                    <a:pt x="3190" y="3"/>
                    <a:pt x="3116" y="0"/>
                    <a:pt x="30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6"/>
            <p:cNvSpPr/>
            <p:nvPr/>
          </p:nvSpPr>
          <p:spPr>
            <a:xfrm>
              <a:off x="4263775" y="1543225"/>
              <a:ext cx="34025" cy="19900"/>
            </a:xfrm>
            <a:custGeom>
              <a:rect b="b" l="l" r="r" t="t"/>
              <a:pathLst>
                <a:path extrusionOk="0" h="796" w="1361">
                  <a:moveTo>
                    <a:pt x="1109" y="0"/>
                  </a:moveTo>
                  <a:cubicBezTo>
                    <a:pt x="691" y="189"/>
                    <a:pt x="335" y="440"/>
                    <a:pt x="42" y="775"/>
                  </a:cubicBezTo>
                  <a:lnTo>
                    <a:pt x="0" y="796"/>
                  </a:lnTo>
                  <a:lnTo>
                    <a:pt x="1109" y="335"/>
                  </a:lnTo>
                  <a:cubicBezTo>
                    <a:pt x="1088" y="168"/>
                    <a:pt x="1360" y="105"/>
                    <a:pt x="1214" y="42"/>
                  </a:cubicBezTo>
                  <a:cubicBezTo>
                    <a:pt x="1172" y="21"/>
                    <a:pt x="1130" y="0"/>
                    <a:pt x="11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6"/>
            <p:cNvSpPr/>
            <p:nvPr/>
          </p:nvSpPr>
          <p:spPr>
            <a:xfrm>
              <a:off x="4314500" y="1142025"/>
              <a:ext cx="309700" cy="84225"/>
            </a:xfrm>
            <a:custGeom>
              <a:rect b="b" l="l" r="r" t="t"/>
              <a:pathLst>
                <a:path extrusionOk="0" h="3369" w="12388">
                  <a:moveTo>
                    <a:pt x="12388" y="0"/>
                  </a:moveTo>
                  <a:lnTo>
                    <a:pt x="12388" y="0"/>
                  </a:lnTo>
                  <a:cubicBezTo>
                    <a:pt x="12241" y="167"/>
                    <a:pt x="12074" y="293"/>
                    <a:pt x="11906" y="439"/>
                  </a:cubicBezTo>
                  <a:cubicBezTo>
                    <a:pt x="11718" y="586"/>
                    <a:pt x="11530" y="732"/>
                    <a:pt x="11321" y="858"/>
                  </a:cubicBezTo>
                  <a:cubicBezTo>
                    <a:pt x="11195" y="942"/>
                    <a:pt x="11090" y="1004"/>
                    <a:pt x="10944" y="1067"/>
                  </a:cubicBezTo>
                  <a:cubicBezTo>
                    <a:pt x="10797" y="1151"/>
                    <a:pt x="10651" y="1214"/>
                    <a:pt x="10484" y="1276"/>
                  </a:cubicBezTo>
                  <a:cubicBezTo>
                    <a:pt x="10337" y="1339"/>
                    <a:pt x="10170" y="1402"/>
                    <a:pt x="10002" y="1444"/>
                  </a:cubicBezTo>
                  <a:cubicBezTo>
                    <a:pt x="9919" y="1465"/>
                    <a:pt x="9835" y="1507"/>
                    <a:pt x="9730" y="1507"/>
                  </a:cubicBezTo>
                  <a:lnTo>
                    <a:pt x="9458" y="1569"/>
                  </a:lnTo>
                  <a:cubicBezTo>
                    <a:pt x="9270" y="1590"/>
                    <a:pt x="9082" y="1611"/>
                    <a:pt x="8872" y="1611"/>
                  </a:cubicBezTo>
                  <a:cubicBezTo>
                    <a:pt x="8778" y="1622"/>
                    <a:pt x="8679" y="1627"/>
                    <a:pt x="8577" y="1627"/>
                  </a:cubicBezTo>
                  <a:cubicBezTo>
                    <a:pt x="8475" y="1627"/>
                    <a:pt x="8370" y="1622"/>
                    <a:pt x="8266" y="1611"/>
                  </a:cubicBezTo>
                  <a:cubicBezTo>
                    <a:pt x="8077" y="1569"/>
                    <a:pt x="7868" y="1548"/>
                    <a:pt x="7659" y="1507"/>
                  </a:cubicBezTo>
                  <a:lnTo>
                    <a:pt x="7010" y="1360"/>
                  </a:lnTo>
                  <a:cubicBezTo>
                    <a:pt x="6801" y="1297"/>
                    <a:pt x="6550" y="1235"/>
                    <a:pt x="6299" y="1193"/>
                  </a:cubicBezTo>
                  <a:cubicBezTo>
                    <a:pt x="6069" y="1130"/>
                    <a:pt x="5839" y="1109"/>
                    <a:pt x="5587" y="1067"/>
                  </a:cubicBezTo>
                  <a:cubicBezTo>
                    <a:pt x="5127" y="1004"/>
                    <a:pt x="4646" y="983"/>
                    <a:pt x="4165" y="962"/>
                  </a:cubicBezTo>
                  <a:cubicBezTo>
                    <a:pt x="3704" y="962"/>
                    <a:pt x="3244" y="962"/>
                    <a:pt x="2784" y="1004"/>
                  </a:cubicBezTo>
                  <a:cubicBezTo>
                    <a:pt x="2344" y="1046"/>
                    <a:pt x="1926" y="1109"/>
                    <a:pt x="1486" y="1214"/>
                  </a:cubicBezTo>
                  <a:cubicBezTo>
                    <a:pt x="1089" y="1297"/>
                    <a:pt x="712" y="1465"/>
                    <a:pt x="357" y="1674"/>
                  </a:cubicBezTo>
                  <a:cubicBezTo>
                    <a:pt x="168" y="1779"/>
                    <a:pt x="43" y="1988"/>
                    <a:pt x="1" y="2197"/>
                  </a:cubicBezTo>
                  <a:cubicBezTo>
                    <a:pt x="1" y="2260"/>
                    <a:pt x="1" y="2323"/>
                    <a:pt x="1" y="2364"/>
                  </a:cubicBezTo>
                  <a:cubicBezTo>
                    <a:pt x="1" y="2427"/>
                    <a:pt x="22" y="2469"/>
                    <a:pt x="43" y="2511"/>
                  </a:cubicBezTo>
                  <a:cubicBezTo>
                    <a:pt x="85" y="2595"/>
                    <a:pt x="147" y="2657"/>
                    <a:pt x="210" y="2720"/>
                  </a:cubicBezTo>
                  <a:cubicBezTo>
                    <a:pt x="398" y="2908"/>
                    <a:pt x="629" y="3034"/>
                    <a:pt x="859" y="3139"/>
                  </a:cubicBezTo>
                  <a:cubicBezTo>
                    <a:pt x="1005" y="3201"/>
                    <a:pt x="1173" y="3264"/>
                    <a:pt x="1319" y="3306"/>
                  </a:cubicBezTo>
                  <a:lnTo>
                    <a:pt x="1465" y="3369"/>
                  </a:lnTo>
                  <a:lnTo>
                    <a:pt x="1340" y="3285"/>
                  </a:lnTo>
                  <a:cubicBezTo>
                    <a:pt x="1235" y="3222"/>
                    <a:pt x="1110" y="3139"/>
                    <a:pt x="942" y="3013"/>
                  </a:cubicBezTo>
                  <a:cubicBezTo>
                    <a:pt x="733" y="2887"/>
                    <a:pt x="566" y="2720"/>
                    <a:pt x="419" y="2553"/>
                  </a:cubicBezTo>
                  <a:cubicBezTo>
                    <a:pt x="336" y="2448"/>
                    <a:pt x="294" y="2323"/>
                    <a:pt x="315" y="2260"/>
                  </a:cubicBezTo>
                  <a:cubicBezTo>
                    <a:pt x="377" y="2134"/>
                    <a:pt x="461" y="2071"/>
                    <a:pt x="587" y="2009"/>
                  </a:cubicBezTo>
                  <a:cubicBezTo>
                    <a:pt x="901" y="1883"/>
                    <a:pt x="1235" y="1779"/>
                    <a:pt x="1591" y="1737"/>
                  </a:cubicBezTo>
                  <a:cubicBezTo>
                    <a:pt x="2010" y="1674"/>
                    <a:pt x="2407" y="1653"/>
                    <a:pt x="2826" y="1632"/>
                  </a:cubicBezTo>
                  <a:cubicBezTo>
                    <a:pt x="3035" y="1622"/>
                    <a:pt x="3249" y="1616"/>
                    <a:pt x="3469" y="1616"/>
                  </a:cubicBezTo>
                  <a:cubicBezTo>
                    <a:pt x="3689" y="1616"/>
                    <a:pt x="3914" y="1622"/>
                    <a:pt x="4144" y="1632"/>
                  </a:cubicBezTo>
                  <a:cubicBezTo>
                    <a:pt x="4583" y="1653"/>
                    <a:pt x="5043" y="1695"/>
                    <a:pt x="5504" y="1758"/>
                  </a:cubicBezTo>
                  <a:cubicBezTo>
                    <a:pt x="5734" y="1779"/>
                    <a:pt x="5943" y="1820"/>
                    <a:pt x="6173" y="1862"/>
                  </a:cubicBezTo>
                  <a:cubicBezTo>
                    <a:pt x="6403" y="1904"/>
                    <a:pt x="6613" y="1946"/>
                    <a:pt x="6822" y="2009"/>
                  </a:cubicBezTo>
                  <a:cubicBezTo>
                    <a:pt x="7052" y="2051"/>
                    <a:pt x="7282" y="2113"/>
                    <a:pt x="7533" y="2155"/>
                  </a:cubicBezTo>
                  <a:cubicBezTo>
                    <a:pt x="7721" y="2189"/>
                    <a:pt x="7909" y="2223"/>
                    <a:pt x="8097" y="2223"/>
                  </a:cubicBezTo>
                  <a:cubicBezTo>
                    <a:pt x="8139" y="2223"/>
                    <a:pt x="8182" y="2222"/>
                    <a:pt x="8224" y="2218"/>
                  </a:cubicBezTo>
                  <a:cubicBezTo>
                    <a:pt x="8454" y="2218"/>
                    <a:pt x="8684" y="2218"/>
                    <a:pt x="8914" y="2197"/>
                  </a:cubicBezTo>
                  <a:cubicBezTo>
                    <a:pt x="9144" y="2176"/>
                    <a:pt x="9354" y="2134"/>
                    <a:pt x="9563" y="2092"/>
                  </a:cubicBezTo>
                  <a:lnTo>
                    <a:pt x="9856" y="2009"/>
                  </a:lnTo>
                  <a:cubicBezTo>
                    <a:pt x="9960" y="1967"/>
                    <a:pt x="10065" y="1925"/>
                    <a:pt x="10149" y="1904"/>
                  </a:cubicBezTo>
                  <a:cubicBezTo>
                    <a:pt x="10337" y="1820"/>
                    <a:pt x="10504" y="1737"/>
                    <a:pt x="10672" y="1653"/>
                  </a:cubicBezTo>
                  <a:cubicBezTo>
                    <a:pt x="10839" y="1569"/>
                    <a:pt x="10986" y="1486"/>
                    <a:pt x="11111" y="1381"/>
                  </a:cubicBezTo>
                  <a:cubicBezTo>
                    <a:pt x="11258" y="1276"/>
                    <a:pt x="11383" y="1172"/>
                    <a:pt x="11488" y="1088"/>
                  </a:cubicBezTo>
                  <a:cubicBezTo>
                    <a:pt x="11676" y="921"/>
                    <a:pt x="11844" y="732"/>
                    <a:pt x="12011" y="544"/>
                  </a:cubicBezTo>
                  <a:cubicBezTo>
                    <a:pt x="12116" y="418"/>
                    <a:pt x="12199" y="293"/>
                    <a:pt x="12304" y="146"/>
                  </a:cubicBezTo>
                  <a:cubicBezTo>
                    <a:pt x="12346" y="63"/>
                    <a:pt x="12388" y="0"/>
                    <a:pt x="12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6"/>
            <p:cNvSpPr/>
            <p:nvPr/>
          </p:nvSpPr>
          <p:spPr>
            <a:xfrm>
              <a:off x="4454175" y="1043675"/>
              <a:ext cx="84250" cy="28650"/>
            </a:xfrm>
            <a:custGeom>
              <a:rect b="b" l="l" r="r" t="t"/>
              <a:pathLst>
                <a:path extrusionOk="0" h="1146" w="3370">
                  <a:moveTo>
                    <a:pt x="84" y="0"/>
                  </a:moveTo>
                  <a:cubicBezTo>
                    <a:pt x="63" y="21"/>
                    <a:pt x="63" y="21"/>
                    <a:pt x="63" y="42"/>
                  </a:cubicBezTo>
                  <a:cubicBezTo>
                    <a:pt x="42" y="84"/>
                    <a:pt x="21" y="126"/>
                    <a:pt x="0" y="189"/>
                  </a:cubicBezTo>
                  <a:cubicBezTo>
                    <a:pt x="0" y="251"/>
                    <a:pt x="0" y="335"/>
                    <a:pt x="0" y="398"/>
                  </a:cubicBezTo>
                  <a:cubicBezTo>
                    <a:pt x="21" y="503"/>
                    <a:pt x="63" y="607"/>
                    <a:pt x="147" y="691"/>
                  </a:cubicBezTo>
                  <a:cubicBezTo>
                    <a:pt x="168" y="733"/>
                    <a:pt x="210" y="775"/>
                    <a:pt x="272" y="816"/>
                  </a:cubicBezTo>
                  <a:cubicBezTo>
                    <a:pt x="314" y="858"/>
                    <a:pt x="356" y="900"/>
                    <a:pt x="419" y="942"/>
                  </a:cubicBezTo>
                  <a:cubicBezTo>
                    <a:pt x="524" y="1005"/>
                    <a:pt x="649" y="1047"/>
                    <a:pt x="775" y="1067"/>
                  </a:cubicBezTo>
                  <a:lnTo>
                    <a:pt x="963" y="1130"/>
                  </a:lnTo>
                  <a:lnTo>
                    <a:pt x="1151" y="1130"/>
                  </a:lnTo>
                  <a:cubicBezTo>
                    <a:pt x="1214" y="1141"/>
                    <a:pt x="1282" y="1146"/>
                    <a:pt x="1350" y="1146"/>
                  </a:cubicBezTo>
                  <a:cubicBezTo>
                    <a:pt x="1418" y="1146"/>
                    <a:pt x="1486" y="1141"/>
                    <a:pt x="1549" y="1130"/>
                  </a:cubicBezTo>
                  <a:cubicBezTo>
                    <a:pt x="1674" y="1130"/>
                    <a:pt x="1800" y="1109"/>
                    <a:pt x="1925" y="1088"/>
                  </a:cubicBezTo>
                  <a:cubicBezTo>
                    <a:pt x="2030" y="1067"/>
                    <a:pt x="2156" y="1047"/>
                    <a:pt x="2260" y="1005"/>
                  </a:cubicBezTo>
                  <a:cubicBezTo>
                    <a:pt x="2469" y="942"/>
                    <a:pt x="2658" y="858"/>
                    <a:pt x="2846" y="775"/>
                  </a:cubicBezTo>
                  <a:cubicBezTo>
                    <a:pt x="2993" y="691"/>
                    <a:pt x="3118" y="607"/>
                    <a:pt x="3244" y="523"/>
                  </a:cubicBezTo>
                  <a:cubicBezTo>
                    <a:pt x="3285" y="482"/>
                    <a:pt x="3327" y="461"/>
                    <a:pt x="3369" y="419"/>
                  </a:cubicBezTo>
                  <a:cubicBezTo>
                    <a:pt x="3369" y="419"/>
                    <a:pt x="3306" y="398"/>
                    <a:pt x="3202" y="398"/>
                  </a:cubicBezTo>
                  <a:cubicBezTo>
                    <a:pt x="3055" y="377"/>
                    <a:pt x="2909" y="377"/>
                    <a:pt x="2762" y="377"/>
                  </a:cubicBezTo>
                  <a:lnTo>
                    <a:pt x="2469" y="377"/>
                  </a:lnTo>
                  <a:cubicBezTo>
                    <a:pt x="2365" y="377"/>
                    <a:pt x="2260" y="398"/>
                    <a:pt x="2156" y="398"/>
                  </a:cubicBezTo>
                  <a:cubicBezTo>
                    <a:pt x="1946" y="398"/>
                    <a:pt x="1716" y="440"/>
                    <a:pt x="1507" y="440"/>
                  </a:cubicBezTo>
                  <a:cubicBezTo>
                    <a:pt x="1381" y="461"/>
                    <a:pt x="1277" y="461"/>
                    <a:pt x="1172" y="461"/>
                  </a:cubicBezTo>
                  <a:lnTo>
                    <a:pt x="879" y="461"/>
                  </a:lnTo>
                  <a:cubicBezTo>
                    <a:pt x="796" y="440"/>
                    <a:pt x="712" y="440"/>
                    <a:pt x="628" y="440"/>
                  </a:cubicBezTo>
                  <a:cubicBezTo>
                    <a:pt x="544" y="419"/>
                    <a:pt x="482" y="398"/>
                    <a:pt x="419" y="377"/>
                  </a:cubicBezTo>
                  <a:cubicBezTo>
                    <a:pt x="356" y="356"/>
                    <a:pt x="293" y="314"/>
                    <a:pt x="252" y="272"/>
                  </a:cubicBezTo>
                  <a:cubicBezTo>
                    <a:pt x="210" y="251"/>
                    <a:pt x="168" y="189"/>
                    <a:pt x="147" y="147"/>
                  </a:cubicBezTo>
                  <a:cubicBezTo>
                    <a:pt x="126" y="105"/>
                    <a:pt x="105" y="42"/>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6"/>
            <p:cNvSpPr/>
            <p:nvPr/>
          </p:nvSpPr>
          <p:spPr>
            <a:xfrm>
              <a:off x="4070000" y="753725"/>
              <a:ext cx="1835250" cy="849575"/>
            </a:xfrm>
            <a:custGeom>
              <a:rect b="b" l="l" r="r" t="t"/>
              <a:pathLst>
                <a:path extrusionOk="0" h="33983" w="73410">
                  <a:moveTo>
                    <a:pt x="16797" y="0"/>
                  </a:moveTo>
                  <a:cubicBezTo>
                    <a:pt x="16638" y="0"/>
                    <a:pt x="16462" y="28"/>
                    <a:pt x="16267" y="90"/>
                  </a:cubicBezTo>
                  <a:cubicBezTo>
                    <a:pt x="14949" y="509"/>
                    <a:pt x="13924" y="2371"/>
                    <a:pt x="14070" y="3689"/>
                  </a:cubicBezTo>
                  <a:cubicBezTo>
                    <a:pt x="14277" y="5370"/>
                    <a:pt x="15041" y="5826"/>
                    <a:pt x="16020" y="5826"/>
                  </a:cubicBezTo>
                  <a:cubicBezTo>
                    <a:pt x="17177" y="5826"/>
                    <a:pt x="18634" y="5190"/>
                    <a:pt x="19825" y="5190"/>
                  </a:cubicBezTo>
                  <a:cubicBezTo>
                    <a:pt x="20173" y="5190"/>
                    <a:pt x="20498" y="5244"/>
                    <a:pt x="20787" y="5384"/>
                  </a:cubicBezTo>
                  <a:cubicBezTo>
                    <a:pt x="22356" y="6137"/>
                    <a:pt x="23590" y="9966"/>
                    <a:pt x="21582" y="10845"/>
                  </a:cubicBezTo>
                  <a:cubicBezTo>
                    <a:pt x="21387" y="10931"/>
                    <a:pt x="21197" y="10968"/>
                    <a:pt x="21010" y="10968"/>
                  </a:cubicBezTo>
                  <a:cubicBezTo>
                    <a:pt x="19634" y="10968"/>
                    <a:pt x="18416" y="8932"/>
                    <a:pt x="16700" y="8932"/>
                  </a:cubicBezTo>
                  <a:cubicBezTo>
                    <a:pt x="16367" y="8932"/>
                    <a:pt x="16015" y="9009"/>
                    <a:pt x="15639" y="9192"/>
                  </a:cubicBezTo>
                  <a:cubicBezTo>
                    <a:pt x="13143" y="10394"/>
                    <a:pt x="14340" y="13198"/>
                    <a:pt x="16558" y="13198"/>
                  </a:cubicBezTo>
                  <a:cubicBezTo>
                    <a:pt x="16850" y="13198"/>
                    <a:pt x="17160" y="13149"/>
                    <a:pt x="17481" y="13042"/>
                  </a:cubicBezTo>
                  <a:cubicBezTo>
                    <a:pt x="18316" y="12752"/>
                    <a:pt x="19013" y="11989"/>
                    <a:pt x="19945" y="11989"/>
                  </a:cubicBezTo>
                  <a:cubicBezTo>
                    <a:pt x="20156" y="11989"/>
                    <a:pt x="20380" y="12029"/>
                    <a:pt x="20619" y="12121"/>
                  </a:cubicBezTo>
                  <a:cubicBezTo>
                    <a:pt x="21331" y="12393"/>
                    <a:pt x="21812" y="13063"/>
                    <a:pt x="21875" y="13816"/>
                  </a:cubicBezTo>
                  <a:cubicBezTo>
                    <a:pt x="21917" y="13879"/>
                    <a:pt x="21958" y="13942"/>
                    <a:pt x="21979" y="14005"/>
                  </a:cubicBezTo>
                  <a:cubicBezTo>
                    <a:pt x="22544" y="14758"/>
                    <a:pt x="21038" y="16013"/>
                    <a:pt x="20305" y="16222"/>
                  </a:cubicBezTo>
                  <a:cubicBezTo>
                    <a:pt x="19918" y="16324"/>
                    <a:pt x="19460" y="16361"/>
                    <a:pt x="18969" y="16361"/>
                  </a:cubicBezTo>
                  <a:cubicBezTo>
                    <a:pt x="17630" y="16361"/>
                    <a:pt x="16047" y="16080"/>
                    <a:pt x="14991" y="16034"/>
                  </a:cubicBezTo>
                  <a:cubicBezTo>
                    <a:pt x="13928" y="15984"/>
                    <a:pt x="12954" y="15767"/>
                    <a:pt x="12037" y="15767"/>
                  </a:cubicBezTo>
                  <a:cubicBezTo>
                    <a:pt x="11058" y="15767"/>
                    <a:pt x="10144" y="16014"/>
                    <a:pt x="9258" y="16976"/>
                  </a:cubicBezTo>
                  <a:cubicBezTo>
                    <a:pt x="8860" y="17415"/>
                    <a:pt x="8358" y="17729"/>
                    <a:pt x="8379" y="18419"/>
                  </a:cubicBezTo>
                  <a:cubicBezTo>
                    <a:pt x="8400" y="19759"/>
                    <a:pt x="9467" y="19173"/>
                    <a:pt x="9948" y="19654"/>
                  </a:cubicBezTo>
                  <a:cubicBezTo>
                    <a:pt x="11371" y="21119"/>
                    <a:pt x="9572" y="21181"/>
                    <a:pt x="8525" y="22018"/>
                  </a:cubicBezTo>
                  <a:cubicBezTo>
                    <a:pt x="8086" y="22374"/>
                    <a:pt x="7542" y="22772"/>
                    <a:pt x="7584" y="23420"/>
                  </a:cubicBezTo>
                  <a:cubicBezTo>
                    <a:pt x="7668" y="24634"/>
                    <a:pt x="8525" y="24069"/>
                    <a:pt x="8965" y="24571"/>
                  </a:cubicBezTo>
                  <a:cubicBezTo>
                    <a:pt x="11245" y="27124"/>
                    <a:pt x="4675" y="26057"/>
                    <a:pt x="3315" y="26768"/>
                  </a:cubicBezTo>
                  <a:cubicBezTo>
                    <a:pt x="0" y="28458"/>
                    <a:pt x="1228" y="33167"/>
                    <a:pt x="3704" y="33167"/>
                  </a:cubicBezTo>
                  <a:cubicBezTo>
                    <a:pt x="4447" y="33167"/>
                    <a:pt x="5303" y="32743"/>
                    <a:pt x="6182" y="31685"/>
                  </a:cubicBezTo>
                  <a:cubicBezTo>
                    <a:pt x="7291" y="30388"/>
                    <a:pt x="7940" y="28588"/>
                    <a:pt x="9362" y="27542"/>
                  </a:cubicBezTo>
                  <a:cubicBezTo>
                    <a:pt x="9887" y="27153"/>
                    <a:pt x="10267" y="27014"/>
                    <a:pt x="10572" y="27014"/>
                  </a:cubicBezTo>
                  <a:cubicBezTo>
                    <a:pt x="11338" y="27014"/>
                    <a:pt x="11627" y="27893"/>
                    <a:pt x="12520" y="27893"/>
                  </a:cubicBezTo>
                  <a:cubicBezTo>
                    <a:pt x="12647" y="27893"/>
                    <a:pt x="12786" y="27876"/>
                    <a:pt x="12940" y="27835"/>
                  </a:cubicBezTo>
                  <a:cubicBezTo>
                    <a:pt x="13738" y="27614"/>
                    <a:pt x="14647" y="25547"/>
                    <a:pt x="15676" y="25547"/>
                  </a:cubicBezTo>
                  <a:cubicBezTo>
                    <a:pt x="15915" y="25547"/>
                    <a:pt x="16161" y="25659"/>
                    <a:pt x="16414" y="25931"/>
                  </a:cubicBezTo>
                  <a:cubicBezTo>
                    <a:pt x="17857" y="27479"/>
                    <a:pt x="12857" y="29760"/>
                    <a:pt x="12564" y="31350"/>
                  </a:cubicBezTo>
                  <a:cubicBezTo>
                    <a:pt x="12304" y="32826"/>
                    <a:pt x="13364" y="33748"/>
                    <a:pt x="14623" y="33748"/>
                  </a:cubicBezTo>
                  <a:cubicBezTo>
                    <a:pt x="14989" y="33748"/>
                    <a:pt x="15372" y="33670"/>
                    <a:pt x="15744" y="33505"/>
                  </a:cubicBezTo>
                  <a:cubicBezTo>
                    <a:pt x="17648" y="32689"/>
                    <a:pt x="16853" y="30974"/>
                    <a:pt x="17983" y="29697"/>
                  </a:cubicBezTo>
                  <a:cubicBezTo>
                    <a:pt x="18386" y="29250"/>
                    <a:pt x="18715" y="29072"/>
                    <a:pt x="18991" y="29072"/>
                  </a:cubicBezTo>
                  <a:cubicBezTo>
                    <a:pt x="19631" y="29072"/>
                    <a:pt x="19984" y="30031"/>
                    <a:pt x="20305" y="30806"/>
                  </a:cubicBezTo>
                  <a:cubicBezTo>
                    <a:pt x="20598" y="31497"/>
                    <a:pt x="19866" y="31748"/>
                    <a:pt x="20975" y="32020"/>
                  </a:cubicBezTo>
                  <a:cubicBezTo>
                    <a:pt x="21095" y="32051"/>
                    <a:pt x="21206" y="32065"/>
                    <a:pt x="21310" y="32065"/>
                  </a:cubicBezTo>
                  <a:cubicBezTo>
                    <a:pt x="21915" y="32065"/>
                    <a:pt x="22280" y="31590"/>
                    <a:pt x="22691" y="31162"/>
                  </a:cubicBezTo>
                  <a:cubicBezTo>
                    <a:pt x="23842" y="29927"/>
                    <a:pt x="24176" y="28798"/>
                    <a:pt x="25934" y="28254"/>
                  </a:cubicBezTo>
                  <a:cubicBezTo>
                    <a:pt x="26178" y="28177"/>
                    <a:pt x="26420" y="28156"/>
                    <a:pt x="26656" y="28156"/>
                  </a:cubicBezTo>
                  <a:cubicBezTo>
                    <a:pt x="26940" y="28156"/>
                    <a:pt x="27216" y="28186"/>
                    <a:pt x="27478" y="28186"/>
                  </a:cubicBezTo>
                  <a:cubicBezTo>
                    <a:pt x="27653" y="28186"/>
                    <a:pt x="27823" y="28173"/>
                    <a:pt x="27984" y="28128"/>
                  </a:cubicBezTo>
                  <a:cubicBezTo>
                    <a:pt x="28905" y="27898"/>
                    <a:pt x="29010" y="27396"/>
                    <a:pt x="29700" y="26873"/>
                  </a:cubicBezTo>
                  <a:cubicBezTo>
                    <a:pt x="30293" y="26435"/>
                    <a:pt x="31200" y="25960"/>
                    <a:pt x="32055" y="25960"/>
                  </a:cubicBezTo>
                  <a:cubicBezTo>
                    <a:pt x="32467" y="25960"/>
                    <a:pt x="32868" y="26070"/>
                    <a:pt x="33215" y="26350"/>
                  </a:cubicBezTo>
                  <a:cubicBezTo>
                    <a:pt x="34659" y="27542"/>
                    <a:pt x="32922" y="29070"/>
                    <a:pt x="32274" y="30179"/>
                  </a:cubicBezTo>
                  <a:cubicBezTo>
                    <a:pt x="31088" y="32192"/>
                    <a:pt x="31978" y="33183"/>
                    <a:pt x="33181" y="33183"/>
                  </a:cubicBezTo>
                  <a:cubicBezTo>
                    <a:pt x="34228" y="33183"/>
                    <a:pt x="35512" y="32433"/>
                    <a:pt x="35873" y="30953"/>
                  </a:cubicBezTo>
                  <a:cubicBezTo>
                    <a:pt x="36056" y="30200"/>
                    <a:pt x="35112" y="27808"/>
                    <a:pt x="36365" y="27808"/>
                  </a:cubicBezTo>
                  <a:cubicBezTo>
                    <a:pt x="36401" y="27808"/>
                    <a:pt x="36439" y="27810"/>
                    <a:pt x="36479" y="27814"/>
                  </a:cubicBezTo>
                  <a:cubicBezTo>
                    <a:pt x="37839" y="27961"/>
                    <a:pt x="37526" y="30367"/>
                    <a:pt x="37295" y="31120"/>
                  </a:cubicBezTo>
                  <a:cubicBezTo>
                    <a:pt x="36982" y="32083"/>
                    <a:pt x="35663" y="33589"/>
                    <a:pt x="37254" y="33945"/>
                  </a:cubicBezTo>
                  <a:cubicBezTo>
                    <a:pt x="37362" y="33971"/>
                    <a:pt x="37463" y="33983"/>
                    <a:pt x="37557" y="33983"/>
                  </a:cubicBezTo>
                  <a:cubicBezTo>
                    <a:pt x="38684" y="33983"/>
                    <a:pt x="38855" y="32247"/>
                    <a:pt x="38990" y="31455"/>
                  </a:cubicBezTo>
                  <a:cubicBezTo>
                    <a:pt x="39158" y="30199"/>
                    <a:pt x="39325" y="28923"/>
                    <a:pt x="38655" y="27835"/>
                  </a:cubicBezTo>
                  <a:cubicBezTo>
                    <a:pt x="38111" y="26956"/>
                    <a:pt x="36542" y="26036"/>
                    <a:pt x="38823" y="25659"/>
                  </a:cubicBezTo>
                  <a:cubicBezTo>
                    <a:pt x="39006" y="25629"/>
                    <a:pt x="39171" y="25615"/>
                    <a:pt x="39321" y="25615"/>
                  </a:cubicBezTo>
                  <a:cubicBezTo>
                    <a:pt x="40731" y="25615"/>
                    <a:pt x="40784" y="26866"/>
                    <a:pt x="41522" y="27793"/>
                  </a:cubicBezTo>
                  <a:cubicBezTo>
                    <a:pt x="42359" y="28881"/>
                    <a:pt x="43614" y="29195"/>
                    <a:pt x="44933" y="29237"/>
                  </a:cubicBezTo>
                  <a:cubicBezTo>
                    <a:pt x="45051" y="29239"/>
                    <a:pt x="45170" y="29240"/>
                    <a:pt x="45288" y="29240"/>
                  </a:cubicBezTo>
                  <a:cubicBezTo>
                    <a:pt x="46592" y="29240"/>
                    <a:pt x="47895" y="29134"/>
                    <a:pt x="49180" y="28923"/>
                  </a:cubicBezTo>
                  <a:cubicBezTo>
                    <a:pt x="51168" y="28630"/>
                    <a:pt x="50142" y="28191"/>
                    <a:pt x="51168" y="26894"/>
                  </a:cubicBezTo>
                  <a:cubicBezTo>
                    <a:pt x="51505" y="26466"/>
                    <a:pt x="51960" y="26310"/>
                    <a:pt x="52489" y="26310"/>
                  </a:cubicBezTo>
                  <a:cubicBezTo>
                    <a:pt x="53899" y="26310"/>
                    <a:pt x="55836" y="27415"/>
                    <a:pt x="57472" y="27415"/>
                  </a:cubicBezTo>
                  <a:cubicBezTo>
                    <a:pt x="58194" y="27415"/>
                    <a:pt x="58857" y="27200"/>
                    <a:pt x="59391" y="26580"/>
                  </a:cubicBezTo>
                  <a:cubicBezTo>
                    <a:pt x="60646" y="25094"/>
                    <a:pt x="58889" y="24885"/>
                    <a:pt x="58407" y="24257"/>
                  </a:cubicBezTo>
                  <a:cubicBezTo>
                    <a:pt x="57424" y="23023"/>
                    <a:pt x="58449" y="22688"/>
                    <a:pt x="59998" y="22646"/>
                  </a:cubicBezTo>
                  <a:cubicBezTo>
                    <a:pt x="60031" y="22645"/>
                    <a:pt x="60066" y="22645"/>
                    <a:pt x="60100" y="22645"/>
                  </a:cubicBezTo>
                  <a:cubicBezTo>
                    <a:pt x="60413" y="22645"/>
                    <a:pt x="60752" y="22666"/>
                    <a:pt x="61078" y="22666"/>
                  </a:cubicBezTo>
                  <a:cubicBezTo>
                    <a:pt x="62032" y="22666"/>
                    <a:pt x="62876" y="22486"/>
                    <a:pt x="62634" y="21077"/>
                  </a:cubicBezTo>
                  <a:cubicBezTo>
                    <a:pt x="62455" y="20052"/>
                    <a:pt x="61543" y="19651"/>
                    <a:pt x="60570" y="19651"/>
                  </a:cubicBezTo>
                  <a:cubicBezTo>
                    <a:pt x="59836" y="19651"/>
                    <a:pt x="59067" y="19880"/>
                    <a:pt x="58554" y="20240"/>
                  </a:cubicBezTo>
                  <a:cubicBezTo>
                    <a:pt x="57485" y="20963"/>
                    <a:pt x="57011" y="21751"/>
                    <a:pt x="55902" y="21751"/>
                  </a:cubicBezTo>
                  <a:cubicBezTo>
                    <a:pt x="55600" y="21751"/>
                    <a:pt x="55251" y="21693"/>
                    <a:pt x="54829" y="21558"/>
                  </a:cubicBezTo>
                  <a:cubicBezTo>
                    <a:pt x="53407" y="21098"/>
                    <a:pt x="53072" y="19947"/>
                    <a:pt x="54390" y="18901"/>
                  </a:cubicBezTo>
                  <a:cubicBezTo>
                    <a:pt x="54578" y="18756"/>
                    <a:pt x="55091" y="18723"/>
                    <a:pt x="55745" y="18723"/>
                  </a:cubicBezTo>
                  <a:cubicBezTo>
                    <a:pt x="56310" y="18723"/>
                    <a:pt x="56980" y="18748"/>
                    <a:pt x="57638" y="18748"/>
                  </a:cubicBezTo>
                  <a:cubicBezTo>
                    <a:pt x="59523" y="18748"/>
                    <a:pt x="61305" y="18542"/>
                    <a:pt x="60207" y="16955"/>
                  </a:cubicBezTo>
                  <a:cubicBezTo>
                    <a:pt x="59875" y="16477"/>
                    <a:pt x="59541" y="16315"/>
                    <a:pt x="59207" y="16315"/>
                  </a:cubicBezTo>
                  <a:cubicBezTo>
                    <a:pt x="58501" y="16315"/>
                    <a:pt x="57795" y="17039"/>
                    <a:pt x="57107" y="17039"/>
                  </a:cubicBezTo>
                  <a:cubicBezTo>
                    <a:pt x="57094" y="17039"/>
                    <a:pt x="57081" y="17039"/>
                    <a:pt x="57068" y="17039"/>
                  </a:cubicBezTo>
                  <a:cubicBezTo>
                    <a:pt x="55311" y="16955"/>
                    <a:pt x="56901" y="15762"/>
                    <a:pt x="57968" y="15595"/>
                  </a:cubicBezTo>
                  <a:cubicBezTo>
                    <a:pt x="61692" y="14988"/>
                    <a:pt x="64768" y="15678"/>
                    <a:pt x="68304" y="13419"/>
                  </a:cubicBezTo>
                  <a:cubicBezTo>
                    <a:pt x="70794" y="11849"/>
                    <a:pt x="73410" y="6807"/>
                    <a:pt x="69476" y="5279"/>
                  </a:cubicBezTo>
                  <a:cubicBezTo>
                    <a:pt x="68911" y="5057"/>
                    <a:pt x="68395" y="4957"/>
                    <a:pt x="67924" y="4957"/>
                  </a:cubicBezTo>
                  <a:cubicBezTo>
                    <a:pt x="65430" y="4957"/>
                    <a:pt x="64198" y="7769"/>
                    <a:pt x="63617" y="10092"/>
                  </a:cubicBezTo>
                  <a:cubicBezTo>
                    <a:pt x="63344" y="11186"/>
                    <a:pt x="61734" y="14110"/>
                    <a:pt x="60168" y="14110"/>
                  </a:cubicBezTo>
                  <a:cubicBezTo>
                    <a:pt x="59697" y="14110"/>
                    <a:pt x="59230" y="13846"/>
                    <a:pt x="58805" y="13189"/>
                  </a:cubicBezTo>
                  <a:cubicBezTo>
                    <a:pt x="57801" y="11640"/>
                    <a:pt x="59956" y="12310"/>
                    <a:pt x="60604" y="11305"/>
                  </a:cubicBezTo>
                  <a:cubicBezTo>
                    <a:pt x="61290" y="10277"/>
                    <a:pt x="60345" y="9847"/>
                    <a:pt x="59390" y="9847"/>
                  </a:cubicBezTo>
                  <a:cubicBezTo>
                    <a:pt x="59121" y="9847"/>
                    <a:pt x="58851" y="9881"/>
                    <a:pt x="58617" y="9945"/>
                  </a:cubicBezTo>
                  <a:cubicBezTo>
                    <a:pt x="57103" y="10347"/>
                    <a:pt x="55812" y="13497"/>
                    <a:pt x="53940" y="13497"/>
                  </a:cubicBezTo>
                  <a:cubicBezTo>
                    <a:pt x="53664" y="13497"/>
                    <a:pt x="53376" y="13428"/>
                    <a:pt x="53072" y="13272"/>
                  </a:cubicBezTo>
                  <a:cubicBezTo>
                    <a:pt x="49598" y="11494"/>
                    <a:pt x="56482" y="9422"/>
                    <a:pt x="57361" y="9004"/>
                  </a:cubicBezTo>
                  <a:cubicBezTo>
                    <a:pt x="59830" y="7790"/>
                    <a:pt x="61023" y="5049"/>
                    <a:pt x="58889" y="2748"/>
                  </a:cubicBezTo>
                  <a:cubicBezTo>
                    <a:pt x="58186" y="2003"/>
                    <a:pt x="57302" y="1689"/>
                    <a:pt x="56387" y="1689"/>
                  </a:cubicBezTo>
                  <a:cubicBezTo>
                    <a:pt x="54062" y="1689"/>
                    <a:pt x="51531" y="3718"/>
                    <a:pt x="51231" y="5865"/>
                  </a:cubicBezTo>
                  <a:cubicBezTo>
                    <a:pt x="51084" y="6953"/>
                    <a:pt x="51419" y="8334"/>
                    <a:pt x="50896" y="9464"/>
                  </a:cubicBezTo>
                  <a:cubicBezTo>
                    <a:pt x="50163" y="11033"/>
                    <a:pt x="49117" y="10259"/>
                    <a:pt x="47987" y="11075"/>
                  </a:cubicBezTo>
                  <a:cubicBezTo>
                    <a:pt x="45725" y="12733"/>
                    <a:pt x="47862" y="15664"/>
                    <a:pt x="44773" y="15664"/>
                  </a:cubicBezTo>
                  <a:cubicBezTo>
                    <a:pt x="44548" y="15664"/>
                    <a:pt x="44296" y="15648"/>
                    <a:pt x="44012" y="15616"/>
                  </a:cubicBezTo>
                  <a:cubicBezTo>
                    <a:pt x="43333" y="15545"/>
                    <a:pt x="42644" y="15430"/>
                    <a:pt x="41972" y="15430"/>
                  </a:cubicBezTo>
                  <a:cubicBezTo>
                    <a:pt x="41256" y="15430"/>
                    <a:pt x="40558" y="15560"/>
                    <a:pt x="39911" y="16013"/>
                  </a:cubicBezTo>
                  <a:cubicBezTo>
                    <a:pt x="38957" y="16675"/>
                    <a:pt x="38746" y="18642"/>
                    <a:pt x="37659" y="18642"/>
                  </a:cubicBezTo>
                  <a:cubicBezTo>
                    <a:pt x="37577" y="18642"/>
                    <a:pt x="37491" y="18631"/>
                    <a:pt x="37400" y="18608"/>
                  </a:cubicBezTo>
                  <a:cubicBezTo>
                    <a:pt x="35810" y="18231"/>
                    <a:pt x="36270" y="15909"/>
                    <a:pt x="36919" y="15114"/>
                  </a:cubicBezTo>
                  <a:cubicBezTo>
                    <a:pt x="38174" y="13586"/>
                    <a:pt x="40183" y="13649"/>
                    <a:pt x="40873" y="11494"/>
                  </a:cubicBezTo>
                  <a:cubicBezTo>
                    <a:pt x="41474" y="9659"/>
                    <a:pt x="40433" y="8850"/>
                    <a:pt x="39110" y="8850"/>
                  </a:cubicBezTo>
                  <a:cubicBezTo>
                    <a:pt x="37899" y="8850"/>
                    <a:pt x="36450" y="9529"/>
                    <a:pt x="35810" y="10720"/>
                  </a:cubicBezTo>
                  <a:cubicBezTo>
                    <a:pt x="35182" y="11891"/>
                    <a:pt x="35349" y="13481"/>
                    <a:pt x="33822" y="13984"/>
                  </a:cubicBezTo>
                  <a:cubicBezTo>
                    <a:pt x="33606" y="14053"/>
                    <a:pt x="33391" y="14085"/>
                    <a:pt x="33179" y="14085"/>
                  </a:cubicBezTo>
                  <a:cubicBezTo>
                    <a:pt x="32180" y="14085"/>
                    <a:pt x="31260" y="13379"/>
                    <a:pt x="30725" y="12603"/>
                  </a:cubicBezTo>
                  <a:cubicBezTo>
                    <a:pt x="29972" y="11557"/>
                    <a:pt x="29616" y="9904"/>
                    <a:pt x="30077" y="8690"/>
                  </a:cubicBezTo>
                  <a:cubicBezTo>
                    <a:pt x="30788" y="6807"/>
                    <a:pt x="34282" y="6242"/>
                    <a:pt x="33822" y="3961"/>
                  </a:cubicBezTo>
                  <a:cubicBezTo>
                    <a:pt x="33550" y="2640"/>
                    <a:pt x="32680" y="2128"/>
                    <a:pt x="31663" y="2128"/>
                  </a:cubicBezTo>
                  <a:cubicBezTo>
                    <a:pt x="30023" y="2128"/>
                    <a:pt x="27999" y="3461"/>
                    <a:pt x="27482" y="4882"/>
                  </a:cubicBezTo>
                  <a:cubicBezTo>
                    <a:pt x="27207" y="5648"/>
                    <a:pt x="27135" y="8518"/>
                    <a:pt x="26070" y="8518"/>
                  </a:cubicBezTo>
                  <a:cubicBezTo>
                    <a:pt x="26001" y="8518"/>
                    <a:pt x="25928" y="8506"/>
                    <a:pt x="25850" y="8481"/>
                  </a:cubicBezTo>
                  <a:cubicBezTo>
                    <a:pt x="24804" y="8146"/>
                    <a:pt x="24950" y="5698"/>
                    <a:pt x="24867" y="4903"/>
                  </a:cubicBezTo>
                  <a:cubicBezTo>
                    <a:pt x="24720" y="3626"/>
                    <a:pt x="24574" y="2706"/>
                    <a:pt x="23297" y="1974"/>
                  </a:cubicBezTo>
                  <a:cubicBezTo>
                    <a:pt x="22845" y="1714"/>
                    <a:pt x="22435" y="1634"/>
                    <a:pt x="22042" y="1634"/>
                  </a:cubicBezTo>
                  <a:cubicBezTo>
                    <a:pt x="21420" y="1634"/>
                    <a:pt x="20844" y="1835"/>
                    <a:pt x="20216" y="1835"/>
                  </a:cubicBezTo>
                  <a:cubicBezTo>
                    <a:pt x="19995" y="1835"/>
                    <a:pt x="19768" y="1810"/>
                    <a:pt x="19531" y="1743"/>
                  </a:cubicBezTo>
                  <a:cubicBezTo>
                    <a:pt x="18286" y="1377"/>
                    <a:pt x="17922" y="0"/>
                    <a:pt x="1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1">
    <p:spTree>
      <p:nvGrpSpPr>
        <p:cNvPr id="850" name="Shape 850"/>
        <p:cNvGrpSpPr/>
        <p:nvPr/>
      </p:nvGrpSpPr>
      <p:grpSpPr>
        <a:xfrm>
          <a:off x="0" y="0"/>
          <a:ext cx="0" cy="0"/>
          <a:chOff x="0" y="0"/>
          <a:chExt cx="0" cy="0"/>
        </a:xfrm>
      </p:grpSpPr>
      <p:sp>
        <p:nvSpPr>
          <p:cNvPr id="851" name="Google Shape;851;p27"/>
          <p:cNvSpPr txBox="1"/>
          <p:nvPr>
            <p:ph type="title"/>
          </p:nvPr>
        </p:nvSpPr>
        <p:spPr>
          <a:xfrm>
            <a:off x="714202" y="345600"/>
            <a:ext cx="2473500" cy="921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52" name="Google Shape;852;p27"/>
          <p:cNvSpPr txBox="1"/>
          <p:nvPr>
            <p:ph idx="1" type="subTitle"/>
          </p:nvPr>
        </p:nvSpPr>
        <p:spPr>
          <a:xfrm>
            <a:off x="5914852" y="3280500"/>
            <a:ext cx="2473500" cy="1068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853" name="Google Shape;853;p27"/>
          <p:cNvGrpSpPr/>
          <p:nvPr/>
        </p:nvGrpSpPr>
        <p:grpSpPr>
          <a:xfrm flipH="1" rot="10800000">
            <a:off x="5479487" y="-686312"/>
            <a:ext cx="3464401" cy="1953203"/>
            <a:chOff x="4070000" y="613475"/>
            <a:chExt cx="1835250" cy="1034700"/>
          </a:xfrm>
        </p:grpSpPr>
        <p:sp>
          <p:nvSpPr>
            <p:cNvPr id="854" name="Google Shape;854;p27"/>
            <p:cNvSpPr/>
            <p:nvPr/>
          </p:nvSpPr>
          <p:spPr>
            <a:xfrm>
              <a:off x="5268625" y="693200"/>
              <a:ext cx="176125" cy="144300"/>
            </a:xfrm>
            <a:custGeom>
              <a:rect b="b" l="l" r="r" t="t"/>
              <a:pathLst>
                <a:path extrusionOk="0" h="5772" w="7045">
                  <a:moveTo>
                    <a:pt x="4616" y="0"/>
                  </a:moveTo>
                  <a:cubicBezTo>
                    <a:pt x="3988" y="0"/>
                    <a:pt x="3325" y="123"/>
                    <a:pt x="2825" y="314"/>
                  </a:cubicBezTo>
                  <a:cubicBezTo>
                    <a:pt x="1319" y="879"/>
                    <a:pt x="21" y="2239"/>
                    <a:pt x="1" y="3871"/>
                  </a:cubicBezTo>
                  <a:cubicBezTo>
                    <a:pt x="1" y="4855"/>
                    <a:pt x="210" y="5629"/>
                    <a:pt x="1256" y="5755"/>
                  </a:cubicBezTo>
                  <a:cubicBezTo>
                    <a:pt x="1347" y="5766"/>
                    <a:pt x="1432" y="5771"/>
                    <a:pt x="1512" y="5771"/>
                  </a:cubicBezTo>
                  <a:cubicBezTo>
                    <a:pt x="2163" y="5771"/>
                    <a:pt x="2452" y="5409"/>
                    <a:pt x="2825" y="4980"/>
                  </a:cubicBezTo>
                  <a:lnTo>
                    <a:pt x="2846" y="4959"/>
                  </a:lnTo>
                  <a:cubicBezTo>
                    <a:pt x="3286" y="4374"/>
                    <a:pt x="3809" y="3850"/>
                    <a:pt x="4394" y="3411"/>
                  </a:cubicBezTo>
                  <a:cubicBezTo>
                    <a:pt x="5043" y="2951"/>
                    <a:pt x="5859" y="2888"/>
                    <a:pt x="6299" y="2009"/>
                  </a:cubicBezTo>
                  <a:cubicBezTo>
                    <a:pt x="7045" y="517"/>
                    <a:pt x="5906" y="0"/>
                    <a:pt x="46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7"/>
            <p:cNvSpPr/>
            <p:nvPr/>
          </p:nvSpPr>
          <p:spPr>
            <a:xfrm>
              <a:off x="4538400" y="692150"/>
              <a:ext cx="7850" cy="19900"/>
            </a:xfrm>
            <a:custGeom>
              <a:rect b="b" l="l" r="r" t="t"/>
              <a:pathLst>
                <a:path extrusionOk="0" h="796" w="314">
                  <a:moveTo>
                    <a:pt x="314" y="1"/>
                  </a:moveTo>
                  <a:cubicBezTo>
                    <a:pt x="147" y="168"/>
                    <a:pt x="42" y="377"/>
                    <a:pt x="0" y="607"/>
                  </a:cubicBezTo>
                  <a:lnTo>
                    <a:pt x="0" y="796"/>
                  </a:lnTo>
                  <a:lnTo>
                    <a:pt x="3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7"/>
            <p:cNvSpPr/>
            <p:nvPr/>
          </p:nvSpPr>
          <p:spPr>
            <a:xfrm>
              <a:off x="5339775" y="806200"/>
              <a:ext cx="11000" cy="11000"/>
            </a:xfrm>
            <a:custGeom>
              <a:rect b="b" l="l" r="r" t="t"/>
              <a:pathLst>
                <a:path extrusionOk="0" h="440" w="440">
                  <a:moveTo>
                    <a:pt x="440" y="0"/>
                  </a:moveTo>
                  <a:lnTo>
                    <a:pt x="440" y="0"/>
                  </a:lnTo>
                  <a:cubicBezTo>
                    <a:pt x="293" y="126"/>
                    <a:pt x="147" y="272"/>
                    <a:pt x="0" y="439"/>
                  </a:cubicBezTo>
                  <a:lnTo>
                    <a:pt x="4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7"/>
            <p:cNvSpPr/>
            <p:nvPr/>
          </p:nvSpPr>
          <p:spPr>
            <a:xfrm>
              <a:off x="5648300" y="1310950"/>
              <a:ext cx="165400" cy="88375"/>
            </a:xfrm>
            <a:custGeom>
              <a:rect b="b" l="l" r="r" t="t"/>
              <a:pathLst>
                <a:path extrusionOk="0" h="3535" w="6616">
                  <a:moveTo>
                    <a:pt x="1951" y="0"/>
                  </a:moveTo>
                  <a:cubicBezTo>
                    <a:pt x="1118" y="0"/>
                    <a:pt x="1" y="1253"/>
                    <a:pt x="1092" y="2282"/>
                  </a:cubicBezTo>
                  <a:cubicBezTo>
                    <a:pt x="1685" y="2856"/>
                    <a:pt x="3346" y="3535"/>
                    <a:pt x="4329" y="3535"/>
                  </a:cubicBezTo>
                  <a:cubicBezTo>
                    <a:pt x="4421" y="3535"/>
                    <a:pt x="4508" y="3529"/>
                    <a:pt x="4586" y="3517"/>
                  </a:cubicBezTo>
                  <a:cubicBezTo>
                    <a:pt x="5925" y="3286"/>
                    <a:pt x="6616" y="1696"/>
                    <a:pt x="5570" y="650"/>
                  </a:cubicBezTo>
                  <a:cubicBezTo>
                    <a:pt x="5026" y="92"/>
                    <a:pt x="4184" y="73"/>
                    <a:pt x="3343" y="73"/>
                  </a:cubicBezTo>
                  <a:cubicBezTo>
                    <a:pt x="3282" y="73"/>
                    <a:pt x="3222" y="74"/>
                    <a:pt x="3162" y="74"/>
                  </a:cubicBezTo>
                  <a:cubicBezTo>
                    <a:pt x="2802" y="74"/>
                    <a:pt x="2446" y="70"/>
                    <a:pt x="2117" y="22"/>
                  </a:cubicBezTo>
                  <a:lnTo>
                    <a:pt x="1992" y="1"/>
                  </a:lnTo>
                  <a:cubicBezTo>
                    <a:pt x="1978" y="1"/>
                    <a:pt x="1965" y="0"/>
                    <a:pt x="19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7"/>
            <p:cNvSpPr/>
            <p:nvPr/>
          </p:nvSpPr>
          <p:spPr>
            <a:xfrm>
              <a:off x="5688150" y="1308350"/>
              <a:ext cx="15700" cy="3700"/>
            </a:xfrm>
            <a:custGeom>
              <a:rect b="b" l="l" r="r" t="t"/>
              <a:pathLst>
                <a:path extrusionOk="0" h="148" w="628">
                  <a:moveTo>
                    <a:pt x="0" y="1"/>
                  </a:moveTo>
                  <a:cubicBezTo>
                    <a:pt x="126" y="43"/>
                    <a:pt x="272" y="84"/>
                    <a:pt x="398" y="105"/>
                  </a:cubicBezTo>
                  <a:cubicBezTo>
                    <a:pt x="418" y="105"/>
                    <a:pt x="439" y="105"/>
                    <a:pt x="459" y="108"/>
                  </a:cubicBezTo>
                  <a:lnTo>
                    <a:pt x="459" y="108"/>
                  </a:lnTo>
                  <a:lnTo>
                    <a:pt x="0" y="1"/>
                  </a:lnTo>
                  <a:close/>
                  <a:moveTo>
                    <a:pt x="459" y="108"/>
                  </a:moveTo>
                  <a:lnTo>
                    <a:pt x="506" y="119"/>
                  </a:lnTo>
                  <a:lnTo>
                    <a:pt x="506" y="119"/>
                  </a:lnTo>
                  <a:cubicBezTo>
                    <a:pt x="490" y="113"/>
                    <a:pt x="475" y="110"/>
                    <a:pt x="459" y="108"/>
                  </a:cubicBezTo>
                  <a:close/>
                  <a:moveTo>
                    <a:pt x="506" y="119"/>
                  </a:moveTo>
                  <a:lnTo>
                    <a:pt x="506" y="119"/>
                  </a:lnTo>
                  <a:cubicBezTo>
                    <a:pt x="512" y="121"/>
                    <a:pt x="518" y="123"/>
                    <a:pt x="523" y="126"/>
                  </a:cubicBezTo>
                  <a:cubicBezTo>
                    <a:pt x="531" y="126"/>
                    <a:pt x="539" y="127"/>
                    <a:pt x="546" y="128"/>
                  </a:cubicBezTo>
                  <a:lnTo>
                    <a:pt x="546" y="128"/>
                  </a:lnTo>
                  <a:lnTo>
                    <a:pt x="506" y="119"/>
                  </a:lnTo>
                  <a:close/>
                  <a:moveTo>
                    <a:pt x="546" y="128"/>
                  </a:moveTo>
                  <a:lnTo>
                    <a:pt x="585" y="137"/>
                  </a:lnTo>
                  <a:lnTo>
                    <a:pt x="585" y="137"/>
                  </a:lnTo>
                  <a:cubicBezTo>
                    <a:pt x="573" y="134"/>
                    <a:pt x="560" y="130"/>
                    <a:pt x="546" y="128"/>
                  </a:cubicBezTo>
                  <a:close/>
                  <a:moveTo>
                    <a:pt x="585" y="137"/>
                  </a:moveTo>
                  <a:cubicBezTo>
                    <a:pt x="603" y="142"/>
                    <a:pt x="618" y="147"/>
                    <a:pt x="628" y="147"/>
                  </a:cubicBezTo>
                  <a:lnTo>
                    <a:pt x="585" y="1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7"/>
            <p:cNvSpPr/>
            <p:nvPr/>
          </p:nvSpPr>
          <p:spPr>
            <a:xfrm>
              <a:off x="4232675" y="1534575"/>
              <a:ext cx="124225" cy="113600"/>
            </a:xfrm>
            <a:custGeom>
              <a:rect b="b" l="l" r="r" t="t"/>
              <a:pathLst>
                <a:path extrusionOk="0" h="4544" w="4969">
                  <a:moveTo>
                    <a:pt x="3628" y="1"/>
                  </a:moveTo>
                  <a:cubicBezTo>
                    <a:pt x="3270" y="1"/>
                    <a:pt x="2864" y="165"/>
                    <a:pt x="2458" y="388"/>
                  </a:cubicBezTo>
                  <a:cubicBezTo>
                    <a:pt x="2060" y="598"/>
                    <a:pt x="1663" y="890"/>
                    <a:pt x="1286" y="1121"/>
                  </a:cubicBezTo>
                  <a:cubicBezTo>
                    <a:pt x="0" y="2558"/>
                    <a:pt x="971" y="4543"/>
                    <a:pt x="2585" y="4543"/>
                  </a:cubicBezTo>
                  <a:cubicBezTo>
                    <a:pt x="2967" y="4543"/>
                    <a:pt x="3385" y="4432"/>
                    <a:pt x="3818" y="4175"/>
                  </a:cubicBezTo>
                  <a:cubicBezTo>
                    <a:pt x="4759" y="3611"/>
                    <a:pt x="4969" y="1623"/>
                    <a:pt x="4550" y="681"/>
                  </a:cubicBezTo>
                  <a:cubicBezTo>
                    <a:pt x="4335" y="186"/>
                    <a:pt x="4008" y="1"/>
                    <a:pt x="36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7"/>
            <p:cNvSpPr/>
            <p:nvPr/>
          </p:nvSpPr>
          <p:spPr>
            <a:xfrm>
              <a:off x="4535775" y="613475"/>
              <a:ext cx="176725" cy="148350"/>
            </a:xfrm>
            <a:custGeom>
              <a:rect b="b" l="l" r="r" t="t"/>
              <a:pathLst>
                <a:path extrusionOk="0" h="5934" w="7069">
                  <a:moveTo>
                    <a:pt x="3044" y="0"/>
                  </a:moveTo>
                  <a:cubicBezTo>
                    <a:pt x="1120" y="0"/>
                    <a:pt x="166" y="2101"/>
                    <a:pt x="126" y="3754"/>
                  </a:cubicBezTo>
                  <a:cubicBezTo>
                    <a:pt x="1" y="4361"/>
                    <a:pt x="189" y="5010"/>
                    <a:pt x="628" y="5470"/>
                  </a:cubicBezTo>
                  <a:cubicBezTo>
                    <a:pt x="1000" y="5842"/>
                    <a:pt x="1350" y="5933"/>
                    <a:pt x="1722" y="5933"/>
                  </a:cubicBezTo>
                  <a:cubicBezTo>
                    <a:pt x="2083" y="5933"/>
                    <a:pt x="2466" y="5847"/>
                    <a:pt x="2909" y="5847"/>
                  </a:cubicBezTo>
                  <a:cubicBezTo>
                    <a:pt x="3341" y="5852"/>
                    <a:pt x="3816" y="5880"/>
                    <a:pt x="4283" y="5880"/>
                  </a:cubicBezTo>
                  <a:cubicBezTo>
                    <a:pt x="5715" y="5880"/>
                    <a:pt x="7069" y="5617"/>
                    <a:pt x="6863" y="3629"/>
                  </a:cubicBezTo>
                  <a:cubicBezTo>
                    <a:pt x="6675" y="1850"/>
                    <a:pt x="4938" y="135"/>
                    <a:pt x="3265" y="9"/>
                  </a:cubicBezTo>
                  <a:cubicBezTo>
                    <a:pt x="3190" y="3"/>
                    <a:pt x="3116" y="0"/>
                    <a:pt x="30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7"/>
            <p:cNvSpPr/>
            <p:nvPr/>
          </p:nvSpPr>
          <p:spPr>
            <a:xfrm>
              <a:off x="4263775" y="1543225"/>
              <a:ext cx="34025" cy="19900"/>
            </a:xfrm>
            <a:custGeom>
              <a:rect b="b" l="l" r="r" t="t"/>
              <a:pathLst>
                <a:path extrusionOk="0" h="796" w="1361">
                  <a:moveTo>
                    <a:pt x="1109" y="0"/>
                  </a:moveTo>
                  <a:cubicBezTo>
                    <a:pt x="691" y="189"/>
                    <a:pt x="335" y="440"/>
                    <a:pt x="42" y="775"/>
                  </a:cubicBezTo>
                  <a:lnTo>
                    <a:pt x="0" y="796"/>
                  </a:lnTo>
                  <a:lnTo>
                    <a:pt x="1109" y="335"/>
                  </a:lnTo>
                  <a:cubicBezTo>
                    <a:pt x="1088" y="168"/>
                    <a:pt x="1360" y="105"/>
                    <a:pt x="1214" y="42"/>
                  </a:cubicBezTo>
                  <a:cubicBezTo>
                    <a:pt x="1172" y="21"/>
                    <a:pt x="1130" y="0"/>
                    <a:pt x="11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7"/>
            <p:cNvSpPr/>
            <p:nvPr/>
          </p:nvSpPr>
          <p:spPr>
            <a:xfrm>
              <a:off x="4314500" y="1142025"/>
              <a:ext cx="309700" cy="84225"/>
            </a:xfrm>
            <a:custGeom>
              <a:rect b="b" l="l" r="r" t="t"/>
              <a:pathLst>
                <a:path extrusionOk="0" h="3369" w="12388">
                  <a:moveTo>
                    <a:pt x="12388" y="0"/>
                  </a:moveTo>
                  <a:lnTo>
                    <a:pt x="12388" y="0"/>
                  </a:lnTo>
                  <a:cubicBezTo>
                    <a:pt x="12241" y="167"/>
                    <a:pt x="12074" y="293"/>
                    <a:pt x="11906" y="439"/>
                  </a:cubicBezTo>
                  <a:cubicBezTo>
                    <a:pt x="11718" y="586"/>
                    <a:pt x="11530" y="732"/>
                    <a:pt x="11321" y="858"/>
                  </a:cubicBezTo>
                  <a:cubicBezTo>
                    <a:pt x="11195" y="942"/>
                    <a:pt x="11090" y="1004"/>
                    <a:pt x="10944" y="1067"/>
                  </a:cubicBezTo>
                  <a:cubicBezTo>
                    <a:pt x="10797" y="1151"/>
                    <a:pt x="10651" y="1214"/>
                    <a:pt x="10484" y="1276"/>
                  </a:cubicBezTo>
                  <a:cubicBezTo>
                    <a:pt x="10337" y="1339"/>
                    <a:pt x="10170" y="1402"/>
                    <a:pt x="10002" y="1444"/>
                  </a:cubicBezTo>
                  <a:cubicBezTo>
                    <a:pt x="9919" y="1465"/>
                    <a:pt x="9835" y="1507"/>
                    <a:pt x="9730" y="1507"/>
                  </a:cubicBezTo>
                  <a:lnTo>
                    <a:pt x="9458" y="1569"/>
                  </a:lnTo>
                  <a:cubicBezTo>
                    <a:pt x="9270" y="1590"/>
                    <a:pt x="9082" y="1611"/>
                    <a:pt x="8872" y="1611"/>
                  </a:cubicBezTo>
                  <a:cubicBezTo>
                    <a:pt x="8778" y="1622"/>
                    <a:pt x="8679" y="1627"/>
                    <a:pt x="8577" y="1627"/>
                  </a:cubicBezTo>
                  <a:cubicBezTo>
                    <a:pt x="8475" y="1627"/>
                    <a:pt x="8370" y="1622"/>
                    <a:pt x="8266" y="1611"/>
                  </a:cubicBezTo>
                  <a:cubicBezTo>
                    <a:pt x="8077" y="1569"/>
                    <a:pt x="7868" y="1548"/>
                    <a:pt x="7659" y="1507"/>
                  </a:cubicBezTo>
                  <a:lnTo>
                    <a:pt x="7010" y="1360"/>
                  </a:lnTo>
                  <a:cubicBezTo>
                    <a:pt x="6801" y="1297"/>
                    <a:pt x="6550" y="1235"/>
                    <a:pt x="6299" y="1193"/>
                  </a:cubicBezTo>
                  <a:cubicBezTo>
                    <a:pt x="6069" y="1130"/>
                    <a:pt x="5839" y="1109"/>
                    <a:pt x="5587" y="1067"/>
                  </a:cubicBezTo>
                  <a:cubicBezTo>
                    <a:pt x="5127" y="1004"/>
                    <a:pt x="4646" y="983"/>
                    <a:pt x="4165" y="962"/>
                  </a:cubicBezTo>
                  <a:cubicBezTo>
                    <a:pt x="3704" y="962"/>
                    <a:pt x="3244" y="962"/>
                    <a:pt x="2784" y="1004"/>
                  </a:cubicBezTo>
                  <a:cubicBezTo>
                    <a:pt x="2344" y="1046"/>
                    <a:pt x="1926" y="1109"/>
                    <a:pt x="1486" y="1214"/>
                  </a:cubicBezTo>
                  <a:cubicBezTo>
                    <a:pt x="1089" y="1297"/>
                    <a:pt x="712" y="1465"/>
                    <a:pt x="357" y="1674"/>
                  </a:cubicBezTo>
                  <a:cubicBezTo>
                    <a:pt x="168" y="1779"/>
                    <a:pt x="43" y="1988"/>
                    <a:pt x="1" y="2197"/>
                  </a:cubicBezTo>
                  <a:cubicBezTo>
                    <a:pt x="1" y="2260"/>
                    <a:pt x="1" y="2323"/>
                    <a:pt x="1" y="2364"/>
                  </a:cubicBezTo>
                  <a:cubicBezTo>
                    <a:pt x="1" y="2427"/>
                    <a:pt x="22" y="2469"/>
                    <a:pt x="43" y="2511"/>
                  </a:cubicBezTo>
                  <a:cubicBezTo>
                    <a:pt x="85" y="2595"/>
                    <a:pt x="147" y="2657"/>
                    <a:pt x="210" y="2720"/>
                  </a:cubicBezTo>
                  <a:cubicBezTo>
                    <a:pt x="398" y="2908"/>
                    <a:pt x="629" y="3034"/>
                    <a:pt x="859" y="3139"/>
                  </a:cubicBezTo>
                  <a:cubicBezTo>
                    <a:pt x="1005" y="3201"/>
                    <a:pt x="1173" y="3264"/>
                    <a:pt x="1319" y="3306"/>
                  </a:cubicBezTo>
                  <a:lnTo>
                    <a:pt x="1465" y="3369"/>
                  </a:lnTo>
                  <a:lnTo>
                    <a:pt x="1340" y="3285"/>
                  </a:lnTo>
                  <a:cubicBezTo>
                    <a:pt x="1235" y="3222"/>
                    <a:pt x="1110" y="3139"/>
                    <a:pt x="942" y="3013"/>
                  </a:cubicBezTo>
                  <a:cubicBezTo>
                    <a:pt x="733" y="2887"/>
                    <a:pt x="566" y="2720"/>
                    <a:pt x="419" y="2553"/>
                  </a:cubicBezTo>
                  <a:cubicBezTo>
                    <a:pt x="336" y="2448"/>
                    <a:pt x="294" y="2323"/>
                    <a:pt x="315" y="2260"/>
                  </a:cubicBezTo>
                  <a:cubicBezTo>
                    <a:pt x="377" y="2134"/>
                    <a:pt x="461" y="2071"/>
                    <a:pt x="587" y="2009"/>
                  </a:cubicBezTo>
                  <a:cubicBezTo>
                    <a:pt x="901" y="1883"/>
                    <a:pt x="1235" y="1779"/>
                    <a:pt x="1591" y="1737"/>
                  </a:cubicBezTo>
                  <a:cubicBezTo>
                    <a:pt x="2010" y="1674"/>
                    <a:pt x="2407" y="1653"/>
                    <a:pt x="2826" y="1632"/>
                  </a:cubicBezTo>
                  <a:cubicBezTo>
                    <a:pt x="3035" y="1622"/>
                    <a:pt x="3249" y="1616"/>
                    <a:pt x="3469" y="1616"/>
                  </a:cubicBezTo>
                  <a:cubicBezTo>
                    <a:pt x="3689" y="1616"/>
                    <a:pt x="3914" y="1622"/>
                    <a:pt x="4144" y="1632"/>
                  </a:cubicBezTo>
                  <a:cubicBezTo>
                    <a:pt x="4583" y="1653"/>
                    <a:pt x="5043" y="1695"/>
                    <a:pt x="5504" y="1758"/>
                  </a:cubicBezTo>
                  <a:cubicBezTo>
                    <a:pt x="5734" y="1779"/>
                    <a:pt x="5943" y="1820"/>
                    <a:pt x="6173" y="1862"/>
                  </a:cubicBezTo>
                  <a:cubicBezTo>
                    <a:pt x="6403" y="1904"/>
                    <a:pt x="6613" y="1946"/>
                    <a:pt x="6822" y="2009"/>
                  </a:cubicBezTo>
                  <a:cubicBezTo>
                    <a:pt x="7052" y="2051"/>
                    <a:pt x="7282" y="2113"/>
                    <a:pt x="7533" y="2155"/>
                  </a:cubicBezTo>
                  <a:cubicBezTo>
                    <a:pt x="7721" y="2189"/>
                    <a:pt x="7909" y="2223"/>
                    <a:pt x="8097" y="2223"/>
                  </a:cubicBezTo>
                  <a:cubicBezTo>
                    <a:pt x="8139" y="2223"/>
                    <a:pt x="8182" y="2222"/>
                    <a:pt x="8224" y="2218"/>
                  </a:cubicBezTo>
                  <a:cubicBezTo>
                    <a:pt x="8454" y="2218"/>
                    <a:pt x="8684" y="2218"/>
                    <a:pt x="8914" y="2197"/>
                  </a:cubicBezTo>
                  <a:cubicBezTo>
                    <a:pt x="9144" y="2176"/>
                    <a:pt x="9354" y="2134"/>
                    <a:pt x="9563" y="2092"/>
                  </a:cubicBezTo>
                  <a:lnTo>
                    <a:pt x="9856" y="2009"/>
                  </a:lnTo>
                  <a:cubicBezTo>
                    <a:pt x="9960" y="1967"/>
                    <a:pt x="10065" y="1925"/>
                    <a:pt x="10149" y="1904"/>
                  </a:cubicBezTo>
                  <a:cubicBezTo>
                    <a:pt x="10337" y="1820"/>
                    <a:pt x="10504" y="1737"/>
                    <a:pt x="10672" y="1653"/>
                  </a:cubicBezTo>
                  <a:cubicBezTo>
                    <a:pt x="10839" y="1569"/>
                    <a:pt x="10986" y="1486"/>
                    <a:pt x="11111" y="1381"/>
                  </a:cubicBezTo>
                  <a:cubicBezTo>
                    <a:pt x="11258" y="1276"/>
                    <a:pt x="11383" y="1172"/>
                    <a:pt x="11488" y="1088"/>
                  </a:cubicBezTo>
                  <a:cubicBezTo>
                    <a:pt x="11676" y="921"/>
                    <a:pt x="11844" y="732"/>
                    <a:pt x="12011" y="544"/>
                  </a:cubicBezTo>
                  <a:cubicBezTo>
                    <a:pt x="12116" y="418"/>
                    <a:pt x="12199" y="293"/>
                    <a:pt x="12304" y="146"/>
                  </a:cubicBezTo>
                  <a:cubicBezTo>
                    <a:pt x="12346" y="63"/>
                    <a:pt x="12388" y="0"/>
                    <a:pt x="12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7"/>
            <p:cNvSpPr/>
            <p:nvPr/>
          </p:nvSpPr>
          <p:spPr>
            <a:xfrm>
              <a:off x="4454175" y="1043675"/>
              <a:ext cx="84250" cy="28650"/>
            </a:xfrm>
            <a:custGeom>
              <a:rect b="b" l="l" r="r" t="t"/>
              <a:pathLst>
                <a:path extrusionOk="0" h="1146" w="3370">
                  <a:moveTo>
                    <a:pt x="84" y="0"/>
                  </a:moveTo>
                  <a:cubicBezTo>
                    <a:pt x="63" y="21"/>
                    <a:pt x="63" y="21"/>
                    <a:pt x="63" y="42"/>
                  </a:cubicBezTo>
                  <a:cubicBezTo>
                    <a:pt x="42" y="84"/>
                    <a:pt x="21" y="126"/>
                    <a:pt x="0" y="189"/>
                  </a:cubicBezTo>
                  <a:cubicBezTo>
                    <a:pt x="0" y="251"/>
                    <a:pt x="0" y="335"/>
                    <a:pt x="0" y="398"/>
                  </a:cubicBezTo>
                  <a:cubicBezTo>
                    <a:pt x="21" y="503"/>
                    <a:pt x="63" y="607"/>
                    <a:pt x="147" y="691"/>
                  </a:cubicBezTo>
                  <a:cubicBezTo>
                    <a:pt x="168" y="733"/>
                    <a:pt x="210" y="775"/>
                    <a:pt x="272" y="816"/>
                  </a:cubicBezTo>
                  <a:cubicBezTo>
                    <a:pt x="314" y="858"/>
                    <a:pt x="356" y="900"/>
                    <a:pt x="419" y="942"/>
                  </a:cubicBezTo>
                  <a:cubicBezTo>
                    <a:pt x="524" y="1005"/>
                    <a:pt x="649" y="1047"/>
                    <a:pt x="775" y="1067"/>
                  </a:cubicBezTo>
                  <a:lnTo>
                    <a:pt x="963" y="1130"/>
                  </a:lnTo>
                  <a:lnTo>
                    <a:pt x="1151" y="1130"/>
                  </a:lnTo>
                  <a:cubicBezTo>
                    <a:pt x="1214" y="1141"/>
                    <a:pt x="1282" y="1146"/>
                    <a:pt x="1350" y="1146"/>
                  </a:cubicBezTo>
                  <a:cubicBezTo>
                    <a:pt x="1418" y="1146"/>
                    <a:pt x="1486" y="1141"/>
                    <a:pt x="1549" y="1130"/>
                  </a:cubicBezTo>
                  <a:cubicBezTo>
                    <a:pt x="1674" y="1130"/>
                    <a:pt x="1800" y="1109"/>
                    <a:pt x="1925" y="1088"/>
                  </a:cubicBezTo>
                  <a:cubicBezTo>
                    <a:pt x="2030" y="1067"/>
                    <a:pt x="2156" y="1047"/>
                    <a:pt x="2260" y="1005"/>
                  </a:cubicBezTo>
                  <a:cubicBezTo>
                    <a:pt x="2469" y="942"/>
                    <a:pt x="2658" y="858"/>
                    <a:pt x="2846" y="775"/>
                  </a:cubicBezTo>
                  <a:cubicBezTo>
                    <a:pt x="2993" y="691"/>
                    <a:pt x="3118" y="607"/>
                    <a:pt x="3244" y="523"/>
                  </a:cubicBezTo>
                  <a:cubicBezTo>
                    <a:pt x="3285" y="482"/>
                    <a:pt x="3327" y="461"/>
                    <a:pt x="3369" y="419"/>
                  </a:cubicBezTo>
                  <a:cubicBezTo>
                    <a:pt x="3369" y="419"/>
                    <a:pt x="3306" y="398"/>
                    <a:pt x="3202" y="398"/>
                  </a:cubicBezTo>
                  <a:cubicBezTo>
                    <a:pt x="3055" y="377"/>
                    <a:pt x="2909" y="377"/>
                    <a:pt x="2762" y="377"/>
                  </a:cubicBezTo>
                  <a:lnTo>
                    <a:pt x="2469" y="377"/>
                  </a:lnTo>
                  <a:cubicBezTo>
                    <a:pt x="2365" y="377"/>
                    <a:pt x="2260" y="398"/>
                    <a:pt x="2156" y="398"/>
                  </a:cubicBezTo>
                  <a:cubicBezTo>
                    <a:pt x="1946" y="398"/>
                    <a:pt x="1716" y="440"/>
                    <a:pt x="1507" y="440"/>
                  </a:cubicBezTo>
                  <a:cubicBezTo>
                    <a:pt x="1381" y="461"/>
                    <a:pt x="1277" y="461"/>
                    <a:pt x="1172" y="461"/>
                  </a:cubicBezTo>
                  <a:lnTo>
                    <a:pt x="879" y="461"/>
                  </a:lnTo>
                  <a:cubicBezTo>
                    <a:pt x="796" y="440"/>
                    <a:pt x="712" y="440"/>
                    <a:pt x="628" y="440"/>
                  </a:cubicBezTo>
                  <a:cubicBezTo>
                    <a:pt x="544" y="419"/>
                    <a:pt x="482" y="398"/>
                    <a:pt x="419" y="377"/>
                  </a:cubicBezTo>
                  <a:cubicBezTo>
                    <a:pt x="356" y="356"/>
                    <a:pt x="293" y="314"/>
                    <a:pt x="252" y="272"/>
                  </a:cubicBezTo>
                  <a:cubicBezTo>
                    <a:pt x="210" y="251"/>
                    <a:pt x="168" y="189"/>
                    <a:pt x="147" y="147"/>
                  </a:cubicBezTo>
                  <a:cubicBezTo>
                    <a:pt x="126" y="105"/>
                    <a:pt x="105" y="42"/>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7"/>
            <p:cNvSpPr/>
            <p:nvPr/>
          </p:nvSpPr>
          <p:spPr>
            <a:xfrm>
              <a:off x="4070000" y="753725"/>
              <a:ext cx="1835250" cy="849575"/>
            </a:xfrm>
            <a:custGeom>
              <a:rect b="b" l="l" r="r" t="t"/>
              <a:pathLst>
                <a:path extrusionOk="0" h="33983" w="73410">
                  <a:moveTo>
                    <a:pt x="16797" y="0"/>
                  </a:moveTo>
                  <a:cubicBezTo>
                    <a:pt x="16638" y="0"/>
                    <a:pt x="16462" y="28"/>
                    <a:pt x="16267" y="90"/>
                  </a:cubicBezTo>
                  <a:cubicBezTo>
                    <a:pt x="14949" y="509"/>
                    <a:pt x="13924" y="2371"/>
                    <a:pt x="14070" y="3689"/>
                  </a:cubicBezTo>
                  <a:cubicBezTo>
                    <a:pt x="14277" y="5370"/>
                    <a:pt x="15041" y="5826"/>
                    <a:pt x="16020" y="5826"/>
                  </a:cubicBezTo>
                  <a:cubicBezTo>
                    <a:pt x="17177" y="5826"/>
                    <a:pt x="18634" y="5190"/>
                    <a:pt x="19825" y="5190"/>
                  </a:cubicBezTo>
                  <a:cubicBezTo>
                    <a:pt x="20173" y="5190"/>
                    <a:pt x="20498" y="5244"/>
                    <a:pt x="20787" y="5384"/>
                  </a:cubicBezTo>
                  <a:cubicBezTo>
                    <a:pt x="22356" y="6137"/>
                    <a:pt x="23590" y="9966"/>
                    <a:pt x="21582" y="10845"/>
                  </a:cubicBezTo>
                  <a:cubicBezTo>
                    <a:pt x="21387" y="10931"/>
                    <a:pt x="21197" y="10968"/>
                    <a:pt x="21010" y="10968"/>
                  </a:cubicBezTo>
                  <a:cubicBezTo>
                    <a:pt x="19634" y="10968"/>
                    <a:pt x="18416" y="8932"/>
                    <a:pt x="16700" y="8932"/>
                  </a:cubicBezTo>
                  <a:cubicBezTo>
                    <a:pt x="16367" y="8932"/>
                    <a:pt x="16015" y="9009"/>
                    <a:pt x="15639" y="9192"/>
                  </a:cubicBezTo>
                  <a:cubicBezTo>
                    <a:pt x="13143" y="10394"/>
                    <a:pt x="14340" y="13198"/>
                    <a:pt x="16558" y="13198"/>
                  </a:cubicBezTo>
                  <a:cubicBezTo>
                    <a:pt x="16850" y="13198"/>
                    <a:pt x="17160" y="13149"/>
                    <a:pt x="17481" y="13042"/>
                  </a:cubicBezTo>
                  <a:cubicBezTo>
                    <a:pt x="18316" y="12752"/>
                    <a:pt x="19013" y="11989"/>
                    <a:pt x="19945" y="11989"/>
                  </a:cubicBezTo>
                  <a:cubicBezTo>
                    <a:pt x="20156" y="11989"/>
                    <a:pt x="20380" y="12029"/>
                    <a:pt x="20619" y="12121"/>
                  </a:cubicBezTo>
                  <a:cubicBezTo>
                    <a:pt x="21331" y="12393"/>
                    <a:pt x="21812" y="13063"/>
                    <a:pt x="21875" y="13816"/>
                  </a:cubicBezTo>
                  <a:cubicBezTo>
                    <a:pt x="21917" y="13879"/>
                    <a:pt x="21958" y="13942"/>
                    <a:pt x="21979" y="14005"/>
                  </a:cubicBezTo>
                  <a:cubicBezTo>
                    <a:pt x="22544" y="14758"/>
                    <a:pt x="21038" y="16013"/>
                    <a:pt x="20305" y="16222"/>
                  </a:cubicBezTo>
                  <a:cubicBezTo>
                    <a:pt x="19918" y="16324"/>
                    <a:pt x="19460" y="16361"/>
                    <a:pt x="18969" y="16361"/>
                  </a:cubicBezTo>
                  <a:cubicBezTo>
                    <a:pt x="17630" y="16361"/>
                    <a:pt x="16047" y="16080"/>
                    <a:pt x="14991" y="16034"/>
                  </a:cubicBezTo>
                  <a:cubicBezTo>
                    <a:pt x="13928" y="15984"/>
                    <a:pt x="12954" y="15767"/>
                    <a:pt x="12037" y="15767"/>
                  </a:cubicBezTo>
                  <a:cubicBezTo>
                    <a:pt x="11058" y="15767"/>
                    <a:pt x="10144" y="16014"/>
                    <a:pt x="9258" y="16976"/>
                  </a:cubicBezTo>
                  <a:cubicBezTo>
                    <a:pt x="8860" y="17415"/>
                    <a:pt x="8358" y="17729"/>
                    <a:pt x="8379" y="18419"/>
                  </a:cubicBezTo>
                  <a:cubicBezTo>
                    <a:pt x="8400" y="19759"/>
                    <a:pt x="9467" y="19173"/>
                    <a:pt x="9948" y="19654"/>
                  </a:cubicBezTo>
                  <a:cubicBezTo>
                    <a:pt x="11371" y="21119"/>
                    <a:pt x="9572" y="21181"/>
                    <a:pt x="8525" y="22018"/>
                  </a:cubicBezTo>
                  <a:cubicBezTo>
                    <a:pt x="8086" y="22374"/>
                    <a:pt x="7542" y="22772"/>
                    <a:pt x="7584" y="23420"/>
                  </a:cubicBezTo>
                  <a:cubicBezTo>
                    <a:pt x="7668" y="24634"/>
                    <a:pt x="8525" y="24069"/>
                    <a:pt x="8965" y="24571"/>
                  </a:cubicBezTo>
                  <a:cubicBezTo>
                    <a:pt x="11245" y="27124"/>
                    <a:pt x="4675" y="26057"/>
                    <a:pt x="3315" y="26768"/>
                  </a:cubicBezTo>
                  <a:cubicBezTo>
                    <a:pt x="0" y="28458"/>
                    <a:pt x="1228" y="33167"/>
                    <a:pt x="3704" y="33167"/>
                  </a:cubicBezTo>
                  <a:cubicBezTo>
                    <a:pt x="4447" y="33167"/>
                    <a:pt x="5303" y="32743"/>
                    <a:pt x="6182" y="31685"/>
                  </a:cubicBezTo>
                  <a:cubicBezTo>
                    <a:pt x="7291" y="30388"/>
                    <a:pt x="7940" y="28588"/>
                    <a:pt x="9362" y="27542"/>
                  </a:cubicBezTo>
                  <a:cubicBezTo>
                    <a:pt x="9887" y="27153"/>
                    <a:pt x="10267" y="27014"/>
                    <a:pt x="10572" y="27014"/>
                  </a:cubicBezTo>
                  <a:cubicBezTo>
                    <a:pt x="11338" y="27014"/>
                    <a:pt x="11627" y="27893"/>
                    <a:pt x="12520" y="27893"/>
                  </a:cubicBezTo>
                  <a:cubicBezTo>
                    <a:pt x="12647" y="27893"/>
                    <a:pt x="12786" y="27876"/>
                    <a:pt x="12940" y="27835"/>
                  </a:cubicBezTo>
                  <a:cubicBezTo>
                    <a:pt x="13738" y="27614"/>
                    <a:pt x="14647" y="25547"/>
                    <a:pt x="15676" y="25547"/>
                  </a:cubicBezTo>
                  <a:cubicBezTo>
                    <a:pt x="15915" y="25547"/>
                    <a:pt x="16161" y="25659"/>
                    <a:pt x="16414" y="25931"/>
                  </a:cubicBezTo>
                  <a:cubicBezTo>
                    <a:pt x="17857" y="27479"/>
                    <a:pt x="12857" y="29760"/>
                    <a:pt x="12564" y="31350"/>
                  </a:cubicBezTo>
                  <a:cubicBezTo>
                    <a:pt x="12304" y="32826"/>
                    <a:pt x="13364" y="33748"/>
                    <a:pt x="14623" y="33748"/>
                  </a:cubicBezTo>
                  <a:cubicBezTo>
                    <a:pt x="14989" y="33748"/>
                    <a:pt x="15372" y="33670"/>
                    <a:pt x="15744" y="33505"/>
                  </a:cubicBezTo>
                  <a:cubicBezTo>
                    <a:pt x="17648" y="32689"/>
                    <a:pt x="16853" y="30974"/>
                    <a:pt x="17983" y="29697"/>
                  </a:cubicBezTo>
                  <a:cubicBezTo>
                    <a:pt x="18386" y="29250"/>
                    <a:pt x="18715" y="29072"/>
                    <a:pt x="18991" y="29072"/>
                  </a:cubicBezTo>
                  <a:cubicBezTo>
                    <a:pt x="19631" y="29072"/>
                    <a:pt x="19984" y="30031"/>
                    <a:pt x="20305" y="30806"/>
                  </a:cubicBezTo>
                  <a:cubicBezTo>
                    <a:pt x="20598" y="31497"/>
                    <a:pt x="19866" y="31748"/>
                    <a:pt x="20975" y="32020"/>
                  </a:cubicBezTo>
                  <a:cubicBezTo>
                    <a:pt x="21095" y="32051"/>
                    <a:pt x="21206" y="32065"/>
                    <a:pt x="21310" y="32065"/>
                  </a:cubicBezTo>
                  <a:cubicBezTo>
                    <a:pt x="21915" y="32065"/>
                    <a:pt x="22280" y="31590"/>
                    <a:pt x="22691" y="31162"/>
                  </a:cubicBezTo>
                  <a:cubicBezTo>
                    <a:pt x="23842" y="29927"/>
                    <a:pt x="24176" y="28798"/>
                    <a:pt x="25934" y="28254"/>
                  </a:cubicBezTo>
                  <a:cubicBezTo>
                    <a:pt x="26178" y="28177"/>
                    <a:pt x="26420" y="28156"/>
                    <a:pt x="26656" y="28156"/>
                  </a:cubicBezTo>
                  <a:cubicBezTo>
                    <a:pt x="26940" y="28156"/>
                    <a:pt x="27216" y="28186"/>
                    <a:pt x="27478" y="28186"/>
                  </a:cubicBezTo>
                  <a:cubicBezTo>
                    <a:pt x="27653" y="28186"/>
                    <a:pt x="27823" y="28173"/>
                    <a:pt x="27984" y="28128"/>
                  </a:cubicBezTo>
                  <a:cubicBezTo>
                    <a:pt x="28905" y="27898"/>
                    <a:pt x="29010" y="27396"/>
                    <a:pt x="29700" y="26873"/>
                  </a:cubicBezTo>
                  <a:cubicBezTo>
                    <a:pt x="30293" y="26435"/>
                    <a:pt x="31200" y="25960"/>
                    <a:pt x="32055" y="25960"/>
                  </a:cubicBezTo>
                  <a:cubicBezTo>
                    <a:pt x="32467" y="25960"/>
                    <a:pt x="32868" y="26070"/>
                    <a:pt x="33215" y="26350"/>
                  </a:cubicBezTo>
                  <a:cubicBezTo>
                    <a:pt x="34659" y="27542"/>
                    <a:pt x="32922" y="29070"/>
                    <a:pt x="32274" y="30179"/>
                  </a:cubicBezTo>
                  <a:cubicBezTo>
                    <a:pt x="31088" y="32192"/>
                    <a:pt x="31978" y="33183"/>
                    <a:pt x="33181" y="33183"/>
                  </a:cubicBezTo>
                  <a:cubicBezTo>
                    <a:pt x="34228" y="33183"/>
                    <a:pt x="35512" y="32433"/>
                    <a:pt x="35873" y="30953"/>
                  </a:cubicBezTo>
                  <a:cubicBezTo>
                    <a:pt x="36056" y="30200"/>
                    <a:pt x="35112" y="27808"/>
                    <a:pt x="36365" y="27808"/>
                  </a:cubicBezTo>
                  <a:cubicBezTo>
                    <a:pt x="36401" y="27808"/>
                    <a:pt x="36439" y="27810"/>
                    <a:pt x="36479" y="27814"/>
                  </a:cubicBezTo>
                  <a:cubicBezTo>
                    <a:pt x="37839" y="27961"/>
                    <a:pt x="37526" y="30367"/>
                    <a:pt x="37295" y="31120"/>
                  </a:cubicBezTo>
                  <a:cubicBezTo>
                    <a:pt x="36982" y="32083"/>
                    <a:pt x="35663" y="33589"/>
                    <a:pt x="37254" y="33945"/>
                  </a:cubicBezTo>
                  <a:cubicBezTo>
                    <a:pt x="37362" y="33971"/>
                    <a:pt x="37463" y="33983"/>
                    <a:pt x="37557" y="33983"/>
                  </a:cubicBezTo>
                  <a:cubicBezTo>
                    <a:pt x="38684" y="33983"/>
                    <a:pt x="38855" y="32247"/>
                    <a:pt x="38990" y="31455"/>
                  </a:cubicBezTo>
                  <a:cubicBezTo>
                    <a:pt x="39158" y="30199"/>
                    <a:pt x="39325" y="28923"/>
                    <a:pt x="38655" y="27835"/>
                  </a:cubicBezTo>
                  <a:cubicBezTo>
                    <a:pt x="38111" y="26956"/>
                    <a:pt x="36542" y="26036"/>
                    <a:pt x="38823" y="25659"/>
                  </a:cubicBezTo>
                  <a:cubicBezTo>
                    <a:pt x="39006" y="25629"/>
                    <a:pt x="39171" y="25615"/>
                    <a:pt x="39321" y="25615"/>
                  </a:cubicBezTo>
                  <a:cubicBezTo>
                    <a:pt x="40731" y="25615"/>
                    <a:pt x="40784" y="26866"/>
                    <a:pt x="41522" y="27793"/>
                  </a:cubicBezTo>
                  <a:cubicBezTo>
                    <a:pt x="42359" y="28881"/>
                    <a:pt x="43614" y="29195"/>
                    <a:pt x="44933" y="29237"/>
                  </a:cubicBezTo>
                  <a:cubicBezTo>
                    <a:pt x="45051" y="29239"/>
                    <a:pt x="45170" y="29240"/>
                    <a:pt x="45288" y="29240"/>
                  </a:cubicBezTo>
                  <a:cubicBezTo>
                    <a:pt x="46592" y="29240"/>
                    <a:pt x="47895" y="29134"/>
                    <a:pt x="49180" y="28923"/>
                  </a:cubicBezTo>
                  <a:cubicBezTo>
                    <a:pt x="51168" y="28630"/>
                    <a:pt x="50142" y="28191"/>
                    <a:pt x="51168" y="26894"/>
                  </a:cubicBezTo>
                  <a:cubicBezTo>
                    <a:pt x="51505" y="26466"/>
                    <a:pt x="51960" y="26310"/>
                    <a:pt x="52489" y="26310"/>
                  </a:cubicBezTo>
                  <a:cubicBezTo>
                    <a:pt x="53899" y="26310"/>
                    <a:pt x="55836" y="27415"/>
                    <a:pt x="57472" y="27415"/>
                  </a:cubicBezTo>
                  <a:cubicBezTo>
                    <a:pt x="58194" y="27415"/>
                    <a:pt x="58857" y="27200"/>
                    <a:pt x="59391" y="26580"/>
                  </a:cubicBezTo>
                  <a:cubicBezTo>
                    <a:pt x="60646" y="25094"/>
                    <a:pt x="58889" y="24885"/>
                    <a:pt x="58407" y="24257"/>
                  </a:cubicBezTo>
                  <a:cubicBezTo>
                    <a:pt x="57424" y="23023"/>
                    <a:pt x="58449" y="22688"/>
                    <a:pt x="59998" y="22646"/>
                  </a:cubicBezTo>
                  <a:cubicBezTo>
                    <a:pt x="60031" y="22645"/>
                    <a:pt x="60066" y="22645"/>
                    <a:pt x="60100" y="22645"/>
                  </a:cubicBezTo>
                  <a:cubicBezTo>
                    <a:pt x="60413" y="22645"/>
                    <a:pt x="60752" y="22666"/>
                    <a:pt x="61078" y="22666"/>
                  </a:cubicBezTo>
                  <a:cubicBezTo>
                    <a:pt x="62032" y="22666"/>
                    <a:pt x="62876" y="22486"/>
                    <a:pt x="62634" y="21077"/>
                  </a:cubicBezTo>
                  <a:cubicBezTo>
                    <a:pt x="62455" y="20052"/>
                    <a:pt x="61543" y="19651"/>
                    <a:pt x="60570" y="19651"/>
                  </a:cubicBezTo>
                  <a:cubicBezTo>
                    <a:pt x="59836" y="19651"/>
                    <a:pt x="59067" y="19880"/>
                    <a:pt x="58554" y="20240"/>
                  </a:cubicBezTo>
                  <a:cubicBezTo>
                    <a:pt x="57485" y="20963"/>
                    <a:pt x="57011" y="21751"/>
                    <a:pt x="55902" y="21751"/>
                  </a:cubicBezTo>
                  <a:cubicBezTo>
                    <a:pt x="55600" y="21751"/>
                    <a:pt x="55251" y="21693"/>
                    <a:pt x="54829" y="21558"/>
                  </a:cubicBezTo>
                  <a:cubicBezTo>
                    <a:pt x="53407" y="21098"/>
                    <a:pt x="53072" y="19947"/>
                    <a:pt x="54390" y="18901"/>
                  </a:cubicBezTo>
                  <a:cubicBezTo>
                    <a:pt x="54578" y="18756"/>
                    <a:pt x="55091" y="18723"/>
                    <a:pt x="55745" y="18723"/>
                  </a:cubicBezTo>
                  <a:cubicBezTo>
                    <a:pt x="56310" y="18723"/>
                    <a:pt x="56980" y="18748"/>
                    <a:pt x="57638" y="18748"/>
                  </a:cubicBezTo>
                  <a:cubicBezTo>
                    <a:pt x="59523" y="18748"/>
                    <a:pt x="61305" y="18542"/>
                    <a:pt x="60207" y="16955"/>
                  </a:cubicBezTo>
                  <a:cubicBezTo>
                    <a:pt x="59875" y="16477"/>
                    <a:pt x="59541" y="16315"/>
                    <a:pt x="59207" y="16315"/>
                  </a:cubicBezTo>
                  <a:cubicBezTo>
                    <a:pt x="58501" y="16315"/>
                    <a:pt x="57795" y="17039"/>
                    <a:pt x="57107" y="17039"/>
                  </a:cubicBezTo>
                  <a:cubicBezTo>
                    <a:pt x="57094" y="17039"/>
                    <a:pt x="57081" y="17039"/>
                    <a:pt x="57068" y="17039"/>
                  </a:cubicBezTo>
                  <a:cubicBezTo>
                    <a:pt x="55311" y="16955"/>
                    <a:pt x="56901" y="15762"/>
                    <a:pt x="57968" y="15595"/>
                  </a:cubicBezTo>
                  <a:cubicBezTo>
                    <a:pt x="61692" y="14988"/>
                    <a:pt x="64768" y="15678"/>
                    <a:pt x="68304" y="13419"/>
                  </a:cubicBezTo>
                  <a:cubicBezTo>
                    <a:pt x="70794" y="11849"/>
                    <a:pt x="73410" y="6807"/>
                    <a:pt x="69476" y="5279"/>
                  </a:cubicBezTo>
                  <a:cubicBezTo>
                    <a:pt x="68911" y="5057"/>
                    <a:pt x="68395" y="4957"/>
                    <a:pt x="67924" y="4957"/>
                  </a:cubicBezTo>
                  <a:cubicBezTo>
                    <a:pt x="65430" y="4957"/>
                    <a:pt x="64198" y="7769"/>
                    <a:pt x="63617" y="10092"/>
                  </a:cubicBezTo>
                  <a:cubicBezTo>
                    <a:pt x="63344" y="11186"/>
                    <a:pt x="61734" y="14110"/>
                    <a:pt x="60168" y="14110"/>
                  </a:cubicBezTo>
                  <a:cubicBezTo>
                    <a:pt x="59697" y="14110"/>
                    <a:pt x="59230" y="13846"/>
                    <a:pt x="58805" y="13189"/>
                  </a:cubicBezTo>
                  <a:cubicBezTo>
                    <a:pt x="57801" y="11640"/>
                    <a:pt x="59956" y="12310"/>
                    <a:pt x="60604" y="11305"/>
                  </a:cubicBezTo>
                  <a:cubicBezTo>
                    <a:pt x="61290" y="10277"/>
                    <a:pt x="60345" y="9847"/>
                    <a:pt x="59390" y="9847"/>
                  </a:cubicBezTo>
                  <a:cubicBezTo>
                    <a:pt x="59121" y="9847"/>
                    <a:pt x="58851" y="9881"/>
                    <a:pt x="58617" y="9945"/>
                  </a:cubicBezTo>
                  <a:cubicBezTo>
                    <a:pt x="57103" y="10347"/>
                    <a:pt x="55812" y="13497"/>
                    <a:pt x="53940" y="13497"/>
                  </a:cubicBezTo>
                  <a:cubicBezTo>
                    <a:pt x="53664" y="13497"/>
                    <a:pt x="53376" y="13428"/>
                    <a:pt x="53072" y="13272"/>
                  </a:cubicBezTo>
                  <a:cubicBezTo>
                    <a:pt x="49598" y="11494"/>
                    <a:pt x="56482" y="9422"/>
                    <a:pt x="57361" y="9004"/>
                  </a:cubicBezTo>
                  <a:cubicBezTo>
                    <a:pt x="59830" y="7790"/>
                    <a:pt x="61023" y="5049"/>
                    <a:pt x="58889" y="2748"/>
                  </a:cubicBezTo>
                  <a:cubicBezTo>
                    <a:pt x="58186" y="2003"/>
                    <a:pt x="57302" y="1689"/>
                    <a:pt x="56387" y="1689"/>
                  </a:cubicBezTo>
                  <a:cubicBezTo>
                    <a:pt x="54062" y="1689"/>
                    <a:pt x="51531" y="3718"/>
                    <a:pt x="51231" y="5865"/>
                  </a:cubicBezTo>
                  <a:cubicBezTo>
                    <a:pt x="51084" y="6953"/>
                    <a:pt x="51419" y="8334"/>
                    <a:pt x="50896" y="9464"/>
                  </a:cubicBezTo>
                  <a:cubicBezTo>
                    <a:pt x="50163" y="11033"/>
                    <a:pt x="49117" y="10259"/>
                    <a:pt x="47987" y="11075"/>
                  </a:cubicBezTo>
                  <a:cubicBezTo>
                    <a:pt x="45725" y="12733"/>
                    <a:pt x="47862" y="15664"/>
                    <a:pt x="44773" y="15664"/>
                  </a:cubicBezTo>
                  <a:cubicBezTo>
                    <a:pt x="44548" y="15664"/>
                    <a:pt x="44296" y="15648"/>
                    <a:pt x="44012" y="15616"/>
                  </a:cubicBezTo>
                  <a:cubicBezTo>
                    <a:pt x="43333" y="15545"/>
                    <a:pt x="42644" y="15430"/>
                    <a:pt x="41972" y="15430"/>
                  </a:cubicBezTo>
                  <a:cubicBezTo>
                    <a:pt x="41256" y="15430"/>
                    <a:pt x="40558" y="15560"/>
                    <a:pt x="39911" y="16013"/>
                  </a:cubicBezTo>
                  <a:cubicBezTo>
                    <a:pt x="38957" y="16675"/>
                    <a:pt x="38746" y="18642"/>
                    <a:pt x="37659" y="18642"/>
                  </a:cubicBezTo>
                  <a:cubicBezTo>
                    <a:pt x="37577" y="18642"/>
                    <a:pt x="37491" y="18631"/>
                    <a:pt x="37400" y="18608"/>
                  </a:cubicBezTo>
                  <a:cubicBezTo>
                    <a:pt x="35810" y="18231"/>
                    <a:pt x="36270" y="15909"/>
                    <a:pt x="36919" y="15114"/>
                  </a:cubicBezTo>
                  <a:cubicBezTo>
                    <a:pt x="38174" y="13586"/>
                    <a:pt x="40183" y="13649"/>
                    <a:pt x="40873" y="11494"/>
                  </a:cubicBezTo>
                  <a:cubicBezTo>
                    <a:pt x="41474" y="9659"/>
                    <a:pt x="40433" y="8850"/>
                    <a:pt x="39110" y="8850"/>
                  </a:cubicBezTo>
                  <a:cubicBezTo>
                    <a:pt x="37899" y="8850"/>
                    <a:pt x="36450" y="9529"/>
                    <a:pt x="35810" y="10720"/>
                  </a:cubicBezTo>
                  <a:cubicBezTo>
                    <a:pt x="35182" y="11891"/>
                    <a:pt x="35349" y="13481"/>
                    <a:pt x="33822" y="13984"/>
                  </a:cubicBezTo>
                  <a:cubicBezTo>
                    <a:pt x="33606" y="14053"/>
                    <a:pt x="33391" y="14085"/>
                    <a:pt x="33179" y="14085"/>
                  </a:cubicBezTo>
                  <a:cubicBezTo>
                    <a:pt x="32180" y="14085"/>
                    <a:pt x="31260" y="13379"/>
                    <a:pt x="30725" y="12603"/>
                  </a:cubicBezTo>
                  <a:cubicBezTo>
                    <a:pt x="29972" y="11557"/>
                    <a:pt x="29616" y="9904"/>
                    <a:pt x="30077" y="8690"/>
                  </a:cubicBezTo>
                  <a:cubicBezTo>
                    <a:pt x="30788" y="6807"/>
                    <a:pt x="34282" y="6242"/>
                    <a:pt x="33822" y="3961"/>
                  </a:cubicBezTo>
                  <a:cubicBezTo>
                    <a:pt x="33550" y="2640"/>
                    <a:pt x="32680" y="2128"/>
                    <a:pt x="31663" y="2128"/>
                  </a:cubicBezTo>
                  <a:cubicBezTo>
                    <a:pt x="30023" y="2128"/>
                    <a:pt x="27999" y="3461"/>
                    <a:pt x="27482" y="4882"/>
                  </a:cubicBezTo>
                  <a:cubicBezTo>
                    <a:pt x="27207" y="5648"/>
                    <a:pt x="27135" y="8518"/>
                    <a:pt x="26070" y="8518"/>
                  </a:cubicBezTo>
                  <a:cubicBezTo>
                    <a:pt x="26001" y="8518"/>
                    <a:pt x="25928" y="8506"/>
                    <a:pt x="25850" y="8481"/>
                  </a:cubicBezTo>
                  <a:cubicBezTo>
                    <a:pt x="24804" y="8146"/>
                    <a:pt x="24950" y="5698"/>
                    <a:pt x="24867" y="4903"/>
                  </a:cubicBezTo>
                  <a:cubicBezTo>
                    <a:pt x="24720" y="3626"/>
                    <a:pt x="24574" y="2706"/>
                    <a:pt x="23297" y="1974"/>
                  </a:cubicBezTo>
                  <a:cubicBezTo>
                    <a:pt x="22845" y="1714"/>
                    <a:pt x="22435" y="1634"/>
                    <a:pt x="22042" y="1634"/>
                  </a:cubicBezTo>
                  <a:cubicBezTo>
                    <a:pt x="21420" y="1634"/>
                    <a:pt x="20844" y="1835"/>
                    <a:pt x="20216" y="1835"/>
                  </a:cubicBezTo>
                  <a:cubicBezTo>
                    <a:pt x="19995" y="1835"/>
                    <a:pt x="19768" y="1810"/>
                    <a:pt x="19531" y="1743"/>
                  </a:cubicBezTo>
                  <a:cubicBezTo>
                    <a:pt x="18286" y="1377"/>
                    <a:pt x="17922" y="0"/>
                    <a:pt x="1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5" name="Google Shape;865;p27"/>
          <p:cNvGrpSpPr/>
          <p:nvPr/>
        </p:nvGrpSpPr>
        <p:grpSpPr>
          <a:xfrm flipH="1" rot="7917311">
            <a:off x="-857461" y="3814153"/>
            <a:ext cx="3464347" cy="1953172"/>
            <a:chOff x="4070000" y="613475"/>
            <a:chExt cx="1835250" cy="1034700"/>
          </a:xfrm>
        </p:grpSpPr>
        <p:sp>
          <p:nvSpPr>
            <p:cNvPr id="866" name="Google Shape;866;p27"/>
            <p:cNvSpPr/>
            <p:nvPr/>
          </p:nvSpPr>
          <p:spPr>
            <a:xfrm>
              <a:off x="5268625" y="693200"/>
              <a:ext cx="176125" cy="144300"/>
            </a:xfrm>
            <a:custGeom>
              <a:rect b="b" l="l" r="r" t="t"/>
              <a:pathLst>
                <a:path extrusionOk="0" h="5772" w="7045">
                  <a:moveTo>
                    <a:pt x="4616" y="0"/>
                  </a:moveTo>
                  <a:cubicBezTo>
                    <a:pt x="3988" y="0"/>
                    <a:pt x="3325" y="123"/>
                    <a:pt x="2825" y="314"/>
                  </a:cubicBezTo>
                  <a:cubicBezTo>
                    <a:pt x="1319" y="879"/>
                    <a:pt x="21" y="2239"/>
                    <a:pt x="1" y="3871"/>
                  </a:cubicBezTo>
                  <a:cubicBezTo>
                    <a:pt x="1" y="4855"/>
                    <a:pt x="210" y="5629"/>
                    <a:pt x="1256" y="5755"/>
                  </a:cubicBezTo>
                  <a:cubicBezTo>
                    <a:pt x="1347" y="5766"/>
                    <a:pt x="1432" y="5771"/>
                    <a:pt x="1512" y="5771"/>
                  </a:cubicBezTo>
                  <a:cubicBezTo>
                    <a:pt x="2163" y="5771"/>
                    <a:pt x="2452" y="5409"/>
                    <a:pt x="2825" y="4980"/>
                  </a:cubicBezTo>
                  <a:lnTo>
                    <a:pt x="2846" y="4959"/>
                  </a:lnTo>
                  <a:cubicBezTo>
                    <a:pt x="3286" y="4374"/>
                    <a:pt x="3809" y="3850"/>
                    <a:pt x="4394" y="3411"/>
                  </a:cubicBezTo>
                  <a:cubicBezTo>
                    <a:pt x="5043" y="2951"/>
                    <a:pt x="5859" y="2888"/>
                    <a:pt x="6299" y="2009"/>
                  </a:cubicBezTo>
                  <a:cubicBezTo>
                    <a:pt x="7045" y="517"/>
                    <a:pt x="5906" y="0"/>
                    <a:pt x="46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7"/>
            <p:cNvSpPr/>
            <p:nvPr/>
          </p:nvSpPr>
          <p:spPr>
            <a:xfrm>
              <a:off x="4538400" y="692150"/>
              <a:ext cx="7850" cy="19900"/>
            </a:xfrm>
            <a:custGeom>
              <a:rect b="b" l="l" r="r" t="t"/>
              <a:pathLst>
                <a:path extrusionOk="0" h="796" w="314">
                  <a:moveTo>
                    <a:pt x="314" y="1"/>
                  </a:moveTo>
                  <a:cubicBezTo>
                    <a:pt x="147" y="168"/>
                    <a:pt x="42" y="377"/>
                    <a:pt x="0" y="607"/>
                  </a:cubicBezTo>
                  <a:lnTo>
                    <a:pt x="0" y="796"/>
                  </a:lnTo>
                  <a:lnTo>
                    <a:pt x="3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7"/>
            <p:cNvSpPr/>
            <p:nvPr/>
          </p:nvSpPr>
          <p:spPr>
            <a:xfrm>
              <a:off x="5339775" y="806200"/>
              <a:ext cx="11000" cy="11000"/>
            </a:xfrm>
            <a:custGeom>
              <a:rect b="b" l="l" r="r" t="t"/>
              <a:pathLst>
                <a:path extrusionOk="0" h="440" w="440">
                  <a:moveTo>
                    <a:pt x="440" y="0"/>
                  </a:moveTo>
                  <a:lnTo>
                    <a:pt x="440" y="0"/>
                  </a:lnTo>
                  <a:cubicBezTo>
                    <a:pt x="293" y="126"/>
                    <a:pt x="147" y="272"/>
                    <a:pt x="0" y="439"/>
                  </a:cubicBezTo>
                  <a:lnTo>
                    <a:pt x="4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7"/>
            <p:cNvSpPr/>
            <p:nvPr/>
          </p:nvSpPr>
          <p:spPr>
            <a:xfrm>
              <a:off x="5648300" y="1310950"/>
              <a:ext cx="165400" cy="88375"/>
            </a:xfrm>
            <a:custGeom>
              <a:rect b="b" l="l" r="r" t="t"/>
              <a:pathLst>
                <a:path extrusionOk="0" h="3535" w="6616">
                  <a:moveTo>
                    <a:pt x="1951" y="0"/>
                  </a:moveTo>
                  <a:cubicBezTo>
                    <a:pt x="1118" y="0"/>
                    <a:pt x="1" y="1253"/>
                    <a:pt x="1092" y="2282"/>
                  </a:cubicBezTo>
                  <a:cubicBezTo>
                    <a:pt x="1685" y="2856"/>
                    <a:pt x="3346" y="3535"/>
                    <a:pt x="4329" y="3535"/>
                  </a:cubicBezTo>
                  <a:cubicBezTo>
                    <a:pt x="4421" y="3535"/>
                    <a:pt x="4508" y="3529"/>
                    <a:pt x="4586" y="3517"/>
                  </a:cubicBezTo>
                  <a:cubicBezTo>
                    <a:pt x="5925" y="3286"/>
                    <a:pt x="6616" y="1696"/>
                    <a:pt x="5570" y="650"/>
                  </a:cubicBezTo>
                  <a:cubicBezTo>
                    <a:pt x="5026" y="92"/>
                    <a:pt x="4184" y="73"/>
                    <a:pt x="3343" y="73"/>
                  </a:cubicBezTo>
                  <a:cubicBezTo>
                    <a:pt x="3282" y="73"/>
                    <a:pt x="3222" y="74"/>
                    <a:pt x="3162" y="74"/>
                  </a:cubicBezTo>
                  <a:cubicBezTo>
                    <a:pt x="2802" y="74"/>
                    <a:pt x="2446" y="70"/>
                    <a:pt x="2117" y="22"/>
                  </a:cubicBezTo>
                  <a:lnTo>
                    <a:pt x="1992" y="1"/>
                  </a:lnTo>
                  <a:cubicBezTo>
                    <a:pt x="1978" y="1"/>
                    <a:pt x="1965" y="0"/>
                    <a:pt x="19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7"/>
            <p:cNvSpPr/>
            <p:nvPr/>
          </p:nvSpPr>
          <p:spPr>
            <a:xfrm>
              <a:off x="5688150" y="1308350"/>
              <a:ext cx="15700" cy="3700"/>
            </a:xfrm>
            <a:custGeom>
              <a:rect b="b" l="l" r="r" t="t"/>
              <a:pathLst>
                <a:path extrusionOk="0" h="148" w="628">
                  <a:moveTo>
                    <a:pt x="0" y="1"/>
                  </a:moveTo>
                  <a:cubicBezTo>
                    <a:pt x="126" y="43"/>
                    <a:pt x="272" y="84"/>
                    <a:pt x="398" y="105"/>
                  </a:cubicBezTo>
                  <a:cubicBezTo>
                    <a:pt x="418" y="105"/>
                    <a:pt x="439" y="105"/>
                    <a:pt x="459" y="108"/>
                  </a:cubicBezTo>
                  <a:lnTo>
                    <a:pt x="459" y="108"/>
                  </a:lnTo>
                  <a:lnTo>
                    <a:pt x="0" y="1"/>
                  </a:lnTo>
                  <a:close/>
                  <a:moveTo>
                    <a:pt x="459" y="108"/>
                  </a:moveTo>
                  <a:lnTo>
                    <a:pt x="506" y="119"/>
                  </a:lnTo>
                  <a:lnTo>
                    <a:pt x="506" y="119"/>
                  </a:lnTo>
                  <a:cubicBezTo>
                    <a:pt x="490" y="113"/>
                    <a:pt x="475" y="110"/>
                    <a:pt x="459" y="108"/>
                  </a:cubicBezTo>
                  <a:close/>
                  <a:moveTo>
                    <a:pt x="506" y="119"/>
                  </a:moveTo>
                  <a:lnTo>
                    <a:pt x="506" y="119"/>
                  </a:lnTo>
                  <a:cubicBezTo>
                    <a:pt x="512" y="121"/>
                    <a:pt x="518" y="123"/>
                    <a:pt x="523" y="126"/>
                  </a:cubicBezTo>
                  <a:cubicBezTo>
                    <a:pt x="531" y="126"/>
                    <a:pt x="539" y="127"/>
                    <a:pt x="546" y="128"/>
                  </a:cubicBezTo>
                  <a:lnTo>
                    <a:pt x="546" y="128"/>
                  </a:lnTo>
                  <a:lnTo>
                    <a:pt x="506" y="119"/>
                  </a:lnTo>
                  <a:close/>
                  <a:moveTo>
                    <a:pt x="546" y="128"/>
                  </a:moveTo>
                  <a:lnTo>
                    <a:pt x="585" y="137"/>
                  </a:lnTo>
                  <a:lnTo>
                    <a:pt x="585" y="137"/>
                  </a:lnTo>
                  <a:cubicBezTo>
                    <a:pt x="573" y="134"/>
                    <a:pt x="560" y="130"/>
                    <a:pt x="546" y="128"/>
                  </a:cubicBezTo>
                  <a:close/>
                  <a:moveTo>
                    <a:pt x="585" y="137"/>
                  </a:moveTo>
                  <a:cubicBezTo>
                    <a:pt x="603" y="142"/>
                    <a:pt x="618" y="147"/>
                    <a:pt x="628" y="147"/>
                  </a:cubicBezTo>
                  <a:lnTo>
                    <a:pt x="585" y="1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7"/>
            <p:cNvSpPr/>
            <p:nvPr/>
          </p:nvSpPr>
          <p:spPr>
            <a:xfrm>
              <a:off x="4232675" y="1534575"/>
              <a:ext cx="124225" cy="113600"/>
            </a:xfrm>
            <a:custGeom>
              <a:rect b="b" l="l" r="r" t="t"/>
              <a:pathLst>
                <a:path extrusionOk="0" h="4544" w="4969">
                  <a:moveTo>
                    <a:pt x="3628" y="1"/>
                  </a:moveTo>
                  <a:cubicBezTo>
                    <a:pt x="3270" y="1"/>
                    <a:pt x="2864" y="165"/>
                    <a:pt x="2458" y="388"/>
                  </a:cubicBezTo>
                  <a:cubicBezTo>
                    <a:pt x="2060" y="598"/>
                    <a:pt x="1663" y="890"/>
                    <a:pt x="1286" y="1121"/>
                  </a:cubicBezTo>
                  <a:cubicBezTo>
                    <a:pt x="0" y="2558"/>
                    <a:pt x="971" y="4543"/>
                    <a:pt x="2585" y="4543"/>
                  </a:cubicBezTo>
                  <a:cubicBezTo>
                    <a:pt x="2967" y="4543"/>
                    <a:pt x="3385" y="4432"/>
                    <a:pt x="3818" y="4175"/>
                  </a:cubicBezTo>
                  <a:cubicBezTo>
                    <a:pt x="4759" y="3611"/>
                    <a:pt x="4969" y="1623"/>
                    <a:pt x="4550" y="681"/>
                  </a:cubicBezTo>
                  <a:cubicBezTo>
                    <a:pt x="4335" y="186"/>
                    <a:pt x="4008" y="1"/>
                    <a:pt x="36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7"/>
            <p:cNvSpPr/>
            <p:nvPr/>
          </p:nvSpPr>
          <p:spPr>
            <a:xfrm>
              <a:off x="4535775" y="613475"/>
              <a:ext cx="176725" cy="148350"/>
            </a:xfrm>
            <a:custGeom>
              <a:rect b="b" l="l" r="r" t="t"/>
              <a:pathLst>
                <a:path extrusionOk="0" h="5934" w="7069">
                  <a:moveTo>
                    <a:pt x="3044" y="0"/>
                  </a:moveTo>
                  <a:cubicBezTo>
                    <a:pt x="1120" y="0"/>
                    <a:pt x="166" y="2101"/>
                    <a:pt x="126" y="3754"/>
                  </a:cubicBezTo>
                  <a:cubicBezTo>
                    <a:pt x="1" y="4361"/>
                    <a:pt x="189" y="5010"/>
                    <a:pt x="628" y="5470"/>
                  </a:cubicBezTo>
                  <a:cubicBezTo>
                    <a:pt x="1000" y="5842"/>
                    <a:pt x="1350" y="5933"/>
                    <a:pt x="1722" y="5933"/>
                  </a:cubicBezTo>
                  <a:cubicBezTo>
                    <a:pt x="2083" y="5933"/>
                    <a:pt x="2466" y="5847"/>
                    <a:pt x="2909" y="5847"/>
                  </a:cubicBezTo>
                  <a:cubicBezTo>
                    <a:pt x="3341" y="5852"/>
                    <a:pt x="3816" y="5880"/>
                    <a:pt x="4283" y="5880"/>
                  </a:cubicBezTo>
                  <a:cubicBezTo>
                    <a:pt x="5715" y="5880"/>
                    <a:pt x="7069" y="5617"/>
                    <a:pt x="6863" y="3629"/>
                  </a:cubicBezTo>
                  <a:cubicBezTo>
                    <a:pt x="6675" y="1850"/>
                    <a:pt x="4938" y="135"/>
                    <a:pt x="3265" y="9"/>
                  </a:cubicBezTo>
                  <a:cubicBezTo>
                    <a:pt x="3190" y="3"/>
                    <a:pt x="3116" y="0"/>
                    <a:pt x="30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7"/>
            <p:cNvSpPr/>
            <p:nvPr/>
          </p:nvSpPr>
          <p:spPr>
            <a:xfrm>
              <a:off x="4263775" y="1543225"/>
              <a:ext cx="34025" cy="19900"/>
            </a:xfrm>
            <a:custGeom>
              <a:rect b="b" l="l" r="r" t="t"/>
              <a:pathLst>
                <a:path extrusionOk="0" h="796" w="1361">
                  <a:moveTo>
                    <a:pt x="1109" y="0"/>
                  </a:moveTo>
                  <a:cubicBezTo>
                    <a:pt x="691" y="189"/>
                    <a:pt x="335" y="440"/>
                    <a:pt x="42" y="775"/>
                  </a:cubicBezTo>
                  <a:lnTo>
                    <a:pt x="0" y="796"/>
                  </a:lnTo>
                  <a:lnTo>
                    <a:pt x="1109" y="335"/>
                  </a:lnTo>
                  <a:cubicBezTo>
                    <a:pt x="1088" y="168"/>
                    <a:pt x="1360" y="105"/>
                    <a:pt x="1214" y="42"/>
                  </a:cubicBezTo>
                  <a:cubicBezTo>
                    <a:pt x="1172" y="21"/>
                    <a:pt x="1130" y="0"/>
                    <a:pt x="11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7"/>
            <p:cNvSpPr/>
            <p:nvPr/>
          </p:nvSpPr>
          <p:spPr>
            <a:xfrm>
              <a:off x="4314500" y="1142025"/>
              <a:ext cx="309700" cy="84225"/>
            </a:xfrm>
            <a:custGeom>
              <a:rect b="b" l="l" r="r" t="t"/>
              <a:pathLst>
                <a:path extrusionOk="0" h="3369" w="12388">
                  <a:moveTo>
                    <a:pt x="12388" y="0"/>
                  </a:moveTo>
                  <a:lnTo>
                    <a:pt x="12388" y="0"/>
                  </a:lnTo>
                  <a:cubicBezTo>
                    <a:pt x="12241" y="167"/>
                    <a:pt x="12074" y="293"/>
                    <a:pt x="11906" y="439"/>
                  </a:cubicBezTo>
                  <a:cubicBezTo>
                    <a:pt x="11718" y="586"/>
                    <a:pt x="11530" y="732"/>
                    <a:pt x="11321" y="858"/>
                  </a:cubicBezTo>
                  <a:cubicBezTo>
                    <a:pt x="11195" y="942"/>
                    <a:pt x="11090" y="1004"/>
                    <a:pt x="10944" y="1067"/>
                  </a:cubicBezTo>
                  <a:cubicBezTo>
                    <a:pt x="10797" y="1151"/>
                    <a:pt x="10651" y="1214"/>
                    <a:pt x="10484" y="1276"/>
                  </a:cubicBezTo>
                  <a:cubicBezTo>
                    <a:pt x="10337" y="1339"/>
                    <a:pt x="10170" y="1402"/>
                    <a:pt x="10002" y="1444"/>
                  </a:cubicBezTo>
                  <a:cubicBezTo>
                    <a:pt x="9919" y="1465"/>
                    <a:pt x="9835" y="1507"/>
                    <a:pt x="9730" y="1507"/>
                  </a:cubicBezTo>
                  <a:lnTo>
                    <a:pt x="9458" y="1569"/>
                  </a:lnTo>
                  <a:cubicBezTo>
                    <a:pt x="9270" y="1590"/>
                    <a:pt x="9082" y="1611"/>
                    <a:pt x="8872" y="1611"/>
                  </a:cubicBezTo>
                  <a:cubicBezTo>
                    <a:pt x="8778" y="1622"/>
                    <a:pt x="8679" y="1627"/>
                    <a:pt x="8577" y="1627"/>
                  </a:cubicBezTo>
                  <a:cubicBezTo>
                    <a:pt x="8475" y="1627"/>
                    <a:pt x="8370" y="1622"/>
                    <a:pt x="8266" y="1611"/>
                  </a:cubicBezTo>
                  <a:cubicBezTo>
                    <a:pt x="8077" y="1569"/>
                    <a:pt x="7868" y="1548"/>
                    <a:pt x="7659" y="1507"/>
                  </a:cubicBezTo>
                  <a:lnTo>
                    <a:pt x="7010" y="1360"/>
                  </a:lnTo>
                  <a:cubicBezTo>
                    <a:pt x="6801" y="1297"/>
                    <a:pt x="6550" y="1235"/>
                    <a:pt x="6299" y="1193"/>
                  </a:cubicBezTo>
                  <a:cubicBezTo>
                    <a:pt x="6069" y="1130"/>
                    <a:pt x="5839" y="1109"/>
                    <a:pt x="5587" y="1067"/>
                  </a:cubicBezTo>
                  <a:cubicBezTo>
                    <a:pt x="5127" y="1004"/>
                    <a:pt x="4646" y="983"/>
                    <a:pt x="4165" y="962"/>
                  </a:cubicBezTo>
                  <a:cubicBezTo>
                    <a:pt x="3704" y="962"/>
                    <a:pt x="3244" y="962"/>
                    <a:pt x="2784" y="1004"/>
                  </a:cubicBezTo>
                  <a:cubicBezTo>
                    <a:pt x="2344" y="1046"/>
                    <a:pt x="1926" y="1109"/>
                    <a:pt x="1486" y="1214"/>
                  </a:cubicBezTo>
                  <a:cubicBezTo>
                    <a:pt x="1089" y="1297"/>
                    <a:pt x="712" y="1465"/>
                    <a:pt x="357" y="1674"/>
                  </a:cubicBezTo>
                  <a:cubicBezTo>
                    <a:pt x="168" y="1779"/>
                    <a:pt x="43" y="1988"/>
                    <a:pt x="1" y="2197"/>
                  </a:cubicBezTo>
                  <a:cubicBezTo>
                    <a:pt x="1" y="2260"/>
                    <a:pt x="1" y="2323"/>
                    <a:pt x="1" y="2364"/>
                  </a:cubicBezTo>
                  <a:cubicBezTo>
                    <a:pt x="1" y="2427"/>
                    <a:pt x="22" y="2469"/>
                    <a:pt x="43" y="2511"/>
                  </a:cubicBezTo>
                  <a:cubicBezTo>
                    <a:pt x="85" y="2595"/>
                    <a:pt x="147" y="2657"/>
                    <a:pt x="210" y="2720"/>
                  </a:cubicBezTo>
                  <a:cubicBezTo>
                    <a:pt x="398" y="2908"/>
                    <a:pt x="629" y="3034"/>
                    <a:pt x="859" y="3139"/>
                  </a:cubicBezTo>
                  <a:cubicBezTo>
                    <a:pt x="1005" y="3201"/>
                    <a:pt x="1173" y="3264"/>
                    <a:pt x="1319" y="3306"/>
                  </a:cubicBezTo>
                  <a:lnTo>
                    <a:pt x="1465" y="3369"/>
                  </a:lnTo>
                  <a:lnTo>
                    <a:pt x="1340" y="3285"/>
                  </a:lnTo>
                  <a:cubicBezTo>
                    <a:pt x="1235" y="3222"/>
                    <a:pt x="1110" y="3139"/>
                    <a:pt x="942" y="3013"/>
                  </a:cubicBezTo>
                  <a:cubicBezTo>
                    <a:pt x="733" y="2887"/>
                    <a:pt x="566" y="2720"/>
                    <a:pt x="419" y="2553"/>
                  </a:cubicBezTo>
                  <a:cubicBezTo>
                    <a:pt x="336" y="2448"/>
                    <a:pt x="294" y="2323"/>
                    <a:pt x="315" y="2260"/>
                  </a:cubicBezTo>
                  <a:cubicBezTo>
                    <a:pt x="377" y="2134"/>
                    <a:pt x="461" y="2071"/>
                    <a:pt x="587" y="2009"/>
                  </a:cubicBezTo>
                  <a:cubicBezTo>
                    <a:pt x="901" y="1883"/>
                    <a:pt x="1235" y="1779"/>
                    <a:pt x="1591" y="1737"/>
                  </a:cubicBezTo>
                  <a:cubicBezTo>
                    <a:pt x="2010" y="1674"/>
                    <a:pt x="2407" y="1653"/>
                    <a:pt x="2826" y="1632"/>
                  </a:cubicBezTo>
                  <a:cubicBezTo>
                    <a:pt x="3035" y="1622"/>
                    <a:pt x="3249" y="1616"/>
                    <a:pt x="3469" y="1616"/>
                  </a:cubicBezTo>
                  <a:cubicBezTo>
                    <a:pt x="3689" y="1616"/>
                    <a:pt x="3914" y="1622"/>
                    <a:pt x="4144" y="1632"/>
                  </a:cubicBezTo>
                  <a:cubicBezTo>
                    <a:pt x="4583" y="1653"/>
                    <a:pt x="5043" y="1695"/>
                    <a:pt x="5504" y="1758"/>
                  </a:cubicBezTo>
                  <a:cubicBezTo>
                    <a:pt x="5734" y="1779"/>
                    <a:pt x="5943" y="1820"/>
                    <a:pt x="6173" y="1862"/>
                  </a:cubicBezTo>
                  <a:cubicBezTo>
                    <a:pt x="6403" y="1904"/>
                    <a:pt x="6613" y="1946"/>
                    <a:pt x="6822" y="2009"/>
                  </a:cubicBezTo>
                  <a:cubicBezTo>
                    <a:pt x="7052" y="2051"/>
                    <a:pt x="7282" y="2113"/>
                    <a:pt x="7533" y="2155"/>
                  </a:cubicBezTo>
                  <a:cubicBezTo>
                    <a:pt x="7721" y="2189"/>
                    <a:pt x="7909" y="2223"/>
                    <a:pt x="8097" y="2223"/>
                  </a:cubicBezTo>
                  <a:cubicBezTo>
                    <a:pt x="8139" y="2223"/>
                    <a:pt x="8182" y="2222"/>
                    <a:pt x="8224" y="2218"/>
                  </a:cubicBezTo>
                  <a:cubicBezTo>
                    <a:pt x="8454" y="2218"/>
                    <a:pt x="8684" y="2218"/>
                    <a:pt x="8914" y="2197"/>
                  </a:cubicBezTo>
                  <a:cubicBezTo>
                    <a:pt x="9144" y="2176"/>
                    <a:pt x="9354" y="2134"/>
                    <a:pt x="9563" y="2092"/>
                  </a:cubicBezTo>
                  <a:lnTo>
                    <a:pt x="9856" y="2009"/>
                  </a:lnTo>
                  <a:cubicBezTo>
                    <a:pt x="9960" y="1967"/>
                    <a:pt x="10065" y="1925"/>
                    <a:pt x="10149" y="1904"/>
                  </a:cubicBezTo>
                  <a:cubicBezTo>
                    <a:pt x="10337" y="1820"/>
                    <a:pt x="10504" y="1737"/>
                    <a:pt x="10672" y="1653"/>
                  </a:cubicBezTo>
                  <a:cubicBezTo>
                    <a:pt x="10839" y="1569"/>
                    <a:pt x="10986" y="1486"/>
                    <a:pt x="11111" y="1381"/>
                  </a:cubicBezTo>
                  <a:cubicBezTo>
                    <a:pt x="11258" y="1276"/>
                    <a:pt x="11383" y="1172"/>
                    <a:pt x="11488" y="1088"/>
                  </a:cubicBezTo>
                  <a:cubicBezTo>
                    <a:pt x="11676" y="921"/>
                    <a:pt x="11844" y="732"/>
                    <a:pt x="12011" y="544"/>
                  </a:cubicBezTo>
                  <a:cubicBezTo>
                    <a:pt x="12116" y="418"/>
                    <a:pt x="12199" y="293"/>
                    <a:pt x="12304" y="146"/>
                  </a:cubicBezTo>
                  <a:cubicBezTo>
                    <a:pt x="12346" y="63"/>
                    <a:pt x="12388" y="0"/>
                    <a:pt x="12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7"/>
            <p:cNvSpPr/>
            <p:nvPr/>
          </p:nvSpPr>
          <p:spPr>
            <a:xfrm>
              <a:off x="4454175" y="1043675"/>
              <a:ext cx="84250" cy="28650"/>
            </a:xfrm>
            <a:custGeom>
              <a:rect b="b" l="l" r="r" t="t"/>
              <a:pathLst>
                <a:path extrusionOk="0" h="1146" w="3370">
                  <a:moveTo>
                    <a:pt x="84" y="0"/>
                  </a:moveTo>
                  <a:cubicBezTo>
                    <a:pt x="63" y="21"/>
                    <a:pt x="63" y="21"/>
                    <a:pt x="63" y="42"/>
                  </a:cubicBezTo>
                  <a:cubicBezTo>
                    <a:pt x="42" y="84"/>
                    <a:pt x="21" y="126"/>
                    <a:pt x="0" y="189"/>
                  </a:cubicBezTo>
                  <a:cubicBezTo>
                    <a:pt x="0" y="251"/>
                    <a:pt x="0" y="335"/>
                    <a:pt x="0" y="398"/>
                  </a:cubicBezTo>
                  <a:cubicBezTo>
                    <a:pt x="21" y="503"/>
                    <a:pt x="63" y="607"/>
                    <a:pt x="147" y="691"/>
                  </a:cubicBezTo>
                  <a:cubicBezTo>
                    <a:pt x="168" y="733"/>
                    <a:pt x="210" y="775"/>
                    <a:pt x="272" y="816"/>
                  </a:cubicBezTo>
                  <a:cubicBezTo>
                    <a:pt x="314" y="858"/>
                    <a:pt x="356" y="900"/>
                    <a:pt x="419" y="942"/>
                  </a:cubicBezTo>
                  <a:cubicBezTo>
                    <a:pt x="524" y="1005"/>
                    <a:pt x="649" y="1047"/>
                    <a:pt x="775" y="1067"/>
                  </a:cubicBezTo>
                  <a:lnTo>
                    <a:pt x="963" y="1130"/>
                  </a:lnTo>
                  <a:lnTo>
                    <a:pt x="1151" y="1130"/>
                  </a:lnTo>
                  <a:cubicBezTo>
                    <a:pt x="1214" y="1141"/>
                    <a:pt x="1282" y="1146"/>
                    <a:pt x="1350" y="1146"/>
                  </a:cubicBezTo>
                  <a:cubicBezTo>
                    <a:pt x="1418" y="1146"/>
                    <a:pt x="1486" y="1141"/>
                    <a:pt x="1549" y="1130"/>
                  </a:cubicBezTo>
                  <a:cubicBezTo>
                    <a:pt x="1674" y="1130"/>
                    <a:pt x="1800" y="1109"/>
                    <a:pt x="1925" y="1088"/>
                  </a:cubicBezTo>
                  <a:cubicBezTo>
                    <a:pt x="2030" y="1067"/>
                    <a:pt x="2156" y="1047"/>
                    <a:pt x="2260" y="1005"/>
                  </a:cubicBezTo>
                  <a:cubicBezTo>
                    <a:pt x="2469" y="942"/>
                    <a:pt x="2658" y="858"/>
                    <a:pt x="2846" y="775"/>
                  </a:cubicBezTo>
                  <a:cubicBezTo>
                    <a:pt x="2993" y="691"/>
                    <a:pt x="3118" y="607"/>
                    <a:pt x="3244" y="523"/>
                  </a:cubicBezTo>
                  <a:cubicBezTo>
                    <a:pt x="3285" y="482"/>
                    <a:pt x="3327" y="461"/>
                    <a:pt x="3369" y="419"/>
                  </a:cubicBezTo>
                  <a:cubicBezTo>
                    <a:pt x="3369" y="419"/>
                    <a:pt x="3306" y="398"/>
                    <a:pt x="3202" y="398"/>
                  </a:cubicBezTo>
                  <a:cubicBezTo>
                    <a:pt x="3055" y="377"/>
                    <a:pt x="2909" y="377"/>
                    <a:pt x="2762" y="377"/>
                  </a:cubicBezTo>
                  <a:lnTo>
                    <a:pt x="2469" y="377"/>
                  </a:lnTo>
                  <a:cubicBezTo>
                    <a:pt x="2365" y="377"/>
                    <a:pt x="2260" y="398"/>
                    <a:pt x="2156" y="398"/>
                  </a:cubicBezTo>
                  <a:cubicBezTo>
                    <a:pt x="1946" y="398"/>
                    <a:pt x="1716" y="440"/>
                    <a:pt x="1507" y="440"/>
                  </a:cubicBezTo>
                  <a:cubicBezTo>
                    <a:pt x="1381" y="461"/>
                    <a:pt x="1277" y="461"/>
                    <a:pt x="1172" y="461"/>
                  </a:cubicBezTo>
                  <a:lnTo>
                    <a:pt x="879" y="461"/>
                  </a:lnTo>
                  <a:cubicBezTo>
                    <a:pt x="796" y="440"/>
                    <a:pt x="712" y="440"/>
                    <a:pt x="628" y="440"/>
                  </a:cubicBezTo>
                  <a:cubicBezTo>
                    <a:pt x="544" y="419"/>
                    <a:pt x="482" y="398"/>
                    <a:pt x="419" y="377"/>
                  </a:cubicBezTo>
                  <a:cubicBezTo>
                    <a:pt x="356" y="356"/>
                    <a:pt x="293" y="314"/>
                    <a:pt x="252" y="272"/>
                  </a:cubicBezTo>
                  <a:cubicBezTo>
                    <a:pt x="210" y="251"/>
                    <a:pt x="168" y="189"/>
                    <a:pt x="147" y="147"/>
                  </a:cubicBezTo>
                  <a:cubicBezTo>
                    <a:pt x="126" y="105"/>
                    <a:pt x="105" y="42"/>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7"/>
            <p:cNvSpPr/>
            <p:nvPr/>
          </p:nvSpPr>
          <p:spPr>
            <a:xfrm>
              <a:off x="4070000" y="753725"/>
              <a:ext cx="1835250" cy="849575"/>
            </a:xfrm>
            <a:custGeom>
              <a:rect b="b" l="l" r="r" t="t"/>
              <a:pathLst>
                <a:path extrusionOk="0" h="33983" w="73410">
                  <a:moveTo>
                    <a:pt x="16797" y="0"/>
                  </a:moveTo>
                  <a:cubicBezTo>
                    <a:pt x="16638" y="0"/>
                    <a:pt x="16462" y="28"/>
                    <a:pt x="16267" y="90"/>
                  </a:cubicBezTo>
                  <a:cubicBezTo>
                    <a:pt x="14949" y="509"/>
                    <a:pt x="13924" y="2371"/>
                    <a:pt x="14070" y="3689"/>
                  </a:cubicBezTo>
                  <a:cubicBezTo>
                    <a:pt x="14277" y="5370"/>
                    <a:pt x="15041" y="5826"/>
                    <a:pt x="16020" y="5826"/>
                  </a:cubicBezTo>
                  <a:cubicBezTo>
                    <a:pt x="17177" y="5826"/>
                    <a:pt x="18634" y="5190"/>
                    <a:pt x="19825" y="5190"/>
                  </a:cubicBezTo>
                  <a:cubicBezTo>
                    <a:pt x="20173" y="5190"/>
                    <a:pt x="20498" y="5244"/>
                    <a:pt x="20787" y="5384"/>
                  </a:cubicBezTo>
                  <a:cubicBezTo>
                    <a:pt x="22356" y="6137"/>
                    <a:pt x="23590" y="9966"/>
                    <a:pt x="21582" y="10845"/>
                  </a:cubicBezTo>
                  <a:cubicBezTo>
                    <a:pt x="21387" y="10931"/>
                    <a:pt x="21197" y="10968"/>
                    <a:pt x="21010" y="10968"/>
                  </a:cubicBezTo>
                  <a:cubicBezTo>
                    <a:pt x="19634" y="10968"/>
                    <a:pt x="18416" y="8932"/>
                    <a:pt x="16700" y="8932"/>
                  </a:cubicBezTo>
                  <a:cubicBezTo>
                    <a:pt x="16367" y="8932"/>
                    <a:pt x="16015" y="9009"/>
                    <a:pt x="15639" y="9192"/>
                  </a:cubicBezTo>
                  <a:cubicBezTo>
                    <a:pt x="13143" y="10394"/>
                    <a:pt x="14340" y="13198"/>
                    <a:pt x="16558" y="13198"/>
                  </a:cubicBezTo>
                  <a:cubicBezTo>
                    <a:pt x="16850" y="13198"/>
                    <a:pt x="17160" y="13149"/>
                    <a:pt x="17481" y="13042"/>
                  </a:cubicBezTo>
                  <a:cubicBezTo>
                    <a:pt x="18316" y="12752"/>
                    <a:pt x="19013" y="11989"/>
                    <a:pt x="19945" y="11989"/>
                  </a:cubicBezTo>
                  <a:cubicBezTo>
                    <a:pt x="20156" y="11989"/>
                    <a:pt x="20380" y="12029"/>
                    <a:pt x="20619" y="12121"/>
                  </a:cubicBezTo>
                  <a:cubicBezTo>
                    <a:pt x="21331" y="12393"/>
                    <a:pt x="21812" y="13063"/>
                    <a:pt x="21875" y="13816"/>
                  </a:cubicBezTo>
                  <a:cubicBezTo>
                    <a:pt x="21917" y="13879"/>
                    <a:pt x="21958" y="13942"/>
                    <a:pt x="21979" y="14005"/>
                  </a:cubicBezTo>
                  <a:cubicBezTo>
                    <a:pt x="22544" y="14758"/>
                    <a:pt x="21038" y="16013"/>
                    <a:pt x="20305" y="16222"/>
                  </a:cubicBezTo>
                  <a:cubicBezTo>
                    <a:pt x="19918" y="16324"/>
                    <a:pt x="19460" y="16361"/>
                    <a:pt x="18969" y="16361"/>
                  </a:cubicBezTo>
                  <a:cubicBezTo>
                    <a:pt x="17630" y="16361"/>
                    <a:pt x="16047" y="16080"/>
                    <a:pt x="14991" y="16034"/>
                  </a:cubicBezTo>
                  <a:cubicBezTo>
                    <a:pt x="13928" y="15984"/>
                    <a:pt x="12954" y="15767"/>
                    <a:pt x="12037" y="15767"/>
                  </a:cubicBezTo>
                  <a:cubicBezTo>
                    <a:pt x="11058" y="15767"/>
                    <a:pt x="10144" y="16014"/>
                    <a:pt x="9258" y="16976"/>
                  </a:cubicBezTo>
                  <a:cubicBezTo>
                    <a:pt x="8860" y="17415"/>
                    <a:pt x="8358" y="17729"/>
                    <a:pt x="8379" y="18419"/>
                  </a:cubicBezTo>
                  <a:cubicBezTo>
                    <a:pt x="8400" y="19759"/>
                    <a:pt x="9467" y="19173"/>
                    <a:pt x="9948" y="19654"/>
                  </a:cubicBezTo>
                  <a:cubicBezTo>
                    <a:pt x="11371" y="21119"/>
                    <a:pt x="9572" y="21181"/>
                    <a:pt x="8525" y="22018"/>
                  </a:cubicBezTo>
                  <a:cubicBezTo>
                    <a:pt x="8086" y="22374"/>
                    <a:pt x="7542" y="22772"/>
                    <a:pt x="7584" y="23420"/>
                  </a:cubicBezTo>
                  <a:cubicBezTo>
                    <a:pt x="7668" y="24634"/>
                    <a:pt x="8525" y="24069"/>
                    <a:pt x="8965" y="24571"/>
                  </a:cubicBezTo>
                  <a:cubicBezTo>
                    <a:pt x="11245" y="27124"/>
                    <a:pt x="4675" y="26057"/>
                    <a:pt x="3315" y="26768"/>
                  </a:cubicBezTo>
                  <a:cubicBezTo>
                    <a:pt x="0" y="28458"/>
                    <a:pt x="1228" y="33167"/>
                    <a:pt x="3704" y="33167"/>
                  </a:cubicBezTo>
                  <a:cubicBezTo>
                    <a:pt x="4447" y="33167"/>
                    <a:pt x="5303" y="32743"/>
                    <a:pt x="6182" y="31685"/>
                  </a:cubicBezTo>
                  <a:cubicBezTo>
                    <a:pt x="7291" y="30388"/>
                    <a:pt x="7940" y="28588"/>
                    <a:pt x="9362" y="27542"/>
                  </a:cubicBezTo>
                  <a:cubicBezTo>
                    <a:pt x="9887" y="27153"/>
                    <a:pt x="10267" y="27014"/>
                    <a:pt x="10572" y="27014"/>
                  </a:cubicBezTo>
                  <a:cubicBezTo>
                    <a:pt x="11338" y="27014"/>
                    <a:pt x="11627" y="27893"/>
                    <a:pt x="12520" y="27893"/>
                  </a:cubicBezTo>
                  <a:cubicBezTo>
                    <a:pt x="12647" y="27893"/>
                    <a:pt x="12786" y="27876"/>
                    <a:pt x="12940" y="27835"/>
                  </a:cubicBezTo>
                  <a:cubicBezTo>
                    <a:pt x="13738" y="27614"/>
                    <a:pt x="14647" y="25547"/>
                    <a:pt x="15676" y="25547"/>
                  </a:cubicBezTo>
                  <a:cubicBezTo>
                    <a:pt x="15915" y="25547"/>
                    <a:pt x="16161" y="25659"/>
                    <a:pt x="16414" y="25931"/>
                  </a:cubicBezTo>
                  <a:cubicBezTo>
                    <a:pt x="17857" y="27479"/>
                    <a:pt x="12857" y="29760"/>
                    <a:pt x="12564" y="31350"/>
                  </a:cubicBezTo>
                  <a:cubicBezTo>
                    <a:pt x="12304" y="32826"/>
                    <a:pt x="13364" y="33748"/>
                    <a:pt x="14623" y="33748"/>
                  </a:cubicBezTo>
                  <a:cubicBezTo>
                    <a:pt x="14989" y="33748"/>
                    <a:pt x="15372" y="33670"/>
                    <a:pt x="15744" y="33505"/>
                  </a:cubicBezTo>
                  <a:cubicBezTo>
                    <a:pt x="17648" y="32689"/>
                    <a:pt x="16853" y="30974"/>
                    <a:pt x="17983" y="29697"/>
                  </a:cubicBezTo>
                  <a:cubicBezTo>
                    <a:pt x="18386" y="29250"/>
                    <a:pt x="18715" y="29072"/>
                    <a:pt x="18991" y="29072"/>
                  </a:cubicBezTo>
                  <a:cubicBezTo>
                    <a:pt x="19631" y="29072"/>
                    <a:pt x="19984" y="30031"/>
                    <a:pt x="20305" y="30806"/>
                  </a:cubicBezTo>
                  <a:cubicBezTo>
                    <a:pt x="20598" y="31497"/>
                    <a:pt x="19866" y="31748"/>
                    <a:pt x="20975" y="32020"/>
                  </a:cubicBezTo>
                  <a:cubicBezTo>
                    <a:pt x="21095" y="32051"/>
                    <a:pt x="21206" y="32065"/>
                    <a:pt x="21310" y="32065"/>
                  </a:cubicBezTo>
                  <a:cubicBezTo>
                    <a:pt x="21915" y="32065"/>
                    <a:pt x="22280" y="31590"/>
                    <a:pt x="22691" y="31162"/>
                  </a:cubicBezTo>
                  <a:cubicBezTo>
                    <a:pt x="23842" y="29927"/>
                    <a:pt x="24176" y="28798"/>
                    <a:pt x="25934" y="28254"/>
                  </a:cubicBezTo>
                  <a:cubicBezTo>
                    <a:pt x="26178" y="28177"/>
                    <a:pt x="26420" y="28156"/>
                    <a:pt x="26656" y="28156"/>
                  </a:cubicBezTo>
                  <a:cubicBezTo>
                    <a:pt x="26940" y="28156"/>
                    <a:pt x="27216" y="28186"/>
                    <a:pt x="27478" y="28186"/>
                  </a:cubicBezTo>
                  <a:cubicBezTo>
                    <a:pt x="27653" y="28186"/>
                    <a:pt x="27823" y="28173"/>
                    <a:pt x="27984" y="28128"/>
                  </a:cubicBezTo>
                  <a:cubicBezTo>
                    <a:pt x="28905" y="27898"/>
                    <a:pt x="29010" y="27396"/>
                    <a:pt x="29700" y="26873"/>
                  </a:cubicBezTo>
                  <a:cubicBezTo>
                    <a:pt x="30293" y="26435"/>
                    <a:pt x="31200" y="25960"/>
                    <a:pt x="32055" y="25960"/>
                  </a:cubicBezTo>
                  <a:cubicBezTo>
                    <a:pt x="32467" y="25960"/>
                    <a:pt x="32868" y="26070"/>
                    <a:pt x="33215" y="26350"/>
                  </a:cubicBezTo>
                  <a:cubicBezTo>
                    <a:pt x="34659" y="27542"/>
                    <a:pt x="32922" y="29070"/>
                    <a:pt x="32274" y="30179"/>
                  </a:cubicBezTo>
                  <a:cubicBezTo>
                    <a:pt x="31088" y="32192"/>
                    <a:pt x="31978" y="33183"/>
                    <a:pt x="33181" y="33183"/>
                  </a:cubicBezTo>
                  <a:cubicBezTo>
                    <a:pt x="34228" y="33183"/>
                    <a:pt x="35512" y="32433"/>
                    <a:pt x="35873" y="30953"/>
                  </a:cubicBezTo>
                  <a:cubicBezTo>
                    <a:pt x="36056" y="30200"/>
                    <a:pt x="35112" y="27808"/>
                    <a:pt x="36365" y="27808"/>
                  </a:cubicBezTo>
                  <a:cubicBezTo>
                    <a:pt x="36401" y="27808"/>
                    <a:pt x="36439" y="27810"/>
                    <a:pt x="36479" y="27814"/>
                  </a:cubicBezTo>
                  <a:cubicBezTo>
                    <a:pt x="37839" y="27961"/>
                    <a:pt x="37526" y="30367"/>
                    <a:pt x="37295" y="31120"/>
                  </a:cubicBezTo>
                  <a:cubicBezTo>
                    <a:pt x="36982" y="32083"/>
                    <a:pt x="35663" y="33589"/>
                    <a:pt x="37254" y="33945"/>
                  </a:cubicBezTo>
                  <a:cubicBezTo>
                    <a:pt x="37362" y="33971"/>
                    <a:pt x="37463" y="33983"/>
                    <a:pt x="37557" y="33983"/>
                  </a:cubicBezTo>
                  <a:cubicBezTo>
                    <a:pt x="38684" y="33983"/>
                    <a:pt x="38855" y="32247"/>
                    <a:pt x="38990" y="31455"/>
                  </a:cubicBezTo>
                  <a:cubicBezTo>
                    <a:pt x="39158" y="30199"/>
                    <a:pt x="39325" y="28923"/>
                    <a:pt x="38655" y="27835"/>
                  </a:cubicBezTo>
                  <a:cubicBezTo>
                    <a:pt x="38111" y="26956"/>
                    <a:pt x="36542" y="26036"/>
                    <a:pt x="38823" y="25659"/>
                  </a:cubicBezTo>
                  <a:cubicBezTo>
                    <a:pt x="39006" y="25629"/>
                    <a:pt x="39171" y="25615"/>
                    <a:pt x="39321" y="25615"/>
                  </a:cubicBezTo>
                  <a:cubicBezTo>
                    <a:pt x="40731" y="25615"/>
                    <a:pt x="40784" y="26866"/>
                    <a:pt x="41522" y="27793"/>
                  </a:cubicBezTo>
                  <a:cubicBezTo>
                    <a:pt x="42359" y="28881"/>
                    <a:pt x="43614" y="29195"/>
                    <a:pt x="44933" y="29237"/>
                  </a:cubicBezTo>
                  <a:cubicBezTo>
                    <a:pt x="45051" y="29239"/>
                    <a:pt x="45170" y="29240"/>
                    <a:pt x="45288" y="29240"/>
                  </a:cubicBezTo>
                  <a:cubicBezTo>
                    <a:pt x="46592" y="29240"/>
                    <a:pt x="47895" y="29134"/>
                    <a:pt x="49180" y="28923"/>
                  </a:cubicBezTo>
                  <a:cubicBezTo>
                    <a:pt x="51168" y="28630"/>
                    <a:pt x="50142" y="28191"/>
                    <a:pt x="51168" y="26894"/>
                  </a:cubicBezTo>
                  <a:cubicBezTo>
                    <a:pt x="51505" y="26466"/>
                    <a:pt x="51960" y="26310"/>
                    <a:pt x="52489" y="26310"/>
                  </a:cubicBezTo>
                  <a:cubicBezTo>
                    <a:pt x="53899" y="26310"/>
                    <a:pt x="55836" y="27415"/>
                    <a:pt x="57472" y="27415"/>
                  </a:cubicBezTo>
                  <a:cubicBezTo>
                    <a:pt x="58194" y="27415"/>
                    <a:pt x="58857" y="27200"/>
                    <a:pt x="59391" y="26580"/>
                  </a:cubicBezTo>
                  <a:cubicBezTo>
                    <a:pt x="60646" y="25094"/>
                    <a:pt x="58889" y="24885"/>
                    <a:pt x="58407" y="24257"/>
                  </a:cubicBezTo>
                  <a:cubicBezTo>
                    <a:pt x="57424" y="23023"/>
                    <a:pt x="58449" y="22688"/>
                    <a:pt x="59998" y="22646"/>
                  </a:cubicBezTo>
                  <a:cubicBezTo>
                    <a:pt x="60031" y="22645"/>
                    <a:pt x="60066" y="22645"/>
                    <a:pt x="60100" y="22645"/>
                  </a:cubicBezTo>
                  <a:cubicBezTo>
                    <a:pt x="60413" y="22645"/>
                    <a:pt x="60752" y="22666"/>
                    <a:pt x="61078" y="22666"/>
                  </a:cubicBezTo>
                  <a:cubicBezTo>
                    <a:pt x="62032" y="22666"/>
                    <a:pt x="62876" y="22486"/>
                    <a:pt x="62634" y="21077"/>
                  </a:cubicBezTo>
                  <a:cubicBezTo>
                    <a:pt x="62455" y="20052"/>
                    <a:pt x="61543" y="19651"/>
                    <a:pt x="60570" y="19651"/>
                  </a:cubicBezTo>
                  <a:cubicBezTo>
                    <a:pt x="59836" y="19651"/>
                    <a:pt x="59067" y="19880"/>
                    <a:pt x="58554" y="20240"/>
                  </a:cubicBezTo>
                  <a:cubicBezTo>
                    <a:pt x="57485" y="20963"/>
                    <a:pt x="57011" y="21751"/>
                    <a:pt x="55902" y="21751"/>
                  </a:cubicBezTo>
                  <a:cubicBezTo>
                    <a:pt x="55600" y="21751"/>
                    <a:pt x="55251" y="21693"/>
                    <a:pt x="54829" y="21558"/>
                  </a:cubicBezTo>
                  <a:cubicBezTo>
                    <a:pt x="53407" y="21098"/>
                    <a:pt x="53072" y="19947"/>
                    <a:pt x="54390" y="18901"/>
                  </a:cubicBezTo>
                  <a:cubicBezTo>
                    <a:pt x="54578" y="18756"/>
                    <a:pt x="55091" y="18723"/>
                    <a:pt x="55745" y="18723"/>
                  </a:cubicBezTo>
                  <a:cubicBezTo>
                    <a:pt x="56310" y="18723"/>
                    <a:pt x="56980" y="18748"/>
                    <a:pt x="57638" y="18748"/>
                  </a:cubicBezTo>
                  <a:cubicBezTo>
                    <a:pt x="59523" y="18748"/>
                    <a:pt x="61305" y="18542"/>
                    <a:pt x="60207" y="16955"/>
                  </a:cubicBezTo>
                  <a:cubicBezTo>
                    <a:pt x="59875" y="16477"/>
                    <a:pt x="59541" y="16315"/>
                    <a:pt x="59207" y="16315"/>
                  </a:cubicBezTo>
                  <a:cubicBezTo>
                    <a:pt x="58501" y="16315"/>
                    <a:pt x="57795" y="17039"/>
                    <a:pt x="57107" y="17039"/>
                  </a:cubicBezTo>
                  <a:cubicBezTo>
                    <a:pt x="57094" y="17039"/>
                    <a:pt x="57081" y="17039"/>
                    <a:pt x="57068" y="17039"/>
                  </a:cubicBezTo>
                  <a:cubicBezTo>
                    <a:pt x="55311" y="16955"/>
                    <a:pt x="56901" y="15762"/>
                    <a:pt x="57968" y="15595"/>
                  </a:cubicBezTo>
                  <a:cubicBezTo>
                    <a:pt x="61692" y="14988"/>
                    <a:pt x="64768" y="15678"/>
                    <a:pt x="68304" y="13419"/>
                  </a:cubicBezTo>
                  <a:cubicBezTo>
                    <a:pt x="70794" y="11849"/>
                    <a:pt x="73410" y="6807"/>
                    <a:pt x="69476" y="5279"/>
                  </a:cubicBezTo>
                  <a:cubicBezTo>
                    <a:pt x="68911" y="5057"/>
                    <a:pt x="68395" y="4957"/>
                    <a:pt x="67924" y="4957"/>
                  </a:cubicBezTo>
                  <a:cubicBezTo>
                    <a:pt x="65430" y="4957"/>
                    <a:pt x="64198" y="7769"/>
                    <a:pt x="63617" y="10092"/>
                  </a:cubicBezTo>
                  <a:cubicBezTo>
                    <a:pt x="63344" y="11186"/>
                    <a:pt x="61734" y="14110"/>
                    <a:pt x="60168" y="14110"/>
                  </a:cubicBezTo>
                  <a:cubicBezTo>
                    <a:pt x="59697" y="14110"/>
                    <a:pt x="59230" y="13846"/>
                    <a:pt x="58805" y="13189"/>
                  </a:cubicBezTo>
                  <a:cubicBezTo>
                    <a:pt x="57801" y="11640"/>
                    <a:pt x="59956" y="12310"/>
                    <a:pt x="60604" y="11305"/>
                  </a:cubicBezTo>
                  <a:cubicBezTo>
                    <a:pt x="61290" y="10277"/>
                    <a:pt x="60345" y="9847"/>
                    <a:pt x="59390" y="9847"/>
                  </a:cubicBezTo>
                  <a:cubicBezTo>
                    <a:pt x="59121" y="9847"/>
                    <a:pt x="58851" y="9881"/>
                    <a:pt x="58617" y="9945"/>
                  </a:cubicBezTo>
                  <a:cubicBezTo>
                    <a:pt x="57103" y="10347"/>
                    <a:pt x="55812" y="13497"/>
                    <a:pt x="53940" y="13497"/>
                  </a:cubicBezTo>
                  <a:cubicBezTo>
                    <a:pt x="53664" y="13497"/>
                    <a:pt x="53376" y="13428"/>
                    <a:pt x="53072" y="13272"/>
                  </a:cubicBezTo>
                  <a:cubicBezTo>
                    <a:pt x="49598" y="11494"/>
                    <a:pt x="56482" y="9422"/>
                    <a:pt x="57361" y="9004"/>
                  </a:cubicBezTo>
                  <a:cubicBezTo>
                    <a:pt x="59830" y="7790"/>
                    <a:pt x="61023" y="5049"/>
                    <a:pt x="58889" y="2748"/>
                  </a:cubicBezTo>
                  <a:cubicBezTo>
                    <a:pt x="58186" y="2003"/>
                    <a:pt x="57302" y="1689"/>
                    <a:pt x="56387" y="1689"/>
                  </a:cubicBezTo>
                  <a:cubicBezTo>
                    <a:pt x="54062" y="1689"/>
                    <a:pt x="51531" y="3718"/>
                    <a:pt x="51231" y="5865"/>
                  </a:cubicBezTo>
                  <a:cubicBezTo>
                    <a:pt x="51084" y="6953"/>
                    <a:pt x="51419" y="8334"/>
                    <a:pt x="50896" y="9464"/>
                  </a:cubicBezTo>
                  <a:cubicBezTo>
                    <a:pt x="50163" y="11033"/>
                    <a:pt x="49117" y="10259"/>
                    <a:pt x="47987" y="11075"/>
                  </a:cubicBezTo>
                  <a:cubicBezTo>
                    <a:pt x="45725" y="12733"/>
                    <a:pt x="47862" y="15664"/>
                    <a:pt x="44773" y="15664"/>
                  </a:cubicBezTo>
                  <a:cubicBezTo>
                    <a:pt x="44548" y="15664"/>
                    <a:pt x="44296" y="15648"/>
                    <a:pt x="44012" y="15616"/>
                  </a:cubicBezTo>
                  <a:cubicBezTo>
                    <a:pt x="43333" y="15545"/>
                    <a:pt x="42644" y="15430"/>
                    <a:pt x="41972" y="15430"/>
                  </a:cubicBezTo>
                  <a:cubicBezTo>
                    <a:pt x="41256" y="15430"/>
                    <a:pt x="40558" y="15560"/>
                    <a:pt x="39911" y="16013"/>
                  </a:cubicBezTo>
                  <a:cubicBezTo>
                    <a:pt x="38957" y="16675"/>
                    <a:pt x="38746" y="18642"/>
                    <a:pt x="37659" y="18642"/>
                  </a:cubicBezTo>
                  <a:cubicBezTo>
                    <a:pt x="37577" y="18642"/>
                    <a:pt x="37491" y="18631"/>
                    <a:pt x="37400" y="18608"/>
                  </a:cubicBezTo>
                  <a:cubicBezTo>
                    <a:pt x="35810" y="18231"/>
                    <a:pt x="36270" y="15909"/>
                    <a:pt x="36919" y="15114"/>
                  </a:cubicBezTo>
                  <a:cubicBezTo>
                    <a:pt x="38174" y="13586"/>
                    <a:pt x="40183" y="13649"/>
                    <a:pt x="40873" y="11494"/>
                  </a:cubicBezTo>
                  <a:cubicBezTo>
                    <a:pt x="41474" y="9659"/>
                    <a:pt x="40433" y="8850"/>
                    <a:pt x="39110" y="8850"/>
                  </a:cubicBezTo>
                  <a:cubicBezTo>
                    <a:pt x="37899" y="8850"/>
                    <a:pt x="36450" y="9529"/>
                    <a:pt x="35810" y="10720"/>
                  </a:cubicBezTo>
                  <a:cubicBezTo>
                    <a:pt x="35182" y="11891"/>
                    <a:pt x="35349" y="13481"/>
                    <a:pt x="33822" y="13984"/>
                  </a:cubicBezTo>
                  <a:cubicBezTo>
                    <a:pt x="33606" y="14053"/>
                    <a:pt x="33391" y="14085"/>
                    <a:pt x="33179" y="14085"/>
                  </a:cubicBezTo>
                  <a:cubicBezTo>
                    <a:pt x="32180" y="14085"/>
                    <a:pt x="31260" y="13379"/>
                    <a:pt x="30725" y="12603"/>
                  </a:cubicBezTo>
                  <a:cubicBezTo>
                    <a:pt x="29972" y="11557"/>
                    <a:pt x="29616" y="9904"/>
                    <a:pt x="30077" y="8690"/>
                  </a:cubicBezTo>
                  <a:cubicBezTo>
                    <a:pt x="30788" y="6807"/>
                    <a:pt x="34282" y="6242"/>
                    <a:pt x="33822" y="3961"/>
                  </a:cubicBezTo>
                  <a:cubicBezTo>
                    <a:pt x="33550" y="2640"/>
                    <a:pt x="32680" y="2128"/>
                    <a:pt x="31663" y="2128"/>
                  </a:cubicBezTo>
                  <a:cubicBezTo>
                    <a:pt x="30023" y="2128"/>
                    <a:pt x="27999" y="3461"/>
                    <a:pt x="27482" y="4882"/>
                  </a:cubicBezTo>
                  <a:cubicBezTo>
                    <a:pt x="27207" y="5648"/>
                    <a:pt x="27135" y="8518"/>
                    <a:pt x="26070" y="8518"/>
                  </a:cubicBezTo>
                  <a:cubicBezTo>
                    <a:pt x="26001" y="8518"/>
                    <a:pt x="25928" y="8506"/>
                    <a:pt x="25850" y="8481"/>
                  </a:cubicBezTo>
                  <a:cubicBezTo>
                    <a:pt x="24804" y="8146"/>
                    <a:pt x="24950" y="5698"/>
                    <a:pt x="24867" y="4903"/>
                  </a:cubicBezTo>
                  <a:cubicBezTo>
                    <a:pt x="24720" y="3626"/>
                    <a:pt x="24574" y="2706"/>
                    <a:pt x="23297" y="1974"/>
                  </a:cubicBezTo>
                  <a:cubicBezTo>
                    <a:pt x="22845" y="1714"/>
                    <a:pt x="22435" y="1634"/>
                    <a:pt x="22042" y="1634"/>
                  </a:cubicBezTo>
                  <a:cubicBezTo>
                    <a:pt x="21420" y="1634"/>
                    <a:pt x="20844" y="1835"/>
                    <a:pt x="20216" y="1835"/>
                  </a:cubicBezTo>
                  <a:cubicBezTo>
                    <a:pt x="19995" y="1835"/>
                    <a:pt x="19768" y="1810"/>
                    <a:pt x="19531" y="1743"/>
                  </a:cubicBezTo>
                  <a:cubicBezTo>
                    <a:pt x="18286" y="1377"/>
                    <a:pt x="17922" y="0"/>
                    <a:pt x="1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spTree>
      <p:nvGrpSpPr>
        <p:cNvPr id="877" name="Shape 877"/>
        <p:cNvGrpSpPr/>
        <p:nvPr/>
      </p:nvGrpSpPr>
      <p:grpSpPr>
        <a:xfrm>
          <a:off x="0" y="0"/>
          <a:ext cx="0" cy="0"/>
          <a:chOff x="0" y="0"/>
          <a:chExt cx="0" cy="0"/>
        </a:xfrm>
      </p:grpSpPr>
      <p:sp>
        <p:nvSpPr>
          <p:cNvPr id="878" name="Google Shape;878;p28"/>
          <p:cNvSpPr txBox="1"/>
          <p:nvPr>
            <p:ph type="title"/>
          </p:nvPr>
        </p:nvSpPr>
        <p:spPr>
          <a:xfrm>
            <a:off x="937700" y="3014150"/>
            <a:ext cx="21753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79" name="Google Shape;879;p28"/>
          <p:cNvSpPr txBox="1"/>
          <p:nvPr>
            <p:ph idx="1" type="subTitle"/>
          </p:nvPr>
        </p:nvSpPr>
        <p:spPr>
          <a:xfrm>
            <a:off x="937626" y="3408325"/>
            <a:ext cx="2175300" cy="8694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80" name="Google Shape;880;p28"/>
          <p:cNvSpPr txBox="1"/>
          <p:nvPr>
            <p:ph idx="2" type="title"/>
          </p:nvPr>
        </p:nvSpPr>
        <p:spPr>
          <a:xfrm>
            <a:off x="3484419" y="3014150"/>
            <a:ext cx="21753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81" name="Google Shape;881;p28"/>
          <p:cNvSpPr txBox="1"/>
          <p:nvPr>
            <p:ph idx="3" type="subTitle"/>
          </p:nvPr>
        </p:nvSpPr>
        <p:spPr>
          <a:xfrm>
            <a:off x="3484350" y="3408325"/>
            <a:ext cx="2175300" cy="8694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82" name="Google Shape;882;p28"/>
          <p:cNvSpPr txBox="1"/>
          <p:nvPr>
            <p:ph idx="4" type="title"/>
          </p:nvPr>
        </p:nvSpPr>
        <p:spPr>
          <a:xfrm>
            <a:off x="6031146" y="3014150"/>
            <a:ext cx="21753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83" name="Google Shape;883;p28"/>
          <p:cNvSpPr txBox="1"/>
          <p:nvPr>
            <p:ph idx="5" type="subTitle"/>
          </p:nvPr>
        </p:nvSpPr>
        <p:spPr>
          <a:xfrm>
            <a:off x="6031074" y="3408325"/>
            <a:ext cx="2175300" cy="8694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84" name="Google Shape;884;p28"/>
          <p:cNvSpPr txBox="1"/>
          <p:nvPr>
            <p:ph idx="6" type="title"/>
          </p:nvPr>
        </p:nvSpPr>
        <p:spPr>
          <a:xfrm>
            <a:off x="713225" y="359300"/>
            <a:ext cx="77271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885" name="Google Shape;885;p28"/>
          <p:cNvGrpSpPr/>
          <p:nvPr/>
        </p:nvGrpSpPr>
        <p:grpSpPr>
          <a:xfrm>
            <a:off x="-1104924" y="3385450"/>
            <a:ext cx="11544306" cy="5827215"/>
            <a:chOff x="-571160" y="137435"/>
            <a:chExt cx="11182009" cy="5827215"/>
          </a:xfrm>
        </p:grpSpPr>
        <p:grpSp>
          <p:nvGrpSpPr>
            <p:cNvPr id="886" name="Google Shape;886;p28"/>
            <p:cNvGrpSpPr/>
            <p:nvPr/>
          </p:nvGrpSpPr>
          <p:grpSpPr>
            <a:xfrm>
              <a:off x="-571160" y="137435"/>
              <a:ext cx="11182009" cy="5827215"/>
              <a:chOff x="-723560" y="137435"/>
              <a:chExt cx="11182009" cy="5827215"/>
            </a:xfrm>
          </p:grpSpPr>
          <p:grpSp>
            <p:nvGrpSpPr>
              <p:cNvPr id="887" name="Google Shape;887;p28"/>
              <p:cNvGrpSpPr/>
              <p:nvPr/>
            </p:nvGrpSpPr>
            <p:grpSpPr>
              <a:xfrm>
                <a:off x="-723560" y="137435"/>
                <a:ext cx="11182009" cy="5827215"/>
                <a:chOff x="-571160" y="3109235"/>
                <a:chExt cx="11182009" cy="5827215"/>
              </a:xfrm>
            </p:grpSpPr>
            <p:grpSp>
              <p:nvGrpSpPr>
                <p:cNvPr id="888" name="Google Shape;888;p28"/>
                <p:cNvGrpSpPr/>
                <p:nvPr/>
              </p:nvGrpSpPr>
              <p:grpSpPr>
                <a:xfrm>
                  <a:off x="-571160" y="3109235"/>
                  <a:ext cx="11182009" cy="5827215"/>
                  <a:chOff x="-571160" y="3109235"/>
                  <a:chExt cx="11182009" cy="5827215"/>
                </a:xfrm>
              </p:grpSpPr>
              <p:sp>
                <p:nvSpPr>
                  <p:cNvPr id="889" name="Google Shape;889;p28"/>
                  <p:cNvSpPr/>
                  <p:nvPr/>
                </p:nvSpPr>
                <p:spPr>
                  <a:xfrm rot="10800000">
                    <a:off x="1081816" y="3399832"/>
                    <a:ext cx="145599" cy="75799"/>
                  </a:xfrm>
                  <a:custGeom>
                    <a:rect b="b" l="l" r="r" t="t"/>
                    <a:pathLst>
                      <a:path extrusionOk="0" h="923" w="1515">
                        <a:moveTo>
                          <a:pt x="93" y="1"/>
                        </a:moveTo>
                        <a:cubicBezTo>
                          <a:pt x="47" y="1"/>
                          <a:pt x="0" y="53"/>
                          <a:pt x="33" y="97"/>
                        </a:cubicBezTo>
                        <a:cubicBezTo>
                          <a:pt x="337" y="560"/>
                          <a:pt x="828" y="863"/>
                          <a:pt x="1377" y="921"/>
                        </a:cubicBezTo>
                        <a:cubicBezTo>
                          <a:pt x="1384" y="922"/>
                          <a:pt x="1391" y="923"/>
                          <a:pt x="1397" y="923"/>
                        </a:cubicBezTo>
                        <a:cubicBezTo>
                          <a:pt x="1502" y="923"/>
                          <a:pt x="1515" y="761"/>
                          <a:pt x="1399" y="740"/>
                        </a:cubicBezTo>
                        <a:cubicBezTo>
                          <a:pt x="893" y="646"/>
                          <a:pt x="467" y="430"/>
                          <a:pt x="134" y="18"/>
                        </a:cubicBezTo>
                        <a:cubicBezTo>
                          <a:pt x="122" y="6"/>
                          <a:pt x="108" y="1"/>
                          <a:pt x="93"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8"/>
                  <p:cNvSpPr/>
                  <p:nvPr/>
                </p:nvSpPr>
                <p:spPr>
                  <a:xfrm rot="10800000">
                    <a:off x="1172058" y="3391456"/>
                    <a:ext cx="107830" cy="119652"/>
                  </a:xfrm>
                  <a:custGeom>
                    <a:rect b="b" l="l" r="r" t="t"/>
                    <a:pathLst>
                      <a:path extrusionOk="0" h="1457" w="1122">
                        <a:moveTo>
                          <a:pt x="121" y="1"/>
                        </a:moveTo>
                        <a:cubicBezTo>
                          <a:pt x="104" y="1"/>
                          <a:pt x="84" y="12"/>
                          <a:pt x="80" y="31"/>
                        </a:cubicBezTo>
                        <a:cubicBezTo>
                          <a:pt x="1" y="638"/>
                          <a:pt x="377" y="1324"/>
                          <a:pt x="998" y="1454"/>
                        </a:cubicBezTo>
                        <a:cubicBezTo>
                          <a:pt x="1005" y="1456"/>
                          <a:pt x="1012" y="1457"/>
                          <a:pt x="1018" y="1457"/>
                        </a:cubicBezTo>
                        <a:cubicBezTo>
                          <a:pt x="1097" y="1457"/>
                          <a:pt x="1122" y="1336"/>
                          <a:pt x="1042" y="1310"/>
                        </a:cubicBezTo>
                        <a:cubicBezTo>
                          <a:pt x="492" y="1100"/>
                          <a:pt x="102" y="645"/>
                          <a:pt x="146" y="31"/>
                        </a:cubicBezTo>
                        <a:cubicBezTo>
                          <a:pt x="149" y="10"/>
                          <a:pt x="136" y="1"/>
                          <a:pt x="12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1" name="Google Shape;891;p28"/>
                  <p:cNvGrpSpPr/>
                  <p:nvPr/>
                </p:nvGrpSpPr>
                <p:grpSpPr>
                  <a:xfrm>
                    <a:off x="-571160" y="3109235"/>
                    <a:ext cx="11182009" cy="5827215"/>
                    <a:chOff x="-571160" y="3109235"/>
                    <a:chExt cx="11182009" cy="5827215"/>
                  </a:xfrm>
                </p:grpSpPr>
                <p:sp>
                  <p:nvSpPr>
                    <p:cNvPr id="892" name="Google Shape;892;p28"/>
                    <p:cNvSpPr/>
                    <p:nvPr/>
                  </p:nvSpPr>
                  <p:spPr>
                    <a:xfrm rot="10800000">
                      <a:off x="-80758" y="5771612"/>
                      <a:ext cx="52473" cy="184529"/>
                    </a:xfrm>
                    <a:custGeom>
                      <a:rect b="b" l="l" r="r" t="t"/>
                      <a:pathLst>
                        <a:path extrusionOk="0" h="2247" w="546">
                          <a:moveTo>
                            <a:pt x="94" y="1"/>
                          </a:moveTo>
                          <a:cubicBezTo>
                            <a:pt x="47" y="1"/>
                            <a:pt x="0" y="39"/>
                            <a:pt x="18" y="96"/>
                          </a:cubicBezTo>
                          <a:cubicBezTo>
                            <a:pt x="90" y="487"/>
                            <a:pt x="170" y="877"/>
                            <a:pt x="206" y="1274"/>
                          </a:cubicBezTo>
                          <a:cubicBezTo>
                            <a:pt x="242" y="1578"/>
                            <a:pt x="235" y="1889"/>
                            <a:pt x="300" y="2185"/>
                          </a:cubicBezTo>
                          <a:cubicBezTo>
                            <a:pt x="309" y="2228"/>
                            <a:pt x="338" y="2246"/>
                            <a:pt x="369" y="2246"/>
                          </a:cubicBezTo>
                          <a:cubicBezTo>
                            <a:pt x="411" y="2246"/>
                            <a:pt x="458" y="2213"/>
                            <a:pt x="466" y="2163"/>
                          </a:cubicBezTo>
                          <a:cubicBezTo>
                            <a:pt x="545" y="1506"/>
                            <a:pt x="357" y="682"/>
                            <a:pt x="170" y="53"/>
                          </a:cubicBezTo>
                          <a:cubicBezTo>
                            <a:pt x="155" y="16"/>
                            <a:pt x="125" y="1"/>
                            <a:pt x="9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8"/>
                    <p:cNvSpPr/>
                    <p:nvPr/>
                  </p:nvSpPr>
                  <p:spPr>
                    <a:xfrm rot="10800000">
                      <a:off x="-33474" y="5778593"/>
                      <a:ext cx="17395" cy="94769"/>
                    </a:xfrm>
                    <a:custGeom>
                      <a:rect b="b" l="l" r="r" t="t"/>
                      <a:pathLst>
                        <a:path extrusionOk="0" h="1154" w="181">
                          <a:moveTo>
                            <a:pt x="91" y="1"/>
                          </a:moveTo>
                          <a:cubicBezTo>
                            <a:pt x="56" y="1"/>
                            <a:pt x="22" y="24"/>
                            <a:pt x="22" y="71"/>
                          </a:cubicBezTo>
                          <a:cubicBezTo>
                            <a:pt x="15" y="404"/>
                            <a:pt x="8" y="736"/>
                            <a:pt x="0" y="1061"/>
                          </a:cubicBezTo>
                          <a:cubicBezTo>
                            <a:pt x="0" y="1123"/>
                            <a:pt x="45" y="1153"/>
                            <a:pt x="91" y="1153"/>
                          </a:cubicBezTo>
                          <a:cubicBezTo>
                            <a:pt x="136" y="1153"/>
                            <a:pt x="181" y="1123"/>
                            <a:pt x="181" y="1061"/>
                          </a:cubicBezTo>
                          <a:cubicBezTo>
                            <a:pt x="174" y="736"/>
                            <a:pt x="166" y="404"/>
                            <a:pt x="159" y="71"/>
                          </a:cubicBezTo>
                          <a:cubicBezTo>
                            <a:pt x="159" y="24"/>
                            <a:pt x="125" y="1"/>
                            <a:pt x="9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8"/>
                    <p:cNvSpPr/>
                    <p:nvPr/>
                  </p:nvSpPr>
                  <p:spPr>
                    <a:xfrm rot="10800000">
                      <a:off x="8653011" y="5925510"/>
                      <a:ext cx="192979" cy="21598"/>
                    </a:xfrm>
                    <a:custGeom>
                      <a:rect b="b" l="l" r="r" t="t"/>
                      <a:pathLst>
                        <a:path extrusionOk="0" h="263" w="2008">
                          <a:moveTo>
                            <a:pt x="71" y="1"/>
                          </a:moveTo>
                          <a:cubicBezTo>
                            <a:pt x="12" y="1"/>
                            <a:pt x="1" y="95"/>
                            <a:pt x="63" y="109"/>
                          </a:cubicBezTo>
                          <a:cubicBezTo>
                            <a:pt x="540" y="214"/>
                            <a:pt x="1030" y="262"/>
                            <a:pt x="1523" y="262"/>
                          </a:cubicBezTo>
                          <a:cubicBezTo>
                            <a:pt x="1643" y="262"/>
                            <a:pt x="1764" y="260"/>
                            <a:pt x="1884" y="254"/>
                          </a:cubicBezTo>
                          <a:cubicBezTo>
                            <a:pt x="2005" y="247"/>
                            <a:pt x="2007" y="51"/>
                            <a:pt x="1891" y="51"/>
                          </a:cubicBezTo>
                          <a:cubicBezTo>
                            <a:pt x="1889" y="51"/>
                            <a:pt x="1887" y="51"/>
                            <a:pt x="1884" y="52"/>
                          </a:cubicBezTo>
                          <a:cubicBezTo>
                            <a:pt x="1687" y="63"/>
                            <a:pt x="1490" y="69"/>
                            <a:pt x="1293" y="69"/>
                          </a:cubicBezTo>
                          <a:cubicBezTo>
                            <a:pt x="887" y="69"/>
                            <a:pt x="482" y="45"/>
                            <a:pt x="78" y="1"/>
                          </a:cubicBezTo>
                          <a:cubicBezTo>
                            <a:pt x="76" y="1"/>
                            <a:pt x="73" y="1"/>
                            <a:pt x="7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8"/>
                    <p:cNvSpPr/>
                    <p:nvPr/>
                  </p:nvSpPr>
                  <p:spPr>
                    <a:xfrm rot="10800000">
                      <a:off x="8717592" y="5885845"/>
                      <a:ext cx="286873" cy="65205"/>
                    </a:xfrm>
                    <a:custGeom>
                      <a:rect b="b" l="l" r="r" t="t"/>
                      <a:pathLst>
                        <a:path extrusionOk="0" h="794" w="2985">
                          <a:moveTo>
                            <a:pt x="86" y="0"/>
                          </a:moveTo>
                          <a:cubicBezTo>
                            <a:pt x="37" y="0"/>
                            <a:pt x="1" y="74"/>
                            <a:pt x="58" y="100"/>
                          </a:cubicBezTo>
                          <a:cubicBezTo>
                            <a:pt x="919" y="548"/>
                            <a:pt x="1880" y="793"/>
                            <a:pt x="2855" y="793"/>
                          </a:cubicBezTo>
                          <a:cubicBezTo>
                            <a:pt x="2869" y="793"/>
                            <a:pt x="2883" y="793"/>
                            <a:pt x="2897" y="793"/>
                          </a:cubicBezTo>
                          <a:cubicBezTo>
                            <a:pt x="2984" y="786"/>
                            <a:pt x="2984" y="663"/>
                            <a:pt x="2897" y="656"/>
                          </a:cubicBezTo>
                          <a:cubicBezTo>
                            <a:pt x="1929" y="649"/>
                            <a:pt x="975" y="432"/>
                            <a:pt x="108" y="6"/>
                          </a:cubicBezTo>
                          <a:cubicBezTo>
                            <a:pt x="101" y="2"/>
                            <a:pt x="93" y="0"/>
                            <a:pt x="86"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8"/>
                    <p:cNvSpPr/>
                    <p:nvPr/>
                  </p:nvSpPr>
                  <p:spPr>
                    <a:xfrm rot="10800000">
                      <a:off x="9079713" y="3109235"/>
                      <a:ext cx="152230" cy="116121"/>
                    </a:xfrm>
                    <a:custGeom>
                      <a:rect b="b" l="l" r="r" t="t"/>
                      <a:pathLst>
                        <a:path extrusionOk="0" h="1414" w="1584">
                          <a:moveTo>
                            <a:pt x="824" y="1"/>
                          </a:moveTo>
                          <a:cubicBezTo>
                            <a:pt x="586" y="1"/>
                            <a:pt x="350" y="124"/>
                            <a:pt x="188" y="309"/>
                          </a:cubicBezTo>
                          <a:cubicBezTo>
                            <a:pt x="174" y="323"/>
                            <a:pt x="152" y="337"/>
                            <a:pt x="123" y="337"/>
                          </a:cubicBezTo>
                          <a:cubicBezTo>
                            <a:pt x="1" y="612"/>
                            <a:pt x="37" y="937"/>
                            <a:pt x="232" y="1176"/>
                          </a:cubicBezTo>
                          <a:cubicBezTo>
                            <a:pt x="369" y="1332"/>
                            <a:pt x="583" y="1414"/>
                            <a:pt x="795" y="1414"/>
                          </a:cubicBezTo>
                          <a:cubicBezTo>
                            <a:pt x="986" y="1414"/>
                            <a:pt x="1175" y="1348"/>
                            <a:pt x="1308" y="1212"/>
                          </a:cubicBezTo>
                          <a:cubicBezTo>
                            <a:pt x="1583" y="916"/>
                            <a:pt x="1547" y="366"/>
                            <a:pt x="1215" y="128"/>
                          </a:cubicBezTo>
                          <a:cubicBezTo>
                            <a:pt x="1092" y="39"/>
                            <a:pt x="958" y="1"/>
                            <a:pt x="8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8"/>
                    <p:cNvSpPr/>
                    <p:nvPr/>
                  </p:nvSpPr>
                  <p:spPr>
                    <a:xfrm rot="10800000">
                      <a:off x="9061742" y="3524659"/>
                      <a:ext cx="290045" cy="113575"/>
                    </a:xfrm>
                    <a:custGeom>
                      <a:rect b="b" l="l" r="r" t="t"/>
                      <a:pathLst>
                        <a:path extrusionOk="0" h="1383" w="3018">
                          <a:moveTo>
                            <a:pt x="2868" y="1"/>
                          </a:moveTo>
                          <a:cubicBezTo>
                            <a:pt x="2842" y="1"/>
                            <a:pt x="2814" y="10"/>
                            <a:pt x="2790" y="32"/>
                          </a:cubicBezTo>
                          <a:cubicBezTo>
                            <a:pt x="2027" y="746"/>
                            <a:pt x="1243" y="1211"/>
                            <a:pt x="175" y="1211"/>
                          </a:cubicBezTo>
                          <a:cubicBezTo>
                            <a:pt x="151" y="1211"/>
                            <a:pt x="126" y="1211"/>
                            <a:pt x="102" y="1210"/>
                          </a:cubicBezTo>
                          <a:cubicBezTo>
                            <a:pt x="1" y="1210"/>
                            <a:pt x="8" y="1347"/>
                            <a:pt x="102" y="1362"/>
                          </a:cubicBezTo>
                          <a:cubicBezTo>
                            <a:pt x="220" y="1376"/>
                            <a:pt x="340" y="1383"/>
                            <a:pt x="462" y="1383"/>
                          </a:cubicBezTo>
                          <a:cubicBezTo>
                            <a:pt x="1409" y="1383"/>
                            <a:pt x="2438" y="963"/>
                            <a:pt x="2963" y="162"/>
                          </a:cubicBezTo>
                          <a:cubicBezTo>
                            <a:pt x="3017" y="82"/>
                            <a:pt x="2947" y="1"/>
                            <a:pt x="2868"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8" name="Google Shape;898;p28"/>
                    <p:cNvGrpSpPr/>
                    <p:nvPr/>
                  </p:nvGrpSpPr>
                  <p:grpSpPr>
                    <a:xfrm>
                      <a:off x="-571160" y="3332081"/>
                      <a:ext cx="11182009" cy="5604368"/>
                      <a:chOff x="-571160" y="3332081"/>
                      <a:chExt cx="11182009" cy="5604368"/>
                    </a:xfrm>
                  </p:grpSpPr>
                  <p:sp>
                    <p:nvSpPr>
                      <p:cNvPr id="899" name="Google Shape;899;p28"/>
                      <p:cNvSpPr/>
                      <p:nvPr/>
                    </p:nvSpPr>
                    <p:spPr>
                      <a:xfrm rot="10800000">
                        <a:off x="9962817" y="4820798"/>
                        <a:ext cx="171547" cy="48699"/>
                      </a:xfrm>
                      <a:custGeom>
                        <a:rect b="b" l="l" r="r" t="t"/>
                        <a:pathLst>
                          <a:path extrusionOk="0" h="593" w="1785">
                            <a:moveTo>
                              <a:pt x="1403" y="0"/>
                            </a:moveTo>
                            <a:cubicBezTo>
                              <a:pt x="943" y="0"/>
                              <a:pt x="432" y="181"/>
                              <a:pt x="72" y="421"/>
                            </a:cubicBezTo>
                            <a:cubicBezTo>
                              <a:pt x="1" y="466"/>
                              <a:pt x="34" y="593"/>
                              <a:pt x="109" y="593"/>
                            </a:cubicBezTo>
                            <a:cubicBezTo>
                              <a:pt x="118" y="593"/>
                              <a:pt x="127" y="591"/>
                              <a:pt x="137" y="587"/>
                            </a:cubicBezTo>
                            <a:cubicBezTo>
                              <a:pt x="383" y="472"/>
                              <a:pt x="628" y="385"/>
                              <a:pt x="888" y="320"/>
                            </a:cubicBezTo>
                            <a:cubicBezTo>
                              <a:pt x="1148" y="262"/>
                              <a:pt x="1416" y="269"/>
                              <a:pt x="1676" y="233"/>
                            </a:cubicBezTo>
                            <a:cubicBezTo>
                              <a:pt x="1784" y="204"/>
                              <a:pt x="1784" y="52"/>
                              <a:pt x="1676" y="23"/>
                            </a:cubicBezTo>
                            <a:cubicBezTo>
                              <a:pt x="1588" y="8"/>
                              <a:pt x="1497" y="0"/>
                              <a:pt x="1403"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8"/>
                      <p:cNvSpPr/>
                      <p:nvPr/>
                    </p:nvSpPr>
                    <p:spPr>
                      <a:xfrm rot="10800000">
                        <a:off x="9966276" y="4700735"/>
                        <a:ext cx="238148" cy="121213"/>
                      </a:xfrm>
                      <a:custGeom>
                        <a:rect b="b" l="l" r="r" t="t"/>
                        <a:pathLst>
                          <a:path extrusionOk="0" h="1476" w="2478">
                            <a:moveTo>
                              <a:pt x="2376" y="1"/>
                            </a:moveTo>
                            <a:cubicBezTo>
                              <a:pt x="1458" y="1"/>
                              <a:pt x="526" y="651"/>
                              <a:pt x="28" y="1388"/>
                            </a:cubicBezTo>
                            <a:cubicBezTo>
                              <a:pt x="0" y="1432"/>
                              <a:pt x="39" y="1476"/>
                              <a:pt x="81" y="1476"/>
                            </a:cubicBezTo>
                            <a:cubicBezTo>
                              <a:pt x="95" y="1476"/>
                              <a:pt x="109" y="1471"/>
                              <a:pt x="122" y="1461"/>
                            </a:cubicBezTo>
                            <a:cubicBezTo>
                              <a:pt x="418" y="1128"/>
                              <a:pt x="765" y="846"/>
                              <a:pt x="1148" y="615"/>
                            </a:cubicBezTo>
                            <a:cubicBezTo>
                              <a:pt x="1545" y="391"/>
                              <a:pt x="1964" y="297"/>
                              <a:pt x="2398" y="153"/>
                            </a:cubicBezTo>
                            <a:cubicBezTo>
                              <a:pt x="2477" y="131"/>
                              <a:pt x="2463" y="8"/>
                              <a:pt x="237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8"/>
                      <p:cNvSpPr/>
                      <p:nvPr/>
                    </p:nvSpPr>
                    <p:spPr>
                      <a:xfrm rot="10800000">
                        <a:off x="-571160" y="3332081"/>
                        <a:ext cx="11182009" cy="5604368"/>
                      </a:xfrm>
                      <a:custGeom>
                        <a:rect b="b" l="l" r="r" t="t"/>
                        <a:pathLst>
                          <a:path extrusionOk="0" h="68244" w="116352">
                            <a:moveTo>
                              <a:pt x="9155" y="5594"/>
                            </a:moveTo>
                            <a:cubicBezTo>
                              <a:pt x="9527" y="5594"/>
                              <a:pt x="9896" y="5619"/>
                              <a:pt x="10240" y="5676"/>
                            </a:cubicBezTo>
                            <a:cubicBezTo>
                              <a:pt x="10348" y="5690"/>
                              <a:pt x="10305" y="5835"/>
                              <a:pt x="10218" y="5842"/>
                            </a:cubicBezTo>
                            <a:lnTo>
                              <a:pt x="10218" y="5849"/>
                            </a:lnTo>
                            <a:cubicBezTo>
                              <a:pt x="9763" y="5877"/>
                              <a:pt x="9310" y="5892"/>
                              <a:pt x="8857" y="5892"/>
                            </a:cubicBezTo>
                            <a:cubicBezTo>
                              <a:pt x="8497" y="5892"/>
                              <a:pt x="8137" y="5883"/>
                              <a:pt x="7776" y="5864"/>
                            </a:cubicBezTo>
                            <a:cubicBezTo>
                              <a:pt x="7689" y="5864"/>
                              <a:pt x="7660" y="5719"/>
                              <a:pt x="7754" y="5705"/>
                            </a:cubicBezTo>
                            <a:cubicBezTo>
                              <a:pt x="8194" y="5636"/>
                              <a:pt x="8676" y="5594"/>
                              <a:pt x="9155" y="5594"/>
                            </a:cubicBezTo>
                            <a:close/>
                            <a:moveTo>
                              <a:pt x="72548" y="5842"/>
                            </a:moveTo>
                            <a:cubicBezTo>
                              <a:pt x="72820" y="5842"/>
                              <a:pt x="73092" y="5846"/>
                              <a:pt x="73362" y="5856"/>
                            </a:cubicBezTo>
                            <a:cubicBezTo>
                              <a:pt x="73470" y="5856"/>
                              <a:pt x="73470" y="6015"/>
                              <a:pt x="73362" y="6015"/>
                            </a:cubicBezTo>
                            <a:cubicBezTo>
                              <a:pt x="73092" y="6026"/>
                              <a:pt x="72820" y="6030"/>
                              <a:pt x="72548" y="6030"/>
                            </a:cubicBezTo>
                            <a:cubicBezTo>
                              <a:pt x="71854" y="6030"/>
                              <a:pt x="71157" y="6004"/>
                              <a:pt x="70471" y="5994"/>
                            </a:cubicBezTo>
                            <a:cubicBezTo>
                              <a:pt x="70392" y="5994"/>
                              <a:pt x="70392" y="5878"/>
                              <a:pt x="70471" y="5878"/>
                            </a:cubicBezTo>
                            <a:cubicBezTo>
                              <a:pt x="71157" y="5868"/>
                              <a:pt x="71854" y="5842"/>
                              <a:pt x="72548" y="5842"/>
                            </a:cubicBezTo>
                            <a:close/>
                            <a:moveTo>
                              <a:pt x="10486" y="6182"/>
                            </a:moveTo>
                            <a:cubicBezTo>
                              <a:pt x="10637" y="6182"/>
                              <a:pt x="10637" y="6406"/>
                              <a:pt x="10486" y="6406"/>
                            </a:cubicBezTo>
                            <a:lnTo>
                              <a:pt x="10493" y="6406"/>
                            </a:lnTo>
                            <a:cubicBezTo>
                              <a:pt x="10338" y="6406"/>
                              <a:pt x="10183" y="6406"/>
                              <a:pt x="10027" y="6406"/>
                            </a:cubicBezTo>
                            <a:cubicBezTo>
                              <a:pt x="9638" y="6406"/>
                              <a:pt x="9247" y="6403"/>
                              <a:pt x="8860" y="6377"/>
                            </a:cubicBezTo>
                            <a:cubicBezTo>
                              <a:pt x="8773" y="6355"/>
                              <a:pt x="8773" y="6225"/>
                              <a:pt x="8860" y="6203"/>
                            </a:cubicBezTo>
                            <a:cubicBezTo>
                              <a:pt x="9402" y="6182"/>
                              <a:pt x="9944" y="6182"/>
                              <a:pt x="10486" y="6182"/>
                            </a:cubicBezTo>
                            <a:close/>
                            <a:moveTo>
                              <a:pt x="73448" y="6406"/>
                            </a:moveTo>
                            <a:cubicBezTo>
                              <a:pt x="73542" y="6406"/>
                              <a:pt x="73542" y="6550"/>
                              <a:pt x="73448" y="6550"/>
                            </a:cubicBezTo>
                            <a:cubicBezTo>
                              <a:pt x="72964" y="6550"/>
                              <a:pt x="72487" y="6543"/>
                              <a:pt x="72003" y="6536"/>
                            </a:cubicBezTo>
                            <a:cubicBezTo>
                              <a:pt x="71924" y="6536"/>
                              <a:pt x="71924" y="6420"/>
                              <a:pt x="72003" y="6420"/>
                            </a:cubicBezTo>
                            <a:cubicBezTo>
                              <a:pt x="72487" y="6413"/>
                              <a:pt x="72964" y="6406"/>
                              <a:pt x="73448" y="6406"/>
                            </a:cubicBezTo>
                            <a:close/>
                            <a:moveTo>
                              <a:pt x="97229" y="14394"/>
                            </a:moveTo>
                            <a:cubicBezTo>
                              <a:pt x="97309" y="14394"/>
                              <a:pt x="97389" y="14395"/>
                              <a:pt x="97469" y="14398"/>
                            </a:cubicBezTo>
                            <a:cubicBezTo>
                              <a:pt x="97628" y="14398"/>
                              <a:pt x="97628" y="14629"/>
                              <a:pt x="97469" y="14629"/>
                            </a:cubicBezTo>
                            <a:cubicBezTo>
                              <a:pt x="97374" y="14634"/>
                              <a:pt x="97280" y="14636"/>
                              <a:pt x="97185" y="14636"/>
                            </a:cubicBezTo>
                            <a:cubicBezTo>
                              <a:pt x="96860" y="14636"/>
                              <a:pt x="96534" y="14613"/>
                              <a:pt x="96204" y="14608"/>
                            </a:cubicBezTo>
                            <a:lnTo>
                              <a:pt x="96211" y="14608"/>
                            </a:lnTo>
                            <a:cubicBezTo>
                              <a:pt x="96089" y="14608"/>
                              <a:pt x="96089" y="14427"/>
                              <a:pt x="96204" y="14427"/>
                            </a:cubicBezTo>
                            <a:cubicBezTo>
                              <a:pt x="96549" y="14415"/>
                              <a:pt x="96889" y="14394"/>
                              <a:pt x="97229" y="14394"/>
                            </a:cubicBezTo>
                            <a:close/>
                            <a:moveTo>
                              <a:pt x="97330" y="14902"/>
                            </a:moveTo>
                            <a:cubicBezTo>
                              <a:pt x="97421" y="14902"/>
                              <a:pt x="97473" y="15039"/>
                              <a:pt x="97382" y="15106"/>
                            </a:cubicBezTo>
                            <a:cubicBezTo>
                              <a:pt x="96975" y="15414"/>
                              <a:pt x="96469" y="15560"/>
                              <a:pt x="95962" y="15560"/>
                            </a:cubicBezTo>
                            <a:cubicBezTo>
                              <a:pt x="95614" y="15560"/>
                              <a:pt x="95265" y="15491"/>
                              <a:pt x="94947" y="15359"/>
                            </a:cubicBezTo>
                            <a:cubicBezTo>
                              <a:pt x="94856" y="15320"/>
                              <a:pt x="94882" y="15188"/>
                              <a:pt x="94961" y="15188"/>
                            </a:cubicBezTo>
                            <a:cubicBezTo>
                              <a:pt x="94970" y="15188"/>
                              <a:pt x="94980" y="15189"/>
                              <a:pt x="94990" y="15193"/>
                            </a:cubicBezTo>
                            <a:cubicBezTo>
                              <a:pt x="95283" y="15300"/>
                              <a:pt x="95569" y="15351"/>
                              <a:pt x="95849" y="15351"/>
                            </a:cubicBezTo>
                            <a:cubicBezTo>
                              <a:pt x="96340" y="15351"/>
                              <a:pt x="96813" y="15195"/>
                              <a:pt x="97274" y="14918"/>
                            </a:cubicBezTo>
                            <a:cubicBezTo>
                              <a:pt x="97293" y="14907"/>
                              <a:pt x="97312" y="14902"/>
                              <a:pt x="97330" y="14902"/>
                            </a:cubicBezTo>
                            <a:close/>
                            <a:moveTo>
                              <a:pt x="50505" y="23590"/>
                            </a:moveTo>
                            <a:cubicBezTo>
                              <a:pt x="51018" y="23597"/>
                              <a:pt x="51524" y="23713"/>
                              <a:pt x="51986" y="23937"/>
                            </a:cubicBezTo>
                            <a:cubicBezTo>
                              <a:pt x="52061" y="23968"/>
                              <a:pt x="52018" y="24068"/>
                              <a:pt x="51949" y="24068"/>
                            </a:cubicBezTo>
                            <a:cubicBezTo>
                              <a:pt x="51938" y="24068"/>
                              <a:pt x="51926" y="24066"/>
                              <a:pt x="51914" y="24059"/>
                            </a:cubicBezTo>
                            <a:cubicBezTo>
                              <a:pt x="51473" y="23843"/>
                              <a:pt x="50996" y="23720"/>
                              <a:pt x="50505" y="23691"/>
                            </a:cubicBezTo>
                            <a:cubicBezTo>
                              <a:pt x="50440" y="23684"/>
                              <a:pt x="50440" y="23590"/>
                              <a:pt x="50505" y="23590"/>
                            </a:cubicBezTo>
                            <a:close/>
                            <a:moveTo>
                              <a:pt x="50148" y="23997"/>
                            </a:moveTo>
                            <a:cubicBezTo>
                              <a:pt x="50653" y="23997"/>
                              <a:pt x="51156" y="24080"/>
                              <a:pt x="51618" y="24262"/>
                            </a:cubicBezTo>
                            <a:cubicBezTo>
                              <a:pt x="51711" y="24302"/>
                              <a:pt x="51688" y="24439"/>
                              <a:pt x="51594" y="24439"/>
                            </a:cubicBezTo>
                            <a:cubicBezTo>
                              <a:pt x="51586" y="24439"/>
                              <a:pt x="51577" y="24438"/>
                              <a:pt x="51567" y="24435"/>
                            </a:cubicBezTo>
                            <a:cubicBezTo>
                              <a:pt x="50988" y="24271"/>
                              <a:pt x="50435" y="24177"/>
                              <a:pt x="49873" y="24177"/>
                            </a:cubicBezTo>
                            <a:cubicBezTo>
                              <a:pt x="49494" y="24177"/>
                              <a:pt x="49111" y="24219"/>
                              <a:pt x="48713" y="24312"/>
                            </a:cubicBezTo>
                            <a:cubicBezTo>
                              <a:pt x="48708" y="24313"/>
                              <a:pt x="48704" y="24314"/>
                              <a:pt x="48700" y="24314"/>
                            </a:cubicBezTo>
                            <a:cubicBezTo>
                              <a:pt x="48651" y="24314"/>
                              <a:pt x="48631" y="24239"/>
                              <a:pt x="48684" y="24226"/>
                            </a:cubicBezTo>
                            <a:cubicBezTo>
                              <a:pt x="49147" y="24078"/>
                              <a:pt x="49649" y="23997"/>
                              <a:pt x="50148" y="23997"/>
                            </a:cubicBezTo>
                            <a:close/>
                            <a:moveTo>
                              <a:pt x="18429" y="36394"/>
                            </a:moveTo>
                            <a:cubicBezTo>
                              <a:pt x="18431" y="36394"/>
                              <a:pt x="18433" y="36394"/>
                              <a:pt x="18435" y="36395"/>
                            </a:cubicBezTo>
                            <a:cubicBezTo>
                              <a:pt x="18844" y="36444"/>
                              <a:pt x="19258" y="36466"/>
                              <a:pt x="19670" y="36466"/>
                            </a:cubicBezTo>
                            <a:cubicBezTo>
                              <a:pt x="19861" y="36466"/>
                              <a:pt x="20051" y="36462"/>
                              <a:pt x="20241" y="36453"/>
                            </a:cubicBezTo>
                            <a:cubicBezTo>
                              <a:pt x="20244" y="36452"/>
                              <a:pt x="20246" y="36452"/>
                              <a:pt x="20248" y="36452"/>
                            </a:cubicBezTo>
                            <a:cubicBezTo>
                              <a:pt x="20371" y="36452"/>
                              <a:pt x="20369" y="36641"/>
                              <a:pt x="20241" y="36648"/>
                            </a:cubicBezTo>
                            <a:lnTo>
                              <a:pt x="20248" y="36655"/>
                            </a:lnTo>
                            <a:cubicBezTo>
                              <a:pt x="20128" y="36661"/>
                              <a:pt x="20007" y="36663"/>
                              <a:pt x="19887" y="36663"/>
                            </a:cubicBezTo>
                            <a:cubicBezTo>
                              <a:pt x="19394" y="36663"/>
                              <a:pt x="18902" y="36615"/>
                              <a:pt x="18420" y="36510"/>
                            </a:cubicBezTo>
                            <a:cubicBezTo>
                              <a:pt x="18364" y="36496"/>
                              <a:pt x="18376" y="36394"/>
                              <a:pt x="18429" y="36394"/>
                            </a:cubicBezTo>
                            <a:close/>
                            <a:moveTo>
                              <a:pt x="16794" y="36350"/>
                            </a:moveTo>
                            <a:cubicBezTo>
                              <a:pt x="16803" y="36350"/>
                              <a:pt x="16813" y="36353"/>
                              <a:pt x="16823" y="36359"/>
                            </a:cubicBezTo>
                            <a:cubicBezTo>
                              <a:pt x="17690" y="36778"/>
                              <a:pt x="18644" y="37002"/>
                              <a:pt x="19612" y="37002"/>
                            </a:cubicBezTo>
                            <a:cubicBezTo>
                              <a:pt x="19699" y="37016"/>
                              <a:pt x="19699" y="37139"/>
                              <a:pt x="19612" y="37146"/>
                            </a:cubicBezTo>
                            <a:lnTo>
                              <a:pt x="19612" y="37153"/>
                            </a:lnTo>
                            <a:cubicBezTo>
                              <a:pt x="18622" y="37146"/>
                              <a:pt x="17647" y="36908"/>
                              <a:pt x="16773" y="36445"/>
                            </a:cubicBezTo>
                            <a:cubicBezTo>
                              <a:pt x="16718" y="36421"/>
                              <a:pt x="16745" y="36350"/>
                              <a:pt x="16794" y="36350"/>
                            </a:cubicBezTo>
                            <a:close/>
                            <a:moveTo>
                              <a:pt x="110664" y="37300"/>
                            </a:moveTo>
                            <a:cubicBezTo>
                              <a:pt x="110697" y="37300"/>
                              <a:pt x="110729" y="37323"/>
                              <a:pt x="110729" y="37370"/>
                            </a:cubicBezTo>
                            <a:cubicBezTo>
                              <a:pt x="110743" y="37703"/>
                              <a:pt x="110751" y="38035"/>
                              <a:pt x="110758" y="38360"/>
                            </a:cubicBezTo>
                            <a:cubicBezTo>
                              <a:pt x="110758" y="38422"/>
                              <a:pt x="110713" y="38452"/>
                              <a:pt x="110668" y="38452"/>
                            </a:cubicBezTo>
                            <a:cubicBezTo>
                              <a:pt x="110622" y="38452"/>
                              <a:pt x="110577" y="38422"/>
                              <a:pt x="110577" y="38360"/>
                            </a:cubicBezTo>
                            <a:lnTo>
                              <a:pt x="110570" y="38360"/>
                            </a:lnTo>
                            <a:cubicBezTo>
                              <a:pt x="110577" y="38035"/>
                              <a:pt x="110585" y="37703"/>
                              <a:pt x="110599" y="37370"/>
                            </a:cubicBezTo>
                            <a:cubicBezTo>
                              <a:pt x="110599" y="37323"/>
                              <a:pt x="110631" y="37300"/>
                              <a:pt x="110664" y="37300"/>
                            </a:cubicBezTo>
                            <a:close/>
                            <a:moveTo>
                              <a:pt x="110804" y="36295"/>
                            </a:moveTo>
                            <a:cubicBezTo>
                              <a:pt x="110832" y="36295"/>
                              <a:pt x="110859" y="36310"/>
                              <a:pt x="110874" y="36344"/>
                            </a:cubicBezTo>
                            <a:cubicBezTo>
                              <a:pt x="111061" y="36973"/>
                              <a:pt x="111257" y="37797"/>
                              <a:pt x="111170" y="38454"/>
                            </a:cubicBezTo>
                            <a:cubicBezTo>
                              <a:pt x="111166" y="38504"/>
                              <a:pt x="111119" y="38537"/>
                              <a:pt x="111075" y="38537"/>
                            </a:cubicBezTo>
                            <a:cubicBezTo>
                              <a:pt x="111043" y="38537"/>
                              <a:pt x="111013" y="38519"/>
                              <a:pt x="111004" y="38476"/>
                            </a:cubicBezTo>
                            <a:cubicBezTo>
                              <a:pt x="110946" y="38180"/>
                              <a:pt x="110946" y="37869"/>
                              <a:pt x="110917" y="37565"/>
                            </a:cubicBezTo>
                            <a:lnTo>
                              <a:pt x="110910" y="37565"/>
                            </a:lnTo>
                            <a:cubicBezTo>
                              <a:pt x="110874" y="37168"/>
                              <a:pt x="110794" y="36778"/>
                              <a:pt x="110729" y="36387"/>
                            </a:cubicBezTo>
                            <a:cubicBezTo>
                              <a:pt x="110720" y="36331"/>
                              <a:pt x="110762" y="36295"/>
                              <a:pt x="110804" y="36295"/>
                            </a:cubicBezTo>
                            <a:close/>
                            <a:moveTo>
                              <a:pt x="64328" y="47171"/>
                            </a:moveTo>
                            <a:cubicBezTo>
                              <a:pt x="64492" y="47171"/>
                              <a:pt x="64652" y="47188"/>
                              <a:pt x="64806" y="47227"/>
                            </a:cubicBezTo>
                            <a:cubicBezTo>
                              <a:pt x="64917" y="47241"/>
                              <a:pt x="64901" y="47408"/>
                              <a:pt x="64791" y="47408"/>
                            </a:cubicBezTo>
                            <a:cubicBezTo>
                              <a:pt x="64786" y="47408"/>
                              <a:pt x="64782" y="47408"/>
                              <a:pt x="64777" y="47408"/>
                            </a:cubicBezTo>
                            <a:lnTo>
                              <a:pt x="64777" y="47400"/>
                            </a:lnTo>
                            <a:cubicBezTo>
                              <a:pt x="64473" y="47422"/>
                              <a:pt x="64177" y="47393"/>
                              <a:pt x="63874" y="47436"/>
                            </a:cubicBezTo>
                            <a:cubicBezTo>
                              <a:pt x="63570" y="47473"/>
                              <a:pt x="63274" y="47552"/>
                              <a:pt x="62992" y="47660"/>
                            </a:cubicBezTo>
                            <a:cubicBezTo>
                              <a:pt x="62982" y="47664"/>
                              <a:pt x="62972" y="47666"/>
                              <a:pt x="62962" y="47666"/>
                            </a:cubicBezTo>
                            <a:cubicBezTo>
                              <a:pt x="62877" y="47666"/>
                              <a:pt x="62850" y="47526"/>
                              <a:pt x="62941" y="47487"/>
                            </a:cubicBezTo>
                            <a:cubicBezTo>
                              <a:pt x="63355" y="47315"/>
                              <a:pt x="63853" y="47171"/>
                              <a:pt x="64328" y="47171"/>
                            </a:cubicBezTo>
                            <a:close/>
                            <a:moveTo>
                              <a:pt x="23954" y="47295"/>
                            </a:moveTo>
                            <a:cubicBezTo>
                              <a:pt x="23962" y="47295"/>
                              <a:pt x="23969" y="47297"/>
                              <a:pt x="23977" y="47299"/>
                            </a:cubicBezTo>
                            <a:cubicBezTo>
                              <a:pt x="24432" y="47465"/>
                              <a:pt x="24837" y="47762"/>
                              <a:pt x="25126" y="48159"/>
                            </a:cubicBezTo>
                            <a:cubicBezTo>
                              <a:pt x="25187" y="48241"/>
                              <a:pt x="25105" y="48326"/>
                              <a:pt x="25020" y="48326"/>
                            </a:cubicBezTo>
                            <a:cubicBezTo>
                              <a:pt x="24985" y="48326"/>
                              <a:pt x="24949" y="48311"/>
                              <a:pt x="24924" y="48275"/>
                            </a:cubicBezTo>
                            <a:cubicBezTo>
                              <a:pt x="24671" y="47906"/>
                              <a:pt x="24324" y="47624"/>
                              <a:pt x="23912" y="47451"/>
                            </a:cubicBezTo>
                            <a:cubicBezTo>
                              <a:pt x="23833" y="47418"/>
                              <a:pt x="23880" y="47295"/>
                              <a:pt x="23954" y="47295"/>
                            </a:cubicBezTo>
                            <a:close/>
                            <a:moveTo>
                              <a:pt x="64054" y="47819"/>
                            </a:moveTo>
                            <a:cubicBezTo>
                              <a:pt x="64184" y="47834"/>
                              <a:pt x="64184" y="48022"/>
                              <a:pt x="64054" y="48036"/>
                            </a:cubicBezTo>
                            <a:cubicBezTo>
                              <a:pt x="63259" y="48043"/>
                              <a:pt x="62472" y="48217"/>
                              <a:pt x="61742" y="48542"/>
                            </a:cubicBezTo>
                            <a:cubicBezTo>
                              <a:pt x="61733" y="48546"/>
                              <a:pt x="61724" y="48547"/>
                              <a:pt x="61716" y="48547"/>
                            </a:cubicBezTo>
                            <a:cubicBezTo>
                              <a:pt x="61656" y="48547"/>
                              <a:pt x="61613" y="48464"/>
                              <a:pt x="61677" y="48426"/>
                            </a:cubicBezTo>
                            <a:cubicBezTo>
                              <a:pt x="62414" y="48051"/>
                              <a:pt x="63223" y="47841"/>
                              <a:pt x="64054" y="47819"/>
                            </a:cubicBezTo>
                            <a:close/>
                            <a:moveTo>
                              <a:pt x="22417" y="47334"/>
                            </a:moveTo>
                            <a:cubicBezTo>
                              <a:pt x="22422" y="47334"/>
                              <a:pt x="22426" y="47334"/>
                              <a:pt x="22431" y="47335"/>
                            </a:cubicBezTo>
                            <a:cubicBezTo>
                              <a:pt x="23341" y="47566"/>
                              <a:pt x="24216" y="47949"/>
                              <a:pt x="24996" y="48477"/>
                            </a:cubicBezTo>
                            <a:cubicBezTo>
                              <a:pt x="25093" y="48537"/>
                              <a:pt x="25033" y="48684"/>
                              <a:pt x="24943" y="48684"/>
                            </a:cubicBezTo>
                            <a:cubicBezTo>
                              <a:pt x="24925" y="48684"/>
                              <a:pt x="24907" y="48678"/>
                              <a:pt x="24888" y="48665"/>
                            </a:cubicBezTo>
                            <a:cubicBezTo>
                              <a:pt x="24114" y="48159"/>
                              <a:pt x="23276" y="47740"/>
                              <a:pt x="22402" y="47436"/>
                            </a:cubicBezTo>
                            <a:cubicBezTo>
                              <a:pt x="22341" y="47416"/>
                              <a:pt x="22362" y="47334"/>
                              <a:pt x="22417" y="47334"/>
                            </a:cubicBezTo>
                            <a:close/>
                            <a:moveTo>
                              <a:pt x="86296" y="48823"/>
                            </a:moveTo>
                            <a:cubicBezTo>
                              <a:pt x="86296" y="48823"/>
                              <a:pt x="86297" y="48823"/>
                              <a:pt x="86297" y="48824"/>
                            </a:cubicBezTo>
                            <a:cubicBezTo>
                              <a:pt x="86301" y="48827"/>
                              <a:pt x="86305" y="48831"/>
                              <a:pt x="86310" y="48833"/>
                            </a:cubicBezTo>
                            <a:lnTo>
                              <a:pt x="86310" y="48833"/>
                            </a:lnTo>
                            <a:cubicBezTo>
                              <a:pt x="86305" y="48830"/>
                              <a:pt x="86300" y="48826"/>
                              <a:pt x="86296" y="48823"/>
                            </a:cubicBezTo>
                            <a:close/>
                            <a:moveTo>
                              <a:pt x="84017" y="47852"/>
                            </a:moveTo>
                            <a:cubicBezTo>
                              <a:pt x="84025" y="47852"/>
                              <a:pt x="84034" y="47853"/>
                              <a:pt x="84042" y="47856"/>
                            </a:cubicBezTo>
                            <a:cubicBezTo>
                              <a:pt x="84825" y="48019"/>
                              <a:pt x="85650" y="48337"/>
                              <a:pt x="86296" y="48823"/>
                            </a:cubicBezTo>
                            <a:lnTo>
                              <a:pt x="86296" y="48823"/>
                            </a:lnTo>
                            <a:cubicBezTo>
                              <a:pt x="86152" y="48679"/>
                              <a:pt x="85993" y="48549"/>
                              <a:pt x="85827" y="48434"/>
                            </a:cubicBezTo>
                            <a:cubicBezTo>
                              <a:pt x="85654" y="48325"/>
                              <a:pt x="85466" y="48231"/>
                              <a:pt x="85271" y="48159"/>
                            </a:cubicBezTo>
                            <a:cubicBezTo>
                              <a:pt x="85203" y="48139"/>
                              <a:pt x="85231" y="48042"/>
                              <a:pt x="85294" y="48042"/>
                            </a:cubicBezTo>
                            <a:cubicBezTo>
                              <a:pt x="85298" y="48042"/>
                              <a:pt x="85302" y="48043"/>
                              <a:pt x="85307" y="48043"/>
                            </a:cubicBezTo>
                            <a:lnTo>
                              <a:pt x="85300" y="48043"/>
                            </a:lnTo>
                            <a:cubicBezTo>
                              <a:pt x="85704" y="48130"/>
                              <a:pt x="86167" y="48354"/>
                              <a:pt x="86441" y="48679"/>
                            </a:cubicBezTo>
                            <a:cubicBezTo>
                              <a:pt x="86509" y="48753"/>
                              <a:pt x="86440" y="48849"/>
                              <a:pt x="86362" y="48849"/>
                            </a:cubicBezTo>
                            <a:cubicBezTo>
                              <a:pt x="86344" y="48849"/>
                              <a:pt x="86327" y="48844"/>
                              <a:pt x="86310" y="48833"/>
                            </a:cubicBezTo>
                            <a:lnTo>
                              <a:pt x="86310" y="48833"/>
                            </a:lnTo>
                            <a:cubicBezTo>
                              <a:pt x="86315" y="48837"/>
                              <a:pt x="86320" y="48841"/>
                              <a:pt x="86326" y="48846"/>
                            </a:cubicBezTo>
                            <a:cubicBezTo>
                              <a:pt x="86423" y="48919"/>
                              <a:pt x="86366" y="49064"/>
                              <a:pt x="86268" y="49064"/>
                            </a:cubicBezTo>
                            <a:cubicBezTo>
                              <a:pt x="86250" y="49064"/>
                              <a:pt x="86230" y="49059"/>
                              <a:pt x="86210" y="49048"/>
                            </a:cubicBezTo>
                            <a:cubicBezTo>
                              <a:pt x="85480" y="48629"/>
                              <a:pt x="84801" y="48275"/>
                              <a:pt x="83999" y="48007"/>
                            </a:cubicBezTo>
                            <a:cubicBezTo>
                              <a:pt x="83906" y="47981"/>
                              <a:pt x="83935" y="47852"/>
                              <a:pt x="84017" y="47852"/>
                            </a:cubicBezTo>
                            <a:close/>
                            <a:moveTo>
                              <a:pt x="6368" y="49519"/>
                            </a:moveTo>
                            <a:cubicBezTo>
                              <a:pt x="6459" y="49519"/>
                              <a:pt x="6548" y="49525"/>
                              <a:pt x="6634" y="49539"/>
                            </a:cubicBezTo>
                            <a:cubicBezTo>
                              <a:pt x="6735" y="49568"/>
                              <a:pt x="6735" y="49713"/>
                              <a:pt x="6634" y="49749"/>
                            </a:cubicBezTo>
                            <a:lnTo>
                              <a:pt x="6634" y="49756"/>
                            </a:lnTo>
                            <a:cubicBezTo>
                              <a:pt x="6374" y="49792"/>
                              <a:pt x="6106" y="49785"/>
                              <a:pt x="5846" y="49836"/>
                            </a:cubicBezTo>
                            <a:cubicBezTo>
                              <a:pt x="5586" y="49901"/>
                              <a:pt x="5341" y="49995"/>
                              <a:pt x="5095" y="50103"/>
                            </a:cubicBezTo>
                            <a:cubicBezTo>
                              <a:pt x="5083" y="50108"/>
                              <a:pt x="5072" y="50110"/>
                              <a:pt x="5062" y="50110"/>
                            </a:cubicBezTo>
                            <a:cubicBezTo>
                              <a:pt x="4985" y="50110"/>
                              <a:pt x="4960" y="49981"/>
                              <a:pt x="5030" y="49937"/>
                            </a:cubicBezTo>
                            <a:cubicBezTo>
                              <a:pt x="5387" y="49695"/>
                              <a:pt x="5901" y="49519"/>
                              <a:pt x="6368" y="49519"/>
                            </a:cubicBezTo>
                            <a:close/>
                            <a:moveTo>
                              <a:pt x="109146" y="49929"/>
                            </a:moveTo>
                            <a:cubicBezTo>
                              <a:pt x="109155" y="49929"/>
                              <a:pt x="109165" y="49932"/>
                              <a:pt x="109175" y="49937"/>
                            </a:cubicBezTo>
                            <a:cubicBezTo>
                              <a:pt x="109486" y="50067"/>
                              <a:pt x="109790" y="50226"/>
                              <a:pt x="110093" y="50363"/>
                            </a:cubicBezTo>
                            <a:cubicBezTo>
                              <a:pt x="110198" y="50413"/>
                              <a:pt x="110134" y="50557"/>
                              <a:pt x="110041" y="50557"/>
                            </a:cubicBezTo>
                            <a:cubicBezTo>
                              <a:pt x="110025" y="50557"/>
                              <a:pt x="110009" y="50553"/>
                              <a:pt x="109992" y="50544"/>
                            </a:cubicBezTo>
                            <a:lnTo>
                              <a:pt x="109985" y="50544"/>
                            </a:lnTo>
                            <a:cubicBezTo>
                              <a:pt x="109696" y="50378"/>
                              <a:pt x="109392" y="50226"/>
                              <a:pt x="109110" y="50052"/>
                            </a:cubicBezTo>
                            <a:cubicBezTo>
                              <a:pt x="109042" y="50015"/>
                              <a:pt x="109086" y="49929"/>
                              <a:pt x="109146" y="49929"/>
                            </a:cubicBezTo>
                            <a:close/>
                            <a:moveTo>
                              <a:pt x="108417" y="50240"/>
                            </a:moveTo>
                            <a:cubicBezTo>
                              <a:pt x="108915" y="50247"/>
                              <a:pt x="109472" y="50385"/>
                              <a:pt x="109876" y="50695"/>
                            </a:cubicBezTo>
                            <a:lnTo>
                              <a:pt x="109869" y="50695"/>
                            </a:lnTo>
                            <a:cubicBezTo>
                              <a:pt x="109962" y="50757"/>
                              <a:pt x="109906" y="50888"/>
                              <a:pt x="109816" y="50888"/>
                            </a:cubicBezTo>
                            <a:cubicBezTo>
                              <a:pt x="109801" y="50888"/>
                              <a:pt x="109785" y="50884"/>
                              <a:pt x="109768" y="50876"/>
                            </a:cubicBezTo>
                            <a:cubicBezTo>
                              <a:pt x="109508" y="50746"/>
                              <a:pt x="109255" y="50602"/>
                              <a:pt x="108966" y="50522"/>
                            </a:cubicBezTo>
                            <a:cubicBezTo>
                              <a:pt x="108895" y="50504"/>
                              <a:pt x="108528" y="50425"/>
                              <a:pt x="108249" y="50425"/>
                            </a:cubicBezTo>
                            <a:cubicBezTo>
                              <a:pt x="108072" y="50425"/>
                              <a:pt x="107931" y="50457"/>
                              <a:pt x="107925" y="50558"/>
                            </a:cubicBezTo>
                            <a:cubicBezTo>
                              <a:pt x="107925" y="50594"/>
                              <a:pt x="107896" y="50615"/>
                              <a:pt x="107868" y="50615"/>
                            </a:cubicBezTo>
                            <a:cubicBezTo>
                              <a:pt x="107845" y="50615"/>
                              <a:pt x="107823" y="50602"/>
                              <a:pt x="107817" y="50573"/>
                            </a:cubicBezTo>
                            <a:cubicBezTo>
                              <a:pt x="107716" y="50240"/>
                              <a:pt x="108214" y="50240"/>
                              <a:pt x="108417" y="50240"/>
                            </a:cubicBezTo>
                            <a:close/>
                            <a:moveTo>
                              <a:pt x="6605" y="50096"/>
                            </a:moveTo>
                            <a:cubicBezTo>
                              <a:pt x="6692" y="50103"/>
                              <a:pt x="6706" y="50226"/>
                              <a:pt x="6620" y="50255"/>
                            </a:cubicBezTo>
                            <a:lnTo>
                              <a:pt x="6627" y="50255"/>
                            </a:lnTo>
                            <a:cubicBezTo>
                              <a:pt x="6193" y="50399"/>
                              <a:pt x="5774" y="50493"/>
                              <a:pt x="5377" y="50710"/>
                            </a:cubicBezTo>
                            <a:cubicBezTo>
                              <a:pt x="4994" y="50941"/>
                              <a:pt x="4647" y="51223"/>
                              <a:pt x="4343" y="51555"/>
                            </a:cubicBezTo>
                            <a:cubicBezTo>
                              <a:pt x="4332" y="51568"/>
                              <a:pt x="4319" y="51574"/>
                              <a:pt x="4305" y="51574"/>
                            </a:cubicBezTo>
                            <a:cubicBezTo>
                              <a:pt x="4264" y="51574"/>
                              <a:pt x="4224" y="51526"/>
                              <a:pt x="4257" y="51483"/>
                            </a:cubicBezTo>
                            <a:cubicBezTo>
                              <a:pt x="4748" y="50746"/>
                              <a:pt x="5687" y="50096"/>
                              <a:pt x="6605" y="50096"/>
                            </a:cubicBezTo>
                            <a:close/>
                            <a:moveTo>
                              <a:pt x="40582" y="54338"/>
                            </a:moveTo>
                            <a:cubicBezTo>
                              <a:pt x="40633" y="54338"/>
                              <a:pt x="40685" y="54377"/>
                              <a:pt x="40677" y="54446"/>
                            </a:cubicBezTo>
                            <a:cubicBezTo>
                              <a:pt x="40670" y="54800"/>
                              <a:pt x="40345" y="55154"/>
                              <a:pt x="40027" y="55270"/>
                            </a:cubicBezTo>
                            <a:cubicBezTo>
                              <a:pt x="40019" y="55272"/>
                              <a:pt x="40013" y="55273"/>
                              <a:pt x="40006" y="55273"/>
                            </a:cubicBezTo>
                            <a:cubicBezTo>
                              <a:pt x="39949" y="55273"/>
                              <a:pt x="39931" y="55194"/>
                              <a:pt x="39976" y="55161"/>
                            </a:cubicBezTo>
                            <a:cubicBezTo>
                              <a:pt x="40114" y="55075"/>
                              <a:pt x="40236" y="54966"/>
                              <a:pt x="40323" y="54829"/>
                            </a:cubicBezTo>
                            <a:cubicBezTo>
                              <a:pt x="40395" y="54699"/>
                              <a:pt x="40453" y="54562"/>
                              <a:pt x="40497" y="54417"/>
                            </a:cubicBezTo>
                            <a:cubicBezTo>
                              <a:pt x="40503" y="54363"/>
                              <a:pt x="40542" y="54338"/>
                              <a:pt x="40582" y="54338"/>
                            </a:cubicBezTo>
                            <a:close/>
                            <a:moveTo>
                              <a:pt x="40904" y="54968"/>
                            </a:moveTo>
                            <a:cubicBezTo>
                              <a:pt x="40965" y="54968"/>
                              <a:pt x="41034" y="55024"/>
                              <a:pt x="41010" y="55096"/>
                            </a:cubicBezTo>
                            <a:cubicBezTo>
                              <a:pt x="40806" y="55727"/>
                              <a:pt x="40170" y="56135"/>
                              <a:pt x="39519" y="56135"/>
                            </a:cubicBezTo>
                            <a:cubicBezTo>
                              <a:pt x="39476" y="56135"/>
                              <a:pt x="39434" y="56133"/>
                              <a:pt x="39391" y="56130"/>
                            </a:cubicBezTo>
                            <a:cubicBezTo>
                              <a:pt x="39311" y="56122"/>
                              <a:pt x="39311" y="56007"/>
                              <a:pt x="39391" y="56007"/>
                            </a:cubicBezTo>
                            <a:cubicBezTo>
                              <a:pt x="39402" y="56007"/>
                              <a:pt x="39414" y="56007"/>
                              <a:pt x="39425" y="56007"/>
                            </a:cubicBezTo>
                            <a:cubicBezTo>
                              <a:pt x="40074" y="56007"/>
                              <a:pt x="40580" y="55606"/>
                              <a:pt x="40829" y="55017"/>
                            </a:cubicBezTo>
                            <a:cubicBezTo>
                              <a:pt x="40844" y="54983"/>
                              <a:pt x="40873" y="54968"/>
                              <a:pt x="40904" y="54968"/>
                            </a:cubicBezTo>
                            <a:close/>
                            <a:moveTo>
                              <a:pt x="104763" y="56392"/>
                            </a:moveTo>
                            <a:cubicBezTo>
                              <a:pt x="104779" y="56392"/>
                              <a:pt x="104796" y="56398"/>
                              <a:pt x="104811" y="56411"/>
                            </a:cubicBezTo>
                            <a:cubicBezTo>
                              <a:pt x="105058" y="56632"/>
                              <a:pt x="105379" y="56754"/>
                              <a:pt x="105706" y="56754"/>
                            </a:cubicBezTo>
                            <a:cubicBezTo>
                              <a:pt x="105733" y="56754"/>
                              <a:pt x="105759" y="56753"/>
                              <a:pt x="105786" y="56751"/>
                            </a:cubicBezTo>
                            <a:cubicBezTo>
                              <a:pt x="105789" y="56751"/>
                              <a:pt x="105791" y="56751"/>
                              <a:pt x="105793" y="56751"/>
                            </a:cubicBezTo>
                            <a:cubicBezTo>
                              <a:pt x="105931" y="56751"/>
                              <a:pt x="105928" y="56968"/>
                              <a:pt x="105786" y="56968"/>
                            </a:cubicBezTo>
                            <a:cubicBezTo>
                              <a:pt x="105382" y="56968"/>
                              <a:pt x="104991" y="56802"/>
                              <a:pt x="104710" y="56505"/>
                            </a:cubicBezTo>
                            <a:cubicBezTo>
                              <a:pt x="104665" y="56455"/>
                              <a:pt x="104710" y="56392"/>
                              <a:pt x="104763" y="56392"/>
                            </a:cubicBezTo>
                            <a:close/>
                            <a:moveTo>
                              <a:pt x="103947" y="56369"/>
                            </a:moveTo>
                            <a:cubicBezTo>
                              <a:pt x="103974" y="56369"/>
                              <a:pt x="104000" y="56384"/>
                              <a:pt x="104009" y="56419"/>
                            </a:cubicBezTo>
                            <a:cubicBezTo>
                              <a:pt x="104175" y="56939"/>
                              <a:pt x="104630" y="57214"/>
                              <a:pt x="105158" y="57235"/>
                            </a:cubicBezTo>
                            <a:cubicBezTo>
                              <a:pt x="105244" y="57235"/>
                              <a:pt x="105266" y="57380"/>
                              <a:pt x="105179" y="57394"/>
                            </a:cubicBezTo>
                            <a:lnTo>
                              <a:pt x="105172" y="57394"/>
                            </a:lnTo>
                            <a:cubicBezTo>
                              <a:pt x="105127" y="57400"/>
                              <a:pt x="105082" y="57403"/>
                              <a:pt x="105038" y="57403"/>
                            </a:cubicBezTo>
                            <a:cubicBezTo>
                              <a:pt x="104501" y="57403"/>
                              <a:pt x="103999" y="56975"/>
                              <a:pt x="103878" y="56455"/>
                            </a:cubicBezTo>
                            <a:cubicBezTo>
                              <a:pt x="103865" y="56403"/>
                              <a:pt x="103907" y="56369"/>
                              <a:pt x="103947" y="56369"/>
                            </a:cubicBezTo>
                            <a:close/>
                            <a:moveTo>
                              <a:pt x="76041" y="57023"/>
                            </a:moveTo>
                            <a:cubicBezTo>
                              <a:pt x="76059" y="57023"/>
                              <a:pt x="76076" y="57030"/>
                              <a:pt x="76086" y="57047"/>
                            </a:cubicBezTo>
                            <a:cubicBezTo>
                              <a:pt x="76253" y="57415"/>
                              <a:pt x="76586" y="57578"/>
                              <a:pt x="76967" y="57578"/>
                            </a:cubicBezTo>
                            <a:cubicBezTo>
                              <a:pt x="76998" y="57578"/>
                              <a:pt x="77030" y="57577"/>
                              <a:pt x="77062" y="57575"/>
                            </a:cubicBezTo>
                            <a:cubicBezTo>
                              <a:pt x="77068" y="57574"/>
                              <a:pt x="77074" y="57573"/>
                              <a:pt x="77080" y="57573"/>
                            </a:cubicBezTo>
                            <a:cubicBezTo>
                              <a:pt x="77180" y="57573"/>
                              <a:pt x="77199" y="57735"/>
                              <a:pt x="77083" y="57756"/>
                            </a:cubicBezTo>
                            <a:cubicBezTo>
                              <a:pt x="77029" y="57767"/>
                              <a:pt x="76975" y="57772"/>
                              <a:pt x="76921" y="57772"/>
                            </a:cubicBezTo>
                            <a:cubicBezTo>
                              <a:pt x="76512" y="57772"/>
                              <a:pt x="76120" y="57473"/>
                              <a:pt x="75992" y="57083"/>
                            </a:cubicBezTo>
                            <a:lnTo>
                              <a:pt x="75985" y="57083"/>
                            </a:lnTo>
                            <a:cubicBezTo>
                              <a:pt x="75971" y="57050"/>
                              <a:pt x="76007" y="57023"/>
                              <a:pt x="76041" y="57023"/>
                            </a:cubicBezTo>
                            <a:close/>
                            <a:moveTo>
                              <a:pt x="75419" y="56566"/>
                            </a:moveTo>
                            <a:cubicBezTo>
                              <a:pt x="75438" y="56566"/>
                              <a:pt x="75458" y="56577"/>
                              <a:pt x="75465" y="56599"/>
                            </a:cubicBezTo>
                            <a:cubicBezTo>
                              <a:pt x="75515" y="56917"/>
                              <a:pt x="75653" y="57206"/>
                              <a:pt x="75862" y="57452"/>
                            </a:cubicBezTo>
                            <a:cubicBezTo>
                              <a:pt x="76064" y="57690"/>
                              <a:pt x="76317" y="57806"/>
                              <a:pt x="76570" y="57972"/>
                            </a:cubicBezTo>
                            <a:cubicBezTo>
                              <a:pt x="76626" y="58028"/>
                              <a:pt x="76594" y="58124"/>
                              <a:pt x="76514" y="58124"/>
                            </a:cubicBezTo>
                            <a:cubicBezTo>
                              <a:pt x="76511" y="58124"/>
                              <a:pt x="76508" y="58124"/>
                              <a:pt x="76505" y="58124"/>
                            </a:cubicBezTo>
                            <a:cubicBezTo>
                              <a:pt x="75833" y="58023"/>
                              <a:pt x="75407" y="57228"/>
                              <a:pt x="75371" y="56614"/>
                            </a:cubicBezTo>
                            <a:cubicBezTo>
                              <a:pt x="75371" y="56582"/>
                              <a:pt x="75395" y="56566"/>
                              <a:pt x="75419" y="56566"/>
                            </a:cubicBezTo>
                            <a:close/>
                            <a:moveTo>
                              <a:pt x="46245" y="62630"/>
                            </a:moveTo>
                            <a:cubicBezTo>
                              <a:pt x="46257" y="62630"/>
                              <a:pt x="46269" y="62635"/>
                              <a:pt x="46278" y="62648"/>
                            </a:cubicBezTo>
                            <a:cubicBezTo>
                              <a:pt x="46574" y="63117"/>
                              <a:pt x="47065" y="63414"/>
                              <a:pt x="47614" y="63464"/>
                            </a:cubicBezTo>
                            <a:cubicBezTo>
                              <a:pt x="47721" y="63478"/>
                              <a:pt x="47730" y="63638"/>
                              <a:pt x="47622" y="63638"/>
                            </a:cubicBezTo>
                            <a:cubicBezTo>
                              <a:pt x="47619" y="63638"/>
                              <a:pt x="47617" y="63638"/>
                              <a:pt x="47614" y="63638"/>
                            </a:cubicBezTo>
                            <a:cubicBezTo>
                              <a:pt x="47007" y="63602"/>
                              <a:pt x="46465" y="63240"/>
                              <a:pt x="46198" y="62698"/>
                            </a:cubicBezTo>
                            <a:cubicBezTo>
                              <a:pt x="46183" y="62662"/>
                              <a:pt x="46215" y="62630"/>
                              <a:pt x="46245" y="62630"/>
                            </a:cubicBezTo>
                            <a:close/>
                            <a:moveTo>
                              <a:pt x="44858" y="61908"/>
                            </a:moveTo>
                            <a:cubicBezTo>
                              <a:pt x="44874" y="61908"/>
                              <a:pt x="44891" y="61918"/>
                              <a:pt x="44897" y="61940"/>
                            </a:cubicBezTo>
                            <a:cubicBezTo>
                              <a:pt x="45042" y="62395"/>
                              <a:pt x="45302" y="62807"/>
                              <a:pt x="45656" y="63125"/>
                            </a:cubicBezTo>
                            <a:cubicBezTo>
                              <a:pt x="46039" y="63457"/>
                              <a:pt x="46451" y="63573"/>
                              <a:pt x="46913" y="63732"/>
                            </a:cubicBezTo>
                            <a:cubicBezTo>
                              <a:pt x="47029" y="63752"/>
                              <a:pt x="47017" y="63914"/>
                              <a:pt x="46912" y="63914"/>
                            </a:cubicBezTo>
                            <a:cubicBezTo>
                              <a:pt x="46905" y="63914"/>
                              <a:pt x="46899" y="63914"/>
                              <a:pt x="46892" y="63912"/>
                            </a:cubicBezTo>
                            <a:lnTo>
                              <a:pt x="46892" y="63920"/>
                            </a:lnTo>
                            <a:cubicBezTo>
                              <a:pt x="46888" y="63920"/>
                              <a:pt x="46885" y="63920"/>
                              <a:pt x="46881" y="63920"/>
                            </a:cubicBezTo>
                            <a:cubicBezTo>
                              <a:pt x="45881" y="63920"/>
                              <a:pt x="44962" y="62890"/>
                              <a:pt x="44825" y="61954"/>
                            </a:cubicBezTo>
                            <a:cubicBezTo>
                              <a:pt x="44817" y="61925"/>
                              <a:pt x="44837" y="61908"/>
                              <a:pt x="44858" y="61908"/>
                            </a:cubicBezTo>
                            <a:close/>
                            <a:moveTo>
                              <a:pt x="15962" y="64514"/>
                            </a:moveTo>
                            <a:cubicBezTo>
                              <a:pt x="16041" y="64514"/>
                              <a:pt x="16119" y="64596"/>
                              <a:pt x="16064" y="64678"/>
                            </a:cubicBezTo>
                            <a:cubicBezTo>
                              <a:pt x="15542" y="65474"/>
                              <a:pt x="14522" y="65894"/>
                              <a:pt x="13580" y="65894"/>
                            </a:cubicBezTo>
                            <a:cubicBezTo>
                              <a:pt x="13452" y="65894"/>
                              <a:pt x="13326" y="65886"/>
                              <a:pt x="13203" y="65871"/>
                            </a:cubicBezTo>
                            <a:cubicBezTo>
                              <a:pt x="13109" y="65863"/>
                              <a:pt x="13102" y="65726"/>
                              <a:pt x="13203" y="65726"/>
                            </a:cubicBezTo>
                            <a:cubicBezTo>
                              <a:pt x="13220" y="65726"/>
                              <a:pt x="13236" y="65726"/>
                              <a:pt x="13253" y="65726"/>
                            </a:cubicBezTo>
                            <a:cubicBezTo>
                              <a:pt x="14333" y="65726"/>
                              <a:pt x="15122" y="65267"/>
                              <a:pt x="15891" y="64541"/>
                            </a:cubicBezTo>
                            <a:cubicBezTo>
                              <a:pt x="15912" y="64522"/>
                              <a:pt x="15937" y="64514"/>
                              <a:pt x="15962" y="64514"/>
                            </a:cubicBezTo>
                            <a:close/>
                            <a:moveTo>
                              <a:pt x="17426" y="61564"/>
                            </a:moveTo>
                            <a:cubicBezTo>
                              <a:pt x="17463" y="61564"/>
                              <a:pt x="17500" y="61584"/>
                              <a:pt x="17517" y="61629"/>
                            </a:cubicBezTo>
                            <a:cubicBezTo>
                              <a:pt x="17791" y="62698"/>
                              <a:pt x="17726" y="63862"/>
                              <a:pt x="17119" y="64801"/>
                            </a:cubicBezTo>
                            <a:cubicBezTo>
                              <a:pt x="16585" y="65632"/>
                              <a:pt x="15717" y="66189"/>
                              <a:pt x="14720" y="66217"/>
                            </a:cubicBezTo>
                            <a:cubicBezTo>
                              <a:pt x="14641" y="66217"/>
                              <a:pt x="14626" y="66095"/>
                              <a:pt x="14699" y="66080"/>
                            </a:cubicBezTo>
                            <a:cubicBezTo>
                              <a:pt x="16794" y="65733"/>
                              <a:pt x="17806" y="63638"/>
                              <a:pt x="17322" y="61687"/>
                            </a:cubicBezTo>
                            <a:cubicBezTo>
                              <a:pt x="17309" y="61612"/>
                              <a:pt x="17368" y="61564"/>
                              <a:pt x="17426" y="61564"/>
                            </a:cubicBezTo>
                            <a:close/>
                            <a:moveTo>
                              <a:pt x="97733" y="66494"/>
                            </a:moveTo>
                            <a:cubicBezTo>
                              <a:pt x="97747" y="66494"/>
                              <a:pt x="97762" y="66500"/>
                              <a:pt x="97772" y="66514"/>
                            </a:cubicBezTo>
                            <a:cubicBezTo>
                              <a:pt x="98105" y="66926"/>
                              <a:pt x="98531" y="67135"/>
                              <a:pt x="99044" y="67236"/>
                            </a:cubicBezTo>
                            <a:cubicBezTo>
                              <a:pt x="99162" y="67250"/>
                              <a:pt x="99140" y="67418"/>
                              <a:pt x="99035" y="67418"/>
                            </a:cubicBezTo>
                            <a:cubicBezTo>
                              <a:pt x="99031" y="67418"/>
                              <a:pt x="99027" y="67418"/>
                              <a:pt x="99022" y="67417"/>
                            </a:cubicBezTo>
                            <a:lnTo>
                              <a:pt x="99015" y="67424"/>
                            </a:lnTo>
                            <a:cubicBezTo>
                              <a:pt x="98466" y="67359"/>
                              <a:pt x="97975" y="67056"/>
                              <a:pt x="97671" y="66593"/>
                            </a:cubicBezTo>
                            <a:cubicBezTo>
                              <a:pt x="97638" y="66550"/>
                              <a:pt x="97688" y="66494"/>
                              <a:pt x="97733" y="66494"/>
                            </a:cubicBezTo>
                            <a:close/>
                            <a:moveTo>
                              <a:pt x="97210" y="66065"/>
                            </a:moveTo>
                            <a:cubicBezTo>
                              <a:pt x="97224" y="66065"/>
                              <a:pt x="97238" y="66074"/>
                              <a:pt x="97238" y="66095"/>
                            </a:cubicBezTo>
                            <a:cubicBezTo>
                              <a:pt x="97194" y="66709"/>
                              <a:pt x="97584" y="67164"/>
                              <a:pt x="98134" y="67374"/>
                            </a:cubicBezTo>
                            <a:cubicBezTo>
                              <a:pt x="98214" y="67400"/>
                              <a:pt x="98189" y="67521"/>
                              <a:pt x="98110" y="67521"/>
                            </a:cubicBezTo>
                            <a:cubicBezTo>
                              <a:pt x="98104" y="67521"/>
                              <a:pt x="98097" y="67520"/>
                              <a:pt x="98090" y="67518"/>
                            </a:cubicBezTo>
                            <a:cubicBezTo>
                              <a:pt x="97469" y="67381"/>
                              <a:pt x="97093" y="66694"/>
                              <a:pt x="97172" y="66095"/>
                            </a:cubicBezTo>
                            <a:cubicBezTo>
                              <a:pt x="97176" y="66076"/>
                              <a:pt x="97194" y="66065"/>
                              <a:pt x="97210" y="66065"/>
                            </a:cubicBezTo>
                            <a:close/>
                            <a:moveTo>
                              <a:pt x="49718" y="0"/>
                            </a:moveTo>
                            <a:cubicBezTo>
                              <a:pt x="42919" y="0"/>
                              <a:pt x="36119" y="18"/>
                              <a:pt x="29317" y="68"/>
                            </a:cubicBezTo>
                            <a:cubicBezTo>
                              <a:pt x="25690" y="90"/>
                              <a:pt x="22055" y="126"/>
                              <a:pt x="18427" y="177"/>
                            </a:cubicBezTo>
                            <a:cubicBezTo>
                              <a:pt x="14850" y="220"/>
                              <a:pt x="11266" y="184"/>
                              <a:pt x="7696" y="365"/>
                            </a:cubicBezTo>
                            <a:cubicBezTo>
                              <a:pt x="6374" y="430"/>
                              <a:pt x="4994" y="581"/>
                              <a:pt x="3787" y="1152"/>
                            </a:cubicBezTo>
                            <a:cubicBezTo>
                              <a:pt x="2378" y="1810"/>
                              <a:pt x="1539" y="3002"/>
                              <a:pt x="1229" y="4505"/>
                            </a:cubicBezTo>
                            <a:cubicBezTo>
                              <a:pt x="882" y="6153"/>
                              <a:pt x="969" y="7916"/>
                              <a:pt x="911" y="9585"/>
                            </a:cubicBezTo>
                            <a:cubicBezTo>
                              <a:pt x="860" y="11356"/>
                              <a:pt x="802" y="13126"/>
                              <a:pt x="752" y="14897"/>
                            </a:cubicBezTo>
                            <a:cubicBezTo>
                              <a:pt x="521" y="22210"/>
                              <a:pt x="195" y="29530"/>
                              <a:pt x="109" y="36843"/>
                            </a:cubicBezTo>
                            <a:cubicBezTo>
                              <a:pt x="65" y="40290"/>
                              <a:pt x="0" y="43751"/>
                              <a:pt x="210" y="47191"/>
                            </a:cubicBezTo>
                            <a:cubicBezTo>
                              <a:pt x="412" y="50428"/>
                              <a:pt x="954" y="53694"/>
                              <a:pt x="2479" y="56592"/>
                            </a:cubicBezTo>
                            <a:cubicBezTo>
                              <a:pt x="2732" y="55552"/>
                              <a:pt x="3021" y="54518"/>
                              <a:pt x="3483" y="53557"/>
                            </a:cubicBezTo>
                            <a:cubicBezTo>
                              <a:pt x="3989" y="52495"/>
                              <a:pt x="4741" y="51483"/>
                              <a:pt x="5803" y="50934"/>
                            </a:cubicBezTo>
                            <a:cubicBezTo>
                              <a:pt x="6429" y="50610"/>
                              <a:pt x="7143" y="50429"/>
                              <a:pt x="7857" y="50429"/>
                            </a:cubicBezTo>
                            <a:cubicBezTo>
                              <a:pt x="8148" y="50429"/>
                              <a:pt x="8438" y="50459"/>
                              <a:pt x="8722" y="50522"/>
                            </a:cubicBezTo>
                            <a:cubicBezTo>
                              <a:pt x="9669" y="50739"/>
                              <a:pt x="10442" y="51360"/>
                              <a:pt x="10782" y="52278"/>
                            </a:cubicBezTo>
                            <a:cubicBezTo>
                              <a:pt x="11288" y="53622"/>
                              <a:pt x="10861" y="55255"/>
                              <a:pt x="10608" y="56614"/>
                            </a:cubicBezTo>
                            <a:cubicBezTo>
                              <a:pt x="10334" y="58124"/>
                              <a:pt x="9900" y="59620"/>
                              <a:pt x="9676" y="61130"/>
                            </a:cubicBezTo>
                            <a:cubicBezTo>
                              <a:pt x="9452" y="62633"/>
                              <a:pt x="9481" y="64288"/>
                              <a:pt x="10536" y="65495"/>
                            </a:cubicBezTo>
                            <a:cubicBezTo>
                              <a:pt x="11370" y="66443"/>
                              <a:pt x="12521" y="66880"/>
                              <a:pt x="13686" y="66880"/>
                            </a:cubicBezTo>
                            <a:cubicBezTo>
                              <a:pt x="15076" y="66880"/>
                              <a:pt x="16486" y="66258"/>
                              <a:pt x="17394" y="65141"/>
                            </a:cubicBezTo>
                            <a:cubicBezTo>
                              <a:pt x="18276" y="64057"/>
                              <a:pt x="18449" y="62706"/>
                              <a:pt x="18073" y="61383"/>
                            </a:cubicBezTo>
                            <a:cubicBezTo>
                              <a:pt x="17669" y="59988"/>
                              <a:pt x="16838" y="58767"/>
                              <a:pt x="16274" y="57438"/>
                            </a:cubicBezTo>
                            <a:cubicBezTo>
                              <a:pt x="15291" y="55132"/>
                              <a:pt x="15313" y="52307"/>
                              <a:pt x="16881" y="50255"/>
                            </a:cubicBezTo>
                            <a:cubicBezTo>
                              <a:pt x="17893" y="48936"/>
                              <a:pt x="19565" y="48098"/>
                              <a:pt x="21228" y="48098"/>
                            </a:cubicBezTo>
                            <a:cubicBezTo>
                              <a:pt x="21834" y="48098"/>
                              <a:pt x="22438" y="48209"/>
                              <a:pt x="23009" y="48448"/>
                            </a:cubicBezTo>
                            <a:cubicBezTo>
                              <a:pt x="24324" y="48997"/>
                              <a:pt x="25213" y="50168"/>
                              <a:pt x="26427" y="50883"/>
                            </a:cubicBezTo>
                            <a:cubicBezTo>
                              <a:pt x="26961" y="51203"/>
                              <a:pt x="27579" y="51442"/>
                              <a:pt x="28201" y="51442"/>
                            </a:cubicBezTo>
                            <a:cubicBezTo>
                              <a:pt x="28396" y="51442"/>
                              <a:pt x="28590" y="51419"/>
                              <a:pt x="28783" y="51368"/>
                            </a:cubicBezTo>
                            <a:cubicBezTo>
                              <a:pt x="29375" y="51209"/>
                              <a:pt x="29874" y="50811"/>
                              <a:pt x="30358" y="50464"/>
                            </a:cubicBezTo>
                            <a:cubicBezTo>
                              <a:pt x="30806" y="50146"/>
                              <a:pt x="31261" y="49821"/>
                              <a:pt x="31818" y="49713"/>
                            </a:cubicBezTo>
                            <a:cubicBezTo>
                              <a:pt x="31938" y="49688"/>
                              <a:pt x="32055" y="49677"/>
                              <a:pt x="32169" y="49677"/>
                            </a:cubicBezTo>
                            <a:cubicBezTo>
                              <a:pt x="32587" y="49677"/>
                              <a:pt x="32975" y="49824"/>
                              <a:pt x="33371" y="49995"/>
                            </a:cubicBezTo>
                            <a:cubicBezTo>
                              <a:pt x="33707" y="50140"/>
                              <a:pt x="34037" y="50286"/>
                              <a:pt x="34400" y="50286"/>
                            </a:cubicBezTo>
                            <a:cubicBezTo>
                              <a:pt x="34451" y="50286"/>
                              <a:pt x="34503" y="50283"/>
                              <a:pt x="34556" y="50276"/>
                            </a:cubicBezTo>
                            <a:cubicBezTo>
                              <a:pt x="34874" y="50226"/>
                              <a:pt x="35178" y="50117"/>
                              <a:pt x="35460" y="49958"/>
                            </a:cubicBezTo>
                            <a:cubicBezTo>
                              <a:pt x="35922" y="49734"/>
                              <a:pt x="36385" y="49438"/>
                              <a:pt x="36912" y="49373"/>
                            </a:cubicBezTo>
                            <a:cubicBezTo>
                              <a:pt x="36979" y="49365"/>
                              <a:pt x="37045" y="49360"/>
                              <a:pt x="37108" y="49360"/>
                            </a:cubicBezTo>
                            <a:cubicBezTo>
                              <a:pt x="38012" y="49360"/>
                              <a:pt x="38521" y="50200"/>
                              <a:pt x="38582" y="51064"/>
                            </a:cubicBezTo>
                            <a:cubicBezTo>
                              <a:pt x="38675" y="52451"/>
                              <a:pt x="37505" y="53665"/>
                              <a:pt x="37830" y="55053"/>
                            </a:cubicBezTo>
                            <a:cubicBezTo>
                              <a:pt x="38052" y="55996"/>
                              <a:pt x="38869" y="56494"/>
                              <a:pt x="39698" y="56494"/>
                            </a:cubicBezTo>
                            <a:cubicBezTo>
                              <a:pt x="40322" y="56494"/>
                              <a:pt x="40954" y="56211"/>
                              <a:pt x="41342" y="55624"/>
                            </a:cubicBezTo>
                            <a:cubicBezTo>
                              <a:pt x="42108" y="54468"/>
                              <a:pt x="41291" y="53073"/>
                              <a:pt x="40959" y="51909"/>
                            </a:cubicBezTo>
                            <a:cubicBezTo>
                              <a:pt x="40684" y="50956"/>
                              <a:pt x="40706" y="49872"/>
                              <a:pt x="41595" y="49243"/>
                            </a:cubicBezTo>
                            <a:cubicBezTo>
                              <a:pt x="41991" y="48963"/>
                              <a:pt x="42465" y="48830"/>
                              <a:pt x="42940" y="48830"/>
                            </a:cubicBezTo>
                            <a:cubicBezTo>
                              <a:pt x="43471" y="48830"/>
                              <a:pt x="44004" y="48996"/>
                              <a:pt x="44435" y="49308"/>
                            </a:cubicBezTo>
                            <a:cubicBezTo>
                              <a:pt x="46863" y="51064"/>
                              <a:pt x="45642" y="54670"/>
                              <a:pt x="45143" y="57033"/>
                            </a:cubicBezTo>
                            <a:cubicBezTo>
                              <a:pt x="44970" y="57857"/>
                              <a:pt x="44796" y="58680"/>
                              <a:pt x="44623" y="59512"/>
                            </a:cubicBezTo>
                            <a:cubicBezTo>
                              <a:pt x="44507" y="60010"/>
                              <a:pt x="44420" y="60523"/>
                              <a:pt x="44363" y="61036"/>
                            </a:cubicBezTo>
                            <a:cubicBezTo>
                              <a:pt x="44341" y="61318"/>
                              <a:pt x="44334" y="61600"/>
                              <a:pt x="44348" y="61875"/>
                            </a:cubicBezTo>
                            <a:cubicBezTo>
                              <a:pt x="44442" y="63204"/>
                              <a:pt x="45280" y="64230"/>
                              <a:pt x="46559" y="64606"/>
                            </a:cubicBezTo>
                            <a:cubicBezTo>
                              <a:pt x="46873" y="64697"/>
                              <a:pt x="47196" y="64743"/>
                              <a:pt x="47516" y="64743"/>
                            </a:cubicBezTo>
                            <a:cubicBezTo>
                              <a:pt x="48319" y="64743"/>
                              <a:pt x="49102" y="64451"/>
                              <a:pt x="49659" y="63826"/>
                            </a:cubicBezTo>
                            <a:cubicBezTo>
                              <a:pt x="50556" y="62828"/>
                              <a:pt x="50678" y="61390"/>
                              <a:pt x="50490" y="60111"/>
                            </a:cubicBezTo>
                            <a:cubicBezTo>
                              <a:pt x="50288" y="58724"/>
                              <a:pt x="49681" y="57459"/>
                              <a:pt x="49139" y="56180"/>
                            </a:cubicBezTo>
                            <a:cubicBezTo>
                              <a:pt x="48604" y="54923"/>
                              <a:pt x="48012" y="53463"/>
                              <a:pt x="48185" y="52061"/>
                            </a:cubicBezTo>
                            <a:cubicBezTo>
                              <a:pt x="48269" y="51352"/>
                              <a:pt x="48738" y="50384"/>
                              <a:pt x="49532" y="50384"/>
                            </a:cubicBezTo>
                            <a:cubicBezTo>
                              <a:pt x="49627" y="50384"/>
                              <a:pt x="49728" y="50398"/>
                              <a:pt x="49833" y="50428"/>
                            </a:cubicBezTo>
                            <a:cubicBezTo>
                              <a:pt x="50664" y="50667"/>
                              <a:pt x="50830" y="51685"/>
                              <a:pt x="51278" y="52292"/>
                            </a:cubicBezTo>
                            <a:cubicBezTo>
                              <a:pt x="51495" y="52583"/>
                              <a:pt x="51709" y="52698"/>
                              <a:pt x="51916" y="52698"/>
                            </a:cubicBezTo>
                            <a:cubicBezTo>
                              <a:pt x="52518" y="52698"/>
                              <a:pt x="53065" y="51734"/>
                              <a:pt x="53468" y="51310"/>
                            </a:cubicBezTo>
                            <a:cubicBezTo>
                              <a:pt x="53766" y="50983"/>
                              <a:pt x="54134" y="50775"/>
                              <a:pt x="54579" y="50775"/>
                            </a:cubicBezTo>
                            <a:cubicBezTo>
                              <a:pt x="54587" y="50775"/>
                              <a:pt x="54595" y="50775"/>
                              <a:pt x="54602" y="50775"/>
                            </a:cubicBezTo>
                            <a:cubicBezTo>
                              <a:pt x="55282" y="50789"/>
                              <a:pt x="55881" y="51187"/>
                              <a:pt x="56553" y="51245"/>
                            </a:cubicBezTo>
                            <a:cubicBezTo>
                              <a:pt x="56641" y="51252"/>
                              <a:pt x="56728" y="51256"/>
                              <a:pt x="56814" y="51256"/>
                            </a:cubicBezTo>
                            <a:cubicBezTo>
                              <a:pt x="57956" y="51256"/>
                              <a:pt x="59010" y="50616"/>
                              <a:pt x="59957" y="50045"/>
                            </a:cubicBezTo>
                            <a:cubicBezTo>
                              <a:pt x="60961" y="49438"/>
                              <a:pt x="61988" y="48766"/>
                              <a:pt x="63151" y="48520"/>
                            </a:cubicBezTo>
                            <a:cubicBezTo>
                              <a:pt x="63478" y="48451"/>
                              <a:pt x="63809" y="48422"/>
                              <a:pt x="64143" y="48422"/>
                            </a:cubicBezTo>
                            <a:cubicBezTo>
                              <a:pt x="66003" y="48422"/>
                              <a:pt x="67960" y="49326"/>
                              <a:pt x="69796" y="49326"/>
                            </a:cubicBezTo>
                            <a:cubicBezTo>
                              <a:pt x="70603" y="49326"/>
                              <a:pt x="71385" y="49152"/>
                              <a:pt x="72126" y="48650"/>
                            </a:cubicBezTo>
                            <a:cubicBezTo>
                              <a:pt x="72155" y="48636"/>
                              <a:pt x="72177" y="48622"/>
                              <a:pt x="72206" y="48622"/>
                            </a:cubicBezTo>
                            <a:cubicBezTo>
                              <a:pt x="72227" y="48585"/>
                              <a:pt x="72249" y="48556"/>
                              <a:pt x="72271" y="48528"/>
                            </a:cubicBezTo>
                            <a:cubicBezTo>
                              <a:pt x="72625" y="48043"/>
                              <a:pt x="73174" y="47747"/>
                              <a:pt x="73774" y="47711"/>
                            </a:cubicBezTo>
                            <a:cubicBezTo>
                              <a:pt x="73786" y="47711"/>
                              <a:pt x="73799" y="47711"/>
                              <a:pt x="73812" y="47711"/>
                            </a:cubicBezTo>
                            <a:cubicBezTo>
                              <a:pt x="74585" y="47711"/>
                              <a:pt x="75290" y="48141"/>
                              <a:pt x="75645" y="48831"/>
                            </a:cubicBezTo>
                            <a:cubicBezTo>
                              <a:pt x="76072" y="49684"/>
                              <a:pt x="76007" y="50811"/>
                              <a:pt x="75891" y="51722"/>
                            </a:cubicBezTo>
                            <a:cubicBezTo>
                              <a:pt x="75674" y="53348"/>
                              <a:pt x="74554" y="55248"/>
                              <a:pt x="75031" y="56896"/>
                            </a:cubicBezTo>
                            <a:cubicBezTo>
                              <a:pt x="75118" y="57192"/>
                              <a:pt x="75255" y="57474"/>
                              <a:pt x="75436" y="57719"/>
                            </a:cubicBezTo>
                            <a:cubicBezTo>
                              <a:pt x="75789" y="58211"/>
                              <a:pt x="76308" y="58485"/>
                              <a:pt x="76835" y="58485"/>
                            </a:cubicBezTo>
                            <a:cubicBezTo>
                              <a:pt x="77215" y="58485"/>
                              <a:pt x="77599" y="58343"/>
                              <a:pt x="77929" y="58037"/>
                            </a:cubicBezTo>
                            <a:cubicBezTo>
                              <a:pt x="78630" y="57387"/>
                              <a:pt x="78861" y="56383"/>
                              <a:pt x="78716" y="55465"/>
                            </a:cubicBezTo>
                            <a:cubicBezTo>
                              <a:pt x="78427" y="53543"/>
                              <a:pt x="76664" y="51555"/>
                              <a:pt x="77423" y="49554"/>
                            </a:cubicBezTo>
                            <a:cubicBezTo>
                              <a:pt x="77676" y="48903"/>
                              <a:pt x="78225" y="48304"/>
                              <a:pt x="78940" y="48217"/>
                            </a:cubicBezTo>
                            <a:cubicBezTo>
                              <a:pt x="79002" y="48208"/>
                              <a:pt x="79065" y="48204"/>
                              <a:pt x="79128" y="48204"/>
                            </a:cubicBezTo>
                            <a:cubicBezTo>
                              <a:pt x="79711" y="48204"/>
                              <a:pt x="80314" y="48559"/>
                              <a:pt x="80523" y="49120"/>
                            </a:cubicBezTo>
                            <a:cubicBezTo>
                              <a:pt x="80653" y="49474"/>
                              <a:pt x="80581" y="49836"/>
                              <a:pt x="80451" y="50175"/>
                            </a:cubicBezTo>
                            <a:cubicBezTo>
                              <a:pt x="80285" y="50609"/>
                              <a:pt x="79923" y="51143"/>
                              <a:pt x="80176" y="51613"/>
                            </a:cubicBezTo>
                            <a:cubicBezTo>
                              <a:pt x="80334" y="51907"/>
                              <a:pt x="80627" y="52041"/>
                              <a:pt x="80927" y="52041"/>
                            </a:cubicBezTo>
                            <a:cubicBezTo>
                              <a:pt x="81188" y="52041"/>
                              <a:pt x="81455" y="51939"/>
                              <a:pt x="81643" y="51751"/>
                            </a:cubicBezTo>
                            <a:cubicBezTo>
                              <a:pt x="82084" y="51317"/>
                              <a:pt x="82062" y="50746"/>
                              <a:pt x="82004" y="50182"/>
                            </a:cubicBezTo>
                            <a:cubicBezTo>
                              <a:pt x="81968" y="49929"/>
                              <a:pt x="81976" y="49677"/>
                              <a:pt x="82019" y="49431"/>
                            </a:cubicBezTo>
                            <a:cubicBezTo>
                              <a:pt x="82113" y="48961"/>
                              <a:pt x="82387" y="48593"/>
                              <a:pt x="82973" y="48470"/>
                            </a:cubicBezTo>
                            <a:cubicBezTo>
                              <a:pt x="83090" y="48444"/>
                              <a:pt x="83206" y="48433"/>
                              <a:pt x="83318" y="48433"/>
                            </a:cubicBezTo>
                            <a:cubicBezTo>
                              <a:pt x="84008" y="48433"/>
                              <a:pt x="84606" y="48871"/>
                              <a:pt x="85141" y="49294"/>
                            </a:cubicBezTo>
                            <a:cubicBezTo>
                              <a:pt x="85969" y="49952"/>
                              <a:pt x="86935" y="50610"/>
                              <a:pt x="88033" y="50610"/>
                            </a:cubicBezTo>
                            <a:cubicBezTo>
                              <a:pt x="88057" y="50610"/>
                              <a:pt x="88080" y="50609"/>
                              <a:pt x="88103" y="50609"/>
                            </a:cubicBezTo>
                            <a:cubicBezTo>
                              <a:pt x="89049" y="50588"/>
                              <a:pt x="89721" y="49730"/>
                              <a:pt x="90646" y="49730"/>
                            </a:cubicBezTo>
                            <a:cubicBezTo>
                              <a:pt x="90682" y="49730"/>
                              <a:pt x="90719" y="49732"/>
                              <a:pt x="90756" y="49734"/>
                            </a:cubicBezTo>
                            <a:cubicBezTo>
                              <a:pt x="91232" y="49763"/>
                              <a:pt x="91652" y="50009"/>
                              <a:pt x="92063" y="50233"/>
                            </a:cubicBezTo>
                            <a:cubicBezTo>
                              <a:pt x="92548" y="50508"/>
                              <a:pt x="93061" y="50753"/>
                              <a:pt x="93617" y="50840"/>
                            </a:cubicBezTo>
                            <a:cubicBezTo>
                              <a:pt x="93739" y="50862"/>
                              <a:pt x="93856" y="50871"/>
                              <a:pt x="93967" y="50871"/>
                            </a:cubicBezTo>
                            <a:cubicBezTo>
                              <a:pt x="94456" y="50871"/>
                              <a:pt x="94862" y="50685"/>
                              <a:pt x="95344" y="50479"/>
                            </a:cubicBezTo>
                            <a:cubicBezTo>
                              <a:pt x="95587" y="50366"/>
                              <a:pt x="95853" y="50306"/>
                              <a:pt x="96119" y="50306"/>
                            </a:cubicBezTo>
                            <a:cubicBezTo>
                              <a:pt x="96193" y="50306"/>
                              <a:pt x="96268" y="50310"/>
                              <a:pt x="96341" y="50320"/>
                            </a:cubicBezTo>
                            <a:cubicBezTo>
                              <a:pt x="98314" y="50551"/>
                              <a:pt x="98777" y="52957"/>
                              <a:pt x="98820" y="54576"/>
                            </a:cubicBezTo>
                            <a:cubicBezTo>
                              <a:pt x="98863" y="56628"/>
                              <a:pt x="98278" y="58637"/>
                              <a:pt x="97714" y="60588"/>
                            </a:cubicBezTo>
                            <a:cubicBezTo>
                              <a:pt x="97418" y="61622"/>
                              <a:pt x="97115" y="62655"/>
                              <a:pt x="96898" y="63710"/>
                            </a:cubicBezTo>
                            <a:cubicBezTo>
                              <a:pt x="96775" y="64281"/>
                              <a:pt x="96681" y="64859"/>
                              <a:pt x="96623" y="65437"/>
                            </a:cubicBezTo>
                            <a:cubicBezTo>
                              <a:pt x="96573" y="65957"/>
                              <a:pt x="96537" y="66550"/>
                              <a:pt x="96826" y="67020"/>
                            </a:cubicBezTo>
                            <a:cubicBezTo>
                              <a:pt x="97144" y="67540"/>
                              <a:pt x="97823" y="67836"/>
                              <a:pt x="98379" y="68024"/>
                            </a:cubicBezTo>
                            <a:cubicBezTo>
                              <a:pt x="98759" y="68157"/>
                              <a:pt x="99160" y="68243"/>
                              <a:pt x="99560" y="68243"/>
                            </a:cubicBezTo>
                            <a:cubicBezTo>
                              <a:pt x="99723" y="68243"/>
                              <a:pt x="99887" y="68229"/>
                              <a:pt x="100049" y="68197"/>
                            </a:cubicBezTo>
                            <a:cubicBezTo>
                              <a:pt x="100995" y="68017"/>
                              <a:pt x="101725" y="67294"/>
                              <a:pt x="102144" y="66463"/>
                            </a:cubicBezTo>
                            <a:cubicBezTo>
                              <a:pt x="103206" y="64360"/>
                              <a:pt x="102267" y="61896"/>
                              <a:pt x="101696" y="59793"/>
                            </a:cubicBezTo>
                            <a:cubicBezTo>
                              <a:pt x="101385" y="58615"/>
                              <a:pt x="101067" y="57445"/>
                              <a:pt x="100749" y="56267"/>
                            </a:cubicBezTo>
                            <a:cubicBezTo>
                              <a:pt x="100475" y="55270"/>
                              <a:pt x="100164" y="54222"/>
                              <a:pt x="100258" y="53174"/>
                            </a:cubicBezTo>
                            <a:cubicBezTo>
                              <a:pt x="100330" y="52365"/>
                              <a:pt x="100656" y="51628"/>
                              <a:pt x="101328" y="51143"/>
                            </a:cubicBezTo>
                            <a:cubicBezTo>
                              <a:pt x="101706" y="50865"/>
                              <a:pt x="102187" y="50674"/>
                              <a:pt x="102663" y="50674"/>
                            </a:cubicBezTo>
                            <a:cubicBezTo>
                              <a:pt x="102842" y="50674"/>
                              <a:pt x="103020" y="50701"/>
                              <a:pt x="103192" y="50761"/>
                            </a:cubicBezTo>
                            <a:cubicBezTo>
                              <a:pt x="105027" y="51396"/>
                              <a:pt x="104103" y="53723"/>
                              <a:pt x="103705" y="54966"/>
                            </a:cubicBezTo>
                            <a:cubicBezTo>
                              <a:pt x="103358" y="56065"/>
                              <a:pt x="103373" y="57430"/>
                              <a:pt x="104637" y="57900"/>
                            </a:cubicBezTo>
                            <a:cubicBezTo>
                              <a:pt x="104833" y="57971"/>
                              <a:pt x="105025" y="58004"/>
                              <a:pt x="105209" y="58004"/>
                            </a:cubicBezTo>
                            <a:cubicBezTo>
                              <a:pt x="106150" y="58004"/>
                              <a:pt x="106887" y="57148"/>
                              <a:pt x="106971" y="56180"/>
                            </a:cubicBezTo>
                            <a:cubicBezTo>
                              <a:pt x="107116" y="54590"/>
                              <a:pt x="105931" y="51989"/>
                              <a:pt x="107947" y="51086"/>
                            </a:cubicBezTo>
                            <a:cubicBezTo>
                              <a:pt x="108138" y="51000"/>
                              <a:pt x="108319" y="50965"/>
                              <a:pt x="108493" y="50965"/>
                            </a:cubicBezTo>
                            <a:cubicBezTo>
                              <a:pt x="109117" y="50965"/>
                              <a:pt x="109657" y="51416"/>
                              <a:pt x="110267" y="51642"/>
                            </a:cubicBezTo>
                            <a:cubicBezTo>
                              <a:pt x="110476" y="51718"/>
                              <a:pt x="110691" y="51754"/>
                              <a:pt x="110904" y="51754"/>
                            </a:cubicBezTo>
                            <a:cubicBezTo>
                              <a:pt x="111626" y="51754"/>
                              <a:pt x="112325" y="51346"/>
                              <a:pt x="112687" y="50710"/>
                            </a:cubicBezTo>
                            <a:cubicBezTo>
                              <a:pt x="112651" y="49084"/>
                              <a:pt x="112637" y="47458"/>
                              <a:pt x="112658" y="45832"/>
                            </a:cubicBezTo>
                            <a:cubicBezTo>
                              <a:pt x="112731" y="38635"/>
                              <a:pt x="113338" y="31452"/>
                              <a:pt x="114472" y="24341"/>
                            </a:cubicBezTo>
                            <a:cubicBezTo>
                              <a:pt x="115043" y="20772"/>
                              <a:pt x="115744" y="17216"/>
                              <a:pt x="116098" y="13618"/>
                            </a:cubicBezTo>
                            <a:cubicBezTo>
                              <a:pt x="116286" y="11825"/>
                              <a:pt x="116351" y="10026"/>
                              <a:pt x="116301" y="8219"/>
                            </a:cubicBezTo>
                            <a:cubicBezTo>
                              <a:pt x="116279" y="7323"/>
                              <a:pt x="116207" y="6427"/>
                              <a:pt x="116098" y="5531"/>
                            </a:cubicBezTo>
                            <a:cubicBezTo>
                              <a:pt x="115990" y="4715"/>
                              <a:pt x="115918" y="3768"/>
                              <a:pt x="115462" y="3053"/>
                            </a:cubicBezTo>
                            <a:cubicBezTo>
                              <a:pt x="114595" y="1701"/>
                              <a:pt x="112449" y="1738"/>
                              <a:pt x="111040" y="1564"/>
                            </a:cubicBezTo>
                            <a:cubicBezTo>
                              <a:pt x="109226" y="1347"/>
                              <a:pt x="107412" y="1152"/>
                              <a:pt x="105591" y="993"/>
                            </a:cubicBezTo>
                            <a:cubicBezTo>
                              <a:pt x="102029" y="682"/>
                              <a:pt x="98459" y="480"/>
                              <a:pt x="94882" y="343"/>
                            </a:cubicBezTo>
                            <a:cubicBezTo>
                              <a:pt x="87641" y="68"/>
                              <a:pt x="80386" y="68"/>
                              <a:pt x="73138" y="47"/>
                            </a:cubicBezTo>
                            <a:cubicBezTo>
                              <a:pt x="65331" y="23"/>
                              <a:pt x="57525" y="0"/>
                              <a:pt x="497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8"/>
                      <p:cNvSpPr/>
                      <p:nvPr/>
                    </p:nvSpPr>
                    <p:spPr>
                      <a:xfrm rot="10800000">
                        <a:off x="20247" y="4784500"/>
                        <a:ext cx="111482" cy="51491"/>
                      </a:xfrm>
                      <a:custGeom>
                        <a:rect b="b" l="l" r="r" t="t"/>
                        <a:pathLst>
                          <a:path extrusionOk="0" h="627" w="1160">
                            <a:moveTo>
                              <a:pt x="108" y="1"/>
                            </a:moveTo>
                            <a:cubicBezTo>
                              <a:pt x="43" y="1"/>
                              <a:pt x="1" y="83"/>
                              <a:pt x="64" y="121"/>
                            </a:cubicBezTo>
                            <a:cubicBezTo>
                              <a:pt x="353" y="295"/>
                              <a:pt x="657" y="447"/>
                              <a:pt x="946" y="613"/>
                            </a:cubicBezTo>
                            <a:cubicBezTo>
                              <a:pt x="963" y="622"/>
                              <a:pt x="981" y="626"/>
                              <a:pt x="997" y="626"/>
                            </a:cubicBezTo>
                            <a:cubicBezTo>
                              <a:pt x="1095" y="626"/>
                              <a:pt x="1159" y="482"/>
                              <a:pt x="1054" y="432"/>
                            </a:cubicBezTo>
                            <a:cubicBezTo>
                              <a:pt x="743" y="288"/>
                              <a:pt x="447" y="136"/>
                              <a:pt x="136" y="6"/>
                            </a:cubicBezTo>
                            <a:cubicBezTo>
                              <a:pt x="127" y="2"/>
                              <a:pt x="117" y="1"/>
                              <a:pt x="108"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8"/>
                      <p:cNvSpPr/>
                      <p:nvPr/>
                    </p:nvSpPr>
                    <p:spPr>
                      <a:xfrm rot="10800000">
                        <a:off x="43504" y="4757564"/>
                        <a:ext cx="215467" cy="53051"/>
                      </a:xfrm>
                      <a:custGeom>
                        <a:rect b="b" l="l" r="r" t="t"/>
                        <a:pathLst>
                          <a:path extrusionOk="0" h="646" w="2242">
                            <a:moveTo>
                              <a:pt x="694" y="0"/>
                            </a:moveTo>
                            <a:cubicBezTo>
                              <a:pt x="492" y="0"/>
                              <a:pt x="1" y="7"/>
                              <a:pt x="95" y="333"/>
                            </a:cubicBezTo>
                            <a:cubicBezTo>
                              <a:pt x="104" y="362"/>
                              <a:pt x="128" y="375"/>
                              <a:pt x="152" y="375"/>
                            </a:cubicBezTo>
                            <a:cubicBezTo>
                              <a:pt x="181" y="375"/>
                              <a:pt x="210" y="354"/>
                              <a:pt x="210" y="318"/>
                            </a:cubicBezTo>
                            <a:cubicBezTo>
                              <a:pt x="216" y="215"/>
                              <a:pt x="362" y="182"/>
                              <a:pt x="543" y="182"/>
                            </a:cubicBezTo>
                            <a:cubicBezTo>
                              <a:pt x="818" y="182"/>
                              <a:pt x="1174" y="257"/>
                              <a:pt x="1244" y="275"/>
                            </a:cubicBezTo>
                            <a:cubicBezTo>
                              <a:pt x="1540" y="354"/>
                              <a:pt x="1786" y="499"/>
                              <a:pt x="2053" y="636"/>
                            </a:cubicBezTo>
                            <a:cubicBezTo>
                              <a:pt x="2067" y="643"/>
                              <a:pt x="2082" y="646"/>
                              <a:pt x="2095" y="646"/>
                            </a:cubicBezTo>
                            <a:cubicBezTo>
                              <a:pt x="2183" y="646"/>
                              <a:pt x="2242" y="518"/>
                              <a:pt x="2154" y="455"/>
                            </a:cubicBezTo>
                            <a:cubicBezTo>
                              <a:pt x="1757" y="145"/>
                              <a:pt x="1200" y="7"/>
                              <a:pt x="694"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8"/>
                      <p:cNvSpPr/>
                      <p:nvPr/>
                    </p:nvSpPr>
                    <p:spPr>
                      <a:xfrm rot="10800000">
                        <a:off x="431093" y="4258095"/>
                        <a:ext cx="120996" cy="47303"/>
                      </a:xfrm>
                      <a:custGeom>
                        <a:rect b="b" l="l" r="r" t="t"/>
                        <a:pathLst>
                          <a:path extrusionOk="0" h="576" w="1259">
                            <a:moveTo>
                              <a:pt x="98" y="0"/>
                            </a:moveTo>
                            <a:cubicBezTo>
                              <a:pt x="45" y="0"/>
                              <a:pt x="0" y="63"/>
                              <a:pt x="45" y="113"/>
                            </a:cubicBezTo>
                            <a:cubicBezTo>
                              <a:pt x="326" y="410"/>
                              <a:pt x="717" y="576"/>
                              <a:pt x="1121" y="576"/>
                            </a:cubicBezTo>
                            <a:cubicBezTo>
                              <a:pt x="1256" y="576"/>
                              <a:pt x="1258" y="359"/>
                              <a:pt x="1128" y="359"/>
                            </a:cubicBezTo>
                            <a:cubicBezTo>
                              <a:pt x="1126" y="359"/>
                              <a:pt x="1123" y="359"/>
                              <a:pt x="1121" y="359"/>
                            </a:cubicBezTo>
                            <a:cubicBezTo>
                              <a:pt x="1094" y="361"/>
                              <a:pt x="1067" y="362"/>
                              <a:pt x="1040" y="362"/>
                            </a:cubicBezTo>
                            <a:cubicBezTo>
                              <a:pt x="708" y="362"/>
                              <a:pt x="393" y="240"/>
                              <a:pt x="146" y="19"/>
                            </a:cubicBezTo>
                            <a:cubicBezTo>
                              <a:pt x="131" y="6"/>
                              <a:pt x="114" y="0"/>
                              <a:pt x="9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8"/>
                      <p:cNvSpPr/>
                      <p:nvPr/>
                    </p:nvSpPr>
                    <p:spPr>
                      <a:xfrm rot="10800000">
                        <a:off x="494330" y="4222289"/>
                        <a:ext cx="135028" cy="85079"/>
                      </a:xfrm>
                      <a:custGeom>
                        <a:rect b="b" l="l" r="r" t="t"/>
                        <a:pathLst>
                          <a:path extrusionOk="0" h="1036" w="1405">
                            <a:moveTo>
                              <a:pt x="84" y="1"/>
                            </a:moveTo>
                            <a:cubicBezTo>
                              <a:pt x="43" y="1"/>
                              <a:pt x="0" y="35"/>
                              <a:pt x="17" y="87"/>
                            </a:cubicBezTo>
                            <a:cubicBezTo>
                              <a:pt x="138" y="607"/>
                              <a:pt x="640" y="1035"/>
                              <a:pt x="1177" y="1035"/>
                            </a:cubicBezTo>
                            <a:cubicBezTo>
                              <a:pt x="1221" y="1035"/>
                              <a:pt x="1266" y="1032"/>
                              <a:pt x="1311" y="1026"/>
                            </a:cubicBezTo>
                            <a:cubicBezTo>
                              <a:pt x="1405" y="1012"/>
                              <a:pt x="1383" y="867"/>
                              <a:pt x="1289" y="867"/>
                            </a:cubicBezTo>
                            <a:cubicBezTo>
                              <a:pt x="762" y="846"/>
                              <a:pt x="314" y="571"/>
                              <a:pt x="148" y="51"/>
                            </a:cubicBezTo>
                            <a:cubicBezTo>
                              <a:pt x="139" y="16"/>
                              <a:pt x="112" y="1"/>
                              <a:pt x="8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8"/>
                      <p:cNvSpPr/>
                      <p:nvPr/>
                    </p:nvSpPr>
                    <p:spPr>
                      <a:xfrm rot="10800000">
                        <a:off x="1282673" y="4496250"/>
                        <a:ext cx="212969" cy="167776"/>
                      </a:xfrm>
                      <a:custGeom>
                        <a:rect b="b" l="l" r="r" t="t"/>
                        <a:pathLst>
                          <a:path extrusionOk="0" h="2043" w="2216">
                            <a:moveTo>
                              <a:pt x="1010" y="0"/>
                            </a:moveTo>
                            <a:cubicBezTo>
                              <a:pt x="656" y="260"/>
                              <a:pt x="288" y="557"/>
                              <a:pt x="165" y="997"/>
                            </a:cubicBezTo>
                            <a:cubicBezTo>
                              <a:pt x="0" y="1559"/>
                              <a:pt x="310" y="2042"/>
                              <a:pt x="878" y="2042"/>
                            </a:cubicBezTo>
                            <a:cubicBezTo>
                              <a:pt x="909" y="2042"/>
                              <a:pt x="941" y="2041"/>
                              <a:pt x="974" y="2038"/>
                            </a:cubicBezTo>
                            <a:cubicBezTo>
                              <a:pt x="1509" y="1995"/>
                              <a:pt x="2065" y="1575"/>
                              <a:pt x="2138" y="1033"/>
                            </a:cubicBezTo>
                            <a:cubicBezTo>
                              <a:pt x="2216" y="499"/>
                              <a:pt x="1800" y="41"/>
                              <a:pt x="1283" y="41"/>
                            </a:cubicBezTo>
                            <a:cubicBezTo>
                              <a:pt x="1227" y="41"/>
                              <a:pt x="1170" y="47"/>
                              <a:pt x="1111" y="58"/>
                            </a:cubicBezTo>
                            <a:cubicBezTo>
                              <a:pt x="1106" y="59"/>
                              <a:pt x="1100" y="59"/>
                              <a:pt x="1095" y="59"/>
                            </a:cubicBezTo>
                            <a:cubicBezTo>
                              <a:pt x="1058" y="59"/>
                              <a:pt x="1023" y="38"/>
                              <a:pt x="10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8"/>
                      <p:cNvSpPr/>
                      <p:nvPr/>
                    </p:nvSpPr>
                    <p:spPr>
                      <a:xfrm rot="10800000">
                        <a:off x="1509672" y="4363704"/>
                        <a:ext cx="92453" cy="70707"/>
                      </a:xfrm>
                      <a:custGeom>
                        <a:rect b="b" l="l" r="r" t="t"/>
                        <a:pathLst>
                          <a:path extrusionOk="0" h="861" w="962">
                            <a:moveTo>
                              <a:pt x="471" y="1"/>
                            </a:moveTo>
                            <a:lnTo>
                              <a:pt x="471" y="1"/>
                            </a:lnTo>
                            <a:cubicBezTo>
                              <a:pt x="449" y="22"/>
                              <a:pt x="427" y="37"/>
                              <a:pt x="391" y="44"/>
                            </a:cubicBezTo>
                            <a:cubicBezTo>
                              <a:pt x="167" y="80"/>
                              <a:pt x="1" y="275"/>
                              <a:pt x="8" y="499"/>
                            </a:cubicBezTo>
                            <a:cubicBezTo>
                              <a:pt x="15" y="731"/>
                              <a:pt x="211" y="861"/>
                              <a:pt x="420" y="861"/>
                            </a:cubicBezTo>
                            <a:cubicBezTo>
                              <a:pt x="423" y="861"/>
                              <a:pt x="425" y="861"/>
                              <a:pt x="428" y="861"/>
                            </a:cubicBezTo>
                            <a:cubicBezTo>
                              <a:pt x="962" y="861"/>
                              <a:pt x="938" y="123"/>
                              <a:pt x="4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8"/>
                      <p:cNvSpPr/>
                      <p:nvPr/>
                    </p:nvSpPr>
                    <p:spPr>
                      <a:xfrm rot="10800000">
                        <a:off x="2297439" y="4924847"/>
                        <a:ext cx="125129" cy="66273"/>
                      </a:xfrm>
                      <a:custGeom>
                        <a:rect b="b" l="l" r="r" t="t"/>
                        <a:pathLst>
                          <a:path extrusionOk="0" h="807" w="1302">
                            <a:moveTo>
                              <a:pt x="85" y="0"/>
                            </a:moveTo>
                            <a:cubicBezTo>
                              <a:pt x="22" y="0"/>
                              <a:pt x="1" y="97"/>
                              <a:pt x="69" y="117"/>
                            </a:cubicBezTo>
                            <a:cubicBezTo>
                              <a:pt x="264" y="189"/>
                              <a:pt x="445" y="276"/>
                              <a:pt x="625" y="392"/>
                            </a:cubicBezTo>
                            <a:cubicBezTo>
                              <a:pt x="791" y="507"/>
                              <a:pt x="943" y="637"/>
                              <a:pt x="1095" y="782"/>
                            </a:cubicBezTo>
                            <a:cubicBezTo>
                              <a:pt x="1115" y="799"/>
                              <a:pt x="1137" y="807"/>
                              <a:pt x="1159" y="807"/>
                            </a:cubicBezTo>
                            <a:cubicBezTo>
                              <a:pt x="1235" y="807"/>
                              <a:pt x="1302" y="711"/>
                              <a:pt x="1239" y="637"/>
                            </a:cubicBezTo>
                            <a:cubicBezTo>
                              <a:pt x="965" y="312"/>
                              <a:pt x="502" y="88"/>
                              <a:pt x="98" y="1"/>
                            </a:cubicBezTo>
                            <a:cubicBezTo>
                              <a:pt x="93" y="1"/>
                              <a:pt x="89" y="0"/>
                              <a:pt x="85"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8"/>
                      <p:cNvSpPr/>
                      <p:nvPr/>
                    </p:nvSpPr>
                    <p:spPr>
                      <a:xfrm rot="10800000">
                        <a:off x="2305223" y="4907109"/>
                        <a:ext cx="242569" cy="99615"/>
                      </a:xfrm>
                      <a:custGeom>
                        <a:rect b="b" l="l" r="r" t="t"/>
                        <a:pathLst>
                          <a:path extrusionOk="0" h="1213" w="2524">
                            <a:moveTo>
                              <a:pt x="118" y="0"/>
                            </a:moveTo>
                            <a:cubicBezTo>
                              <a:pt x="29" y="0"/>
                              <a:pt x="0" y="136"/>
                              <a:pt x="100" y="163"/>
                            </a:cubicBezTo>
                            <a:cubicBezTo>
                              <a:pt x="895" y="423"/>
                              <a:pt x="1589" y="784"/>
                              <a:pt x="2311" y="1196"/>
                            </a:cubicBezTo>
                            <a:cubicBezTo>
                              <a:pt x="2332" y="1207"/>
                              <a:pt x="2352" y="1213"/>
                              <a:pt x="2371" y="1213"/>
                            </a:cubicBezTo>
                            <a:cubicBezTo>
                              <a:pt x="2468" y="1213"/>
                              <a:pt x="2524" y="1072"/>
                              <a:pt x="2427" y="994"/>
                            </a:cubicBezTo>
                            <a:cubicBezTo>
                              <a:pt x="1776" y="495"/>
                              <a:pt x="938" y="170"/>
                              <a:pt x="143" y="4"/>
                            </a:cubicBezTo>
                            <a:cubicBezTo>
                              <a:pt x="134" y="1"/>
                              <a:pt x="126" y="0"/>
                              <a:pt x="11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8"/>
                      <p:cNvSpPr/>
                      <p:nvPr/>
                    </p:nvSpPr>
                    <p:spPr>
                      <a:xfrm rot="10800000">
                        <a:off x="2619389" y="4460280"/>
                        <a:ext cx="141755" cy="109223"/>
                      </a:xfrm>
                      <a:custGeom>
                        <a:rect b="b" l="l" r="r" t="t"/>
                        <a:pathLst>
                          <a:path extrusionOk="0" h="1330" w="1475">
                            <a:moveTo>
                              <a:pt x="506" y="1"/>
                            </a:moveTo>
                            <a:cubicBezTo>
                              <a:pt x="454" y="1"/>
                              <a:pt x="404" y="3"/>
                              <a:pt x="354" y="5"/>
                            </a:cubicBezTo>
                            <a:cubicBezTo>
                              <a:pt x="109" y="200"/>
                              <a:pt x="0" y="518"/>
                              <a:pt x="65" y="822"/>
                            </a:cubicBezTo>
                            <a:cubicBezTo>
                              <a:pt x="162" y="1125"/>
                              <a:pt x="442" y="1330"/>
                              <a:pt x="753" y="1330"/>
                            </a:cubicBezTo>
                            <a:cubicBezTo>
                              <a:pt x="791" y="1330"/>
                              <a:pt x="829" y="1327"/>
                              <a:pt x="867" y="1320"/>
                            </a:cubicBezTo>
                            <a:cubicBezTo>
                              <a:pt x="1265" y="1263"/>
                              <a:pt x="1474" y="836"/>
                              <a:pt x="1373" y="468"/>
                            </a:cubicBezTo>
                            <a:cubicBezTo>
                              <a:pt x="1253" y="83"/>
                              <a:pt x="863" y="1"/>
                              <a:pt x="5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8"/>
                      <p:cNvSpPr/>
                      <p:nvPr/>
                    </p:nvSpPr>
                    <p:spPr>
                      <a:xfrm rot="10800000">
                        <a:off x="3192075" y="4192479"/>
                        <a:ext cx="117729" cy="61346"/>
                      </a:xfrm>
                      <a:custGeom>
                        <a:rect b="b" l="l" r="r" t="t"/>
                        <a:pathLst>
                          <a:path extrusionOk="0" h="747" w="1225">
                            <a:moveTo>
                              <a:pt x="73" y="1"/>
                            </a:moveTo>
                            <a:cubicBezTo>
                              <a:pt x="40" y="1"/>
                              <a:pt x="0" y="29"/>
                              <a:pt x="15" y="63"/>
                            </a:cubicBezTo>
                            <a:cubicBezTo>
                              <a:pt x="148" y="450"/>
                              <a:pt x="530" y="747"/>
                              <a:pt x="939" y="747"/>
                            </a:cubicBezTo>
                            <a:cubicBezTo>
                              <a:pt x="996" y="747"/>
                              <a:pt x="1055" y="741"/>
                              <a:pt x="1113" y="728"/>
                            </a:cubicBezTo>
                            <a:cubicBezTo>
                              <a:pt x="1225" y="714"/>
                              <a:pt x="1209" y="547"/>
                              <a:pt x="1098" y="547"/>
                            </a:cubicBezTo>
                            <a:cubicBezTo>
                              <a:pt x="1094" y="547"/>
                              <a:pt x="1089" y="547"/>
                              <a:pt x="1084" y="548"/>
                            </a:cubicBezTo>
                            <a:cubicBezTo>
                              <a:pt x="1046" y="551"/>
                              <a:pt x="1008" y="553"/>
                              <a:pt x="971" y="553"/>
                            </a:cubicBezTo>
                            <a:cubicBezTo>
                              <a:pt x="598" y="553"/>
                              <a:pt x="273" y="388"/>
                              <a:pt x="109" y="20"/>
                            </a:cubicBezTo>
                            <a:cubicBezTo>
                              <a:pt x="102" y="7"/>
                              <a:pt x="88" y="1"/>
                              <a:pt x="73"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8"/>
                      <p:cNvSpPr/>
                      <p:nvPr/>
                    </p:nvSpPr>
                    <p:spPr>
                      <a:xfrm rot="10800000">
                        <a:off x="3794457" y="4679383"/>
                        <a:ext cx="123014" cy="87296"/>
                      </a:xfrm>
                      <a:custGeom>
                        <a:rect b="b" l="l" r="r" t="t"/>
                        <a:pathLst>
                          <a:path extrusionOk="0" h="1063" w="1280">
                            <a:moveTo>
                              <a:pt x="890" y="1"/>
                            </a:moveTo>
                            <a:cubicBezTo>
                              <a:pt x="814" y="1"/>
                              <a:pt x="736" y="28"/>
                              <a:pt x="665" y="87"/>
                            </a:cubicBezTo>
                            <a:cubicBezTo>
                              <a:pt x="658" y="94"/>
                              <a:pt x="651" y="101"/>
                              <a:pt x="644" y="101"/>
                            </a:cubicBezTo>
                            <a:cubicBezTo>
                              <a:pt x="636" y="108"/>
                              <a:pt x="629" y="123"/>
                              <a:pt x="615" y="130"/>
                            </a:cubicBezTo>
                            <a:cubicBezTo>
                              <a:pt x="597" y="151"/>
                              <a:pt x="572" y="162"/>
                              <a:pt x="546" y="162"/>
                            </a:cubicBezTo>
                            <a:cubicBezTo>
                              <a:pt x="519" y="162"/>
                              <a:pt x="492" y="149"/>
                              <a:pt x="477" y="123"/>
                            </a:cubicBezTo>
                            <a:cubicBezTo>
                              <a:pt x="196" y="195"/>
                              <a:pt x="0" y="513"/>
                              <a:pt x="167" y="795"/>
                            </a:cubicBezTo>
                            <a:cubicBezTo>
                              <a:pt x="267" y="966"/>
                              <a:pt x="451" y="1063"/>
                              <a:pt x="639" y="1063"/>
                            </a:cubicBezTo>
                            <a:cubicBezTo>
                              <a:pt x="722" y="1063"/>
                              <a:pt x="805" y="1044"/>
                              <a:pt x="882" y="1004"/>
                            </a:cubicBezTo>
                            <a:cubicBezTo>
                              <a:pt x="1135" y="889"/>
                              <a:pt x="1280" y="614"/>
                              <a:pt x="1243" y="332"/>
                            </a:cubicBezTo>
                            <a:cubicBezTo>
                              <a:pt x="1209" y="129"/>
                              <a:pt x="1055" y="1"/>
                              <a:pt x="8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8"/>
                      <p:cNvSpPr/>
                      <p:nvPr/>
                    </p:nvSpPr>
                    <p:spPr>
                      <a:xfrm rot="10800000">
                        <a:off x="4372043" y="5022409"/>
                        <a:ext cx="198553" cy="40897"/>
                      </a:xfrm>
                      <a:custGeom>
                        <a:rect b="b" l="l" r="r" t="t"/>
                        <a:pathLst>
                          <a:path extrusionOk="0" h="498" w="2066">
                            <a:moveTo>
                              <a:pt x="1474" y="1"/>
                            </a:moveTo>
                            <a:cubicBezTo>
                              <a:pt x="1002" y="1"/>
                              <a:pt x="504" y="145"/>
                              <a:pt x="90" y="317"/>
                            </a:cubicBezTo>
                            <a:cubicBezTo>
                              <a:pt x="0" y="355"/>
                              <a:pt x="25" y="497"/>
                              <a:pt x="108" y="497"/>
                            </a:cubicBezTo>
                            <a:cubicBezTo>
                              <a:pt x="118" y="497"/>
                              <a:pt x="129" y="495"/>
                              <a:pt x="141" y="490"/>
                            </a:cubicBezTo>
                            <a:cubicBezTo>
                              <a:pt x="430" y="382"/>
                              <a:pt x="719" y="310"/>
                              <a:pt x="1023" y="266"/>
                            </a:cubicBezTo>
                            <a:cubicBezTo>
                              <a:pt x="1156" y="247"/>
                              <a:pt x="1288" y="243"/>
                              <a:pt x="1420" y="243"/>
                            </a:cubicBezTo>
                            <a:cubicBezTo>
                              <a:pt x="1504" y="243"/>
                              <a:pt x="1587" y="245"/>
                              <a:pt x="1671" y="245"/>
                            </a:cubicBezTo>
                            <a:cubicBezTo>
                              <a:pt x="1755" y="245"/>
                              <a:pt x="1840" y="243"/>
                              <a:pt x="1926" y="237"/>
                            </a:cubicBezTo>
                            <a:cubicBezTo>
                              <a:pt x="1931" y="238"/>
                              <a:pt x="1935" y="238"/>
                              <a:pt x="1940" y="238"/>
                            </a:cubicBezTo>
                            <a:cubicBezTo>
                              <a:pt x="2050" y="238"/>
                              <a:pt x="2066" y="71"/>
                              <a:pt x="1948" y="57"/>
                            </a:cubicBezTo>
                            <a:cubicBezTo>
                              <a:pt x="1796" y="18"/>
                              <a:pt x="1637" y="1"/>
                              <a:pt x="147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8"/>
                      <p:cNvSpPr/>
                      <p:nvPr/>
                    </p:nvSpPr>
                    <p:spPr>
                      <a:xfrm rot="10800000">
                        <a:off x="3246758" y="4163079"/>
                        <a:ext cx="121381" cy="128111"/>
                      </a:xfrm>
                      <a:custGeom>
                        <a:rect b="b" l="l" r="r" t="t"/>
                        <a:pathLst>
                          <a:path extrusionOk="0" h="1560" w="1263">
                            <a:moveTo>
                              <a:pt x="51" y="1"/>
                            </a:moveTo>
                            <a:cubicBezTo>
                              <a:pt x="27" y="1"/>
                              <a:pt x="0" y="17"/>
                              <a:pt x="0" y="49"/>
                            </a:cubicBezTo>
                            <a:cubicBezTo>
                              <a:pt x="37" y="656"/>
                              <a:pt x="470" y="1458"/>
                              <a:pt x="1135" y="1559"/>
                            </a:cubicBezTo>
                            <a:cubicBezTo>
                              <a:pt x="1138" y="1559"/>
                              <a:pt x="1141" y="1559"/>
                              <a:pt x="1144" y="1559"/>
                            </a:cubicBezTo>
                            <a:cubicBezTo>
                              <a:pt x="1225" y="1559"/>
                              <a:pt x="1263" y="1463"/>
                              <a:pt x="1200" y="1407"/>
                            </a:cubicBezTo>
                            <a:cubicBezTo>
                              <a:pt x="954" y="1241"/>
                              <a:pt x="694" y="1125"/>
                              <a:pt x="492" y="887"/>
                            </a:cubicBezTo>
                            <a:cubicBezTo>
                              <a:pt x="290" y="641"/>
                              <a:pt x="152" y="352"/>
                              <a:pt x="94" y="34"/>
                            </a:cubicBezTo>
                            <a:cubicBezTo>
                              <a:pt x="91" y="12"/>
                              <a:pt x="72" y="1"/>
                              <a:pt x="5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8"/>
                      <p:cNvSpPr/>
                      <p:nvPr/>
                    </p:nvSpPr>
                    <p:spPr>
                      <a:xfrm rot="10800000">
                        <a:off x="4442391" y="4949566"/>
                        <a:ext cx="247182" cy="59867"/>
                      </a:xfrm>
                      <a:custGeom>
                        <a:rect b="b" l="l" r="r" t="t"/>
                        <a:pathLst>
                          <a:path extrusionOk="0" h="729" w="2572">
                            <a:moveTo>
                              <a:pt x="2441" y="0"/>
                            </a:moveTo>
                            <a:cubicBezTo>
                              <a:pt x="1610" y="22"/>
                              <a:pt x="801" y="232"/>
                              <a:pt x="64" y="615"/>
                            </a:cubicBezTo>
                            <a:cubicBezTo>
                              <a:pt x="0" y="646"/>
                              <a:pt x="43" y="728"/>
                              <a:pt x="103" y="728"/>
                            </a:cubicBezTo>
                            <a:cubicBezTo>
                              <a:pt x="111" y="728"/>
                              <a:pt x="120" y="727"/>
                              <a:pt x="129" y="723"/>
                            </a:cubicBezTo>
                            <a:cubicBezTo>
                              <a:pt x="859" y="398"/>
                              <a:pt x="1646" y="232"/>
                              <a:pt x="2441" y="217"/>
                            </a:cubicBezTo>
                            <a:cubicBezTo>
                              <a:pt x="2571" y="203"/>
                              <a:pt x="2571" y="15"/>
                              <a:pt x="244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8"/>
                      <p:cNvSpPr/>
                      <p:nvPr/>
                    </p:nvSpPr>
                    <p:spPr>
                      <a:xfrm rot="10800000">
                        <a:off x="8616425" y="4702092"/>
                        <a:ext cx="133490" cy="101175"/>
                      </a:xfrm>
                      <a:custGeom>
                        <a:rect b="b" l="l" r="r" t="t"/>
                        <a:pathLst>
                          <a:path extrusionOk="0" h="1232" w="1389">
                            <a:moveTo>
                              <a:pt x="290" y="0"/>
                            </a:moveTo>
                            <a:cubicBezTo>
                              <a:pt x="80" y="210"/>
                              <a:pt x="1" y="528"/>
                              <a:pt x="95" y="810"/>
                            </a:cubicBezTo>
                            <a:cubicBezTo>
                              <a:pt x="187" y="1059"/>
                              <a:pt x="466" y="1231"/>
                              <a:pt x="738" y="1231"/>
                            </a:cubicBezTo>
                            <a:cubicBezTo>
                              <a:pt x="828" y="1231"/>
                              <a:pt x="917" y="1212"/>
                              <a:pt x="998" y="1171"/>
                            </a:cubicBezTo>
                            <a:cubicBezTo>
                              <a:pt x="1309" y="983"/>
                              <a:pt x="1388" y="571"/>
                              <a:pt x="1171" y="282"/>
                            </a:cubicBezTo>
                            <a:cubicBezTo>
                              <a:pt x="969" y="44"/>
                              <a:pt x="600" y="44"/>
                              <a:pt x="2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8"/>
                      <p:cNvSpPr/>
                      <p:nvPr/>
                    </p:nvSpPr>
                    <p:spPr>
                      <a:xfrm rot="10800000">
                        <a:off x="8780379" y="4613811"/>
                        <a:ext cx="70253" cy="56582"/>
                      </a:xfrm>
                      <a:custGeom>
                        <a:rect b="b" l="l" r="r" t="t"/>
                        <a:pathLst>
                          <a:path extrusionOk="0" h="689" w="731">
                            <a:moveTo>
                              <a:pt x="239" y="1"/>
                            </a:moveTo>
                            <a:cubicBezTo>
                              <a:pt x="1" y="160"/>
                              <a:pt x="8" y="666"/>
                              <a:pt x="348" y="687"/>
                            </a:cubicBezTo>
                            <a:cubicBezTo>
                              <a:pt x="355" y="688"/>
                              <a:pt x="362" y="688"/>
                              <a:pt x="369" y="688"/>
                            </a:cubicBezTo>
                            <a:cubicBezTo>
                              <a:pt x="540" y="688"/>
                              <a:pt x="674" y="522"/>
                              <a:pt x="709" y="369"/>
                            </a:cubicBezTo>
                            <a:cubicBezTo>
                              <a:pt x="731" y="297"/>
                              <a:pt x="716" y="210"/>
                              <a:pt x="658" y="153"/>
                            </a:cubicBezTo>
                            <a:cubicBezTo>
                              <a:pt x="572" y="102"/>
                              <a:pt x="398" y="88"/>
                              <a:pt x="304" y="59"/>
                            </a:cubicBezTo>
                            <a:cubicBezTo>
                              <a:pt x="275" y="51"/>
                              <a:pt x="246" y="30"/>
                              <a:pt x="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8"/>
                      <p:cNvSpPr/>
                      <p:nvPr/>
                    </p:nvSpPr>
                    <p:spPr>
                      <a:xfrm rot="10800000">
                        <a:off x="6700748" y="4397292"/>
                        <a:ext cx="72655" cy="76785"/>
                      </a:xfrm>
                      <a:custGeom>
                        <a:rect b="b" l="l" r="r" t="t"/>
                        <a:pathLst>
                          <a:path extrusionOk="0" h="935" w="756">
                            <a:moveTo>
                              <a:pt x="651" y="0"/>
                            </a:moveTo>
                            <a:cubicBezTo>
                              <a:pt x="610" y="0"/>
                              <a:pt x="569" y="25"/>
                              <a:pt x="559" y="79"/>
                            </a:cubicBezTo>
                            <a:cubicBezTo>
                              <a:pt x="523" y="224"/>
                              <a:pt x="465" y="368"/>
                              <a:pt x="393" y="498"/>
                            </a:cubicBezTo>
                            <a:cubicBezTo>
                              <a:pt x="299" y="628"/>
                              <a:pt x="184" y="737"/>
                              <a:pt x="46" y="823"/>
                            </a:cubicBezTo>
                            <a:cubicBezTo>
                              <a:pt x="1" y="856"/>
                              <a:pt x="19" y="935"/>
                              <a:pt x="71" y="935"/>
                            </a:cubicBezTo>
                            <a:cubicBezTo>
                              <a:pt x="77" y="935"/>
                              <a:pt x="83" y="934"/>
                              <a:pt x="90" y="932"/>
                            </a:cubicBezTo>
                            <a:cubicBezTo>
                              <a:pt x="415" y="816"/>
                              <a:pt x="740" y="462"/>
                              <a:pt x="747" y="108"/>
                            </a:cubicBezTo>
                            <a:cubicBezTo>
                              <a:pt x="755" y="39"/>
                              <a:pt x="703" y="0"/>
                              <a:pt x="65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8"/>
                      <p:cNvSpPr/>
                      <p:nvPr/>
                    </p:nvSpPr>
                    <p:spPr>
                      <a:xfrm rot="10800000">
                        <a:off x="6961287" y="4180653"/>
                        <a:ext cx="97354" cy="70461"/>
                      </a:xfrm>
                      <a:custGeom>
                        <a:rect b="b" l="l" r="r" t="t"/>
                        <a:pathLst>
                          <a:path extrusionOk="0" h="858" w="1013">
                            <a:moveTo>
                              <a:pt x="479" y="1"/>
                            </a:moveTo>
                            <a:cubicBezTo>
                              <a:pt x="469" y="1"/>
                              <a:pt x="459" y="1"/>
                              <a:pt x="449" y="2"/>
                            </a:cubicBezTo>
                            <a:cubicBezTo>
                              <a:pt x="442" y="23"/>
                              <a:pt x="420" y="45"/>
                              <a:pt x="391" y="59"/>
                            </a:cubicBezTo>
                            <a:cubicBezTo>
                              <a:pt x="0" y="241"/>
                              <a:pt x="93" y="857"/>
                              <a:pt x="512" y="857"/>
                            </a:cubicBezTo>
                            <a:cubicBezTo>
                              <a:pt x="542" y="857"/>
                              <a:pt x="574" y="854"/>
                              <a:pt x="608" y="847"/>
                            </a:cubicBezTo>
                            <a:cubicBezTo>
                              <a:pt x="817" y="804"/>
                              <a:pt x="1013" y="616"/>
                              <a:pt x="962" y="385"/>
                            </a:cubicBezTo>
                            <a:cubicBezTo>
                              <a:pt x="907" y="156"/>
                              <a:pt x="705" y="1"/>
                              <a:pt x="4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8"/>
                      <p:cNvSpPr/>
                      <p:nvPr/>
                    </p:nvSpPr>
                    <p:spPr>
                      <a:xfrm rot="10800000">
                        <a:off x="7695332" y="4278543"/>
                        <a:ext cx="99469" cy="72104"/>
                      </a:xfrm>
                      <a:custGeom>
                        <a:rect b="b" l="l" r="r" t="t"/>
                        <a:pathLst>
                          <a:path extrusionOk="0" h="878" w="1035">
                            <a:moveTo>
                              <a:pt x="461" y="1"/>
                            </a:moveTo>
                            <a:cubicBezTo>
                              <a:pt x="333" y="1"/>
                              <a:pt x="241" y="70"/>
                              <a:pt x="124" y="144"/>
                            </a:cubicBezTo>
                            <a:cubicBezTo>
                              <a:pt x="117" y="151"/>
                              <a:pt x="102" y="159"/>
                              <a:pt x="80" y="159"/>
                            </a:cubicBezTo>
                            <a:cubicBezTo>
                              <a:pt x="8" y="296"/>
                              <a:pt x="1" y="455"/>
                              <a:pt x="52" y="599"/>
                            </a:cubicBezTo>
                            <a:cubicBezTo>
                              <a:pt x="113" y="784"/>
                              <a:pt x="273" y="878"/>
                              <a:pt x="448" y="878"/>
                            </a:cubicBezTo>
                            <a:cubicBezTo>
                              <a:pt x="520" y="878"/>
                              <a:pt x="595" y="862"/>
                              <a:pt x="666" y="831"/>
                            </a:cubicBezTo>
                            <a:cubicBezTo>
                              <a:pt x="904" y="722"/>
                              <a:pt x="1034" y="462"/>
                              <a:pt x="883" y="224"/>
                            </a:cubicBezTo>
                            <a:cubicBezTo>
                              <a:pt x="796" y="108"/>
                              <a:pt x="673" y="28"/>
                              <a:pt x="528" y="7"/>
                            </a:cubicBezTo>
                            <a:cubicBezTo>
                              <a:pt x="505" y="3"/>
                              <a:pt x="482" y="1"/>
                              <a:pt x="4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8"/>
                      <p:cNvSpPr/>
                      <p:nvPr/>
                    </p:nvSpPr>
                    <p:spPr>
                      <a:xfrm rot="10800000">
                        <a:off x="6667111" y="4326010"/>
                        <a:ext cx="165781" cy="96001"/>
                      </a:xfrm>
                      <a:custGeom>
                        <a:rect b="b" l="l" r="r" t="t"/>
                        <a:pathLst>
                          <a:path extrusionOk="0" h="1169" w="1725">
                            <a:moveTo>
                              <a:pt x="1599" y="0"/>
                            </a:moveTo>
                            <a:cubicBezTo>
                              <a:pt x="1569" y="0"/>
                              <a:pt x="1540" y="15"/>
                              <a:pt x="1525" y="52"/>
                            </a:cubicBezTo>
                            <a:cubicBezTo>
                              <a:pt x="1277" y="634"/>
                              <a:pt x="770" y="1035"/>
                              <a:pt x="122" y="1035"/>
                            </a:cubicBezTo>
                            <a:cubicBezTo>
                              <a:pt x="110" y="1035"/>
                              <a:pt x="99" y="1035"/>
                              <a:pt x="87" y="1035"/>
                            </a:cubicBezTo>
                            <a:cubicBezTo>
                              <a:pt x="0" y="1035"/>
                              <a:pt x="8" y="1158"/>
                              <a:pt x="87" y="1165"/>
                            </a:cubicBezTo>
                            <a:cubicBezTo>
                              <a:pt x="125" y="1168"/>
                              <a:pt x="163" y="1169"/>
                              <a:pt x="201" y="1169"/>
                            </a:cubicBezTo>
                            <a:cubicBezTo>
                              <a:pt x="856" y="1169"/>
                              <a:pt x="1494" y="760"/>
                              <a:pt x="1706" y="124"/>
                            </a:cubicBezTo>
                            <a:cubicBezTo>
                              <a:pt x="1725" y="57"/>
                              <a:pt x="1659" y="0"/>
                              <a:pt x="1599"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8"/>
                      <p:cNvSpPr/>
                      <p:nvPr/>
                    </p:nvSpPr>
                    <p:spPr>
                      <a:xfrm rot="10800000">
                        <a:off x="7751648" y="4406901"/>
                        <a:ext cx="261213" cy="161042"/>
                      </a:xfrm>
                      <a:custGeom>
                        <a:rect b="b" l="l" r="r" t="t"/>
                        <a:pathLst>
                          <a:path extrusionOk="0" h="1961" w="2718">
                            <a:moveTo>
                              <a:pt x="550" y="1"/>
                            </a:moveTo>
                            <a:cubicBezTo>
                              <a:pt x="167" y="275"/>
                              <a:pt x="1" y="752"/>
                              <a:pt x="117" y="1200"/>
                            </a:cubicBezTo>
                            <a:cubicBezTo>
                              <a:pt x="256" y="1694"/>
                              <a:pt x="736" y="1960"/>
                              <a:pt x="1223" y="1960"/>
                            </a:cubicBezTo>
                            <a:cubicBezTo>
                              <a:pt x="1242" y="1960"/>
                              <a:pt x="1261" y="1960"/>
                              <a:pt x="1280" y="1959"/>
                            </a:cubicBezTo>
                            <a:cubicBezTo>
                              <a:pt x="1952" y="1930"/>
                              <a:pt x="2718" y="1164"/>
                              <a:pt x="2147" y="521"/>
                            </a:cubicBezTo>
                            <a:cubicBezTo>
                              <a:pt x="1764" y="87"/>
                              <a:pt x="1092" y="22"/>
                              <a:pt x="5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8"/>
                      <p:cNvSpPr/>
                      <p:nvPr/>
                    </p:nvSpPr>
                    <p:spPr>
                      <a:xfrm rot="10800000">
                        <a:off x="8190173" y="4967797"/>
                        <a:ext cx="130222" cy="84668"/>
                      </a:xfrm>
                      <a:custGeom>
                        <a:rect b="b" l="l" r="r" t="t"/>
                        <a:pathLst>
                          <a:path extrusionOk="0" h="1031" w="1355">
                            <a:moveTo>
                              <a:pt x="121" y="0"/>
                            </a:moveTo>
                            <a:cubicBezTo>
                              <a:pt x="47" y="0"/>
                              <a:pt x="0" y="123"/>
                              <a:pt x="79" y="156"/>
                            </a:cubicBezTo>
                            <a:cubicBezTo>
                              <a:pt x="491" y="329"/>
                              <a:pt x="838" y="611"/>
                              <a:pt x="1091" y="980"/>
                            </a:cubicBezTo>
                            <a:cubicBezTo>
                              <a:pt x="1116" y="1016"/>
                              <a:pt x="1152" y="1031"/>
                              <a:pt x="1187" y="1031"/>
                            </a:cubicBezTo>
                            <a:cubicBezTo>
                              <a:pt x="1272" y="1031"/>
                              <a:pt x="1354" y="946"/>
                              <a:pt x="1293" y="864"/>
                            </a:cubicBezTo>
                            <a:cubicBezTo>
                              <a:pt x="1004" y="467"/>
                              <a:pt x="599" y="170"/>
                              <a:pt x="144" y="4"/>
                            </a:cubicBezTo>
                            <a:cubicBezTo>
                              <a:pt x="136" y="2"/>
                              <a:pt x="129" y="0"/>
                              <a:pt x="12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8"/>
                      <p:cNvSpPr/>
                      <p:nvPr/>
                    </p:nvSpPr>
                    <p:spPr>
                      <a:xfrm rot="10800000">
                        <a:off x="8198725" y="4938315"/>
                        <a:ext cx="265058" cy="111030"/>
                      </a:xfrm>
                      <a:custGeom>
                        <a:rect b="b" l="l" r="r" t="t"/>
                        <a:pathLst>
                          <a:path extrusionOk="0" h="1352" w="2758">
                            <a:moveTo>
                              <a:pt x="76" y="1"/>
                            </a:moveTo>
                            <a:cubicBezTo>
                              <a:pt x="21" y="1"/>
                              <a:pt x="0" y="83"/>
                              <a:pt x="61" y="103"/>
                            </a:cubicBezTo>
                            <a:cubicBezTo>
                              <a:pt x="935" y="407"/>
                              <a:pt x="1773" y="826"/>
                              <a:pt x="2547" y="1332"/>
                            </a:cubicBezTo>
                            <a:cubicBezTo>
                              <a:pt x="2566" y="1345"/>
                              <a:pt x="2586" y="1351"/>
                              <a:pt x="2604" y="1351"/>
                            </a:cubicBezTo>
                            <a:cubicBezTo>
                              <a:pt x="2695" y="1351"/>
                              <a:pt x="2757" y="1210"/>
                              <a:pt x="2655" y="1144"/>
                            </a:cubicBezTo>
                            <a:cubicBezTo>
                              <a:pt x="1875" y="616"/>
                              <a:pt x="1000" y="233"/>
                              <a:pt x="90" y="2"/>
                            </a:cubicBezTo>
                            <a:cubicBezTo>
                              <a:pt x="85" y="1"/>
                              <a:pt x="81" y="1"/>
                              <a:pt x="7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8"/>
                      <p:cNvSpPr/>
                      <p:nvPr/>
                    </p:nvSpPr>
                    <p:spPr>
                      <a:xfrm rot="10800000">
                        <a:off x="6023789" y="3710338"/>
                        <a:ext cx="148194" cy="82697"/>
                      </a:xfrm>
                      <a:custGeom>
                        <a:rect b="b" l="l" r="r" t="t"/>
                        <a:pathLst>
                          <a:path extrusionOk="0" h="1007" w="1542">
                            <a:moveTo>
                              <a:pt x="56" y="1"/>
                            </a:moveTo>
                            <a:cubicBezTo>
                              <a:pt x="28" y="1"/>
                              <a:pt x="0" y="25"/>
                              <a:pt x="10" y="60"/>
                            </a:cubicBezTo>
                            <a:cubicBezTo>
                              <a:pt x="277" y="609"/>
                              <a:pt x="819" y="971"/>
                              <a:pt x="1426" y="1007"/>
                            </a:cubicBezTo>
                            <a:cubicBezTo>
                              <a:pt x="1429" y="1007"/>
                              <a:pt x="1431" y="1007"/>
                              <a:pt x="1433" y="1007"/>
                            </a:cubicBezTo>
                            <a:cubicBezTo>
                              <a:pt x="1542" y="1007"/>
                              <a:pt x="1533" y="840"/>
                              <a:pt x="1426" y="833"/>
                            </a:cubicBezTo>
                            <a:cubicBezTo>
                              <a:pt x="877" y="783"/>
                              <a:pt x="386" y="479"/>
                              <a:pt x="90" y="17"/>
                            </a:cubicBezTo>
                            <a:cubicBezTo>
                              <a:pt x="81" y="6"/>
                              <a:pt x="68" y="1"/>
                              <a:pt x="5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8"/>
                      <p:cNvSpPr/>
                      <p:nvPr/>
                    </p:nvSpPr>
                    <p:spPr>
                      <a:xfrm rot="10800000">
                        <a:off x="8899614" y="3498462"/>
                        <a:ext cx="305422" cy="381623"/>
                      </a:xfrm>
                      <a:custGeom>
                        <a:rect b="b" l="l" r="r" t="t"/>
                        <a:pathLst>
                          <a:path extrusionOk="0" h="4647" w="3178">
                            <a:moveTo>
                              <a:pt x="2798" y="0"/>
                            </a:moveTo>
                            <a:cubicBezTo>
                              <a:pt x="2740" y="0"/>
                              <a:pt x="2681" y="48"/>
                              <a:pt x="2694" y="123"/>
                            </a:cubicBezTo>
                            <a:cubicBezTo>
                              <a:pt x="3178" y="2074"/>
                              <a:pt x="2166" y="4170"/>
                              <a:pt x="78" y="4516"/>
                            </a:cubicBezTo>
                            <a:cubicBezTo>
                              <a:pt x="1" y="4530"/>
                              <a:pt x="19" y="4647"/>
                              <a:pt x="93" y="4647"/>
                            </a:cubicBezTo>
                            <a:cubicBezTo>
                              <a:pt x="95" y="4647"/>
                              <a:pt x="97" y="4647"/>
                              <a:pt x="99" y="4646"/>
                            </a:cubicBezTo>
                            <a:cubicBezTo>
                              <a:pt x="1089" y="4618"/>
                              <a:pt x="1949" y="4061"/>
                              <a:pt x="2491" y="3230"/>
                            </a:cubicBezTo>
                            <a:cubicBezTo>
                              <a:pt x="3098" y="2291"/>
                              <a:pt x="3171" y="1127"/>
                              <a:pt x="2889" y="65"/>
                            </a:cubicBezTo>
                            <a:cubicBezTo>
                              <a:pt x="2872" y="20"/>
                              <a:pt x="2835" y="0"/>
                              <a:pt x="279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8"/>
                      <p:cNvSpPr/>
                      <p:nvPr/>
                    </p:nvSpPr>
                    <p:spPr>
                      <a:xfrm rot="10800000">
                        <a:off x="6090869" y="3687097"/>
                        <a:ext cx="212969" cy="165148"/>
                      </a:xfrm>
                      <a:custGeom>
                        <a:rect b="b" l="l" r="r" t="t"/>
                        <a:pathLst>
                          <a:path extrusionOk="0" h="2011" w="2216">
                            <a:moveTo>
                              <a:pt x="46" y="1"/>
                            </a:moveTo>
                            <a:cubicBezTo>
                              <a:pt x="23" y="1"/>
                              <a:pt x="0" y="21"/>
                              <a:pt x="9" y="51"/>
                            </a:cubicBezTo>
                            <a:cubicBezTo>
                              <a:pt x="146" y="980"/>
                              <a:pt x="1065" y="2010"/>
                              <a:pt x="2065" y="2010"/>
                            </a:cubicBezTo>
                            <a:cubicBezTo>
                              <a:pt x="2069" y="2010"/>
                              <a:pt x="2072" y="2010"/>
                              <a:pt x="2076" y="2010"/>
                            </a:cubicBezTo>
                            <a:cubicBezTo>
                              <a:pt x="2081" y="2010"/>
                              <a:pt x="2085" y="2010"/>
                              <a:pt x="2089" y="2010"/>
                            </a:cubicBezTo>
                            <a:cubicBezTo>
                              <a:pt x="2200" y="2010"/>
                              <a:pt x="2216" y="1843"/>
                              <a:pt x="2105" y="1829"/>
                            </a:cubicBezTo>
                            <a:cubicBezTo>
                              <a:pt x="1635" y="1670"/>
                              <a:pt x="1223" y="1554"/>
                              <a:pt x="847" y="1215"/>
                            </a:cubicBezTo>
                            <a:cubicBezTo>
                              <a:pt x="486" y="897"/>
                              <a:pt x="226" y="485"/>
                              <a:pt x="81" y="30"/>
                            </a:cubicBezTo>
                            <a:cubicBezTo>
                              <a:pt x="76" y="9"/>
                              <a:pt x="61" y="1"/>
                              <a:pt x="4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928" name="Google Shape;928;p28"/>
                <p:cNvSpPr/>
                <p:nvPr/>
              </p:nvSpPr>
              <p:spPr>
                <a:xfrm rot="10800000">
                  <a:off x="1228375" y="7734422"/>
                  <a:ext cx="148002" cy="19956"/>
                </a:xfrm>
                <a:custGeom>
                  <a:rect b="b" l="l" r="r" t="t"/>
                  <a:pathLst>
                    <a:path extrusionOk="0" h="243" w="1540">
                      <a:moveTo>
                        <a:pt x="1147" y="0"/>
                      </a:moveTo>
                      <a:cubicBezTo>
                        <a:pt x="806" y="0"/>
                        <a:pt x="462" y="21"/>
                        <a:pt x="123" y="33"/>
                      </a:cubicBezTo>
                      <a:cubicBezTo>
                        <a:pt x="1" y="33"/>
                        <a:pt x="1" y="214"/>
                        <a:pt x="123" y="214"/>
                      </a:cubicBezTo>
                      <a:cubicBezTo>
                        <a:pt x="448" y="219"/>
                        <a:pt x="777" y="242"/>
                        <a:pt x="1103" y="242"/>
                      </a:cubicBezTo>
                      <a:cubicBezTo>
                        <a:pt x="1198" y="242"/>
                        <a:pt x="1293" y="240"/>
                        <a:pt x="1388" y="235"/>
                      </a:cubicBezTo>
                      <a:cubicBezTo>
                        <a:pt x="1540" y="235"/>
                        <a:pt x="1540" y="4"/>
                        <a:pt x="1388" y="4"/>
                      </a:cubicBezTo>
                      <a:cubicBezTo>
                        <a:pt x="1308" y="1"/>
                        <a:pt x="1228" y="0"/>
                        <a:pt x="1147"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8"/>
                <p:cNvSpPr/>
                <p:nvPr/>
              </p:nvSpPr>
              <p:spPr>
                <a:xfrm rot="10800000">
                  <a:off x="1243270" y="7658541"/>
                  <a:ext cx="251603" cy="54201"/>
                </a:xfrm>
                <a:custGeom>
                  <a:rect b="b" l="l" r="r" t="t"/>
                  <a:pathLst>
                    <a:path extrusionOk="0" h="660" w="2618">
                      <a:moveTo>
                        <a:pt x="2475" y="1"/>
                      </a:moveTo>
                      <a:cubicBezTo>
                        <a:pt x="2457" y="1"/>
                        <a:pt x="2438" y="6"/>
                        <a:pt x="2419" y="17"/>
                      </a:cubicBezTo>
                      <a:cubicBezTo>
                        <a:pt x="1958" y="294"/>
                        <a:pt x="1485" y="450"/>
                        <a:pt x="994" y="450"/>
                      </a:cubicBezTo>
                      <a:cubicBezTo>
                        <a:pt x="714" y="450"/>
                        <a:pt x="428" y="399"/>
                        <a:pt x="135" y="292"/>
                      </a:cubicBezTo>
                      <a:cubicBezTo>
                        <a:pt x="125" y="288"/>
                        <a:pt x="115" y="287"/>
                        <a:pt x="106" y="287"/>
                      </a:cubicBezTo>
                      <a:cubicBezTo>
                        <a:pt x="27" y="287"/>
                        <a:pt x="0" y="419"/>
                        <a:pt x="85" y="458"/>
                      </a:cubicBezTo>
                      <a:cubicBezTo>
                        <a:pt x="405" y="590"/>
                        <a:pt x="756" y="659"/>
                        <a:pt x="1106" y="659"/>
                      </a:cubicBezTo>
                      <a:cubicBezTo>
                        <a:pt x="1614" y="659"/>
                        <a:pt x="2120" y="513"/>
                        <a:pt x="2527" y="205"/>
                      </a:cubicBezTo>
                      <a:cubicBezTo>
                        <a:pt x="2618" y="138"/>
                        <a:pt x="2566" y="1"/>
                        <a:pt x="2475"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8"/>
                <p:cNvSpPr/>
                <p:nvPr/>
              </p:nvSpPr>
              <p:spPr>
                <a:xfrm rot="10800000">
                  <a:off x="5607561" y="6959843"/>
                  <a:ext cx="155882" cy="39419"/>
                </a:xfrm>
                <a:custGeom>
                  <a:rect b="b" l="l" r="r" t="t"/>
                  <a:pathLst>
                    <a:path extrusionOk="0" h="480" w="1622">
                      <a:moveTo>
                        <a:pt x="66" y="1"/>
                      </a:moveTo>
                      <a:cubicBezTo>
                        <a:pt x="1" y="1"/>
                        <a:pt x="1" y="95"/>
                        <a:pt x="66" y="102"/>
                      </a:cubicBezTo>
                      <a:cubicBezTo>
                        <a:pt x="557" y="131"/>
                        <a:pt x="1034" y="254"/>
                        <a:pt x="1475" y="470"/>
                      </a:cubicBezTo>
                      <a:cubicBezTo>
                        <a:pt x="1487" y="477"/>
                        <a:pt x="1499" y="479"/>
                        <a:pt x="1510" y="479"/>
                      </a:cubicBezTo>
                      <a:cubicBezTo>
                        <a:pt x="1579" y="479"/>
                        <a:pt x="1622" y="379"/>
                        <a:pt x="1547" y="348"/>
                      </a:cubicBezTo>
                      <a:cubicBezTo>
                        <a:pt x="1085" y="124"/>
                        <a:pt x="579" y="8"/>
                        <a:pt x="6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8"/>
                <p:cNvSpPr/>
                <p:nvPr/>
              </p:nvSpPr>
              <p:spPr>
                <a:xfrm rot="10800000">
                  <a:off x="5641196" y="6929457"/>
                  <a:ext cx="296100" cy="36298"/>
                </a:xfrm>
                <a:custGeom>
                  <a:rect b="b" l="l" r="r" t="t"/>
                  <a:pathLst>
                    <a:path extrusionOk="0" h="442" w="3081">
                      <a:moveTo>
                        <a:pt x="1518" y="0"/>
                      </a:moveTo>
                      <a:cubicBezTo>
                        <a:pt x="1019" y="0"/>
                        <a:pt x="517" y="81"/>
                        <a:pt x="54" y="229"/>
                      </a:cubicBezTo>
                      <a:cubicBezTo>
                        <a:pt x="1" y="242"/>
                        <a:pt x="15" y="317"/>
                        <a:pt x="69" y="317"/>
                      </a:cubicBezTo>
                      <a:cubicBezTo>
                        <a:pt x="73" y="317"/>
                        <a:pt x="78" y="316"/>
                        <a:pt x="83" y="315"/>
                      </a:cubicBezTo>
                      <a:cubicBezTo>
                        <a:pt x="481" y="222"/>
                        <a:pt x="864" y="180"/>
                        <a:pt x="1243" y="180"/>
                      </a:cubicBezTo>
                      <a:cubicBezTo>
                        <a:pt x="1805" y="180"/>
                        <a:pt x="2358" y="274"/>
                        <a:pt x="2937" y="438"/>
                      </a:cubicBezTo>
                      <a:cubicBezTo>
                        <a:pt x="2947" y="441"/>
                        <a:pt x="2956" y="442"/>
                        <a:pt x="2964" y="442"/>
                      </a:cubicBezTo>
                      <a:cubicBezTo>
                        <a:pt x="3058" y="442"/>
                        <a:pt x="3081" y="305"/>
                        <a:pt x="2988" y="265"/>
                      </a:cubicBezTo>
                      <a:cubicBezTo>
                        <a:pt x="2526" y="83"/>
                        <a:pt x="2023" y="0"/>
                        <a:pt x="151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2" name="Google Shape;932;p28"/>
              <p:cNvSpPr/>
              <p:nvPr/>
            </p:nvSpPr>
            <p:spPr>
              <a:xfrm>
                <a:off x="5448087" y="424674"/>
                <a:ext cx="937350" cy="1518500"/>
              </a:xfrm>
              <a:custGeom>
                <a:rect b="b" l="l" r="r" t="t"/>
                <a:pathLst>
                  <a:path extrusionOk="0" h="60740" w="37494">
                    <a:moveTo>
                      <a:pt x="7391" y="54165"/>
                    </a:moveTo>
                    <a:cubicBezTo>
                      <a:pt x="7621" y="55427"/>
                      <a:pt x="8018" y="55911"/>
                      <a:pt x="9010" y="56117"/>
                    </a:cubicBezTo>
                    <a:cubicBezTo>
                      <a:pt x="10002" y="56323"/>
                      <a:pt x="12304" y="55967"/>
                      <a:pt x="13344" y="55403"/>
                    </a:cubicBezTo>
                    <a:cubicBezTo>
                      <a:pt x="14384" y="54840"/>
                      <a:pt x="14868" y="54292"/>
                      <a:pt x="15249" y="52736"/>
                    </a:cubicBezTo>
                    <a:cubicBezTo>
                      <a:pt x="15630" y="51180"/>
                      <a:pt x="16233" y="48990"/>
                      <a:pt x="15630" y="46069"/>
                    </a:cubicBezTo>
                    <a:cubicBezTo>
                      <a:pt x="15027" y="43148"/>
                      <a:pt x="12329" y="37814"/>
                      <a:pt x="11630" y="35210"/>
                    </a:cubicBezTo>
                    <a:cubicBezTo>
                      <a:pt x="10932" y="32607"/>
                      <a:pt x="11082" y="31702"/>
                      <a:pt x="11439" y="30448"/>
                    </a:cubicBezTo>
                    <a:cubicBezTo>
                      <a:pt x="11796" y="29194"/>
                      <a:pt x="12694" y="28336"/>
                      <a:pt x="13773" y="27685"/>
                    </a:cubicBezTo>
                    <a:cubicBezTo>
                      <a:pt x="14853" y="27034"/>
                      <a:pt x="16440" y="26677"/>
                      <a:pt x="17916" y="26542"/>
                    </a:cubicBezTo>
                    <a:cubicBezTo>
                      <a:pt x="19392" y="26407"/>
                      <a:pt x="21425" y="26447"/>
                      <a:pt x="22631" y="26876"/>
                    </a:cubicBezTo>
                    <a:cubicBezTo>
                      <a:pt x="23838" y="27305"/>
                      <a:pt x="24544" y="28233"/>
                      <a:pt x="25155" y="29114"/>
                    </a:cubicBezTo>
                    <a:cubicBezTo>
                      <a:pt x="25766" y="29995"/>
                      <a:pt x="26171" y="31019"/>
                      <a:pt x="26298" y="32162"/>
                    </a:cubicBezTo>
                    <a:cubicBezTo>
                      <a:pt x="26425" y="33305"/>
                      <a:pt x="26393" y="34004"/>
                      <a:pt x="25917" y="35972"/>
                    </a:cubicBezTo>
                    <a:cubicBezTo>
                      <a:pt x="25441" y="37941"/>
                      <a:pt x="23759" y="41211"/>
                      <a:pt x="23441" y="43973"/>
                    </a:cubicBezTo>
                    <a:cubicBezTo>
                      <a:pt x="23124" y="46735"/>
                      <a:pt x="23441" y="50133"/>
                      <a:pt x="24012" y="52546"/>
                    </a:cubicBezTo>
                    <a:cubicBezTo>
                      <a:pt x="24584" y="54959"/>
                      <a:pt x="25529" y="57094"/>
                      <a:pt x="26870" y="58451"/>
                    </a:cubicBezTo>
                    <a:cubicBezTo>
                      <a:pt x="28212" y="59808"/>
                      <a:pt x="30918" y="60657"/>
                      <a:pt x="32061" y="60689"/>
                    </a:cubicBezTo>
                    <a:cubicBezTo>
                      <a:pt x="33204" y="60721"/>
                      <a:pt x="33196" y="61174"/>
                      <a:pt x="33728" y="58642"/>
                    </a:cubicBezTo>
                    <a:cubicBezTo>
                      <a:pt x="34260" y="56110"/>
                      <a:pt x="34712" y="50704"/>
                      <a:pt x="35252" y="45497"/>
                    </a:cubicBezTo>
                    <a:cubicBezTo>
                      <a:pt x="35792" y="40290"/>
                      <a:pt x="36903" y="33369"/>
                      <a:pt x="36966" y="27400"/>
                    </a:cubicBezTo>
                    <a:cubicBezTo>
                      <a:pt x="37030" y="21431"/>
                      <a:pt x="38745" y="14160"/>
                      <a:pt x="35633" y="9683"/>
                    </a:cubicBezTo>
                    <a:cubicBezTo>
                      <a:pt x="32522" y="5206"/>
                      <a:pt x="23599" y="1682"/>
                      <a:pt x="18297" y="539"/>
                    </a:cubicBezTo>
                    <a:cubicBezTo>
                      <a:pt x="12995" y="-604"/>
                      <a:pt x="6867" y="31"/>
                      <a:pt x="3819" y="2825"/>
                    </a:cubicBezTo>
                    <a:cubicBezTo>
                      <a:pt x="771" y="5619"/>
                      <a:pt x="168" y="12001"/>
                      <a:pt x="9" y="17303"/>
                    </a:cubicBezTo>
                    <a:cubicBezTo>
                      <a:pt x="-150" y="22605"/>
                      <a:pt x="1946" y="30067"/>
                      <a:pt x="2867" y="34639"/>
                    </a:cubicBezTo>
                    <a:cubicBezTo>
                      <a:pt x="3788" y="39211"/>
                      <a:pt x="4740" y="42417"/>
                      <a:pt x="5534" y="44735"/>
                    </a:cubicBezTo>
                    <a:cubicBezTo>
                      <a:pt x="6328" y="47053"/>
                      <a:pt x="7320" y="46973"/>
                      <a:pt x="7629" y="48545"/>
                    </a:cubicBezTo>
                    <a:cubicBezTo>
                      <a:pt x="7939" y="50117"/>
                      <a:pt x="7161" y="52903"/>
                      <a:pt x="7391" y="54165"/>
                    </a:cubicBezTo>
                    <a:close/>
                  </a:path>
                </a:pathLst>
              </a:custGeom>
              <a:solidFill>
                <a:schemeClr val="dk2"/>
              </a:solidFill>
              <a:ln>
                <a:noFill/>
              </a:ln>
            </p:spPr>
          </p:sp>
        </p:grpSp>
        <p:sp>
          <p:nvSpPr>
            <p:cNvPr id="933" name="Google Shape;933;p28"/>
            <p:cNvSpPr/>
            <p:nvPr/>
          </p:nvSpPr>
          <p:spPr>
            <a:xfrm>
              <a:off x="3181350" y="5314950"/>
              <a:ext cx="819300" cy="362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8"/>
            <p:cNvSpPr/>
            <p:nvPr/>
          </p:nvSpPr>
          <p:spPr>
            <a:xfrm>
              <a:off x="9239250" y="5314950"/>
              <a:ext cx="819300" cy="362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2">
    <p:spTree>
      <p:nvGrpSpPr>
        <p:cNvPr id="935" name="Shape 935"/>
        <p:cNvGrpSpPr/>
        <p:nvPr/>
      </p:nvGrpSpPr>
      <p:grpSpPr>
        <a:xfrm>
          <a:off x="0" y="0"/>
          <a:ext cx="0" cy="0"/>
          <a:chOff x="0" y="0"/>
          <a:chExt cx="0" cy="0"/>
        </a:xfrm>
      </p:grpSpPr>
      <p:sp>
        <p:nvSpPr>
          <p:cNvPr id="936" name="Google Shape;936;p29"/>
          <p:cNvSpPr txBox="1"/>
          <p:nvPr>
            <p:ph type="title"/>
          </p:nvPr>
        </p:nvSpPr>
        <p:spPr>
          <a:xfrm>
            <a:off x="1722456" y="3701734"/>
            <a:ext cx="21753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37" name="Google Shape;937;p29"/>
          <p:cNvSpPr txBox="1"/>
          <p:nvPr>
            <p:ph idx="1" type="subTitle"/>
          </p:nvPr>
        </p:nvSpPr>
        <p:spPr>
          <a:xfrm>
            <a:off x="1722456" y="4084768"/>
            <a:ext cx="2175300" cy="7035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38" name="Google Shape;938;p29"/>
          <p:cNvSpPr txBox="1"/>
          <p:nvPr>
            <p:ph idx="2" type="title"/>
          </p:nvPr>
        </p:nvSpPr>
        <p:spPr>
          <a:xfrm>
            <a:off x="5246244" y="3701734"/>
            <a:ext cx="21753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39" name="Google Shape;939;p29"/>
          <p:cNvSpPr txBox="1"/>
          <p:nvPr>
            <p:ph idx="3" type="subTitle"/>
          </p:nvPr>
        </p:nvSpPr>
        <p:spPr>
          <a:xfrm>
            <a:off x="5246244" y="4084768"/>
            <a:ext cx="2175300" cy="7035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0" name="Google Shape;940;p29"/>
          <p:cNvSpPr txBox="1"/>
          <p:nvPr>
            <p:ph idx="4" type="title"/>
          </p:nvPr>
        </p:nvSpPr>
        <p:spPr>
          <a:xfrm>
            <a:off x="713225" y="359300"/>
            <a:ext cx="77271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41" name="Google Shape;941;p29"/>
          <p:cNvGrpSpPr/>
          <p:nvPr/>
        </p:nvGrpSpPr>
        <p:grpSpPr>
          <a:xfrm rot="-1381727">
            <a:off x="7919211" y="3767140"/>
            <a:ext cx="2018732" cy="1934710"/>
            <a:chOff x="2972775" y="3523750"/>
            <a:chExt cx="1397725" cy="1339550"/>
          </a:xfrm>
        </p:grpSpPr>
        <p:sp>
          <p:nvSpPr>
            <p:cNvPr id="942" name="Google Shape;942;p29"/>
            <p:cNvSpPr/>
            <p:nvPr/>
          </p:nvSpPr>
          <p:spPr>
            <a:xfrm>
              <a:off x="2972775" y="3597475"/>
              <a:ext cx="1397725" cy="1265825"/>
            </a:xfrm>
            <a:custGeom>
              <a:rect b="b" l="l" r="r" t="t"/>
              <a:pathLst>
                <a:path extrusionOk="0" h="50633" w="55909">
                  <a:moveTo>
                    <a:pt x="19057" y="0"/>
                  </a:moveTo>
                  <a:cubicBezTo>
                    <a:pt x="18284" y="0"/>
                    <a:pt x="17539" y="197"/>
                    <a:pt x="16907" y="646"/>
                  </a:cubicBezTo>
                  <a:cubicBezTo>
                    <a:pt x="15735" y="1462"/>
                    <a:pt x="15191" y="2466"/>
                    <a:pt x="14752" y="3743"/>
                  </a:cubicBezTo>
                  <a:cubicBezTo>
                    <a:pt x="14480" y="4475"/>
                    <a:pt x="14103" y="6630"/>
                    <a:pt x="13183" y="6986"/>
                  </a:cubicBezTo>
                  <a:cubicBezTo>
                    <a:pt x="12967" y="7066"/>
                    <a:pt x="12788" y="7103"/>
                    <a:pt x="12640" y="7103"/>
                  </a:cubicBezTo>
                  <a:cubicBezTo>
                    <a:pt x="11086" y="7103"/>
                    <a:pt x="12963" y="3062"/>
                    <a:pt x="11670" y="3062"/>
                  </a:cubicBezTo>
                  <a:cubicBezTo>
                    <a:pt x="11415" y="3062"/>
                    <a:pt x="11036" y="3219"/>
                    <a:pt x="10483" y="3596"/>
                  </a:cubicBezTo>
                  <a:cubicBezTo>
                    <a:pt x="8140" y="5207"/>
                    <a:pt x="8370" y="7865"/>
                    <a:pt x="8621" y="10271"/>
                  </a:cubicBezTo>
                  <a:cubicBezTo>
                    <a:pt x="8872" y="12782"/>
                    <a:pt x="8056" y="14456"/>
                    <a:pt x="7701" y="16778"/>
                  </a:cubicBezTo>
                  <a:cubicBezTo>
                    <a:pt x="7450" y="18389"/>
                    <a:pt x="9647" y="23076"/>
                    <a:pt x="7387" y="23578"/>
                  </a:cubicBezTo>
                  <a:cubicBezTo>
                    <a:pt x="7138" y="23633"/>
                    <a:pt x="6919" y="23659"/>
                    <a:pt x="6725" y="23659"/>
                  </a:cubicBezTo>
                  <a:cubicBezTo>
                    <a:pt x="4098" y="23659"/>
                    <a:pt x="6252" y="18944"/>
                    <a:pt x="5901" y="17950"/>
                  </a:cubicBezTo>
                  <a:cubicBezTo>
                    <a:pt x="5559" y="17006"/>
                    <a:pt x="4965" y="16641"/>
                    <a:pt x="4298" y="16641"/>
                  </a:cubicBezTo>
                  <a:cubicBezTo>
                    <a:pt x="2925" y="16641"/>
                    <a:pt x="1246" y="18189"/>
                    <a:pt x="838" y="19415"/>
                  </a:cubicBezTo>
                  <a:cubicBezTo>
                    <a:pt x="1" y="22072"/>
                    <a:pt x="900" y="24959"/>
                    <a:pt x="3097" y="26633"/>
                  </a:cubicBezTo>
                  <a:cubicBezTo>
                    <a:pt x="4060" y="27366"/>
                    <a:pt x="5336" y="27470"/>
                    <a:pt x="5859" y="28600"/>
                  </a:cubicBezTo>
                  <a:cubicBezTo>
                    <a:pt x="6341" y="29646"/>
                    <a:pt x="5985" y="30839"/>
                    <a:pt x="6592" y="31885"/>
                  </a:cubicBezTo>
                  <a:cubicBezTo>
                    <a:pt x="7826" y="34061"/>
                    <a:pt x="10881" y="33580"/>
                    <a:pt x="12116" y="35693"/>
                  </a:cubicBezTo>
                  <a:cubicBezTo>
                    <a:pt x="12660" y="36614"/>
                    <a:pt x="12471" y="37869"/>
                    <a:pt x="12911" y="38811"/>
                  </a:cubicBezTo>
                  <a:cubicBezTo>
                    <a:pt x="13366" y="39791"/>
                    <a:pt x="13648" y="40069"/>
                    <a:pt x="14078" y="40069"/>
                  </a:cubicBezTo>
                  <a:cubicBezTo>
                    <a:pt x="14437" y="40069"/>
                    <a:pt x="14899" y="39874"/>
                    <a:pt x="15652" y="39731"/>
                  </a:cubicBezTo>
                  <a:cubicBezTo>
                    <a:pt x="15905" y="39682"/>
                    <a:pt x="16154" y="39656"/>
                    <a:pt x="16390" y="39656"/>
                  </a:cubicBezTo>
                  <a:cubicBezTo>
                    <a:pt x="17456" y="39656"/>
                    <a:pt x="18248" y="40187"/>
                    <a:pt x="17974" y="41489"/>
                  </a:cubicBezTo>
                  <a:cubicBezTo>
                    <a:pt x="17681" y="42786"/>
                    <a:pt x="16007" y="43372"/>
                    <a:pt x="15003" y="43979"/>
                  </a:cubicBezTo>
                  <a:cubicBezTo>
                    <a:pt x="13831" y="44690"/>
                    <a:pt x="12869" y="45360"/>
                    <a:pt x="12743" y="46804"/>
                  </a:cubicBezTo>
                  <a:cubicBezTo>
                    <a:pt x="12622" y="48156"/>
                    <a:pt x="13514" y="49781"/>
                    <a:pt x="15080" y="49781"/>
                  </a:cubicBezTo>
                  <a:cubicBezTo>
                    <a:pt x="15137" y="49781"/>
                    <a:pt x="15195" y="49779"/>
                    <a:pt x="15254" y="49775"/>
                  </a:cubicBezTo>
                  <a:cubicBezTo>
                    <a:pt x="17556" y="49566"/>
                    <a:pt x="17200" y="47599"/>
                    <a:pt x="17346" y="46050"/>
                  </a:cubicBezTo>
                  <a:cubicBezTo>
                    <a:pt x="17435" y="45215"/>
                    <a:pt x="17891" y="44486"/>
                    <a:pt x="18331" y="44486"/>
                  </a:cubicBezTo>
                  <a:cubicBezTo>
                    <a:pt x="18617" y="44486"/>
                    <a:pt x="18897" y="44797"/>
                    <a:pt x="19062" y="45590"/>
                  </a:cubicBezTo>
                  <a:cubicBezTo>
                    <a:pt x="19746" y="45386"/>
                    <a:pt x="20197" y="44454"/>
                    <a:pt x="20732" y="44454"/>
                  </a:cubicBezTo>
                  <a:cubicBezTo>
                    <a:pt x="20967" y="44454"/>
                    <a:pt x="21217" y="44633"/>
                    <a:pt x="21510" y="45130"/>
                  </a:cubicBezTo>
                  <a:cubicBezTo>
                    <a:pt x="22180" y="46260"/>
                    <a:pt x="20841" y="47327"/>
                    <a:pt x="21008" y="48436"/>
                  </a:cubicBezTo>
                  <a:cubicBezTo>
                    <a:pt x="21271" y="50263"/>
                    <a:pt x="23358" y="50566"/>
                    <a:pt x="25154" y="50566"/>
                  </a:cubicBezTo>
                  <a:cubicBezTo>
                    <a:pt x="25784" y="50566"/>
                    <a:pt x="26378" y="50529"/>
                    <a:pt x="26846" y="50507"/>
                  </a:cubicBezTo>
                  <a:cubicBezTo>
                    <a:pt x="27049" y="50497"/>
                    <a:pt x="27252" y="50493"/>
                    <a:pt x="27456" y="50493"/>
                  </a:cubicBezTo>
                  <a:cubicBezTo>
                    <a:pt x="28619" y="50493"/>
                    <a:pt x="29790" y="50633"/>
                    <a:pt x="30925" y="50633"/>
                  </a:cubicBezTo>
                  <a:cubicBezTo>
                    <a:pt x="32069" y="50633"/>
                    <a:pt x="33178" y="50491"/>
                    <a:pt x="34211" y="49921"/>
                  </a:cubicBezTo>
                  <a:cubicBezTo>
                    <a:pt x="35092" y="49422"/>
                    <a:pt x="35643" y="48910"/>
                    <a:pt x="36526" y="48910"/>
                  </a:cubicBezTo>
                  <a:cubicBezTo>
                    <a:pt x="36754" y="48910"/>
                    <a:pt x="37003" y="48944"/>
                    <a:pt x="37287" y="49021"/>
                  </a:cubicBezTo>
                  <a:cubicBezTo>
                    <a:pt x="38312" y="49293"/>
                    <a:pt x="39253" y="49963"/>
                    <a:pt x="40341" y="50193"/>
                  </a:cubicBezTo>
                  <a:cubicBezTo>
                    <a:pt x="41297" y="50403"/>
                    <a:pt x="42439" y="50529"/>
                    <a:pt x="43589" y="50529"/>
                  </a:cubicBezTo>
                  <a:cubicBezTo>
                    <a:pt x="45084" y="50529"/>
                    <a:pt x="46593" y="50316"/>
                    <a:pt x="47728" y="49796"/>
                  </a:cubicBezTo>
                  <a:cubicBezTo>
                    <a:pt x="50469" y="48561"/>
                    <a:pt x="50761" y="46301"/>
                    <a:pt x="52331" y="44146"/>
                  </a:cubicBezTo>
                  <a:cubicBezTo>
                    <a:pt x="53879" y="41970"/>
                    <a:pt x="55909" y="40024"/>
                    <a:pt x="55553" y="37200"/>
                  </a:cubicBezTo>
                  <a:cubicBezTo>
                    <a:pt x="55297" y="35170"/>
                    <a:pt x="52709" y="32514"/>
                    <a:pt x="50542" y="32514"/>
                  </a:cubicBezTo>
                  <a:cubicBezTo>
                    <a:pt x="49693" y="32514"/>
                    <a:pt x="48909" y="32922"/>
                    <a:pt x="48355" y="33936"/>
                  </a:cubicBezTo>
                  <a:cubicBezTo>
                    <a:pt x="47016" y="36384"/>
                    <a:pt x="52247" y="39083"/>
                    <a:pt x="50385" y="41196"/>
                  </a:cubicBezTo>
                  <a:cubicBezTo>
                    <a:pt x="50068" y="41557"/>
                    <a:pt x="49830" y="41702"/>
                    <a:pt x="49647" y="41702"/>
                  </a:cubicBezTo>
                  <a:cubicBezTo>
                    <a:pt x="48973" y="41702"/>
                    <a:pt x="49063" y="39730"/>
                    <a:pt x="48816" y="39418"/>
                  </a:cubicBezTo>
                  <a:cubicBezTo>
                    <a:pt x="48550" y="39077"/>
                    <a:pt x="48230" y="38938"/>
                    <a:pt x="47907" y="38938"/>
                  </a:cubicBezTo>
                  <a:cubicBezTo>
                    <a:pt x="47138" y="38938"/>
                    <a:pt x="46347" y="39727"/>
                    <a:pt x="46200" y="40464"/>
                  </a:cubicBezTo>
                  <a:cubicBezTo>
                    <a:pt x="45949" y="41656"/>
                    <a:pt x="47016" y="42703"/>
                    <a:pt x="46514" y="44021"/>
                  </a:cubicBezTo>
                  <a:cubicBezTo>
                    <a:pt x="46075" y="45109"/>
                    <a:pt x="45049" y="45674"/>
                    <a:pt x="43899" y="45778"/>
                  </a:cubicBezTo>
                  <a:cubicBezTo>
                    <a:pt x="43744" y="45792"/>
                    <a:pt x="43592" y="45799"/>
                    <a:pt x="43443" y="45799"/>
                  </a:cubicBezTo>
                  <a:cubicBezTo>
                    <a:pt x="40716" y="45799"/>
                    <a:pt x="38843" y="43501"/>
                    <a:pt x="38981" y="40882"/>
                  </a:cubicBezTo>
                  <a:cubicBezTo>
                    <a:pt x="39065" y="39187"/>
                    <a:pt x="40697" y="37053"/>
                    <a:pt x="40216" y="35421"/>
                  </a:cubicBezTo>
                  <a:cubicBezTo>
                    <a:pt x="40006" y="34774"/>
                    <a:pt x="39504" y="34127"/>
                    <a:pt x="38808" y="34127"/>
                  </a:cubicBezTo>
                  <a:cubicBezTo>
                    <a:pt x="38671" y="34127"/>
                    <a:pt x="38526" y="34153"/>
                    <a:pt x="38375" y="34208"/>
                  </a:cubicBezTo>
                  <a:cubicBezTo>
                    <a:pt x="37475" y="34542"/>
                    <a:pt x="37747" y="35442"/>
                    <a:pt x="37287" y="36133"/>
                  </a:cubicBezTo>
                  <a:cubicBezTo>
                    <a:pt x="37278" y="36133"/>
                    <a:pt x="37270" y="36133"/>
                    <a:pt x="37262" y="36133"/>
                  </a:cubicBezTo>
                  <a:cubicBezTo>
                    <a:pt x="35545" y="36133"/>
                    <a:pt x="37195" y="33956"/>
                    <a:pt x="35613" y="33789"/>
                  </a:cubicBezTo>
                  <a:cubicBezTo>
                    <a:pt x="35593" y="33787"/>
                    <a:pt x="35572" y="33786"/>
                    <a:pt x="35551" y="33786"/>
                  </a:cubicBezTo>
                  <a:cubicBezTo>
                    <a:pt x="34781" y="33786"/>
                    <a:pt x="33356" y="35245"/>
                    <a:pt x="32704" y="35672"/>
                  </a:cubicBezTo>
                  <a:cubicBezTo>
                    <a:pt x="31630" y="36395"/>
                    <a:pt x="30357" y="36904"/>
                    <a:pt x="29156" y="36904"/>
                  </a:cubicBezTo>
                  <a:cubicBezTo>
                    <a:pt x="27926" y="36904"/>
                    <a:pt x="26772" y="36369"/>
                    <a:pt x="25988" y="34982"/>
                  </a:cubicBezTo>
                  <a:cubicBezTo>
                    <a:pt x="24314" y="31990"/>
                    <a:pt x="26197" y="30567"/>
                    <a:pt x="28143" y="28495"/>
                  </a:cubicBezTo>
                  <a:cubicBezTo>
                    <a:pt x="30110" y="26445"/>
                    <a:pt x="32411" y="23474"/>
                    <a:pt x="32851" y="20649"/>
                  </a:cubicBezTo>
                  <a:cubicBezTo>
                    <a:pt x="33184" y="18669"/>
                    <a:pt x="31358" y="15878"/>
                    <a:pt x="29048" y="15878"/>
                  </a:cubicBezTo>
                  <a:cubicBezTo>
                    <a:pt x="29039" y="15878"/>
                    <a:pt x="29030" y="15878"/>
                    <a:pt x="29022" y="15878"/>
                  </a:cubicBezTo>
                  <a:cubicBezTo>
                    <a:pt x="24670" y="15899"/>
                    <a:pt x="27181" y="22218"/>
                    <a:pt x="23644" y="22741"/>
                  </a:cubicBezTo>
                  <a:cubicBezTo>
                    <a:pt x="23498" y="22762"/>
                    <a:pt x="23371" y="22772"/>
                    <a:pt x="23260" y="22772"/>
                  </a:cubicBezTo>
                  <a:cubicBezTo>
                    <a:pt x="22024" y="22772"/>
                    <a:pt x="22850" y="21560"/>
                    <a:pt x="22389" y="20754"/>
                  </a:cubicBezTo>
                  <a:cubicBezTo>
                    <a:pt x="22105" y="20246"/>
                    <a:pt x="21638" y="20034"/>
                    <a:pt x="21147" y="20034"/>
                  </a:cubicBezTo>
                  <a:cubicBezTo>
                    <a:pt x="20626" y="20034"/>
                    <a:pt x="20078" y="20272"/>
                    <a:pt x="19690" y="20649"/>
                  </a:cubicBezTo>
                  <a:cubicBezTo>
                    <a:pt x="18832" y="21507"/>
                    <a:pt x="19313" y="22218"/>
                    <a:pt x="19397" y="23139"/>
                  </a:cubicBezTo>
                  <a:cubicBezTo>
                    <a:pt x="19436" y="23624"/>
                    <a:pt x="19510" y="25007"/>
                    <a:pt x="18955" y="25007"/>
                  </a:cubicBezTo>
                  <a:cubicBezTo>
                    <a:pt x="18911" y="25007"/>
                    <a:pt x="18863" y="24999"/>
                    <a:pt x="18811" y="24980"/>
                  </a:cubicBezTo>
                  <a:cubicBezTo>
                    <a:pt x="18497" y="24980"/>
                    <a:pt x="18225" y="24855"/>
                    <a:pt x="17995" y="24645"/>
                  </a:cubicBezTo>
                  <a:cubicBezTo>
                    <a:pt x="17409" y="24269"/>
                    <a:pt x="16991" y="23202"/>
                    <a:pt x="16928" y="22553"/>
                  </a:cubicBezTo>
                  <a:cubicBezTo>
                    <a:pt x="16802" y="21109"/>
                    <a:pt x="17074" y="21005"/>
                    <a:pt x="16133" y="19749"/>
                  </a:cubicBezTo>
                  <a:cubicBezTo>
                    <a:pt x="15568" y="18975"/>
                    <a:pt x="15359" y="19498"/>
                    <a:pt x="15652" y="18410"/>
                  </a:cubicBezTo>
                  <a:cubicBezTo>
                    <a:pt x="15840" y="17657"/>
                    <a:pt x="16656" y="16904"/>
                    <a:pt x="17179" y="16360"/>
                  </a:cubicBezTo>
                  <a:cubicBezTo>
                    <a:pt x="18832" y="14623"/>
                    <a:pt x="20715" y="13117"/>
                    <a:pt x="22284" y="11296"/>
                  </a:cubicBezTo>
                  <a:cubicBezTo>
                    <a:pt x="24251" y="9016"/>
                    <a:pt x="25674" y="5814"/>
                    <a:pt x="24063" y="2927"/>
                  </a:cubicBezTo>
                  <a:cubicBezTo>
                    <a:pt x="23162" y="1275"/>
                    <a:pt x="21021" y="0"/>
                    <a:pt x="19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9"/>
            <p:cNvSpPr/>
            <p:nvPr/>
          </p:nvSpPr>
          <p:spPr>
            <a:xfrm>
              <a:off x="3502900" y="3888725"/>
              <a:ext cx="187925" cy="159425"/>
            </a:xfrm>
            <a:custGeom>
              <a:rect b="b" l="l" r="r" t="t"/>
              <a:pathLst>
                <a:path extrusionOk="0" h="6377" w="7517">
                  <a:moveTo>
                    <a:pt x="4419" y="0"/>
                  </a:moveTo>
                  <a:cubicBezTo>
                    <a:pt x="4011" y="0"/>
                    <a:pt x="3594" y="80"/>
                    <a:pt x="3214" y="253"/>
                  </a:cubicBezTo>
                  <a:cubicBezTo>
                    <a:pt x="1833" y="881"/>
                    <a:pt x="640" y="2764"/>
                    <a:pt x="159" y="4103"/>
                  </a:cubicBezTo>
                  <a:lnTo>
                    <a:pt x="317" y="3830"/>
                  </a:lnTo>
                  <a:lnTo>
                    <a:pt x="317" y="3830"/>
                  </a:lnTo>
                  <a:cubicBezTo>
                    <a:pt x="1" y="4833"/>
                    <a:pt x="44" y="6376"/>
                    <a:pt x="1069" y="6376"/>
                  </a:cubicBezTo>
                  <a:cubicBezTo>
                    <a:pt x="1328" y="6376"/>
                    <a:pt x="1649" y="6278"/>
                    <a:pt x="2042" y="6049"/>
                  </a:cubicBezTo>
                  <a:cubicBezTo>
                    <a:pt x="2837" y="5589"/>
                    <a:pt x="3151" y="4459"/>
                    <a:pt x="3988" y="3956"/>
                  </a:cubicBezTo>
                  <a:cubicBezTo>
                    <a:pt x="4741" y="3475"/>
                    <a:pt x="5557" y="3517"/>
                    <a:pt x="6164" y="2806"/>
                  </a:cubicBezTo>
                  <a:cubicBezTo>
                    <a:pt x="7516" y="1236"/>
                    <a:pt x="6031" y="0"/>
                    <a:pt x="4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9"/>
            <p:cNvSpPr/>
            <p:nvPr/>
          </p:nvSpPr>
          <p:spPr>
            <a:xfrm>
              <a:off x="3268725" y="3523750"/>
              <a:ext cx="83325" cy="85275"/>
            </a:xfrm>
            <a:custGeom>
              <a:rect b="b" l="l" r="r" t="t"/>
              <a:pathLst>
                <a:path extrusionOk="0" h="3411" w="3333">
                  <a:moveTo>
                    <a:pt x="2066" y="1"/>
                  </a:moveTo>
                  <a:cubicBezTo>
                    <a:pt x="1582" y="1"/>
                    <a:pt x="1120" y="103"/>
                    <a:pt x="738" y="498"/>
                  </a:cubicBezTo>
                  <a:cubicBezTo>
                    <a:pt x="591" y="624"/>
                    <a:pt x="466" y="770"/>
                    <a:pt x="340" y="938"/>
                  </a:cubicBezTo>
                  <a:cubicBezTo>
                    <a:pt x="1" y="1771"/>
                    <a:pt x="492" y="3411"/>
                    <a:pt x="1427" y="3411"/>
                  </a:cubicBezTo>
                  <a:cubicBezTo>
                    <a:pt x="1760" y="3411"/>
                    <a:pt x="2150" y="3202"/>
                    <a:pt x="2579" y="2674"/>
                  </a:cubicBezTo>
                  <a:cubicBezTo>
                    <a:pt x="3081" y="2068"/>
                    <a:pt x="3332" y="791"/>
                    <a:pt x="2851" y="59"/>
                  </a:cubicBezTo>
                  <a:cubicBezTo>
                    <a:pt x="2589" y="30"/>
                    <a:pt x="2324" y="1"/>
                    <a:pt x="2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9"/>
            <p:cNvSpPr/>
            <p:nvPr/>
          </p:nvSpPr>
          <p:spPr>
            <a:xfrm>
              <a:off x="4143375" y="4316650"/>
              <a:ext cx="98450" cy="61575"/>
            </a:xfrm>
            <a:custGeom>
              <a:rect b="b" l="l" r="r" t="t"/>
              <a:pathLst>
                <a:path extrusionOk="0" h="2463" w="3938">
                  <a:moveTo>
                    <a:pt x="2319" y="1"/>
                  </a:moveTo>
                  <a:cubicBezTo>
                    <a:pt x="1975" y="1"/>
                    <a:pt x="1612" y="132"/>
                    <a:pt x="1275" y="282"/>
                  </a:cubicBezTo>
                  <a:lnTo>
                    <a:pt x="1275" y="282"/>
                  </a:lnTo>
                  <a:cubicBezTo>
                    <a:pt x="1244" y="279"/>
                    <a:pt x="1214" y="278"/>
                    <a:pt x="1185" y="278"/>
                  </a:cubicBezTo>
                  <a:cubicBezTo>
                    <a:pt x="1" y="278"/>
                    <a:pt x="153" y="2462"/>
                    <a:pt x="1598" y="2462"/>
                  </a:cubicBezTo>
                  <a:cubicBezTo>
                    <a:pt x="1882" y="2462"/>
                    <a:pt x="2215" y="2378"/>
                    <a:pt x="2598" y="2176"/>
                  </a:cubicBezTo>
                  <a:cubicBezTo>
                    <a:pt x="3435" y="1737"/>
                    <a:pt x="3937" y="816"/>
                    <a:pt x="2912" y="168"/>
                  </a:cubicBezTo>
                  <a:cubicBezTo>
                    <a:pt x="2727" y="48"/>
                    <a:pt x="2526" y="1"/>
                    <a:pt x="23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9">
    <p:spTree>
      <p:nvGrpSpPr>
        <p:cNvPr id="946" name="Shape 946"/>
        <p:cNvGrpSpPr/>
        <p:nvPr/>
      </p:nvGrpSpPr>
      <p:grpSpPr>
        <a:xfrm>
          <a:off x="0" y="0"/>
          <a:ext cx="0" cy="0"/>
          <a:chOff x="0" y="0"/>
          <a:chExt cx="0" cy="0"/>
        </a:xfrm>
      </p:grpSpPr>
      <p:sp>
        <p:nvSpPr>
          <p:cNvPr id="947" name="Google Shape;947;p30"/>
          <p:cNvSpPr txBox="1"/>
          <p:nvPr>
            <p:ph idx="1" type="body"/>
          </p:nvPr>
        </p:nvSpPr>
        <p:spPr>
          <a:xfrm>
            <a:off x="713225" y="1703200"/>
            <a:ext cx="3747000" cy="2901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lt1"/>
              </a:buClr>
              <a:buSzPts val="1800"/>
              <a:buChar char="●"/>
              <a:defRPr sz="12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48" name="Google Shape;948;p30"/>
          <p:cNvSpPr txBox="1"/>
          <p:nvPr>
            <p:ph idx="2" type="body"/>
          </p:nvPr>
        </p:nvSpPr>
        <p:spPr>
          <a:xfrm>
            <a:off x="4836125" y="1703200"/>
            <a:ext cx="3576000" cy="2901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lt1"/>
              </a:buClr>
              <a:buSzPts val="1800"/>
              <a:buChar char="●"/>
              <a:defRPr sz="12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49" name="Google Shape;949;p30"/>
          <p:cNvSpPr txBox="1"/>
          <p:nvPr>
            <p:ph idx="3" type="subTitle"/>
          </p:nvPr>
        </p:nvSpPr>
        <p:spPr>
          <a:xfrm>
            <a:off x="703775" y="1138600"/>
            <a:ext cx="7717800" cy="452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50" name="Google Shape;950;p30"/>
          <p:cNvSpPr txBox="1"/>
          <p:nvPr>
            <p:ph type="title"/>
          </p:nvPr>
        </p:nvSpPr>
        <p:spPr>
          <a:xfrm>
            <a:off x="713225" y="359300"/>
            <a:ext cx="77271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51" name="Google Shape;951;p30"/>
          <p:cNvGrpSpPr/>
          <p:nvPr/>
        </p:nvGrpSpPr>
        <p:grpSpPr>
          <a:xfrm rot="5400000">
            <a:off x="-1362608" y="3150792"/>
            <a:ext cx="2654873" cy="1496797"/>
            <a:chOff x="4070000" y="613475"/>
            <a:chExt cx="1835250" cy="1034700"/>
          </a:xfrm>
        </p:grpSpPr>
        <p:sp>
          <p:nvSpPr>
            <p:cNvPr id="952" name="Google Shape;952;p30"/>
            <p:cNvSpPr/>
            <p:nvPr/>
          </p:nvSpPr>
          <p:spPr>
            <a:xfrm>
              <a:off x="5268625" y="693200"/>
              <a:ext cx="176125" cy="144300"/>
            </a:xfrm>
            <a:custGeom>
              <a:rect b="b" l="l" r="r" t="t"/>
              <a:pathLst>
                <a:path extrusionOk="0" h="5772" w="7045">
                  <a:moveTo>
                    <a:pt x="4616" y="0"/>
                  </a:moveTo>
                  <a:cubicBezTo>
                    <a:pt x="3988" y="0"/>
                    <a:pt x="3325" y="123"/>
                    <a:pt x="2825" y="314"/>
                  </a:cubicBezTo>
                  <a:cubicBezTo>
                    <a:pt x="1319" y="879"/>
                    <a:pt x="21" y="2239"/>
                    <a:pt x="1" y="3871"/>
                  </a:cubicBezTo>
                  <a:cubicBezTo>
                    <a:pt x="1" y="4855"/>
                    <a:pt x="210" y="5629"/>
                    <a:pt x="1256" y="5755"/>
                  </a:cubicBezTo>
                  <a:cubicBezTo>
                    <a:pt x="1347" y="5766"/>
                    <a:pt x="1432" y="5771"/>
                    <a:pt x="1512" y="5771"/>
                  </a:cubicBezTo>
                  <a:cubicBezTo>
                    <a:pt x="2163" y="5771"/>
                    <a:pt x="2452" y="5409"/>
                    <a:pt x="2825" y="4980"/>
                  </a:cubicBezTo>
                  <a:lnTo>
                    <a:pt x="2846" y="4959"/>
                  </a:lnTo>
                  <a:cubicBezTo>
                    <a:pt x="3286" y="4374"/>
                    <a:pt x="3809" y="3850"/>
                    <a:pt x="4394" y="3411"/>
                  </a:cubicBezTo>
                  <a:cubicBezTo>
                    <a:pt x="5043" y="2951"/>
                    <a:pt x="5859" y="2888"/>
                    <a:pt x="6299" y="2009"/>
                  </a:cubicBezTo>
                  <a:cubicBezTo>
                    <a:pt x="7045" y="517"/>
                    <a:pt x="5906" y="0"/>
                    <a:pt x="46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0"/>
            <p:cNvSpPr/>
            <p:nvPr/>
          </p:nvSpPr>
          <p:spPr>
            <a:xfrm>
              <a:off x="4538400" y="692150"/>
              <a:ext cx="7850" cy="19900"/>
            </a:xfrm>
            <a:custGeom>
              <a:rect b="b" l="l" r="r" t="t"/>
              <a:pathLst>
                <a:path extrusionOk="0" h="796" w="314">
                  <a:moveTo>
                    <a:pt x="314" y="1"/>
                  </a:moveTo>
                  <a:cubicBezTo>
                    <a:pt x="147" y="168"/>
                    <a:pt x="42" y="377"/>
                    <a:pt x="0" y="607"/>
                  </a:cubicBezTo>
                  <a:lnTo>
                    <a:pt x="0" y="796"/>
                  </a:lnTo>
                  <a:lnTo>
                    <a:pt x="3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0"/>
            <p:cNvSpPr/>
            <p:nvPr/>
          </p:nvSpPr>
          <p:spPr>
            <a:xfrm>
              <a:off x="5339775" y="806200"/>
              <a:ext cx="11000" cy="11000"/>
            </a:xfrm>
            <a:custGeom>
              <a:rect b="b" l="l" r="r" t="t"/>
              <a:pathLst>
                <a:path extrusionOk="0" h="440" w="440">
                  <a:moveTo>
                    <a:pt x="440" y="0"/>
                  </a:moveTo>
                  <a:lnTo>
                    <a:pt x="440" y="0"/>
                  </a:lnTo>
                  <a:cubicBezTo>
                    <a:pt x="293" y="126"/>
                    <a:pt x="147" y="272"/>
                    <a:pt x="0" y="439"/>
                  </a:cubicBezTo>
                  <a:lnTo>
                    <a:pt x="4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0"/>
            <p:cNvSpPr/>
            <p:nvPr/>
          </p:nvSpPr>
          <p:spPr>
            <a:xfrm>
              <a:off x="5648300" y="1310950"/>
              <a:ext cx="165400" cy="88375"/>
            </a:xfrm>
            <a:custGeom>
              <a:rect b="b" l="l" r="r" t="t"/>
              <a:pathLst>
                <a:path extrusionOk="0" h="3535" w="6616">
                  <a:moveTo>
                    <a:pt x="1951" y="0"/>
                  </a:moveTo>
                  <a:cubicBezTo>
                    <a:pt x="1118" y="0"/>
                    <a:pt x="1" y="1253"/>
                    <a:pt x="1092" y="2282"/>
                  </a:cubicBezTo>
                  <a:cubicBezTo>
                    <a:pt x="1685" y="2856"/>
                    <a:pt x="3346" y="3535"/>
                    <a:pt x="4329" y="3535"/>
                  </a:cubicBezTo>
                  <a:cubicBezTo>
                    <a:pt x="4421" y="3535"/>
                    <a:pt x="4508" y="3529"/>
                    <a:pt x="4586" y="3517"/>
                  </a:cubicBezTo>
                  <a:cubicBezTo>
                    <a:pt x="5925" y="3286"/>
                    <a:pt x="6616" y="1696"/>
                    <a:pt x="5570" y="650"/>
                  </a:cubicBezTo>
                  <a:cubicBezTo>
                    <a:pt x="5026" y="92"/>
                    <a:pt x="4184" y="73"/>
                    <a:pt x="3343" y="73"/>
                  </a:cubicBezTo>
                  <a:cubicBezTo>
                    <a:pt x="3282" y="73"/>
                    <a:pt x="3222" y="74"/>
                    <a:pt x="3162" y="74"/>
                  </a:cubicBezTo>
                  <a:cubicBezTo>
                    <a:pt x="2802" y="74"/>
                    <a:pt x="2446" y="70"/>
                    <a:pt x="2117" y="22"/>
                  </a:cubicBezTo>
                  <a:lnTo>
                    <a:pt x="1992" y="1"/>
                  </a:lnTo>
                  <a:cubicBezTo>
                    <a:pt x="1978" y="1"/>
                    <a:pt x="1965" y="0"/>
                    <a:pt x="19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0"/>
            <p:cNvSpPr/>
            <p:nvPr/>
          </p:nvSpPr>
          <p:spPr>
            <a:xfrm>
              <a:off x="5688150" y="1308350"/>
              <a:ext cx="15700" cy="3700"/>
            </a:xfrm>
            <a:custGeom>
              <a:rect b="b" l="l" r="r" t="t"/>
              <a:pathLst>
                <a:path extrusionOk="0" h="148" w="628">
                  <a:moveTo>
                    <a:pt x="0" y="1"/>
                  </a:moveTo>
                  <a:cubicBezTo>
                    <a:pt x="126" y="43"/>
                    <a:pt x="272" y="84"/>
                    <a:pt x="398" y="105"/>
                  </a:cubicBezTo>
                  <a:cubicBezTo>
                    <a:pt x="418" y="105"/>
                    <a:pt x="439" y="105"/>
                    <a:pt x="459" y="108"/>
                  </a:cubicBezTo>
                  <a:lnTo>
                    <a:pt x="459" y="108"/>
                  </a:lnTo>
                  <a:lnTo>
                    <a:pt x="0" y="1"/>
                  </a:lnTo>
                  <a:close/>
                  <a:moveTo>
                    <a:pt x="459" y="108"/>
                  </a:moveTo>
                  <a:lnTo>
                    <a:pt x="506" y="119"/>
                  </a:lnTo>
                  <a:lnTo>
                    <a:pt x="506" y="119"/>
                  </a:lnTo>
                  <a:cubicBezTo>
                    <a:pt x="490" y="113"/>
                    <a:pt x="475" y="110"/>
                    <a:pt x="459" y="108"/>
                  </a:cubicBezTo>
                  <a:close/>
                  <a:moveTo>
                    <a:pt x="506" y="119"/>
                  </a:moveTo>
                  <a:lnTo>
                    <a:pt x="506" y="119"/>
                  </a:lnTo>
                  <a:cubicBezTo>
                    <a:pt x="512" y="121"/>
                    <a:pt x="518" y="123"/>
                    <a:pt x="523" y="126"/>
                  </a:cubicBezTo>
                  <a:cubicBezTo>
                    <a:pt x="531" y="126"/>
                    <a:pt x="539" y="127"/>
                    <a:pt x="546" y="128"/>
                  </a:cubicBezTo>
                  <a:lnTo>
                    <a:pt x="546" y="128"/>
                  </a:lnTo>
                  <a:lnTo>
                    <a:pt x="506" y="119"/>
                  </a:lnTo>
                  <a:close/>
                  <a:moveTo>
                    <a:pt x="546" y="128"/>
                  </a:moveTo>
                  <a:lnTo>
                    <a:pt x="585" y="137"/>
                  </a:lnTo>
                  <a:lnTo>
                    <a:pt x="585" y="137"/>
                  </a:lnTo>
                  <a:cubicBezTo>
                    <a:pt x="573" y="134"/>
                    <a:pt x="560" y="130"/>
                    <a:pt x="546" y="128"/>
                  </a:cubicBezTo>
                  <a:close/>
                  <a:moveTo>
                    <a:pt x="585" y="137"/>
                  </a:moveTo>
                  <a:cubicBezTo>
                    <a:pt x="603" y="142"/>
                    <a:pt x="618" y="147"/>
                    <a:pt x="628" y="147"/>
                  </a:cubicBezTo>
                  <a:lnTo>
                    <a:pt x="585" y="1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0"/>
            <p:cNvSpPr/>
            <p:nvPr/>
          </p:nvSpPr>
          <p:spPr>
            <a:xfrm>
              <a:off x="4232675" y="1534575"/>
              <a:ext cx="124225" cy="113600"/>
            </a:xfrm>
            <a:custGeom>
              <a:rect b="b" l="l" r="r" t="t"/>
              <a:pathLst>
                <a:path extrusionOk="0" h="4544" w="4969">
                  <a:moveTo>
                    <a:pt x="3628" y="1"/>
                  </a:moveTo>
                  <a:cubicBezTo>
                    <a:pt x="3270" y="1"/>
                    <a:pt x="2864" y="165"/>
                    <a:pt x="2458" y="388"/>
                  </a:cubicBezTo>
                  <a:cubicBezTo>
                    <a:pt x="2060" y="598"/>
                    <a:pt x="1663" y="890"/>
                    <a:pt x="1286" y="1121"/>
                  </a:cubicBezTo>
                  <a:cubicBezTo>
                    <a:pt x="0" y="2558"/>
                    <a:pt x="971" y="4543"/>
                    <a:pt x="2585" y="4543"/>
                  </a:cubicBezTo>
                  <a:cubicBezTo>
                    <a:pt x="2967" y="4543"/>
                    <a:pt x="3385" y="4432"/>
                    <a:pt x="3818" y="4175"/>
                  </a:cubicBezTo>
                  <a:cubicBezTo>
                    <a:pt x="4759" y="3611"/>
                    <a:pt x="4969" y="1623"/>
                    <a:pt x="4550" y="681"/>
                  </a:cubicBezTo>
                  <a:cubicBezTo>
                    <a:pt x="4335" y="186"/>
                    <a:pt x="4008" y="1"/>
                    <a:pt x="36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0"/>
            <p:cNvSpPr/>
            <p:nvPr/>
          </p:nvSpPr>
          <p:spPr>
            <a:xfrm>
              <a:off x="4535775" y="613475"/>
              <a:ext cx="176725" cy="148350"/>
            </a:xfrm>
            <a:custGeom>
              <a:rect b="b" l="l" r="r" t="t"/>
              <a:pathLst>
                <a:path extrusionOk="0" h="5934" w="7069">
                  <a:moveTo>
                    <a:pt x="3044" y="0"/>
                  </a:moveTo>
                  <a:cubicBezTo>
                    <a:pt x="1120" y="0"/>
                    <a:pt x="166" y="2101"/>
                    <a:pt x="126" y="3754"/>
                  </a:cubicBezTo>
                  <a:cubicBezTo>
                    <a:pt x="1" y="4361"/>
                    <a:pt x="189" y="5010"/>
                    <a:pt x="628" y="5470"/>
                  </a:cubicBezTo>
                  <a:cubicBezTo>
                    <a:pt x="1000" y="5842"/>
                    <a:pt x="1350" y="5933"/>
                    <a:pt x="1722" y="5933"/>
                  </a:cubicBezTo>
                  <a:cubicBezTo>
                    <a:pt x="2083" y="5933"/>
                    <a:pt x="2466" y="5847"/>
                    <a:pt x="2909" y="5847"/>
                  </a:cubicBezTo>
                  <a:cubicBezTo>
                    <a:pt x="3341" y="5852"/>
                    <a:pt x="3816" y="5880"/>
                    <a:pt x="4283" y="5880"/>
                  </a:cubicBezTo>
                  <a:cubicBezTo>
                    <a:pt x="5715" y="5880"/>
                    <a:pt x="7069" y="5617"/>
                    <a:pt x="6863" y="3629"/>
                  </a:cubicBezTo>
                  <a:cubicBezTo>
                    <a:pt x="6675" y="1850"/>
                    <a:pt x="4938" y="135"/>
                    <a:pt x="3265" y="9"/>
                  </a:cubicBezTo>
                  <a:cubicBezTo>
                    <a:pt x="3190" y="3"/>
                    <a:pt x="3116" y="0"/>
                    <a:pt x="30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0"/>
            <p:cNvSpPr/>
            <p:nvPr/>
          </p:nvSpPr>
          <p:spPr>
            <a:xfrm>
              <a:off x="4263775" y="1543225"/>
              <a:ext cx="34025" cy="19900"/>
            </a:xfrm>
            <a:custGeom>
              <a:rect b="b" l="l" r="r" t="t"/>
              <a:pathLst>
                <a:path extrusionOk="0" h="796" w="1361">
                  <a:moveTo>
                    <a:pt x="1109" y="0"/>
                  </a:moveTo>
                  <a:cubicBezTo>
                    <a:pt x="691" y="189"/>
                    <a:pt x="335" y="440"/>
                    <a:pt x="42" y="775"/>
                  </a:cubicBezTo>
                  <a:lnTo>
                    <a:pt x="0" y="796"/>
                  </a:lnTo>
                  <a:lnTo>
                    <a:pt x="1109" y="335"/>
                  </a:lnTo>
                  <a:cubicBezTo>
                    <a:pt x="1088" y="168"/>
                    <a:pt x="1360" y="105"/>
                    <a:pt x="1214" y="42"/>
                  </a:cubicBezTo>
                  <a:cubicBezTo>
                    <a:pt x="1172" y="21"/>
                    <a:pt x="1130" y="0"/>
                    <a:pt x="11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0"/>
            <p:cNvSpPr/>
            <p:nvPr/>
          </p:nvSpPr>
          <p:spPr>
            <a:xfrm>
              <a:off x="4314500" y="1142025"/>
              <a:ext cx="309700" cy="84225"/>
            </a:xfrm>
            <a:custGeom>
              <a:rect b="b" l="l" r="r" t="t"/>
              <a:pathLst>
                <a:path extrusionOk="0" h="3369" w="12388">
                  <a:moveTo>
                    <a:pt x="12388" y="0"/>
                  </a:moveTo>
                  <a:lnTo>
                    <a:pt x="12388" y="0"/>
                  </a:lnTo>
                  <a:cubicBezTo>
                    <a:pt x="12241" y="167"/>
                    <a:pt x="12074" y="293"/>
                    <a:pt x="11906" y="439"/>
                  </a:cubicBezTo>
                  <a:cubicBezTo>
                    <a:pt x="11718" y="586"/>
                    <a:pt x="11530" y="732"/>
                    <a:pt x="11321" y="858"/>
                  </a:cubicBezTo>
                  <a:cubicBezTo>
                    <a:pt x="11195" y="942"/>
                    <a:pt x="11090" y="1004"/>
                    <a:pt x="10944" y="1067"/>
                  </a:cubicBezTo>
                  <a:cubicBezTo>
                    <a:pt x="10797" y="1151"/>
                    <a:pt x="10651" y="1214"/>
                    <a:pt x="10484" y="1276"/>
                  </a:cubicBezTo>
                  <a:cubicBezTo>
                    <a:pt x="10337" y="1339"/>
                    <a:pt x="10170" y="1402"/>
                    <a:pt x="10002" y="1444"/>
                  </a:cubicBezTo>
                  <a:cubicBezTo>
                    <a:pt x="9919" y="1465"/>
                    <a:pt x="9835" y="1507"/>
                    <a:pt x="9730" y="1507"/>
                  </a:cubicBezTo>
                  <a:lnTo>
                    <a:pt x="9458" y="1569"/>
                  </a:lnTo>
                  <a:cubicBezTo>
                    <a:pt x="9270" y="1590"/>
                    <a:pt x="9082" y="1611"/>
                    <a:pt x="8872" y="1611"/>
                  </a:cubicBezTo>
                  <a:cubicBezTo>
                    <a:pt x="8778" y="1622"/>
                    <a:pt x="8679" y="1627"/>
                    <a:pt x="8577" y="1627"/>
                  </a:cubicBezTo>
                  <a:cubicBezTo>
                    <a:pt x="8475" y="1627"/>
                    <a:pt x="8370" y="1622"/>
                    <a:pt x="8266" y="1611"/>
                  </a:cubicBezTo>
                  <a:cubicBezTo>
                    <a:pt x="8077" y="1569"/>
                    <a:pt x="7868" y="1548"/>
                    <a:pt x="7659" y="1507"/>
                  </a:cubicBezTo>
                  <a:lnTo>
                    <a:pt x="7010" y="1360"/>
                  </a:lnTo>
                  <a:cubicBezTo>
                    <a:pt x="6801" y="1297"/>
                    <a:pt x="6550" y="1235"/>
                    <a:pt x="6299" y="1193"/>
                  </a:cubicBezTo>
                  <a:cubicBezTo>
                    <a:pt x="6069" y="1130"/>
                    <a:pt x="5839" y="1109"/>
                    <a:pt x="5587" y="1067"/>
                  </a:cubicBezTo>
                  <a:cubicBezTo>
                    <a:pt x="5127" y="1004"/>
                    <a:pt x="4646" y="983"/>
                    <a:pt x="4165" y="962"/>
                  </a:cubicBezTo>
                  <a:cubicBezTo>
                    <a:pt x="3704" y="962"/>
                    <a:pt x="3244" y="962"/>
                    <a:pt x="2784" y="1004"/>
                  </a:cubicBezTo>
                  <a:cubicBezTo>
                    <a:pt x="2344" y="1046"/>
                    <a:pt x="1926" y="1109"/>
                    <a:pt x="1486" y="1214"/>
                  </a:cubicBezTo>
                  <a:cubicBezTo>
                    <a:pt x="1089" y="1297"/>
                    <a:pt x="712" y="1465"/>
                    <a:pt x="357" y="1674"/>
                  </a:cubicBezTo>
                  <a:cubicBezTo>
                    <a:pt x="168" y="1779"/>
                    <a:pt x="43" y="1988"/>
                    <a:pt x="1" y="2197"/>
                  </a:cubicBezTo>
                  <a:cubicBezTo>
                    <a:pt x="1" y="2260"/>
                    <a:pt x="1" y="2323"/>
                    <a:pt x="1" y="2364"/>
                  </a:cubicBezTo>
                  <a:cubicBezTo>
                    <a:pt x="1" y="2427"/>
                    <a:pt x="22" y="2469"/>
                    <a:pt x="43" y="2511"/>
                  </a:cubicBezTo>
                  <a:cubicBezTo>
                    <a:pt x="85" y="2595"/>
                    <a:pt x="147" y="2657"/>
                    <a:pt x="210" y="2720"/>
                  </a:cubicBezTo>
                  <a:cubicBezTo>
                    <a:pt x="398" y="2908"/>
                    <a:pt x="629" y="3034"/>
                    <a:pt x="859" y="3139"/>
                  </a:cubicBezTo>
                  <a:cubicBezTo>
                    <a:pt x="1005" y="3201"/>
                    <a:pt x="1173" y="3264"/>
                    <a:pt x="1319" y="3306"/>
                  </a:cubicBezTo>
                  <a:lnTo>
                    <a:pt x="1465" y="3369"/>
                  </a:lnTo>
                  <a:lnTo>
                    <a:pt x="1340" y="3285"/>
                  </a:lnTo>
                  <a:cubicBezTo>
                    <a:pt x="1235" y="3222"/>
                    <a:pt x="1110" y="3139"/>
                    <a:pt x="942" y="3013"/>
                  </a:cubicBezTo>
                  <a:cubicBezTo>
                    <a:pt x="733" y="2887"/>
                    <a:pt x="566" y="2720"/>
                    <a:pt x="419" y="2553"/>
                  </a:cubicBezTo>
                  <a:cubicBezTo>
                    <a:pt x="336" y="2448"/>
                    <a:pt x="294" y="2323"/>
                    <a:pt x="315" y="2260"/>
                  </a:cubicBezTo>
                  <a:cubicBezTo>
                    <a:pt x="377" y="2134"/>
                    <a:pt x="461" y="2071"/>
                    <a:pt x="587" y="2009"/>
                  </a:cubicBezTo>
                  <a:cubicBezTo>
                    <a:pt x="901" y="1883"/>
                    <a:pt x="1235" y="1779"/>
                    <a:pt x="1591" y="1737"/>
                  </a:cubicBezTo>
                  <a:cubicBezTo>
                    <a:pt x="2010" y="1674"/>
                    <a:pt x="2407" y="1653"/>
                    <a:pt x="2826" y="1632"/>
                  </a:cubicBezTo>
                  <a:cubicBezTo>
                    <a:pt x="3035" y="1622"/>
                    <a:pt x="3249" y="1616"/>
                    <a:pt x="3469" y="1616"/>
                  </a:cubicBezTo>
                  <a:cubicBezTo>
                    <a:pt x="3689" y="1616"/>
                    <a:pt x="3914" y="1622"/>
                    <a:pt x="4144" y="1632"/>
                  </a:cubicBezTo>
                  <a:cubicBezTo>
                    <a:pt x="4583" y="1653"/>
                    <a:pt x="5043" y="1695"/>
                    <a:pt x="5504" y="1758"/>
                  </a:cubicBezTo>
                  <a:cubicBezTo>
                    <a:pt x="5734" y="1779"/>
                    <a:pt x="5943" y="1820"/>
                    <a:pt x="6173" y="1862"/>
                  </a:cubicBezTo>
                  <a:cubicBezTo>
                    <a:pt x="6403" y="1904"/>
                    <a:pt x="6613" y="1946"/>
                    <a:pt x="6822" y="2009"/>
                  </a:cubicBezTo>
                  <a:cubicBezTo>
                    <a:pt x="7052" y="2051"/>
                    <a:pt x="7282" y="2113"/>
                    <a:pt x="7533" y="2155"/>
                  </a:cubicBezTo>
                  <a:cubicBezTo>
                    <a:pt x="7721" y="2189"/>
                    <a:pt x="7909" y="2223"/>
                    <a:pt x="8097" y="2223"/>
                  </a:cubicBezTo>
                  <a:cubicBezTo>
                    <a:pt x="8139" y="2223"/>
                    <a:pt x="8182" y="2222"/>
                    <a:pt x="8224" y="2218"/>
                  </a:cubicBezTo>
                  <a:cubicBezTo>
                    <a:pt x="8454" y="2218"/>
                    <a:pt x="8684" y="2218"/>
                    <a:pt x="8914" y="2197"/>
                  </a:cubicBezTo>
                  <a:cubicBezTo>
                    <a:pt x="9144" y="2176"/>
                    <a:pt x="9354" y="2134"/>
                    <a:pt x="9563" y="2092"/>
                  </a:cubicBezTo>
                  <a:lnTo>
                    <a:pt x="9856" y="2009"/>
                  </a:lnTo>
                  <a:cubicBezTo>
                    <a:pt x="9960" y="1967"/>
                    <a:pt x="10065" y="1925"/>
                    <a:pt x="10149" y="1904"/>
                  </a:cubicBezTo>
                  <a:cubicBezTo>
                    <a:pt x="10337" y="1820"/>
                    <a:pt x="10504" y="1737"/>
                    <a:pt x="10672" y="1653"/>
                  </a:cubicBezTo>
                  <a:cubicBezTo>
                    <a:pt x="10839" y="1569"/>
                    <a:pt x="10986" y="1486"/>
                    <a:pt x="11111" y="1381"/>
                  </a:cubicBezTo>
                  <a:cubicBezTo>
                    <a:pt x="11258" y="1276"/>
                    <a:pt x="11383" y="1172"/>
                    <a:pt x="11488" y="1088"/>
                  </a:cubicBezTo>
                  <a:cubicBezTo>
                    <a:pt x="11676" y="921"/>
                    <a:pt x="11844" y="732"/>
                    <a:pt x="12011" y="544"/>
                  </a:cubicBezTo>
                  <a:cubicBezTo>
                    <a:pt x="12116" y="418"/>
                    <a:pt x="12199" y="293"/>
                    <a:pt x="12304" y="146"/>
                  </a:cubicBezTo>
                  <a:cubicBezTo>
                    <a:pt x="12346" y="63"/>
                    <a:pt x="12388" y="0"/>
                    <a:pt x="12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0"/>
            <p:cNvSpPr/>
            <p:nvPr/>
          </p:nvSpPr>
          <p:spPr>
            <a:xfrm>
              <a:off x="4454175" y="1043675"/>
              <a:ext cx="84250" cy="28650"/>
            </a:xfrm>
            <a:custGeom>
              <a:rect b="b" l="l" r="r" t="t"/>
              <a:pathLst>
                <a:path extrusionOk="0" h="1146" w="3370">
                  <a:moveTo>
                    <a:pt x="84" y="0"/>
                  </a:moveTo>
                  <a:cubicBezTo>
                    <a:pt x="63" y="21"/>
                    <a:pt x="63" y="21"/>
                    <a:pt x="63" y="42"/>
                  </a:cubicBezTo>
                  <a:cubicBezTo>
                    <a:pt x="42" y="84"/>
                    <a:pt x="21" y="126"/>
                    <a:pt x="0" y="189"/>
                  </a:cubicBezTo>
                  <a:cubicBezTo>
                    <a:pt x="0" y="251"/>
                    <a:pt x="0" y="335"/>
                    <a:pt x="0" y="398"/>
                  </a:cubicBezTo>
                  <a:cubicBezTo>
                    <a:pt x="21" y="503"/>
                    <a:pt x="63" y="607"/>
                    <a:pt x="147" y="691"/>
                  </a:cubicBezTo>
                  <a:cubicBezTo>
                    <a:pt x="168" y="733"/>
                    <a:pt x="210" y="775"/>
                    <a:pt x="272" y="816"/>
                  </a:cubicBezTo>
                  <a:cubicBezTo>
                    <a:pt x="314" y="858"/>
                    <a:pt x="356" y="900"/>
                    <a:pt x="419" y="942"/>
                  </a:cubicBezTo>
                  <a:cubicBezTo>
                    <a:pt x="524" y="1005"/>
                    <a:pt x="649" y="1047"/>
                    <a:pt x="775" y="1067"/>
                  </a:cubicBezTo>
                  <a:lnTo>
                    <a:pt x="963" y="1130"/>
                  </a:lnTo>
                  <a:lnTo>
                    <a:pt x="1151" y="1130"/>
                  </a:lnTo>
                  <a:cubicBezTo>
                    <a:pt x="1214" y="1141"/>
                    <a:pt x="1282" y="1146"/>
                    <a:pt x="1350" y="1146"/>
                  </a:cubicBezTo>
                  <a:cubicBezTo>
                    <a:pt x="1418" y="1146"/>
                    <a:pt x="1486" y="1141"/>
                    <a:pt x="1549" y="1130"/>
                  </a:cubicBezTo>
                  <a:cubicBezTo>
                    <a:pt x="1674" y="1130"/>
                    <a:pt x="1800" y="1109"/>
                    <a:pt x="1925" y="1088"/>
                  </a:cubicBezTo>
                  <a:cubicBezTo>
                    <a:pt x="2030" y="1067"/>
                    <a:pt x="2156" y="1047"/>
                    <a:pt x="2260" y="1005"/>
                  </a:cubicBezTo>
                  <a:cubicBezTo>
                    <a:pt x="2469" y="942"/>
                    <a:pt x="2658" y="858"/>
                    <a:pt x="2846" y="775"/>
                  </a:cubicBezTo>
                  <a:cubicBezTo>
                    <a:pt x="2993" y="691"/>
                    <a:pt x="3118" y="607"/>
                    <a:pt x="3244" y="523"/>
                  </a:cubicBezTo>
                  <a:cubicBezTo>
                    <a:pt x="3285" y="482"/>
                    <a:pt x="3327" y="461"/>
                    <a:pt x="3369" y="419"/>
                  </a:cubicBezTo>
                  <a:cubicBezTo>
                    <a:pt x="3369" y="419"/>
                    <a:pt x="3306" y="398"/>
                    <a:pt x="3202" y="398"/>
                  </a:cubicBezTo>
                  <a:cubicBezTo>
                    <a:pt x="3055" y="377"/>
                    <a:pt x="2909" y="377"/>
                    <a:pt x="2762" y="377"/>
                  </a:cubicBezTo>
                  <a:lnTo>
                    <a:pt x="2469" y="377"/>
                  </a:lnTo>
                  <a:cubicBezTo>
                    <a:pt x="2365" y="377"/>
                    <a:pt x="2260" y="398"/>
                    <a:pt x="2156" y="398"/>
                  </a:cubicBezTo>
                  <a:cubicBezTo>
                    <a:pt x="1946" y="398"/>
                    <a:pt x="1716" y="440"/>
                    <a:pt x="1507" y="440"/>
                  </a:cubicBezTo>
                  <a:cubicBezTo>
                    <a:pt x="1381" y="461"/>
                    <a:pt x="1277" y="461"/>
                    <a:pt x="1172" y="461"/>
                  </a:cubicBezTo>
                  <a:lnTo>
                    <a:pt x="879" y="461"/>
                  </a:lnTo>
                  <a:cubicBezTo>
                    <a:pt x="796" y="440"/>
                    <a:pt x="712" y="440"/>
                    <a:pt x="628" y="440"/>
                  </a:cubicBezTo>
                  <a:cubicBezTo>
                    <a:pt x="544" y="419"/>
                    <a:pt x="482" y="398"/>
                    <a:pt x="419" y="377"/>
                  </a:cubicBezTo>
                  <a:cubicBezTo>
                    <a:pt x="356" y="356"/>
                    <a:pt x="293" y="314"/>
                    <a:pt x="252" y="272"/>
                  </a:cubicBezTo>
                  <a:cubicBezTo>
                    <a:pt x="210" y="251"/>
                    <a:pt x="168" y="189"/>
                    <a:pt x="147" y="147"/>
                  </a:cubicBezTo>
                  <a:cubicBezTo>
                    <a:pt x="126" y="105"/>
                    <a:pt x="105" y="42"/>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0"/>
            <p:cNvSpPr/>
            <p:nvPr/>
          </p:nvSpPr>
          <p:spPr>
            <a:xfrm>
              <a:off x="4070000" y="753725"/>
              <a:ext cx="1835250" cy="849575"/>
            </a:xfrm>
            <a:custGeom>
              <a:rect b="b" l="l" r="r" t="t"/>
              <a:pathLst>
                <a:path extrusionOk="0" h="33983" w="73410">
                  <a:moveTo>
                    <a:pt x="16797" y="0"/>
                  </a:moveTo>
                  <a:cubicBezTo>
                    <a:pt x="16638" y="0"/>
                    <a:pt x="16462" y="28"/>
                    <a:pt x="16267" y="90"/>
                  </a:cubicBezTo>
                  <a:cubicBezTo>
                    <a:pt x="14949" y="509"/>
                    <a:pt x="13924" y="2371"/>
                    <a:pt x="14070" y="3689"/>
                  </a:cubicBezTo>
                  <a:cubicBezTo>
                    <a:pt x="14277" y="5370"/>
                    <a:pt x="15041" y="5826"/>
                    <a:pt x="16020" y="5826"/>
                  </a:cubicBezTo>
                  <a:cubicBezTo>
                    <a:pt x="17177" y="5826"/>
                    <a:pt x="18634" y="5190"/>
                    <a:pt x="19825" y="5190"/>
                  </a:cubicBezTo>
                  <a:cubicBezTo>
                    <a:pt x="20173" y="5190"/>
                    <a:pt x="20498" y="5244"/>
                    <a:pt x="20787" y="5384"/>
                  </a:cubicBezTo>
                  <a:cubicBezTo>
                    <a:pt x="22356" y="6137"/>
                    <a:pt x="23590" y="9966"/>
                    <a:pt x="21582" y="10845"/>
                  </a:cubicBezTo>
                  <a:cubicBezTo>
                    <a:pt x="21387" y="10931"/>
                    <a:pt x="21197" y="10968"/>
                    <a:pt x="21010" y="10968"/>
                  </a:cubicBezTo>
                  <a:cubicBezTo>
                    <a:pt x="19634" y="10968"/>
                    <a:pt x="18416" y="8932"/>
                    <a:pt x="16700" y="8932"/>
                  </a:cubicBezTo>
                  <a:cubicBezTo>
                    <a:pt x="16367" y="8932"/>
                    <a:pt x="16015" y="9009"/>
                    <a:pt x="15639" y="9192"/>
                  </a:cubicBezTo>
                  <a:cubicBezTo>
                    <a:pt x="13143" y="10394"/>
                    <a:pt x="14340" y="13198"/>
                    <a:pt x="16558" y="13198"/>
                  </a:cubicBezTo>
                  <a:cubicBezTo>
                    <a:pt x="16850" y="13198"/>
                    <a:pt x="17160" y="13149"/>
                    <a:pt x="17481" y="13042"/>
                  </a:cubicBezTo>
                  <a:cubicBezTo>
                    <a:pt x="18316" y="12752"/>
                    <a:pt x="19013" y="11989"/>
                    <a:pt x="19945" y="11989"/>
                  </a:cubicBezTo>
                  <a:cubicBezTo>
                    <a:pt x="20156" y="11989"/>
                    <a:pt x="20380" y="12029"/>
                    <a:pt x="20619" y="12121"/>
                  </a:cubicBezTo>
                  <a:cubicBezTo>
                    <a:pt x="21331" y="12393"/>
                    <a:pt x="21812" y="13063"/>
                    <a:pt x="21875" y="13816"/>
                  </a:cubicBezTo>
                  <a:cubicBezTo>
                    <a:pt x="21917" y="13879"/>
                    <a:pt x="21958" y="13942"/>
                    <a:pt x="21979" y="14005"/>
                  </a:cubicBezTo>
                  <a:cubicBezTo>
                    <a:pt x="22544" y="14758"/>
                    <a:pt x="21038" y="16013"/>
                    <a:pt x="20305" y="16222"/>
                  </a:cubicBezTo>
                  <a:cubicBezTo>
                    <a:pt x="19918" y="16324"/>
                    <a:pt x="19460" y="16361"/>
                    <a:pt x="18969" y="16361"/>
                  </a:cubicBezTo>
                  <a:cubicBezTo>
                    <a:pt x="17630" y="16361"/>
                    <a:pt x="16047" y="16080"/>
                    <a:pt x="14991" y="16034"/>
                  </a:cubicBezTo>
                  <a:cubicBezTo>
                    <a:pt x="13928" y="15984"/>
                    <a:pt x="12954" y="15767"/>
                    <a:pt x="12037" y="15767"/>
                  </a:cubicBezTo>
                  <a:cubicBezTo>
                    <a:pt x="11058" y="15767"/>
                    <a:pt x="10144" y="16014"/>
                    <a:pt x="9258" y="16976"/>
                  </a:cubicBezTo>
                  <a:cubicBezTo>
                    <a:pt x="8860" y="17415"/>
                    <a:pt x="8358" y="17729"/>
                    <a:pt x="8379" y="18419"/>
                  </a:cubicBezTo>
                  <a:cubicBezTo>
                    <a:pt x="8400" y="19759"/>
                    <a:pt x="9467" y="19173"/>
                    <a:pt x="9948" y="19654"/>
                  </a:cubicBezTo>
                  <a:cubicBezTo>
                    <a:pt x="11371" y="21119"/>
                    <a:pt x="9572" y="21181"/>
                    <a:pt x="8525" y="22018"/>
                  </a:cubicBezTo>
                  <a:cubicBezTo>
                    <a:pt x="8086" y="22374"/>
                    <a:pt x="7542" y="22772"/>
                    <a:pt x="7584" y="23420"/>
                  </a:cubicBezTo>
                  <a:cubicBezTo>
                    <a:pt x="7668" y="24634"/>
                    <a:pt x="8525" y="24069"/>
                    <a:pt x="8965" y="24571"/>
                  </a:cubicBezTo>
                  <a:cubicBezTo>
                    <a:pt x="11245" y="27124"/>
                    <a:pt x="4675" y="26057"/>
                    <a:pt x="3315" y="26768"/>
                  </a:cubicBezTo>
                  <a:cubicBezTo>
                    <a:pt x="0" y="28458"/>
                    <a:pt x="1228" y="33167"/>
                    <a:pt x="3704" y="33167"/>
                  </a:cubicBezTo>
                  <a:cubicBezTo>
                    <a:pt x="4447" y="33167"/>
                    <a:pt x="5303" y="32743"/>
                    <a:pt x="6182" y="31685"/>
                  </a:cubicBezTo>
                  <a:cubicBezTo>
                    <a:pt x="7291" y="30388"/>
                    <a:pt x="7940" y="28588"/>
                    <a:pt x="9362" y="27542"/>
                  </a:cubicBezTo>
                  <a:cubicBezTo>
                    <a:pt x="9887" y="27153"/>
                    <a:pt x="10267" y="27014"/>
                    <a:pt x="10572" y="27014"/>
                  </a:cubicBezTo>
                  <a:cubicBezTo>
                    <a:pt x="11338" y="27014"/>
                    <a:pt x="11627" y="27893"/>
                    <a:pt x="12520" y="27893"/>
                  </a:cubicBezTo>
                  <a:cubicBezTo>
                    <a:pt x="12647" y="27893"/>
                    <a:pt x="12786" y="27876"/>
                    <a:pt x="12940" y="27835"/>
                  </a:cubicBezTo>
                  <a:cubicBezTo>
                    <a:pt x="13738" y="27614"/>
                    <a:pt x="14647" y="25547"/>
                    <a:pt x="15676" y="25547"/>
                  </a:cubicBezTo>
                  <a:cubicBezTo>
                    <a:pt x="15915" y="25547"/>
                    <a:pt x="16161" y="25659"/>
                    <a:pt x="16414" y="25931"/>
                  </a:cubicBezTo>
                  <a:cubicBezTo>
                    <a:pt x="17857" y="27479"/>
                    <a:pt x="12857" y="29760"/>
                    <a:pt x="12564" y="31350"/>
                  </a:cubicBezTo>
                  <a:cubicBezTo>
                    <a:pt x="12304" y="32826"/>
                    <a:pt x="13364" y="33748"/>
                    <a:pt x="14623" y="33748"/>
                  </a:cubicBezTo>
                  <a:cubicBezTo>
                    <a:pt x="14989" y="33748"/>
                    <a:pt x="15372" y="33670"/>
                    <a:pt x="15744" y="33505"/>
                  </a:cubicBezTo>
                  <a:cubicBezTo>
                    <a:pt x="17648" y="32689"/>
                    <a:pt x="16853" y="30974"/>
                    <a:pt x="17983" y="29697"/>
                  </a:cubicBezTo>
                  <a:cubicBezTo>
                    <a:pt x="18386" y="29250"/>
                    <a:pt x="18715" y="29072"/>
                    <a:pt x="18991" y="29072"/>
                  </a:cubicBezTo>
                  <a:cubicBezTo>
                    <a:pt x="19631" y="29072"/>
                    <a:pt x="19984" y="30031"/>
                    <a:pt x="20305" y="30806"/>
                  </a:cubicBezTo>
                  <a:cubicBezTo>
                    <a:pt x="20598" y="31497"/>
                    <a:pt x="19866" y="31748"/>
                    <a:pt x="20975" y="32020"/>
                  </a:cubicBezTo>
                  <a:cubicBezTo>
                    <a:pt x="21095" y="32051"/>
                    <a:pt x="21206" y="32065"/>
                    <a:pt x="21310" y="32065"/>
                  </a:cubicBezTo>
                  <a:cubicBezTo>
                    <a:pt x="21915" y="32065"/>
                    <a:pt x="22280" y="31590"/>
                    <a:pt x="22691" y="31162"/>
                  </a:cubicBezTo>
                  <a:cubicBezTo>
                    <a:pt x="23842" y="29927"/>
                    <a:pt x="24176" y="28798"/>
                    <a:pt x="25934" y="28254"/>
                  </a:cubicBezTo>
                  <a:cubicBezTo>
                    <a:pt x="26178" y="28177"/>
                    <a:pt x="26420" y="28156"/>
                    <a:pt x="26656" y="28156"/>
                  </a:cubicBezTo>
                  <a:cubicBezTo>
                    <a:pt x="26940" y="28156"/>
                    <a:pt x="27216" y="28186"/>
                    <a:pt x="27478" y="28186"/>
                  </a:cubicBezTo>
                  <a:cubicBezTo>
                    <a:pt x="27653" y="28186"/>
                    <a:pt x="27823" y="28173"/>
                    <a:pt x="27984" y="28128"/>
                  </a:cubicBezTo>
                  <a:cubicBezTo>
                    <a:pt x="28905" y="27898"/>
                    <a:pt x="29010" y="27396"/>
                    <a:pt x="29700" y="26873"/>
                  </a:cubicBezTo>
                  <a:cubicBezTo>
                    <a:pt x="30293" y="26435"/>
                    <a:pt x="31200" y="25960"/>
                    <a:pt x="32055" y="25960"/>
                  </a:cubicBezTo>
                  <a:cubicBezTo>
                    <a:pt x="32467" y="25960"/>
                    <a:pt x="32868" y="26070"/>
                    <a:pt x="33215" y="26350"/>
                  </a:cubicBezTo>
                  <a:cubicBezTo>
                    <a:pt x="34659" y="27542"/>
                    <a:pt x="32922" y="29070"/>
                    <a:pt x="32274" y="30179"/>
                  </a:cubicBezTo>
                  <a:cubicBezTo>
                    <a:pt x="31088" y="32192"/>
                    <a:pt x="31978" y="33183"/>
                    <a:pt x="33181" y="33183"/>
                  </a:cubicBezTo>
                  <a:cubicBezTo>
                    <a:pt x="34228" y="33183"/>
                    <a:pt x="35512" y="32433"/>
                    <a:pt x="35873" y="30953"/>
                  </a:cubicBezTo>
                  <a:cubicBezTo>
                    <a:pt x="36056" y="30200"/>
                    <a:pt x="35112" y="27808"/>
                    <a:pt x="36365" y="27808"/>
                  </a:cubicBezTo>
                  <a:cubicBezTo>
                    <a:pt x="36401" y="27808"/>
                    <a:pt x="36439" y="27810"/>
                    <a:pt x="36479" y="27814"/>
                  </a:cubicBezTo>
                  <a:cubicBezTo>
                    <a:pt x="37839" y="27961"/>
                    <a:pt x="37526" y="30367"/>
                    <a:pt x="37295" y="31120"/>
                  </a:cubicBezTo>
                  <a:cubicBezTo>
                    <a:pt x="36982" y="32083"/>
                    <a:pt x="35663" y="33589"/>
                    <a:pt x="37254" y="33945"/>
                  </a:cubicBezTo>
                  <a:cubicBezTo>
                    <a:pt x="37362" y="33971"/>
                    <a:pt x="37463" y="33983"/>
                    <a:pt x="37557" y="33983"/>
                  </a:cubicBezTo>
                  <a:cubicBezTo>
                    <a:pt x="38684" y="33983"/>
                    <a:pt x="38855" y="32247"/>
                    <a:pt x="38990" y="31455"/>
                  </a:cubicBezTo>
                  <a:cubicBezTo>
                    <a:pt x="39158" y="30199"/>
                    <a:pt x="39325" y="28923"/>
                    <a:pt x="38655" y="27835"/>
                  </a:cubicBezTo>
                  <a:cubicBezTo>
                    <a:pt x="38111" y="26956"/>
                    <a:pt x="36542" y="26036"/>
                    <a:pt x="38823" y="25659"/>
                  </a:cubicBezTo>
                  <a:cubicBezTo>
                    <a:pt x="39006" y="25629"/>
                    <a:pt x="39171" y="25615"/>
                    <a:pt x="39321" y="25615"/>
                  </a:cubicBezTo>
                  <a:cubicBezTo>
                    <a:pt x="40731" y="25615"/>
                    <a:pt x="40784" y="26866"/>
                    <a:pt x="41522" y="27793"/>
                  </a:cubicBezTo>
                  <a:cubicBezTo>
                    <a:pt x="42359" y="28881"/>
                    <a:pt x="43614" y="29195"/>
                    <a:pt x="44933" y="29237"/>
                  </a:cubicBezTo>
                  <a:cubicBezTo>
                    <a:pt x="45051" y="29239"/>
                    <a:pt x="45170" y="29240"/>
                    <a:pt x="45288" y="29240"/>
                  </a:cubicBezTo>
                  <a:cubicBezTo>
                    <a:pt x="46592" y="29240"/>
                    <a:pt x="47895" y="29134"/>
                    <a:pt x="49180" y="28923"/>
                  </a:cubicBezTo>
                  <a:cubicBezTo>
                    <a:pt x="51168" y="28630"/>
                    <a:pt x="50142" y="28191"/>
                    <a:pt x="51168" y="26894"/>
                  </a:cubicBezTo>
                  <a:cubicBezTo>
                    <a:pt x="51505" y="26466"/>
                    <a:pt x="51960" y="26310"/>
                    <a:pt x="52489" y="26310"/>
                  </a:cubicBezTo>
                  <a:cubicBezTo>
                    <a:pt x="53899" y="26310"/>
                    <a:pt x="55836" y="27415"/>
                    <a:pt x="57472" y="27415"/>
                  </a:cubicBezTo>
                  <a:cubicBezTo>
                    <a:pt x="58194" y="27415"/>
                    <a:pt x="58857" y="27200"/>
                    <a:pt x="59391" y="26580"/>
                  </a:cubicBezTo>
                  <a:cubicBezTo>
                    <a:pt x="60646" y="25094"/>
                    <a:pt x="58889" y="24885"/>
                    <a:pt x="58407" y="24257"/>
                  </a:cubicBezTo>
                  <a:cubicBezTo>
                    <a:pt x="57424" y="23023"/>
                    <a:pt x="58449" y="22688"/>
                    <a:pt x="59998" y="22646"/>
                  </a:cubicBezTo>
                  <a:cubicBezTo>
                    <a:pt x="60031" y="22645"/>
                    <a:pt x="60066" y="22645"/>
                    <a:pt x="60100" y="22645"/>
                  </a:cubicBezTo>
                  <a:cubicBezTo>
                    <a:pt x="60413" y="22645"/>
                    <a:pt x="60752" y="22666"/>
                    <a:pt x="61078" y="22666"/>
                  </a:cubicBezTo>
                  <a:cubicBezTo>
                    <a:pt x="62032" y="22666"/>
                    <a:pt x="62876" y="22486"/>
                    <a:pt x="62634" y="21077"/>
                  </a:cubicBezTo>
                  <a:cubicBezTo>
                    <a:pt x="62455" y="20052"/>
                    <a:pt x="61543" y="19651"/>
                    <a:pt x="60570" y="19651"/>
                  </a:cubicBezTo>
                  <a:cubicBezTo>
                    <a:pt x="59836" y="19651"/>
                    <a:pt x="59067" y="19880"/>
                    <a:pt x="58554" y="20240"/>
                  </a:cubicBezTo>
                  <a:cubicBezTo>
                    <a:pt x="57485" y="20963"/>
                    <a:pt x="57011" y="21751"/>
                    <a:pt x="55902" y="21751"/>
                  </a:cubicBezTo>
                  <a:cubicBezTo>
                    <a:pt x="55600" y="21751"/>
                    <a:pt x="55251" y="21693"/>
                    <a:pt x="54829" y="21558"/>
                  </a:cubicBezTo>
                  <a:cubicBezTo>
                    <a:pt x="53407" y="21098"/>
                    <a:pt x="53072" y="19947"/>
                    <a:pt x="54390" y="18901"/>
                  </a:cubicBezTo>
                  <a:cubicBezTo>
                    <a:pt x="54578" y="18756"/>
                    <a:pt x="55091" y="18723"/>
                    <a:pt x="55745" y="18723"/>
                  </a:cubicBezTo>
                  <a:cubicBezTo>
                    <a:pt x="56310" y="18723"/>
                    <a:pt x="56980" y="18748"/>
                    <a:pt x="57638" y="18748"/>
                  </a:cubicBezTo>
                  <a:cubicBezTo>
                    <a:pt x="59523" y="18748"/>
                    <a:pt x="61305" y="18542"/>
                    <a:pt x="60207" y="16955"/>
                  </a:cubicBezTo>
                  <a:cubicBezTo>
                    <a:pt x="59875" y="16477"/>
                    <a:pt x="59541" y="16315"/>
                    <a:pt x="59207" y="16315"/>
                  </a:cubicBezTo>
                  <a:cubicBezTo>
                    <a:pt x="58501" y="16315"/>
                    <a:pt x="57795" y="17039"/>
                    <a:pt x="57107" y="17039"/>
                  </a:cubicBezTo>
                  <a:cubicBezTo>
                    <a:pt x="57094" y="17039"/>
                    <a:pt x="57081" y="17039"/>
                    <a:pt x="57068" y="17039"/>
                  </a:cubicBezTo>
                  <a:cubicBezTo>
                    <a:pt x="55311" y="16955"/>
                    <a:pt x="56901" y="15762"/>
                    <a:pt x="57968" y="15595"/>
                  </a:cubicBezTo>
                  <a:cubicBezTo>
                    <a:pt x="61692" y="14988"/>
                    <a:pt x="64768" y="15678"/>
                    <a:pt x="68304" y="13419"/>
                  </a:cubicBezTo>
                  <a:cubicBezTo>
                    <a:pt x="70794" y="11849"/>
                    <a:pt x="73410" y="6807"/>
                    <a:pt x="69476" y="5279"/>
                  </a:cubicBezTo>
                  <a:cubicBezTo>
                    <a:pt x="68911" y="5057"/>
                    <a:pt x="68395" y="4957"/>
                    <a:pt x="67924" y="4957"/>
                  </a:cubicBezTo>
                  <a:cubicBezTo>
                    <a:pt x="65430" y="4957"/>
                    <a:pt x="64198" y="7769"/>
                    <a:pt x="63617" y="10092"/>
                  </a:cubicBezTo>
                  <a:cubicBezTo>
                    <a:pt x="63344" y="11186"/>
                    <a:pt x="61734" y="14110"/>
                    <a:pt x="60168" y="14110"/>
                  </a:cubicBezTo>
                  <a:cubicBezTo>
                    <a:pt x="59697" y="14110"/>
                    <a:pt x="59230" y="13846"/>
                    <a:pt x="58805" y="13189"/>
                  </a:cubicBezTo>
                  <a:cubicBezTo>
                    <a:pt x="57801" y="11640"/>
                    <a:pt x="59956" y="12310"/>
                    <a:pt x="60604" y="11305"/>
                  </a:cubicBezTo>
                  <a:cubicBezTo>
                    <a:pt x="61290" y="10277"/>
                    <a:pt x="60345" y="9847"/>
                    <a:pt x="59390" y="9847"/>
                  </a:cubicBezTo>
                  <a:cubicBezTo>
                    <a:pt x="59121" y="9847"/>
                    <a:pt x="58851" y="9881"/>
                    <a:pt x="58617" y="9945"/>
                  </a:cubicBezTo>
                  <a:cubicBezTo>
                    <a:pt x="57103" y="10347"/>
                    <a:pt x="55812" y="13497"/>
                    <a:pt x="53940" y="13497"/>
                  </a:cubicBezTo>
                  <a:cubicBezTo>
                    <a:pt x="53664" y="13497"/>
                    <a:pt x="53376" y="13428"/>
                    <a:pt x="53072" y="13272"/>
                  </a:cubicBezTo>
                  <a:cubicBezTo>
                    <a:pt x="49598" y="11494"/>
                    <a:pt x="56482" y="9422"/>
                    <a:pt x="57361" y="9004"/>
                  </a:cubicBezTo>
                  <a:cubicBezTo>
                    <a:pt x="59830" y="7790"/>
                    <a:pt x="61023" y="5049"/>
                    <a:pt x="58889" y="2748"/>
                  </a:cubicBezTo>
                  <a:cubicBezTo>
                    <a:pt x="58186" y="2003"/>
                    <a:pt x="57302" y="1689"/>
                    <a:pt x="56387" y="1689"/>
                  </a:cubicBezTo>
                  <a:cubicBezTo>
                    <a:pt x="54062" y="1689"/>
                    <a:pt x="51531" y="3718"/>
                    <a:pt x="51231" y="5865"/>
                  </a:cubicBezTo>
                  <a:cubicBezTo>
                    <a:pt x="51084" y="6953"/>
                    <a:pt x="51419" y="8334"/>
                    <a:pt x="50896" y="9464"/>
                  </a:cubicBezTo>
                  <a:cubicBezTo>
                    <a:pt x="50163" y="11033"/>
                    <a:pt x="49117" y="10259"/>
                    <a:pt x="47987" y="11075"/>
                  </a:cubicBezTo>
                  <a:cubicBezTo>
                    <a:pt x="45725" y="12733"/>
                    <a:pt x="47862" y="15664"/>
                    <a:pt x="44773" y="15664"/>
                  </a:cubicBezTo>
                  <a:cubicBezTo>
                    <a:pt x="44548" y="15664"/>
                    <a:pt x="44296" y="15648"/>
                    <a:pt x="44012" y="15616"/>
                  </a:cubicBezTo>
                  <a:cubicBezTo>
                    <a:pt x="43333" y="15545"/>
                    <a:pt x="42644" y="15430"/>
                    <a:pt x="41972" y="15430"/>
                  </a:cubicBezTo>
                  <a:cubicBezTo>
                    <a:pt x="41256" y="15430"/>
                    <a:pt x="40558" y="15560"/>
                    <a:pt x="39911" y="16013"/>
                  </a:cubicBezTo>
                  <a:cubicBezTo>
                    <a:pt x="38957" y="16675"/>
                    <a:pt x="38746" y="18642"/>
                    <a:pt x="37659" y="18642"/>
                  </a:cubicBezTo>
                  <a:cubicBezTo>
                    <a:pt x="37577" y="18642"/>
                    <a:pt x="37491" y="18631"/>
                    <a:pt x="37400" y="18608"/>
                  </a:cubicBezTo>
                  <a:cubicBezTo>
                    <a:pt x="35810" y="18231"/>
                    <a:pt x="36270" y="15909"/>
                    <a:pt x="36919" y="15114"/>
                  </a:cubicBezTo>
                  <a:cubicBezTo>
                    <a:pt x="38174" y="13586"/>
                    <a:pt x="40183" y="13649"/>
                    <a:pt x="40873" y="11494"/>
                  </a:cubicBezTo>
                  <a:cubicBezTo>
                    <a:pt x="41474" y="9659"/>
                    <a:pt x="40433" y="8850"/>
                    <a:pt x="39110" y="8850"/>
                  </a:cubicBezTo>
                  <a:cubicBezTo>
                    <a:pt x="37899" y="8850"/>
                    <a:pt x="36450" y="9529"/>
                    <a:pt x="35810" y="10720"/>
                  </a:cubicBezTo>
                  <a:cubicBezTo>
                    <a:pt x="35182" y="11891"/>
                    <a:pt x="35349" y="13481"/>
                    <a:pt x="33822" y="13984"/>
                  </a:cubicBezTo>
                  <a:cubicBezTo>
                    <a:pt x="33606" y="14053"/>
                    <a:pt x="33391" y="14085"/>
                    <a:pt x="33179" y="14085"/>
                  </a:cubicBezTo>
                  <a:cubicBezTo>
                    <a:pt x="32180" y="14085"/>
                    <a:pt x="31260" y="13379"/>
                    <a:pt x="30725" y="12603"/>
                  </a:cubicBezTo>
                  <a:cubicBezTo>
                    <a:pt x="29972" y="11557"/>
                    <a:pt x="29616" y="9904"/>
                    <a:pt x="30077" y="8690"/>
                  </a:cubicBezTo>
                  <a:cubicBezTo>
                    <a:pt x="30788" y="6807"/>
                    <a:pt x="34282" y="6242"/>
                    <a:pt x="33822" y="3961"/>
                  </a:cubicBezTo>
                  <a:cubicBezTo>
                    <a:pt x="33550" y="2640"/>
                    <a:pt x="32680" y="2128"/>
                    <a:pt x="31663" y="2128"/>
                  </a:cubicBezTo>
                  <a:cubicBezTo>
                    <a:pt x="30023" y="2128"/>
                    <a:pt x="27999" y="3461"/>
                    <a:pt x="27482" y="4882"/>
                  </a:cubicBezTo>
                  <a:cubicBezTo>
                    <a:pt x="27207" y="5648"/>
                    <a:pt x="27135" y="8518"/>
                    <a:pt x="26070" y="8518"/>
                  </a:cubicBezTo>
                  <a:cubicBezTo>
                    <a:pt x="26001" y="8518"/>
                    <a:pt x="25928" y="8506"/>
                    <a:pt x="25850" y="8481"/>
                  </a:cubicBezTo>
                  <a:cubicBezTo>
                    <a:pt x="24804" y="8146"/>
                    <a:pt x="24950" y="5698"/>
                    <a:pt x="24867" y="4903"/>
                  </a:cubicBezTo>
                  <a:cubicBezTo>
                    <a:pt x="24720" y="3626"/>
                    <a:pt x="24574" y="2706"/>
                    <a:pt x="23297" y="1974"/>
                  </a:cubicBezTo>
                  <a:cubicBezTo>
                    <a:pt x="22845" y="1714"/>
                    <a:pt x="22435" y="1634"/>
                    <a:pt x="22042" y="1634"/>
                  </a:cubicBezTo>
                  <a:cubicBezTo>
                    <a:pt x="21420" y="1634"/>
                    <a:pt x="20844" y="1835"/>
                    <a:pt x="20216" y="1835"/>
                  </a:cubicBezTo>
                  <a:cubicBezTo>
                    <a:pt x="19995" y="1835"/>
                    <a:pt x="19768" y="1810"/>
                    <a:pt x="19531" y="1743"/>
                  </a:cubicBezTo>
                  <a:cubicBezTo>
                    <a:pt x="18286" y="1377"/>
                    <a:pt x="17922" y="0"/>
                    <a:pt x="1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3" name="Shape 143"/>
        <p:cNvGrpSpPr/>
        <p:nvPr/>
      </p:nvGrpSpPr>
      <p:grpSpPr>
        <a:xfrm>
          <a:off x="0" y="0"/>
          <a:ext cx="0" cy="0"/>
          <a:chOff x="0" y="0"/>
          <a:chExt cx="0" cy="0"/>
        </a:xfrm>
      </p:grpSpPr>
      <p:sp>
        <p:nvSpPr>
          <p:cNvPr id="144" name="Google Shape;144;p4"/>
          <p:cNvSpPr txBox="1"/>
          <p:nvPr>
            <p:ph idx="1" type="body"/>
          </p:nvPr>
        </p:nvSpPr>
        <p:spPr>
          <a:xfrm>
            <a:off x="713100" y="1152475"/>
            <a:ext cx="7727100" cy="3416400"/>
          </a:xfrm>
          <a:prstGeom prst="rect">
            <a:avLst/>
          </a:prstGeom>
        </p:spPr>
        <p:txBody>
          <a:bodyPr anchorCtr="0" anchor="t" bIns="91425" lIns="91425" spcFirstLastPara="1" rIns="91425" wrap="square" tIns="91425">
            <a:normAutofit/>
          </a:bodyPr>
          <a:lstStyle>
            <a:lvl1pPr indent="-342900" lvl="0" marL="457200">
              <a:lnSpc>
                <a:spcPct val="100000"/>
              </a:lnSpc>
              <a:spcBef>
                <a:spcPts val="0"/>
              </a:spcBef>
              <a:spcAft>
                <a:spcPts val="0"/>
              </a:spcAft>
              <a:buSzPts val="1800"/>
              <a:buAutoNum type="arabicPeriod"/>
              <a:defRPr sz="1200"/>
            </a:lvl1pPr>
            <a:lvl2pPr indent="-317500" lvl="1" marL="914400">
              <a:spcBef>
                <a:spcPts val="0"/>
              </a:spcBef>
              <a:spcAft>
                <a:spcPts val="0"/>
              </a:spcAft>
              <a:buSzPts val="1400"/>
              <a:buAutoNum type="alphaLcPeriod"/>
              <a:defRPr/>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0"/>
              </a:spcBef>
              <a:spcAft>
                <a:spcPts val="0"/>
              </a:spcAft>
              <a:buSzPts val="1400"/>
              <a:buAutoNum type="alphaLcPeriod"/>
              <a:defRPr/>
            </a:lvl5pPr>
            <a:lvl6pPr indent="-317500" lvl="5" marL="2743200">
              <a:spcBef>
                <a:spcPts val="0"/>
              </a:spcBef>
              <a:spcAft>
                <a:spcPts val="0"/>
              </a:spcAft>
              <a:buSzPts val="1400"/>
              <a:buAutoNum type="romanLcPeriod"/>
              <a:defRPr/>
            </a:lvl6pPr>
            <a:lvl7pPr indent="-317500" lvl="6" marL="3200400">
              <a:spcBef>
                <a:spcPts val="0"/>
              </a:spcBef>
              <a:spcAft>
                <a:spcPts val="0"/>
              </a:spcAft>
              <a:buSzPts val="1400"/>
              <a:buAutoNum type="arabicPeriod"/>
              <a:defRPr/>
            </a:lvl7pPr>
            <a:lvl8pPr indent="-317500" lvl="7" marL="3657600">
              <a:spcBef>
                <a:spcPts val="0"/>
              </a:spcBef>
              <a:spcAft>
                <a:spcPts val="0"/>
              </a:spcAft>
              <a:buSzPts val="1400"/>
              <a:buAutoNum type="alphaLcPeriod"/>
              <a:defRPr/>
            </a:lvl8pPr>
            <a:lvl9pPr indent="-317500" lvl="8" marL="4114800">
              <a:spcBef>
                <a:spcPts val="0"/>
              </a:spcBef>
              <a:spcAft>
                <a:spcPts val="0"/>
              </a:spcAft>
              <a:buSzPts val="1400"/>
              <a:buAutoNum type="romanLcPeriod"/>
              <a:defRPr/>
            </a:lvl9pPr>
          </a:lstStyle>
          <a:p/>
        </p:txBody>
      </p:sp>
      <p:sp>
        <p:nvSpPr>
          <p:cNvPr id="145" name="Google Shape;145;p4"/>
          <p:cNvSpPr txBox="1"/>
          <p:nvPr>
            <p:ph type="title"/>
          </p:nvPr>
        </p:nvSpPr>
        <p:spPr>
          <a:xfrm>
            <a:off x="713225" y="359300"/>
            <a:ext cx="77271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46" name="Google Shape;146;p4"/>
          <p:cNvGrpSpPr/>
          <p:nvPr/>
        </p:nvGrpSpPr>
        <p:grpSpPr>
          <a:xfrm rot="1538225">
            <a:off x="-628806" y="-399544"/>
            <a:ext cx="1602931" cy="1660809"/>
            <a:chOff x="1641525" y="2126525"/>
            <a:chExt cx="1089100" cy="1128425"/>
          </a:xfrm>
        </p:grpSpPr>
        <p:sp>
          <p:nvSpPr>
            <p:cNvPr id="147" name="Google Shape;147;p4"/>
            <p:cNvSpPr/>
            <p:nvPr/>
          </p:nvSpPr>
          <p:spPr>
            <a:xfrm>
              <a:off x="1996700" y="2317925"/>
              <a:ext cx="12050" cy="11525"/>
            </a:xfrm>
            <a:custGeom>
              <a:rect b="b" l="l" r="r" t="t"/>
              <a:pathLst>
                <a:path extrusionOk="0" h="461" w="482">
                  <a:moveTo>
                    <a:pt x="482" y="0"/>
                  </a:moveTo>
                  <a:cubicBezTo>
                    <a:pt x="377" y="21"/>
                    <a:pt x="272" y="63"/>
                    <a:pt x="189" y="105"/>
                  </a:cubicBezTo>
                  <a:cubicBezTo>
                    <a:pt x="126" y="210"/>
                    <a:pt x="63" y="335"/>
                    <a:pt x="0" y="461"/>
                  </a:cubicBezTo>
                  <a:lnTo>
                    <a:pt x="4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2122225" y="2164650"/>
              <a:ext cx="15725" cy="12050"/>
            </a:xfrm>
            <a:custGeom>
              <a:rect b="b" l="l" r="r" t="t"/>
              <a:pathLst>
                <a:path extrusionOk="0" h="482" w="629">
                  <a:moveTo>
                    <a:pt x="503" y="1"/>
                  </a:moveTo>
                  <a:cubicBezTo>
                    <a:pt x="315" y="126"/>
                    <a:pt x="147" y="294"/>
                    <a:pt x="1" y="482"/>
                  </a:cubicBezTo>
                  <a:lnTo>
                    <a:pt x="6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2294850" y="2977025"/>
              <a:ext cx="550" cy="7850"/>
            </a:xfrm>
            <a:custGeom>
              <a:rect b="b" l="l" r="r" t="t"/>
              <a:pathLst>
                <a:path extrusionOk="0" h="314" w="22">
                  <a:moveTo>
                    <a:pt x="1" y="0"/>
                  </a:moveTo>
                  <a:lnTo>
                    <a:pt x="1" y="314"/>
                  </a:lnTo>
                  <a:cubicBezTo>
                    <a:pt x="22" y="272"/>
                    <a:pt x="22" y="230"/>
                    <a:pt x="22" y="188"/>
                  </a:cubicBezTo>
                  <a:cubicBezTo>
                    <a:pt x="22" y="126"/>
                    <a:pt x="1" y="63"/>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2438050" y="2458750"/>
              <a:ext cx="272175" cy="250575"/>
            </a:xfrm>
            <a:custGeom>
              <a:rect b="b" l="l" r="r" t="t"/>
              <a:pathLst>
                <a:path extrusionOk="0" h="10023" w="10887">
                  <a:moveTo>
                    <a:pt x="3682" y="0"/>
                  </a:moveTo>
                  <a:cubicBezTo>
                    <a:pt x="1217" y="0"/>
                    <a:pt x="1" y="2991"/>
                    <a:pt x="864" y="5038"/>
                  </a:cubicBezTo>
                  <a:cubicBezTo>
                    <a:pt x="1429" y="6273"/>
                    <a:pt x="2642" y="7068"/>
                    <a:pt x="4002" y="7089"/>
                  </a:cubicBezTo>
                  <a:cubicBezTo>
                    <a:pt x="4797" y="7340"/>
                    <a:pt x="4107" y="9181"/>
                    <a:pt x="4902" y="9788"/>
                  </a:cubicBezTo>
                  <a:cubicBezTo>
                    <a:pt x="5118" y="9961"/>
                    <a:pt x="5280" y="10022"/>
                    <a:pt x="5424" y="10022"/>
                  </a:cubicBezTo>
                  <a:cubicBezTo>
                    <a:pt x="5700" y="10022"/>
                    <a:pt x="5913" y="9800"/>
                    <a:pt x="6325" y="9704"/>
                  </a:cubicBezTo>
                  <a:cubicBezTo>
                    <a:pt x="6827" y="9579"/>
                    <a:pt x="7329" y="9244"/>
                    <a:pt x="7915" y="9118"/>
                  </a:cubicBezTo>
                  <a:cubicBezTo>
                    <a:pt x="9233" y="8846"/>
                    <a:pt x="10133" y="8846"/>
                    <a:pt x="10551" y="7235"/>
                  </a:cubicBezTo>
                  <a:cubicBezTo>
                    <a:pt x="10886" y="6022"/>
                    <a:pt x="10363" y="4913"/>
                    <a:pt x="9463" y="4139"/>
                  </a:cubicBezTo>
                  <a:cubicBezTo>
                    <a:pt x="8564" y="3344"/>
                    <a:pt x="7517" y="2967"/>
                    <a:pt x="6701" y="2025"/>
                  </a:cubicBezTo>
                  <a:cubicBezTo>
                    <a:pt x="5844" y="1021"/>
                    <a:pt x="5488" y="163"/>
                    <a:pt x="4002" y="17"/>
                  </a:cubicBezTo>
                  <a:cubicBezTo>
                    <a:pt x="3893" y="6"/>
                    <a:pt x="3786" y="0"/>
                    <a:pt x="36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2117525" y="2941425"/>
              <a:ext cx="205600" cy="197650"/>
            </a:xfrm>
            <a:custGeom>
              <a:rect b="b" l="l" r="r" t="t"/>
              <a:pathLst>
                <a:path extrusionOk="0" h="7906" w="8224">
                  <a:moveTo>
                    <a:pt x="5096" y="1"/>
                  </a:moveTo>
                  <a:cubicBezTo>
                    <a:pt x="5085" y="1"/>
                    <a:pt x="5075" y="1"/>
                    <a:pt x="5064" y="1"/>
                  </a:cubicBezTo>
                  <a:cubicBezTo>
                    <a:pt x="3474" y="43"/>
                    <a:pt x="3913" y="880"/>
                    <a:pt x="3328" y="1884"/>
                  </a:cubicBezTo>
                  <a:cubicBezTo>
                    <a:pt x="2470" y="3412"/>
                    <a:pt x="1" y="4374"/>
                    <a:pt x="942" y="6592"/>
                  </a:cubicBezTo>
                  <a:cubicBezTo>
                    <a:pt x="1344" y="7539"/>
                    <a:pt x="1972" y="7905"/>
                    <a:pt x="2647" y="7905"/>
                  </a:cubicBezTo>
                  <a:cubicBezTo>
                    <a:pt x="3763" y="7905"/>
                    <a:pt x="5006" y="6903"/>
                    <a:pt x="5566" y="5860"/>
                  </a:cubicBezTo>
                  <a:cubicBezTo>
                    <a:pt x="5776" y="5504"/>
                    <a:pt x="5713" y="4856"/>
                    <a:pt x="6006" y="4563"/>
                  </a:cubicBezTo>
                  <a:cubicBezTo>
                    <a:pt x="6341" y="4228"/>
                    <a:pt x="7157" y="4312"/>
                    <a:pt x="7387" y="4060"/>
                  </a:cubicBezTo>
                  <a:cubicBezTo>
                    <a:pt x="8224" y="3098"/>
                    <a:pt x="7345" y="2638"/>
                    <a:pt x="7136" y="1612"/>
                  </a:cubicBezTo>
                  <a:cubicBezTo>
                    <a:pt x="7218" y="827"/>
                    <a:pt x="5954" y="1"/>
                    <a:pt x="50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1641525" y="2126525"/>
              <a:ext cx="1089100" cy="1128425"/>
            </a:xfrm>
            <a:custGeom>
              <a:rect b="b" l="l" r="r" t="t"/>
              <a:pathLst>
                <a:path extrusionOk="0" h="45137" w="43564">
                  <a:moveTo>
                    <a:pt x="32627" y="1"/>
                  </a:moveTo>
                  <a:cubicBezTo>
                    <a:pt x="31540" y="1"/>
                    <a:pt x="30459" y="546"/>
                    <a:pt x="29879" y="1714"/>
                  </a:cubicBezTo>
                  <a:cubicBezTo>
                    <a:pt x="29492" y="2507"/>
                    <a:pt x="29070" y="6805"/>
                    <a:pt x="27355" y="6805"/>
                  </a:cubicBezTo>
                  <a:cubicBezTo>
                    <a:pt x="27215" y="6805"/>
                    <a:pt x="27066" y="6776"/>
                    <a:pt x="26908" y="6715"/>
                  </a:cubicBezTo>
                  <a:cubicBezTo>
                    <a:pt x="25422" y="6129"/>
                    <a:pt x="27410" y="4434"/>
                    <a:pt x="26929" y="3555"/>
                  </a:cubicBezTo>
                  <a:cubicBezTo>
                    <a:pt x="26701" y="3138"/>
                    <a:pt x="26404" y="2973"/>
                    <a:pt x="26087" y="2973"/>
                  </a:cubicBezTo>
                  <a:cubicBezTo>
                    <a:pt x="25209" y="2973"/>
                    <a:pt x="24180" y="4241"/>
                    <a:pt x="24041" y="4978"/>
                  </a:cubicBezTo>
                  <a:cubicBezTo>
                    <a:pt x="23790" y="6464"/>
                    <a:pt x="24920" y="7907"/>
                    <a:pt x="25150" y="9414"/>
                  </a:cubicBezTo>
                  <a:cubicBezTo>
                    <a:pt x="25381" y="11088"/>
                    <a:pt x="24690" y="11925"/>
                    <a:pt x="23874" y="13285"/>
                  </a:cubicBezTo>
                  <a:cubicBezTo>
                    <a:pt x="22012" y="16402"/>
                    <a:pt x="24167" y="18076"/>
                    <a:pt x="25694" y="20796"/>
                  </a:cubicBezTo>
                  <a:cubicBezTo>
                    <a:pt x="26548" y="22319"/>
                    <a:pt x="26138" y="23002"/>
                    <a:pt x="25385" y="23002"/>
                  </a:cubicBezTo>
                  <a:cubicBezTo>
                    <a:pt x="24607" y="23002"/>
                    <a:pt x="23464" y="22272"/>
                    <a:pt x="22974" y="20985"/>
                  </a:cubicBezTo>
                  <a:cubicBezTo>
                    <a:pt x="22535" y="19855"/>
                    <a:pt x="23037" y="18578"/>
                    <a:pt x="22472" y="17574"/>
                  </a:cubicBezTo>
                  <a:cubicBezTo>
                    <a:pt x="22101" y="16921"/>
                    <a:pt x="21525" y="16534"/>
                    <a:pt x="20924" y="16534"/>
                  </a:cubicBezTo>
                  <a:cubicBezTo>
                    <a:pt x="20543" y="16534"/>
                    <a:pt x="20151" y="16689"/>
                    <a:pt x="19794" y="17030"/>
                  </a:cubicBezTo>
                  <a:cubicBezTo>
                    <a:pt x="17471" y="19227"/>
                    <a:pt x="22995" y="21424"/>
                    <a:pt x="19836" y="23223"/>
                  </a:cubicBezTo>
                  <a:cubicBezTo>
                    <a:pt x="19386" y="23476"/>
                    <a:pt x="19009" y="23587"/>
                    <a:pt x="18694" y="23587"/>
                  </a:cubicBezTo>
                  <a:cubicBezTo>
                    <a:pt x="16732" y="23587"/>
                    <a:pt x="17145" y="19288"/>
                    <a:pt x="17325" y="17846"/>
                  </a:cubicBezTo>
                  <a:cubicBezTo>
                    <a:pt x="17597" y="15796"/>
                    <a:pt x="22095" y="12573"/>
                    <a:pt x="19334" y="10816"/>
                  </a:cubicBezTo>
                  <a:cubicBezTo>
                    <a:pt x="18919" y="10554"/>
                    <a:pt x="18521" y="10438"/>
                    <a:pt x="18146" y="10438"/>
                  </a:cubicBezTo>
                  <a:cubicBezTo>
                    <a:pt x="16004" y="10438"/>
                    <a:pt x="14579" y="14200"/>
                    <a:pt x="14668" y="15963"/>
                  </a:cubicBezTo>
                  <a:cubicBezTo>
                    <a:pt x="14709" y="16842"/>
                    <a:pt x="15337" y="19081"/>
                    <a:pt x="14040" y="19415"/>
                  </a:cubicBezTo>
                  <a:cubicBezTo>
                    <a:pt x="13880" y="19456"/>
                    <a:pt x="13737" y="19474"/>
                    <a:pt x="13608" y="19474"/>
                  </a:cubicBezTo>
                  <a:cubicBezTo>
                    <a:pt x="12206" y="19474"/>
                    <a:pt x="12568" y="17244"/>
                    <a:pt x="12492" y="16612"/>
                  </a:cubicBezTo>
                  <a:cubicBezTo>
                    <a:pt x="12380" y="15746"/>
                    <a:pt x="11984" y="15390"/>
                    <a:pt x="11522" y="15390"/>
                  </a:cubicBezTo>
                  <a:cubicBezTo>
                    <a:pt x="10420" y="15390"/>
                    <a:pt x="8944" y="17413"/>
                    <a:pt x="10064" y="19374"/>
                  </a:cubicBezTo>
                  <a:cubicBezTo>
                    <a:pt x="10629" y="20336"/>
                    <a:pt x="11885" y="20754"/>
                    <a:pt x="11676" y="22073"/>
                  </a:cubicBezTo>
                  <a:cubicBezTo>
                    <a:pt x="11535" y="22992"/>
                    <a:pt x="11096" y="23325"/>
                    <a:pt x="10562" y="23325"/>
                  </a:cubicBezTo>
                  <a:cubicBezTo>
                    <a:pt x="9747" y="23325"/>
                    <a:pt x="8712" y="22550"/>
                    <a:pt x="8181" y="21905"/>
                  </a:cubicBezTo>
                  <a:cubicBezTo>
                    <a:pt x="5252" y="18453"/>
                    <a:pt x="7700" y="15691"/>
                    <a:pt x="9646" y="12531"/>
                  </a:cubicBezTo>
                  <a:cubicBezTo>
                    <a:pt x="11404" y="9686"/>
                    <a:pt x="11550" y="6903"/>
                    <a:pt x="7909" y="5878"/>
                  </a:cubicBezTo>
                  <a:cubicBezTo>
                    <a:pt x="7221" y="5687"/>
                    <a:pt x="6586" y="5598"/>
                    <a:pt x="6003" y="5598"/>
                  </a:cubicBezTo>
                  <a:cubicBezTo>
                    <a:pt x="2933" y="5598"/>
                    <a:pt x="1294" y="8079"/>
                    <a:pt x="837" y="11402"/>
                  </a:cubicBezTo>
                  <a:cubicBezTo>
                    <a:pt x="607" y="13138"/>
                    <a:pt x="1109" y="14875"/>
                    <a:pt x="1737" y="16423"/>
                  </a:cubicBezTo>
                  <a:cubicBezTo>
                    <a:pt x="2134" y="17428"/>
                    <a:pt x="4143" y="19353"/>
                    <a:pt x="3745" y="20441"/>
                  </a:cubicBezTo>
                  <a:cubicBezTo>
                    <a:pt x="3704" y="20524"/>
                    <a:pt x="3683" y="20587"/>
                    <a:pt x="3620" y="20650"/>
                  </a:cubicBezTo>
                  <a:cubicBezTo>
                    <a:pt x="3495" y="20810"/>
                    <a:pt x="3325" y="20910"/>
                    <a:pt x="3134" y="20910"/>
                  </a:cubicBezTo>
                  <a:cubicBezTo>
                    <a:pt x="3102" y="20910"/>
                    <a:pt x="3068" y="20907"/>
                    <a:pt x="3034" y="20901"/>
                  </a:cubicBezTo>
                  <a:cubicBezTo>
                    <a:pt x="2825" y="20880"/>
                    <a:pt x="2616" y="20859"/>
                    <a:pt x="2406" y="20817"/>
                  </a:cubicBezTo>
                  <a:lnTo>
                    <a:pt x="1883" y="20817"/>
                  </a:lnTo>
                  <a:cubicBezTo>
                    <a:pt x="1423" y="20964"/>
                    <a:pt x="1025" y="21298"/>
                    <a:pt x="712" y="22094"/>
                  </a:cubicBezTo>
                  <a:cubicBezTo>
                    <a:pt x="0" y="23935"/>
                    <a:pt x="1381" y="25902"/>
                    <a:pt x="2867" y="26969"/>
                  </a:cubicBezTo>
                  <a:cubicBezTo>
                    <a:pt x="4038" y="27785"/>
                    <a:pt x="5754" y="27785"/>
                    <a:pt x="6800" y="28810"/>
                  </a:cubicBezTo>
                  <a:cubicBezTo>
                    <a:pt x="7449" y="29438"/>
                    <a:pt x="8328" y="31405"/>
                    <a:pt x="7888" y="32283"/>
                  </a:cubicBezTo>
                  <a:cubicBezTo>
                    <a:pt x="7634" y="32782"/>
                    <a:pt x="7034" y="32918"/>
                    <a:pt x="6322" y="32918"/>
                  </a:cubicBezTo>
                  <a:cubicBezTo>
                    <a:pt x="5463" y="32918"/>
                    <a:pt x="4442" y="32720"/>
                    <a:pt x="3663" y="32720"/>
                  </a:cubicBezTo>
                  <a:cubicBezTo>
                    <a:pt x="2649" y="32720"/>
                    <a:pt x="2048" y="33057"/>
                    <a:pt x="2762" y="34606"/>
                  </a:cubicBezTo>
                  <a:cubicBezTo>
                    <a:pt x="3248" y="35657"/>
                    <a:pt x="5146" y="36653"/>
                    <a:pt x="6352" y="36653"/>
                  </a:cubicBezTo>
                  <a:cubicBezTo>
                    <a:pt x="6443" y="36653"/>
                    <a:pt x="6530" y="36647"/>
                    <a:pt x="6612" y="36636"/>
                  </a:cubicBezTo>
                  <a:cubicBezTo>
                    <a:pt x="8098" y="36426"/>
                    <a:pt x="8851" y="34167"/>
                    <a:pt x="10253" y="34146"/>
                  </a:cubicBezTo>
                  <a:cubicBezTo>
                    <a:pt x="10257" y="34146"/>
                    <a:pt x="10261" y="34146"/>
                    <a:pt x="10265" y="34146"/>
                  </a:cubicBezTo>
                  <a:cubicBezTo>
                    <a:pt x="12528" y="34146"/>
                    <a:pt x="11800" y="39027"/>
                    <a:pt x="13572" y="39027"/>
                  </a:cubicBezTo>
                  <a:cubicBezTo>
                    <a:pt x="13884" y="39027"/>
                    <a:pt x="14274" y="38876"/>
                    <a:pt x="14772" y="38519"/>
                  </a:cubicBezTo>
                  <a:cubicBezTo>
                    <a:pt x="17367" y="36656"/>
                    <a:pt x="12492" y="33811"/>
                    <a:pt x="15714" y="33455"/>
                  </a:cubicBezTo>
                  <a:cubicBezTo>
                    <a:pt x="15839" y="33440"/>
                    <a:pt x="15959" y="33434"/>
                    <a:pt x="16077" y="33434"/>
                  </a:cubicBezTo>
                  <a:cubicBezTo>
                    <a:pt x="16561" y="33434"/>
                    <a:pt x="16990" y="33538"/>
                    <a:pt x="17407" y="33538"/>
                  </a:cubicBezTo>
                  <a:cubicBezTo>
                    <a:pt x="17857" y="33538"/>
                    <a:pt x="18292" y="33417"/>
                    <a:pt x="18769" y="32911"/>
                  </a:cubicBezTo>
                  <a:cubicBezTo>
                    <a:pt x="19627" y="32011"/>
                    <a:pt x="19731" y="31049"/>
                    <a:pt x="20945" y="30275"/>
                  </a:cubicBezTo>
                  <a:cubicBezTo>
                    <a:pt x="22189" y="29495"/>
                    <a:pt x="24067" y="28340"/>
                    <a:pt x="25701" y="28340"/>
                  </a:cubicBezTo>
                  <a:cubicBezTo>
                    <a:pt x="26348" y="28340"/>
                    <a:pt x="26957" y="28521"/>
                    <a:pt x="27473" y="28977"/>
                  </a:cubicBezTo>
                  <a:cubicBezTo>
                    <a:pt x="28498" y="29877"/>
                    <a:pt x="28540" y="31195"/>
                    <a:pt x="30046" y="31467"/>
                  </a:cubicBezTo>
                  <a:cubicBezTo>
                    <a:pt x="30142" y="31485"/>
                    <a:pt x="30237" y="31493"/>
                    <a:pt x="30330" y="31493"/>
                  </a:cubicBezTo>
                  <a:cubicBezTo>
                    <a:pt x="31161" y="31493"/>
                    <a:pt x="31918" y="30864"/>
                    <a:pt x="32778" y="30864"/>
                  </a:cubicBezTo>
                  <a:cubicBezTo>
                    <a:pt x="32964" y="30864"/>
                    <a:pt x="33155" y="30894"/>
                    <a:pt x="33352" y="30965"/>
                  </a:cubicBezTo>
                  <a:cubicBezTo>
                    <a:pt x="34545" y="31405"/>
                    <a:pt x="35612" y="33120"/>
                    <a:pt x="34587" y="34167"/>
                  </a:cubicBezTo>
                  <a:cubicBezTo>
                    <a:pt x="34259" y="34487"/>
                    <a:pt x="33894" y="34594"/>
                    <a:pt x="33510" y="34594"/>
                  </a:cubicBezTo>
                  <a:cubicBezTo>
                    <a:pt x="32743" y="34594"/>
                    <a:pt x="31902" y="34167"/>
                    <a:pt x="31134" y="34167"/>
                  </a:cubicBezTo>
                  <a:cubicBezTo>
                    <a:pt x="31110" y="34166"/>
                    <a:pt x="31085" y="34166"/>
                    <a:pt x="31061" y="34166"/>
                  </a:cubicBezTo>
                  <a:cubicBezTo>
                    <a:pt x="27422" y="34166"/>
                    <a:pt x="27792" y="38350"/>
                    <a:pt x="30522" y="38350"/>
                  </a:cubicBezTo>
                  <a:cubicBezTo>
                    <a:pt x="30806" y="38350"/>
                    <a:pt x="31115" y="38305"/>
                    <a:pt x="31448" y="38205"/>
                  </a:cubicBezTo>
                  <a:cubicBezTo>
                    <a:pt x="32422" y="37911"/>
                    <a:pt x="33363" y="36795"/>
                    <a:pt x="34413" y="36795"/>
                  </a:cubicBezTo>
                  <a:cubicBezTo>
                    <a:pt x="34559" y="36795"/>
                    <a:pt x="34708" y="36817"/>
                    <a:pt x="34859" y="36866"/>
                  </a:cubicBezTo>
                  <a:cubicBezTo>
                    <a:pt x="36198" y="37284"/>
                    <a:pt x="36261" y="39146"/>
                    <a:pt x="35989" y="40276"/>
                  </a:cubicBezTo>
                  <a:cubicBezTo>
                    <a:pt x="35633" y="41825"/>
                    <a:pt x="34754" y="42494"/>
                    <a:pt x="35884" y="44001"/>
                  </a:cubicBezTo>
                  <a:cubicBezTo>
                    <a:pt x="36436" y="44760"/>
                    <a:pt x="37080" y="45137"/>
                    <a:pt x="37845" y="45137"/>
                  </a:cubicBezTo>
                  <a:cubicBezTo>
                    <a:pt x="38239" y="45137"/>
                    <a:pt x="38665" y="45037"/>
                    <a:pt x="39127" y="44838"/>
                  </a:cubicBezTo>
                  <a:cubicBezTo>
                    <a:pt x="41031" y="44001"/>
                    <a:pt x="41220" y="42515"/>
                    <a:pt x="40655" y="40757"/>
                  </a:cubicBezTo>
                  <a:cubicBezTo>
                    <a:pt x="40341" y="39711"/>
                    <a:pt x="38500" y="37577"/>
                    <a:pt x="38813" y="36510"/>
                  </a:cubicBezTo>
                  <a:cubicBezTo>
                    <a:pt x="39190" y="35213"/>
                    <a:pt x="41241" y="36112"/>
                    <a:pt x="42287" y="35255"/>
                  </a:cubicBezTo>
                  <a:cubicBezTo>
                    <a:pt x="43312" y="34418"/>
                    <a:pt x="43521" y="33037"/>
                    <a:pt x="43521" y="31802"/>
                  </a:cubicBezTo>
                  <a:cubicBezTo>
                    <a:pt x="43563" y="30735"/>
                    <a:pt x="43396" y="28873"/>
                    <a:pt x="42329" y="28224"/>
                  </a:cubicBezTo>
                  <a:cubicBezTo>
                    <a:pt x="42024" y="28033"/>
                    <a:pt x="41786" y="27950"/>
                    <a:pt x="41599" y="27950"/>
                  </a:cubicBezTo>
                  <a:cubicBezTo>
                    <a:pt x="40823" y="27950"/>
                    <a:pt x="40920" y="29372"/>
                    <a:pt x="40718" y="30400"/>
                  </a:cubicBezTo>
                  <a:cubicBezTo>
                    <a:pt x="40479" y="31719"/>
                    <a:pt x="39920" y="32232"/>
                    <a:pt x="39385" y="32232"/>
                  </a:cubicBezTo>
                  <a:cubicBezTo>
                    <a:pt x="38324" y="32232"/>
                    <a:pt x="37354" y="30221"/>
                    <a:pt x="39148" y="28496"/>
                  </a:cubicBezTo>
                  <a:cubicBezTo>
                    <a:pt x="39776" y="27889"/>
                    <a:pt x="40299" y="28266"/>
                    <a:pt x="40132" y="27115"/>
                  </a:cubicBezTo>
                  <a:cubicBezTo>
                    <a:pt x="40090" y="26467"/>
                    <a:pt x="39629" y="25944"/>
                    <a:pt x="39002" y="25818"/>
                  </a:cubicBezTo>
                  <a:cubicBezTo>
                    <a:pt x="38833" y="25780"/>
                    <a:pt x="38685" y="25762"/>
                    <a:pt x="38554" y="25762"/>
                  </a:cubicBezTo>
                  <a:cubicBezTo>
                    <a:pt x="37169" y="25762"/>
                    <a:pt x="37689" y="27711"/>
                    <a:pt x="36637" y="28036"/>
                  </a:cubicBezTo>
                  <a:cubicBezTo>
                    <a:pt x="36491" y="28082"/>
                    <a:pt x="36360" y="28103"/>
                    <a:pt x="36243" y="28103"/>
                  </a:cubicBezTo>
                  <a:cubicBezTo>
                    <a:pt x="35076" y="28103"/>
                    <a:pt x="35310" y="26006"/>
                    <a:pt x="35215" y="25379"/>
                  </a:cubicBezTo>
                  <a:cubicBezTo>
                    <a:pt x="35026" y="23851"/>
                    <a:pt x="34420" y="23328"/>
                    <a:pt x="33143" y="22407"/>
                  </a:cubicBezTo>
                  <a:cubicBezTo>
                    <a:pt x="30904" y="20775"/>
                    <a:pt x="28896" y="20210"/>
                    <a:pt x="27808" y="17407"/>
                  </a:cubicBezTo>
                  <a:cubicBezTo>
                    <a:pt x="27285" y="16047"/>
                    <a:pt x="26803" y="14101"/>
                    <a:pt x="27577" y="12720"/>
                  </a:cubicBezTo>
                  <a:cubicBezTo>
                    <a:pt x="28121" y="11736"/>
                    <a:pt x="29502" y="11088"/>
                    <a:pt x="30381" y="10481"/>
                  </a:cubicBezTo>
                  <a:cubicBezTo>
                    <a:pt x="32683" y="8891"/>
                    <a:pt x="36491" y="5982"/>
                    <a:pt x="35821" y="2635"/>
                  </a:cubicBezTo>
                  <a:cubicBezTo>
                    <a:pt x="35489" y="937"/>
                    <a:pt x="34053" y="1"/>
                    <a:pt x="326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2106725" y="2159650"/>
              <a:ext cx="79175" cy="64150"/>
            </a:xfrm>
            <a:custGeom>
              <a:rect b="b" l="l" r="r" t="t"/>
              <a:pathLst>
                <a:path extrusionOk="0" h="2566" w="3167">
                  <a:moveTo>
                    <a:pt x="1696" y="1"/>
                  </a:moveTo>
                  <a:cubicBezTo>
                    <a:pt x="1518" y="1"/>
                    <a:pt x="1324" y="61"/>
                    <a:pt x="1123" y="201"/>
                  </a:cubicBezTo>
                  <a:cubicBezTo>
                    <a:pt x="1116" y="200"/>
                    <a:pt x="1108" y="200"/>
                    <a:pt x="1101" y="200"/>
                  </a:cubicBezTo>
                  <a:cubicBezTo>
                    <a:pt x="117" y="200"/>
                    <a:pt x="0" y="2566"/>
                    <a:pt x="1240" y="2566"/>
                  </a:cubicBezTo>
                  <a:cubicBezTo>
                    <a:pt x="1423" y="2566"/>
                    <a:pt x="1634" y="2515"/>
                    <a:pt x="1876" y="2398"/>
                  </a:cubicBezTo>
                  <a:cubicBezTo>
                    <a:pt x="3167" y="1797"/>
                    <a:pt x="2665" y="1"/>
                    <a:pt x="16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1964275" y="2177525"/>
              <a:ext cx="159550" cy="185200"/>
            </a:xfrm>
            <a:custGeom>
              <a:rect b="b" l="l" r="r" t="t"/>
              <a:pathLst>
                <a:path extrusionOk="0" h="7408" w="6382">
                  <a:moveTo>
                    <a:pt x="2866" y="1"/>
                  </a:moveTo>
                  <a:cubicBezTo>
                    <a:pt x="2064" y="1"/>
                    <a:pt x="1168" y="475"/>
                    <a:pt x="774" y="1180"/>
                  </a:cubicBezTo>
                  <a:cubicBezTo>
                    <a:pt x="0" y="2624"/>
                    <a:pt x="1130" y="2750"/>
                    <a:pt x="1653" y="3859"/>
                  </a:cubicBezTo>
                  <a:cubicBezTo>
                    <a:pt x="2113" y="4821"/>
                    <a:pt x="1883" y="4968"/>
                    <a:pt x="1486" y="5721"/>
                  </a:cubicBezTo>
                  <a:cubicBezTo>
                    <a:pt x="753" y="6098"/>
                    <a:pt x="1214" y="7060"/>
                    <a:pt x="1925" y="7332"/>
                  </a:cubicBezTo>
                  <a:cubicBezTo>
                    <a:pt x="2063" y="7384"/>
                    <a:pt x="2202" y="7407"/>
                    <a:pt x="2342" y="7407"/>
                  </a:cubicBezTo>
                  <a:cubicBezTo>
                    <a:pt x="2985" y="7407"/>
                    <a:pt x="3631" y="6919"/>
                    <a:pt x="4164" y="6558"/>
                  </a:cubicBezTo>
                  <a:cubicBezTo>
                    <a:pt x="6382" y="5030"/>
                    <a:pt x="5587" y="4424"/>
                    <a:pt x="4708" y="2478"/>
                  </a:cubicBezTo>
                  <a:cubicBezTo>
                    <a:pt x="4310" y="1599"/>
                    <a:pt x="4750" y="616"/>
                    <a:pt x="3494" y="113"/>
                  </a:cubicBezTo>
                  <a:cubicBezTo>
                    <a:pt x="3300" y="37"/>
                    <a:pt x="3087" y="1"/>
                    <a:pt x="28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2538100" y="2635425"/>
              <a:ext cx="7875" cy="550"/>
            </a:xfrm>
            <a:custGeom>
              <a:rect b="b" l="l" r="r" t="t"/>
              <a:pathLst>
                <a:path extrusionOk="0" h="22" w="315">
                  <a:moveTo>
                    <a:pt x="314" y="1"/>
                  </a:moveTo>
                  <a:lnTo>
                    <a:pt x="0" y="22"/>
                  </a:lnTo>
                  <a:cubicBezTo>
                    <a:pt x="105" y="22"/>
                    <a:pt x="209" y="22"/>
                    <a:pt x="3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2530250" y="2635425"/>
              <a:ext cx="7875" cy="550"/>
            </a:xfrm>
            <a:custGeom>
              <a:rect b="b" l="l" r="r" t="t"/>
              <a:pathLst>
                <a:path extrusionOk="0" h="22" w="315">
                  <a:moveTo>
                    <a:pt x="0" y="1"/>
                  </a:moveTo>
                  <a:lnTo>
                    <a:pt x="314" y="22"/>
                  </a:lnTo>
                  <a:cubicBezTo>
                    <a:pt x="210" y="1"/>
                    <a:pt x="105"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8156252" y="-365849"/>
            <a:ext cx="1239527" cy="1813607"/>
            <a:chOff x="5177600" y="1809575"/>
            <a:chExt cx="949975" cy="1389950"/>
          </a:xfrm>
        </p:grpSpPr>
        <p:sp>
          <p:nvSpPr>
            <p:cNvPr id="158" name="Google Shape;158;p4"/>
            <p:cNvSpPr/>
            <p:nvPr/>
          </p:nvSpPr>
          <p:spPr>
            <a:xfrm>
              <a:off x="5177600" y="1859075"/>
              <a:ext cx="887200" cy="1340450"/>
            </a:xfrm>
            <a:custGeom>
              <a:rect b="b" l="l" r="r" t="t"/>
              <a:pathLst>
                <a:path extrusionOk="0" h="53618" w="35488">
                  <a:moveTo>
                    <a:pt x="11917" y="36490"/>
                  </a:moveTo>
                  <a:lnTo>
                    <a:pt x="12492" y="37227"/>
                  </a:lnTo>
                  <a:cubicBezTo>
                    <a:pt x="12311" y="36915"/>
                    <a:pt x="12118" y="36672"/>
                    <a:pt x="11917" y="36490"/>
                  </a:cubicBezTo>
                  <a:close/>
                  <a:moveTo>
                    <a:pt x="5315" y="0"/>
                  </a:moveTo>
                  <a:cubicBezTo>
                    <a:pt x="5046" y="0"/>
                    <a:pt x="4767" y="22"/>
                    <a:pt x="4478" y="67"/>
                  </a:cubicBezTo>
                  <a:cubicBezTo>
                    <a:pt x="1549" y="527"/>
                    <a:pt x="43" y="3791"/>
                    <a:pt x="482" y="6574"/>
                  </a:cubicBezTo>
                  <a:cubicBezTo>
                    <a:pt x="1193" y="11136"/>
                    <a:pt x="4771" y="13437"/>
                    <a:pt x="7784" y="16555"/>
                  </a:cubicBezTo>
                  <a:cubicBezTo>
                    <a:pt x="8935" y="17727"/>
                    <a:pt x="13120" y="22309"/>
                    <a:pt x="10463" y="24025"/>
                  </a:cubicBezTo>
                  <a:cubicBezTo>
                    <a:pt x="10078" y="24277"/>
                    <a:pt x="9683" y="24374"/>
                    <a:pt x="9284" y="24374"/>
                  </a:cubicBezTo>
                  <a:cubicBezTo>
                    <a:pt x="7924" y="24374"/>
                    <a:pt x="6505" y="23243"/>
                    <a:pt x="5184" y="23243"/>
                  </a:cubicBezTo>
                  <a:cubicBezTo>
                    <a:pt x="5123" y="23243"/>
                    <a:pt x="5062" y="23245"/>
                    <a:pt x="5002" y="23250"/>
                  </a:cubicBezTo>
                  <a:cubicBezTo>
                    <a:pt x="2909" y="23439"/>
                    <a:pt x="1" y="26326"/>
                    <a:pt x="2616" y="28063"/>
                  </a:cubicBezTo>
                  <a:cubicBezTo>
                    <a:pt x="2846" y="28214"/>
                    <a:pt x="3227" y="28259"/>
                    <a:pt x="3683" y="28259"/>
                  </a:cubicBezTo>
                  <a:cubicBezTo>
                    <a:pt x="4339" y="28259"/>
                    <a:pt x="5151" y="28167"/>
                    <a:pt x="5894" y="28167"/>
                  </a:cubicBezTo>
                  <a:cubicBezTo>
                    <a:pt x="6990" y="28167"/>
                    <a:pt x="7937" y="28367"/>
                    <a:pt x="8015" y="29360"/>
                  </a:cubicBezTo>
                  <a:cubicBezTo>
                    <a:pt x="8161" y="31160"/>
                    <a:pt x="4625" y="31704"/>
                    <a:pt x="3642" y="32373"/>
                  </a:cubicBezTo>
                  <a:cubicBezTo>
                    <a:pt x="1863" y="33566"/>
                    <a:pt x="524" y="35449"/>
                    <a:pt x="587" y="37604"/>
                  </a:cubicBezTo>
                  <a:cubicBezTo>
                    <a:pt x="648" y="39516"/>
                    <a:pt x="1727" y="40366"/>
                    <a:pt x="3152" y="40366"/>
                  </a:cubicBezTo>
                  <a:cubicBezTo>
                    <a:pt x="3677" y="40366"/>
                    <a:pt x="4249" y="40251"/>
                    <a:pt x="4834" y="40031"/>
                  </a:cubicBezTo>
                  <a:cubicBezTo>
                    <a:pt x="6380" y="39442"/>
                    <a:pt x="8800" y="36036"/>
                    <a:pt x="10790" y="36036"/>
                  </a:cubicBezTo>
                  <a:cubicBezTo>
                    <a:pt x="11186" y="36036"/>
                    <a:pt x="11565" y="36171"/>
                    <a:pt x="11917" y="36490"/>
                  </a:cubicBezTo>
                  <a:lnTo>
                    <a:pt x="11917" y="36490"/>
                  </a:lnTo>
                  <a:lnTo>
                    <a:pt x="11676" y="36181"/>
                  </a:lnTo>
                  <a:lnTo>
                    <a:pt x="11676" y="36181"/>
                  </a:lnTo>
                  <a:cubicBezTo>
                    <a:pt x="12953" y="36328"/>
                    <a:pt x="13580" y="38755"/>
                    <a:pt x="13434" y="39968"/>
                  </a:cubicBezTo>
                  <a:cubicBezTo>
                    <a:pt x="13183" y="42416"/>
                    <a:pt x="11906" y="44697"/>
                    <a:pt x="11697" y="47187"/>
                  </a:cubicBezTo>
                  <a:cubicBezTo>
                    <a:pt x="11488" y="49677"/>
                    <a:pt x="12450" y="53464"/>
                    <a:pt x="15547" y="53611"/>
                  </a:cubicBezTo>
                  <a:cubicBezTo>
                    <a:pt x="15627" y="53615"/>
                    <a:pt x="15706" y="53617"/>
                    <a:pt x="15783" y="53617"/>
                  </a:cubicBezTo>
                  <a:cubicBezTo>
                    <a:pt x="18551" y="53617"/>
                    <a:pt x="19859" y="50760"/>
                    <a:pt x="19920" y="48359"/>
                  </a:cubicBezTo>
                  <a:cubicBezTo>
                    <a:pt x="20004" y="44634"/>
                    <a:pt x="17911" y="40596"/>
                    <a:pt x="18937" y="36934"/>
                  </a:cubicBezTo>
                  <a:cubicBezTo>
                    <a:pt x="19212" y="35962"/>
                    <a:pt x="19522" y="35597"/>
                    <a:pt x="19835" y="35597"/>
                  </a:cubicBezTo>
                  <a:cubicBezTo>
                    <a:pt x="20450" y="35597"/>
                    <a:pt x="21073" y="37009"/>
                    <a:pt x="21448" y="37981"/>
                  </a:cubicBezTo>
                  <a:cubicBezTo>
                    <a:pt x="21743" y="38790"/>
                    <a:pt x="22456" y="39785"/>
                    <a:pt x="23318" y="39785"/>
                  </a:cubicBezTo>
                  <a:cubicBezTo>
                    <a:pt x="23615" y="39785"/>
                    <a:pt x="23930" y="39667"/>
                    <a:pt x="24251" y="39383"/>
                  </a:cubicBezTo>
                  <a:cubicBezTo>
                    <a:pt x="25653" y="38127"/>
                    <a:pt x="23770" y="35721"/>
                    <a:pt x="23540" y="34424"/>
                  </a:cubicBezTo>
                  <a:cubicBezTo>
                    <a:pt x="23304" y="33228"/>
                    <a:pt x="23935" y="32331"/>
                    <a:pt x="24965" y="32331"/>
                  </a:cubicBezTo>
                  <a:cubicBezTo>
                    <a:pt x="25215" y="32331"/>
                    <a:pt x="25488" y="32384"/>
                    <a:pt x="25779" y="32499"/>
                  </a:cubicBezTo>
                  <a:cubicBezTo>
                    <a:pt x="26940" y="32967"/>
                    <a:pt x="27615" y="33636"/>
                    <a:pt x="28870" y="33636"/>
                  </a:cubicBezTo>
                  <a:cubicBezTo>
                    <a:pt x="29017" y="33636"/>
                    <a:pt x="29171" y="33627"/>
                    <a:pt x="29336" y="33608"/>
                  </a:cubicBezTo>
                  <a:cubicBezTo>
                    <a:pt x="30633" y="33440"/>
                    <a:pt x="31721" y="32750"/>
                    <a:pt x="32704" y="31871"/>
                  </a:cubicBezTo>
                  <a:cubicBezTo>
                    <a:pt x="33981" y="30741"/>
                    <a:pt x="35487" y="29151"/>
                    <a:pt x="35069" y="27247"/>
                  </a:cubicBezTo>
                  <a:cubicBezTo>
                    <a:pt x="34776" y="25929"/>
                    <a:pt x="33688" y="24757"/>
                    <a:pt x="32370" y="24652"/>
                  </a:cubicBezTo>
                  <a:cubicBezTo>
                    <a:pt x="32273" y="24646"/>
                    <a:pt x="32176" y="24643"/>
                    <a:pt x="32077" y="24643"/>
                  </a:cubicBezTo>
                  <a:cubicBezTo>
                    <a:pt x="31000" y="24643"/>
                    <a:pt x="29769" y="24996"/>
                    <a:pt x="28679" y="24996"/>
                  </a:cubicBezTo>
                  <a:cubicBezTo>
                    <a:pt x="27622" y="24996"/>
                    <a:pt x="26698" y="24664"/>
                    <a:pt x="26176" y="23355"/>
                  </a:cubicBezTo>
                  <a:cubicBezTo>
                    <a:pt x="25402" y="21472"/>
                    <a:pt x="27097" y="18710"/>
                    <a:pt x="27557" y="16764"/>
                  </a:cubicBezTo>
                  <a:cubicBezTo>
                    <a:pt x="28269" y="13772"/>
                    <a:pt x="28352" y="10152"/>
                    <a:pt x="25256" y="8311"/>
                  </a:cubicBezTo>
                  <a:cubicBezTo>
                    <a:pt x="24385" y="7796"/>
                    <a:pt x="23531" y="7562"/>
                    <a:pt x="22744" y="7562"/>
                  </a:cubicBezTo>
                  <a:cubicBezTo>
                    <a:pt x="20528" y="7562"/>
                    <a:pt x="18847" y="9421"/>
                    <a:pt x="18832" y="12077"/>
                  </a:cubicBezTo>
                  <a:cubicBezTo>
                    <a:pt x="18832" y="14525"/>
                    <a:pt x="22201" y="18836"/>
                    <a:pt x="19418" y="20928"/>
                  </a:cubicBezTo>
                  <a:cubicBezTo>
                    <a:pt x="18955" y="21269"/>
                    <a:pt x="18511" y="21416"/>
                    <a:pt x="18092" y="21416"/>
                  </a:cubicBezTo>
                  <a:cubicBezTo>
                    <a:pt x="16202" y="21416"/>
                    <a:pt x="14832" y="18424"/>
                    <a:pt x="14626" y="16848"/>
                  </a:cubicBezTo>
                  <a:cubicBezTo>
                    <a:pt x="14438" y="15404"/>
                    <a:pt x="14668" y="13981"/>
                    <a:pt x="14396" y="12517"/>
                  </a:cubicBezTo>
                  <a:cubicBezTo>
                    <a:pt x="13957" y="10152"/>
                    <a:pt x="12994" y="7892"/>
                    <a:pt x="11885" y="5758"/>
                  </a:cubicBezTo>
                  <a:cubicBezTo>
                    <a:pt x="10457" y="3075"/>
                    <a:pt x="8530" y="0"/>
                    <a:pt x="53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212125" y="2262525"/>
              <a:ext cx="182100" cy="131275"/>
            </a:xfrm>
            <a:custGeom>
              <a:rect b="b" l="l" r="r" t="t"/>
              <a:pathLst>
                <a:path extrusionOk="0" h="5251" w="7284">
                  <a:moveTo>
                    <a:pt x="2058" y="1"/>
                  </a:moveTo>
                  <a:cubicBezTo>
                    <a:pt x="1388" y="1"/>
                    <a:pt x="847" y="469"/>
                    <a:pt x="628" y="1693"/>
                  </a:cubicBezTo>
                  <a:cubicBezTo>
                    <a:pt x="1" y="5250"/>
                    <a:pt x="4960" y="4748"/>
                    <a:pt x="6989" y="5229"/>
                  </a:cubicBezTo>
                  <a:lnTo>
                    <a:pt x="6403" y="4874"/>
                  </a:lnTo>
                  <a:cubicBezTo>
                    <a:pt x="7283" y="4261"/>
                    <a:pt x="4080" y="1"/>
                    <a:pt x="20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598675" y="1809575"/>
              <a:ext cx="135525" cy="123175"/>
            </a:xfrm>
            <a:custGeom>
              <a:rect b="b" l="l" r="r" t="t"/>
              <a:pathLst>
                <a:path extrusionOk="0" h="4927" w="5421">
                  <a:moveTo>
                    <a:pt x="2588" y="1"/>
                  </a:moveTo>
                  <a:cubicBezTo>
                    <a:pt x="1" y="1"/>
                    <a:pt x="3077" y="3881"/>
                    <a:pt x="2700" y="4872"/>
                  </a:cubicBezTo>
                  <a:cubicBezTo>
                    <a:pt x="2732" y="4911"/>
                    <a:pt x="2751" y="4927"/>
                    <a:pt x="2765" y="4927"/>
                  </a:cubicBezTo>
                  <a:cubicBezTo>
                    <a:pt x="2787" y="4927"/>
                    <a:pt x="2792" y="4882"/>
                    <a:pt x="2805" y="4830"/>
                  </a:cubicBezTo>
                  <a:cubicBezTo>
                    <a:pt x="4479" y="4181"/>
                    <a:pt x="5421" y="373"/>
                    <a:pt x="3077" y="38"/>
                  </a:cubicBezTo>
                  <a:cubicBezTo>
                    <a:pt x="2895" y="13"/>
                    <a:pt x="2733" y="1"/>
                    <a:pt x="25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5666700" y="1928225"/>
              <a:ext cx="2625" cy="3150"/>
            </a:xfrm>
            <a:custGeom>
              <a:rect b="b" l="l" r="r" t="t"/>
              <a:pathLst>
                <a:path extrusionOk="0" h="126" w="105">
                  <a:moveTo>
                    <a:pt x="105" y="0"/>
                  </a:moveTo>
                  <a:lnTo>
                    <a:pt x="0" y="126"/>
                  </a:lnTo>
                  <a:lnTo>
                    <a:pt x="84" y="84"/>
                  </a:lnTo>
                  <a:cubicBezTo>
                    <a:pt x="84" y="63"/>
                    <a:pt x="105" y="21"/>
                    <a:pt x="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5871225" y="2200100"/>
              <a:ext cx="256350" cy="235225"/>
            </a:xfrm>
            <a:custGeom>
              <a:rect b="b" l="l" r="r" t="t"/>
              <a:pathLst>
                <a:path extrusionOk="0" h="9409" w="10254">
                  <a:moveTo>
                    <a:pt x="7399" y="0"/>
                  </a:moveTo>
                  <a:cubicBezTo>
                    <a:pt x="6203" y="0"/>
                    <a:pt x="4842" y="670"/>
                    <a:pt x="4039" y="1449"/>
                  </a:cubicBezTo>
                  <a:cubicBezTo>
                    <a:pt x="2658" y="2809"/>
                    <a:pt x="1256" y="5362"/>
                    <a:pt x="900" y="7287"/>
                  </a:cubicBezTo>
                  <a:cubicBezTo>
                    <a:pt x="461" y="7956"/>
                    <a:pt x="1" y="9086"/>
                    <a:pt x="754" y="9379"/>
                  </a:cubicBezTo>
                  <a:cubicBezTo>
                    <a:pt x="806" y="9399"/>
                    <a:pt x="859" y="9408"/>
                    <a:pt x="910" y="9408"/>
                  </a:cubicBezTo>
                  <a:cubicBezTo>
                    <a:pt x="1517" y="9408"/>
                    <a:pt x="2068" y="8157"/>
                    <a:pt x="2762" y="8061"/>
                  </a:cubicBezTo>
                  <a:cubicBezTo>
                    <a:pt x="2786" y="8058"/>
                    <a:pt x="2811" y="8057"/>
                    <a:pt x="2836" y="8057"/>
                  </a:cubicBezTo>
                  <a:cubicBezTo>
                    <a:pt x="3601" y="8057"/>
                    <a:pt x="5022" y="9282"/>
                    <a:pt x="6049" y="9282"/>
                  </a:cubicBezTo>
                  <a:cubicBezTo>
                    <a:pt x="6538" y="9282"/>
                    <a:pt x="6938" y="9005"/>
                    <a:pt x="7135" y="8187"/>
                  </a:cubicBezTo>
                  <a:cubicBezTo>
                    <a:pt x="7407" y="7120"/>
                    <a:pt x="6278" y="7036"/>
                    <a:pt x="5943" y="6429"/>
                  </a:cubicBezTo>
                  <a:cubicBezTo>
                    <a:pt x="5441" y="5550"/>
                    <a:pt x="6215" y="5676"/>
                    <a:pt x="7115" y="5341"/>
                  </a:cubicBezTo>
                  <a:cubicBezTo>
                    <a:pt x="8642" y="4776"/>
                    <a:pt x="10253" y="3123"/>
                    <a:pt x="9500" y="1345"/>
                  </a:cubicBezTo>
                  <a:cubicBezTo>
                    <a:pt x="9089" y="371"/>
                    <a:pt x="8290" y="0"/>
                    <a:pt x="73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893200" y="2372325"/>
              <a:ext cx="8900" cy="14675"/>
            </a:xfrm>
            <a:custGeom>
              <a:rect b="b" l="l" r="r" t="t"/>
              <a:pathLst>
                <a:path extrusionOk="0" h="587" w="356">
                  <a:moveTo>
                    <a:pt x="356" y="0"/>
                  </a:moveTo>
                  <a:lnTo>
                    <a:pt x="356" y="0"/>
                  </a:lnTo>
                  <a:cubicBezTo>
                    <a:pt x="230" y="126"/>
                    <a:pt x="126" y="272"/>
                    <a:pt x="21" y="419"/>
                  </a:cubicBezTo>
                  <a:cubicBezTo>
                    <a:pt x="21" y="461"/>
                    <a:pt x="0" y="544"/>
                    <a:pt x="0" y="586"/>
                  </a:cubicBezTo>
                  <a:lnTo>
                    <a:pt x="3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29250" y="2773000"/>
              <a:ext cx="132875" cy="104325"/>
            </a:xfrm>
            <a:custGeom>
              <a:rect b="b" l="l" r="r" t="t"/>
              <a:pathLst>
                <a:path extrusionOk="0" h="4173" w="5315">
                  <a:moveTo>
                    <a:pt x="1683" y="1"/>
                  </a:moveTo>
                  <a:cubicBezTo>
                    <a:pt x="0" y="1"/>
                    <a:pt x="1057" y="1386"/>
                    <a:pt x="1763" y="2010"/>
                  </a:cubicBezTo>
                  <a:cubicBezTo>
                    <a:pt x="2182" y="2554"/>
                    <a:pt x="2056" y="3809"/>
                    <a:pt x="3144" y="4102"/>
                  </a:cubicBezTo>
                  <a:cubicBezTo>
                    <a:pt x="3316" y="4150"/>
                    <a:pt x="3478" y="4172"/>
                    <a:pt x="3628" y="4172"/>
                  </a:cubicBezTo>
                  <a:cubicBezTo>
                    <a:pt x="4847" y="4172"/>
                    <a:pt x="5314" y="2706"/>
                    <a:pt x="4588" y="1738"/>
                  </a:cubicBezTo>
                  <a:cubicBezTo>
                    <a:pt x="4148" y="1173"/>
                    <a:pt x="2475" y="1"/>
                    <a:pt x="1721" y="1"/>
                  </a:cubicBezTo>
                  <a:cubicBezTo>
                    <a:pt x="1709" y="1"/>
                    <a:pt x="1696" y="1"/>
                    <a:pt x="16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7">
    <p:spTree>
      <p:nvGrpSpPr>
        <p:cNvPr id="963" name="Shape 963"/>
        <p:cNvGrpSpPr/>
        <p:nvPr/>
      </p:nvGrpSpPr>
      <p:grpSpPr>
        <a:xfrm>
          <a:off x="0" y="0"/>
          <a:ext cx="0" cy="0"/>
          <a:chOff x="0" y="0"/>
          <a:chExt cx="0" cy="0"/>
        </a:xfrm>
      </p:grpSpPr>
      <p:sp>
        <p:nvSpPr>
          <p:cNvPr id="964" name="Google Shape;964;p31"/>
          <p:cNvSpPr txBox="1"/>
          <p:nvPr>
            <p:ph type="title"/>
          </p:nvPr>
        </p:nvSpPr>
        <p:spPr>
          <a:xfrm>
            <a:off x="824646" y="1465850"/>
            <a:ext cx="1978200" cy="5277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5" name="Google Shape;965;p31"/>
          <p:cNvSpPr txBox="1"/>
          <p:nvPr>
            <p:ph idx="1" type="subTitle"/>
          </p:nvPr>
        </p:nvSpPr>
        <p:spPr>
          <a:xfrm>
            <a:off x="824646" y="1976175"/>
            <a:ext cx="1978200" cy="665400"/>
          </a:xfrm>
          <a:prstGeom prst="rect">
            <a:avLst/>
          </a:prstGeom>
        </p:spPr>
        <p:txBody>
          <a:bodyPr anchorCtr="0" anchor="ctr" bIns="91425" lIns="91425" spcFirstLastPara="1" rIns="91425" wrap="square" tIns="91425">
            <a:norm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6" name="Google Shape;966;p31"/>
          <p:cNvSpPr txBox="1"/>
          <p:nvPr>
            <p:ph idx="2" type="title"/>
          </p:nvPr>
        </p:nvSpPr>
        <p:spPr>
          <a:xfrm>
            <a:off x="6341154" y="1465850"/>
            <a:ext cx="19782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7" name="Google Shape;967;p31"/>
          <p:cNvSpPr txBox="1"/>
          <p:nvPr>
            <p:ph idx="3" type="subTitle"/>
          </p:nvPr>
        </p:nvSpPr>
        <p:spPr>
          <a:xfrm>
            <a:off x="6341150" y="1976175"/>
            <a:ext cx="1978200" cy="6654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8" name="Google Shape;968;p31"/>
          <p:cNvSpPr txBox="1"/>
          <p:nvPr>
            <p:ph idx="4" type="title"/>
          </p:nvPr>
        </p:nvSpPr>
        <p:spPr>
          <a:xfrm>
            <a:off x="824646" y="3051650"/>
            <a:ext cx="1978200" cy="5277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9" name="Google Shape;969;p31"/>
          <p:cNvSpPr txBox="1"/>
          <p:nvPr>
            <p:ph idx="5" type="subTitle"/>
          </p:nvPr>
        </p:nvSpPr>
        <p:spPr>
          <a:xfrm>
            <a:off x="824646" y="3561975"/>
            <a:ext cx="1978200" cy="665400"/>
          </a:xfrm>
          <a:prstGeom prst="rect">
            <a:avLst/>
          </a:prstGeom>
        </p:spPr>
        <p:txBody>
          <a:bodyPr anchorCtr="0" anchor="ctr" bIns="91425" lIns="91425" spcFirstLastPara="1" rIns="91425" wrap="square" tIns="91425">
            <a:norm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0" name="Google Shape;970;p31"/>
          <p:cNvSpPr txBox="1"/>
          <p:nvPr>
            <p:ph idx="6" type="title"/>
          </p:nvPr>
        </p:nvSpPr>
        <p:spPr>
          <a:xfrm>
            <a:off x="6341154" y="3051650"/>
            <a:ext cx="19782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71" name="Google Shape;971;p31"/>
          <p:cNvSpPr txBox="1"/>
          <p:nvPr>
            <p:ph idx="7" type="subTitle"/>
          </p:nvPr>
        </p:nvSpPr>
        <p:spPr>
          <a:xfrm>
            <a:off x="6341150" y="3561975"/>
            <a:ext cx="1978200" cy="6654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2" name="Google Shape;972;p31"/>
          <p:cNvSpPr txBox="1"/>
          <p:nvPr>
            <p:ph idx="8" type="title"/>
          </p:nvPr>
        </p:nvSpPr>
        <p:spPr>
          <a:xfrm>
            <a:off x="713225" y="359300"/>
            <a:ext cx="77271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73" name="Google Shape;973;p31"/>
          <p:cNvGrpSpPr/>
          <p:nvPr/>
        </p:nvGrpSpPr>
        <p:grpSpPr>
          <a:xfrm rot="4500008">
            <a:off x="7765810" y="4607440"/>
            <a:ext cx="2464096" cy="1389339"/>
            <a:chOff x="4070000" y="613475"/>
            <a:chExt cx="1835250" cy="1034700"/>
          </a:xfrm>
        </p:grpSpPr>
        <p:sp>
          <p:nvSpPr>
            <p:cNvPr id="974" name="Google Shape;974;p31"/>
            <p:cNvSpPr/>
            <p:nvPr/>
          </p:nvSpPr>
          <p:spPr>
            <a:xfrm>
              <a:off x="5268625" y="693200"/>
              <a:ext cx="176125" cy="144300"/>
            </a:xfrm>
            <a:custGeom>
              <a:rect b="b" l="l" r="r" t="t"/>
              <a:pathLst>
                <a:path extrusionOk="0" h="5772" w="7045">
                  <a:moveTo>
                    <a:pt x="4616" y="0"/>
                  </a:moveTo>
                  <a:cubicBezTo>
                    <a:pt x="3988" y="0"/>
                    <a:pt x="3325" y="123"/>
                    <a:pt x="2825" y="314"/>
                  </a:cubicBezTo>
                  <a:cubicBezTo>
                    <a:pt x="1319" y="879"/>
                    <a:pt x="21" y="2239"/>
                    <a:pt x="1" y="3871"/>
                  </a:cubicBezTo>
                  <a:cubicBezTo>
                    <a:pt x="1" y="4855"/>
                    <a:pt x="210" y="5629"/>
                    <a:pt x="1256" y="5755"/>
                  </a:cubicBezTo>
                  <a:cubicBezTo>
                    <a:pt x="1347" y="5766"/>
                    <a:pt x="1432" y="5771"/>
                    <a:pt x="1512" y="5771"/>
                  </a:cubicBezTo>
                  <a:cubicBezTo>
                    <a:pt x="2163" y="5771"/>
                    <a:pt x="2452" y="5409"/>
                    <a:pt x="2825" y="4980"/>
                  </a:cubicBezTo>
                  <a:lnTo>
                    <a:pt x="2846" y="4959"/>
                  </a:lnTo>
                  <a:cubicBezTo>
                    <a:pt x="3286" y="4374"/>
                    <a:pt x="3809" y="3850"/>
                    <a:pt x="4394" y="3411"/>
                  </a:cubicBezTo>
                  <a:cubicBezTo>
                    <a:pt x="5043" y="2951"/>
                    <a:pt x="5859" y="2888"/>
                    <a:pt x="6299" y="2009"/>
                  </a:cubicBezTo>
                  <a:cubicBezTo>
                    <a:pt x="7045" y="517"/>
                    <a:pt x="5906" y="0"/>
                    <a:pt x="46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1"/>
            <p:cNvSpPr/>
            <p:nvPr/>
          </p:nvSpPr>
          <p:spPr>
            <a:xfrm>
              <a:off x="4538400" y="692150"/>
              <a:ext cx="7850" cy="19900"/>
            </a:xfrm>
            <a:custGeom>
              <a:rect b="b" l="l" r="r" t="t"/>
              <a:pathLst>
                <a:path extrusionOk="0" h="796" w="314">
                  <a:moveTo>
                    <a:pt x="314" y="1"/>
                  </a:moveTo>
                  <a:cubicBezTo>
                    <a:pt x="147" y="168"/>
                    <a:pt x="42" y="377"/>
                    <a:pt x="0" y="607"/>
                  </a:cubicBezTo>
                  <a:lnTo>
                    <a:pt x="0" y="796"/>
                  </a:lnTo>
                  <a:lnTo>
                    <a:pt x="3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1"/>
            <p:cNvSpPr/>
            <p:nvPr/>
          </p:nvSpPr>
          <p:spPr>
            <a:xfrm>
              <a:off x="5339775" y="806200"/>
              <a:ext cx="11000" cy="11000"/>
            </a:xfrm>
            <a:custGeom>
              <a:rect b="b" l="l" r="r" t="t"/>
              <a:pathLst>
                <a:path extrusionOk="0" h="440" w="440">
                  <a:moveTo>
                    <a:pt x="440" y="0"/>
                  </a:moveTo>
                  <a:lnTo>
                    <a:pt x="440" y="0"/>
                  </a:lnTo>
                  <a:cubicBezTo>
                    <a:pt x="293" y="126"/>
                    <a:pt x="147" y="272"/>
                    <a:pt x="0" y="439"/>
                  </a:cubicBezTo>
                  <a:lnTo>
                    <a:pt x="4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1"/>
            <p:cNvSpPr/>
            <p:nvPr/>
          </p:nvSpPr>
          <p:spPr>
            <a:xfrm>
              <a:off x="5648300" y="1310950"/>
              <a:ext cx="165400" cy="88375"/>
            </a:xfrm>
            <a:custGeom>
              <a:rect b="b" l="l" r="r" t="t"/>
              <a:pathLst>
                <a:path extrusionOk="0" h="3535" w="6616">
                  <a:moveTo>
                    <a:pt x="1951" y="0"/>
                  </a:moveTo>
                  <a:cubicBezTo>
                    <a:pt x="1118" y="0"/>
                    <a:pt x="1" y="1253"/>
                    <a:pt x="1092" y="2282"/>
                  </a:cubicBezTo>
                  <a:cubicBezTo>
                    <a:pt x="1685" y="2856"/>
                    <a:pt x="3346" y="3535"/>
                    <a:pt x="4329" y="3535"/>
                  </a:cubicBezTo>
                  <a:cubicBezTo>
                    <a:pt x="4421" y="3535"/>
                    <a:pt x="4508" y="3529"/>
                    <a:pt x="4586" y="3517"/>
                  </a:cubicBezTo>
                  <a:cubicBezTo>
                    <a:pt x="5925" y="3286"/>
                    <a:pt x="6616" y="1696"/>
                    <a:pt x="5570" y="650"/>
                  </a:cubicBezTo>
                  <a:cubicBezTo>
                    <a:pt x="5026" y="92"/>
                    <a:pt x="4184" y="73"/>
                    <a:pt x="3343" y="73"/>
                  </a:cubicBezTo>
                  <a:cubicBezTo>
                    <a:pt x="3282" y="73"/>
                    <a:pt x="3222" y="74"/>
                    <a:pt x="3162" y="74"/>
                  </a:cubicBezTo>
                  <a:cubicBezTo>
                    <a:pt x="2802" y="74"/>
                    <a:pt x="2446" y="70"/>
                    <a:pt x="2117" y="22"/>
                  </a:cubicBezTo>
                  <a:lnTo>
                    <a:pt x="1992" y="1"/>
                  </a:lnTo>
                  <a:cubicBezTo>
                    <a:pt x="1978" y="1"/>
                    <a:pt x="1965" y="0"/>
                    <a:pt x="19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1"/>
            <p:cNvSpPr/>
            <p:nvPr/>
          </p:nvSpPr>
          <p:spPr>
            <a:xfrm>
              <a:off x="5688150" y="1308350"/>
              <a:ext cx="15700" cy="3700"/>
            </a:xfrm>
            <a:custGeom>
              <a:rect b="b" l="l" r="r" t="t"/>
              <a:pathLst>
                <a:path extrusionOk="0" h="148" w="628">
                  <a:moveTo>
                    <a:pt x="0" y="1"/>
                  </a:moveTo>
                  <a:cubicBezTo>
                    <a:pt x="126" y="43"/>
                    <a:pt x="272" y="84"/>
                    <a:pt x="398" y="105"/>
                  </a:cubicBezTo>
                  <a:cubicBezTo>
                    <a:pt x="418" y="105"/>
                    <a:pt x="439" y="105"/>
                    <a:pt x="459" y="108"/>
                  </a:cubicBezTo>
                  <a:lnTo>
                    <a:pt x="459" y="108"/>
                  </a:lnTo>
                  <a:lnTo>
                    <a:pt x="0" y="1"/>
                  </a:lnTo>
                  <a:close/>
                  <a:moveTo>
                    <a:pt x="459" y="108"/>
                  </a:moveTo>
                  <a:lnTo>
                    <a:pt x="506" y="119"/>
                  </a:lnTo>
                  <a:lnTo>
                    <a:pt x="506" y="119"/>
                  </a:lnTo>
                  <a:cubicBezTo>
                    <a:pt x="490" y="113"/>
                    <a:pt x="475" y="110"/>
                    <a:pt x="459" y="108"/>
                  </a:cubicBezTo>
                  <a:close/>
                  <a:moveTo>
                    <a:pt x="506" y="119"/>
                  </a:moveTo>
                  <a:lnTo>
                    <a:pt x="506" y="119"/>
                  </a:lnTo>
                  <a:cubicBezTo>
                    <a:pt x="512" y="121"/>
                    <a:pt x="518" y="123"/>
                    <a:pt x="523" y="126"/>
                  </a:cubicBezTo>
                  <a:cubicBezTo>
                    <a:pt x="531" y="126"/>
                    <a:pt x="539" y="127"/>
                    <a:pt x="546" y="128"/>
                  </a:cubicBezTo>
                  <a:lnTo>
                    <a:pt x="546" y="128"/>
                  </a:lnTo>
                  <a:lnTo>
                    <a:pt x="506" y="119"/>
                  </a:lnTo>
                  <a:close/>
                  <a:moveTo>
                    <a:pt x="546" y="128"/>
                  </a:moveTo>
                  <a:lnTo>
                    <a:pt x="585" y="137"/>
                  </a:lnTo>
                  <a:lnTo>
                    <a:pt x="585" y="137"/>
                  </a:lnTo>
                  <a:cubicBezTo>
                    <a:pt x="573" y="134"/>
                    <a:pt x="560" y="130"/>
                    <a:pt x="546" y="128"/>
                  </a:cubicBezTo>
                  <a:close/>
                  <a:moveTo>
                    <a:pt x="585" y="137"/>
                  </a:moveTo>
                  <a:cubicBezTo>
                    <a:pt x="603" y="142"/>
                    <a:pt x="618" y="147"/>
                    <a:pt x="628" y="147"/>
                  </a:cubicBezTo>
                  <a:lnTo>
                    <a:pt x="585" y="1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1"/>
            <p:cNvSpPr/>
            <p:nvPr/>
          </p:nvSpPr>
          <p:spPr>
            <a:xfrm>
              <a:off x="4232675" y="1534575"/>
              <a:ext cx="124225" cy="113600"/>
            </a:xfrm>
            <a:custGeom>
              <a:rect b="b" l="l" r="r" t="t"/>
              <a:pathLst>
                <a:path extrusionOk="0" h="4544" w="4969">
                  <a:moveTo>
                    <a:pt x="3628" y="1"/>
                  </a:moveTo>
                  <a:cubicBezTo>
                    <a:pt x="3270" y="1"/>
                    <a:pt x="2864" y="165"/>
                    <a:pt x="2458" y="388"/>
                  </a:cubicBezTo>
                  <a:cubicBezTo>
                    <a:pt x="2060" y="598"/>
                    <a:pt x="1663" y="890"/>
                    <a:pt x="1286" y="1121"/>
                  </a:cubicBezTo>
                  <a:cubicBezTo>
                    <a:pt x="0" y="2558"/>
                    <a:pt x="971" y="4543"/>
                    <a:pt x="2585" y="4543"/>
                  </a:cubicBezTo>
                  <a:cubicBezTo>
                    <a:pt x="2967" y="4543"/>
                    <a:pt x="3385" y="4432"/>
                    <a:pt x="3818" y="4175"/>
                  </a:cubicBezTo>
                  <a:cubicBezTo>
                    <a:pt x="4759" y="3611"/>
                    <a:pt x="4969" y="1623"/>
                    <a:pt x="4550" y="681"/>
                  </a:cubicBezTo>
                  <a:cubicBezTo>
                    <a:pt x="4335" y="186"/>
                    <a:pt x="4008" y="1"/>
                    <a:pt x="36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1"/>
            <p:cNvSpPr/>
            <p:nvPr/>
          </p:nvSpPr>
          <p:spPr>
            <a:xfrm>
              <a:off x="4535775" y="613475"/>
              <a:ext cx="176725" cy="148350"/>
            </a:xfrm>
            <a:custGeom>
              <a:rect b="b" l="l" r="r" t="t"/>
              <a:pathLst>
                <a:path extrusionOk="0" h="5934" w="7069">
                  <a:moveTo>
                    <a:pt x="3044" y="0"/>
                  </a:moveTo>
                  <a:cubicBezTo>
                    <a:pt x="1120" y="0"/>
                    <a:pt x="166" y="2101"/>
                    <a:pt x="126" y="3754"/>
                  </a:cubicBezTo>
                  <a:cubicBezTo>
                    <a:pt x="1" y="4361"/>
                    <a:pt x="189" y="5010"/>
                    <a:pt x="628" y="5470"/>
                  </a:cubicBezTo>
                  <a:cubicBezTo>
                    <a:pt x="1000" y="5842"/>
                    <a:pt x="1350" y="5933"/>
                    <a:pt x="1722" y="5933"/>
                  </a:cubicBezTo>
                  <a:cubicBezTo>
                    <a:pt x="2083" y="5933"/>
                    <a:pt x="2466" y="5847"/>
                    <a:pt x="2909" y="5847"/>
                  </a:cubicBezTo>
                  <a:cubicBezTo>
                    <a:pt x="3341" y="5852"/>
                    <a:pt x="3816" y="5880"/>
                    <a:pt x="4283" y="5880"/>
                  </a:cubicBezTo>
                  <a:cubicBezTo>
                    <a:pt x="5715" y="5880"/>
                    <a:pt x="7069" y="5617"/>
                    <a:pt x="6863" y="3629"/>
                  </a:cubicBezTo>
                  <a:cubicBezTo>
                    <a:pt x="6675" y="1850"/>
                    <a:pt x="4938" y="135"/>
                    <a:pt x="3265" y="9"/>
                  </a:cubicBezTo>
                  <a:cubicBezTo>
                    <a:pt x="3190" y="3"/>
                    <a:pt x="3116" y="0"/>
                    <a:pt x="30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1"/>
            <p:cNvSpPr/>
            <p:nvPr/>
          </p:nvSpPr>
          <p:spPr>
            <a:xfrm>
              <a:off x="4263775" y="1543225"/>
              <a:ext cx="34025" cy="19900"/>
            </a:xfrm>
            <a:custGeom>
              <a:rect b="b" l="l" r="r" t="t"/>
              <a:pathLst>
                <a:path extrusionOk="0" h="796" w="1361">
                  <a:moveTo>
                    <a:pt x="1109" y="0"/>
                  </a:moveTo>
                  <a:cubicBezTo>
                    <a:pt x="691" y="189"/>
                    <a:pt x="335" y="440"/>
                    <a:pt x="42" y="775"/>
                  </a:cubicBezTo>
                  <a:lnTo>
                    <a:pt x="0" y="796"/>
                  </a:lnTo>
                  <a:lnTo>
                    <a:pt x="1109" y="335"/>
                  </a:lnTo>
                  <a:cubicBezTo>
                    <a:pt x="1088" y="168"/>
                    <a:pt x="1360" y="105"/>
                    <a:pt x="1214" y="42"/>
                  </a:cubicBezTo>
                  <a:cubicBezTo>
                    <a:pt x="1172" y="21"/>
                    <a:pt x="1130" y="0"/>
                    <a:pt x="11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1"/>
            <p:cNvSpPr/>
            <p:nvPr/>
          </p:nvSpPr>
          <p:spPr>
            <a:xfrm>
              <a:off x="4314500" y="1142025"/>
              <a:ext cx="309700" cy="84225"/>
            </a:xfrm>
            <a:custGeom>
              <a:rect b="b" l="l" r="r" t="t"/>
              <a:pathLst>
                <a:path extrusionOk="0" h="3369" w="12388">
                  <a:moveTo>
                    <a:pt x="12388" y="0"/>
                  </a:moveTo>
                  <a:lnTo>
                    <a:pt x="12388" y="0"/>
                  </a:lnTo>
                  <a:cubicBezTo>
                    <a:pt x="12241" y="167"/>
                    <a:pt x="12074" y="293"/>
                    <a:pt x="11906" y="439"/>
                  </a:cubicBezTo>
                  <a:cubicBezTo>
                    <a:pt x="11718" y="586"/>
                    <a:pt x="11530" y="732"/>
                    <a:pt x="11321" y="858"/>
                  </a:cubicBezTo>
                  <a:cubicBezTo>
                    <a:pt x="11195" y="942"/>
                    <a:pt x="11090" y="1004"/>
                    <a:pt x="10944" y="1067"/>
                  </a:cubicBezTo>
                  <a:cubicBezTo>
                    <a:pt x="10797" y="1151"/>
                    <a:pt x="10651" y="1214"/>
                    <a:pt x="10484" y="1276"/>
                  </a:cubicBezTo>
                  <a:cubicBezTo>
                    <a:pt x="10337" y="1339"/>
                    <a:pt x="10170" y="1402"/>
                    <a:pt x="10002" y="1444"/>
                  </a:cubicBezTo>
                  <a:cubicBezTo>
                    <a:pt x="9919" y="1465"/>
                    <a:pt x="9835" y="1507"/>
                    <a:pt x="9730" y="1507"/>
                  </a:cubicBezTo>
                  <a:lnTo>
                    <a:pt x="9458" y="1569"/>
                  </a:lnTo>
                  <a:cubicBezTo>
                    <a:pt x="9270" y="1590"/>
                    <a:pt x="9082" y="1611"/>
                    <a:pt x="8872" y="1611"/>
                  </a:cubicBezTo>
                  <a:cubicBezTo>
                    <a:pt x="8778" y="1622"/>
                    <a:pt x="8679" y="1627"/>
                    <a:pt x="8577" y="1627"/>
                  </a:cubicBezTo>
                  <a:cubicBezTo>
                    <a:pt x="8475" y="1627"/>
                    <a:pt x="8370" y="1622"/>
                    <a:pt x="8266" y="1611"/>
                  </a:cubicBezTo>
                  <a:cubicBezTo>
                    <a:pt x="8077" y="1569"/>
                    <a:pt x="7868" y="1548"/>
                    <a:pt x="7659" y="1507"/>
                  </a:cubicBezTo>
                  <a:lnTo>
                    <a:pt x="7010" y="1360"/>
                  </a:lnTo>
                  <a:cubicBezTo>
                    <a:pt x="6801" y="1297"/>
                    <a:pt x="6550" y="1235"/>
                    <a:pt x="6299" y="1193"/>
                  </a:cubicBezTo>
                  <a:cubicBezTo>
                    <a:pt x="6069" y="1130"/>
                    <a:pt x="5839" y="1109"/>
                    <a:pt x="5587" y="1067"/>
                  </a:cubicBezTo>
                  <a:cubicBezTo>
                    <a:pt x="5127" y="1004"/>
                    <a:pt x="4646" y="983"/>
                    <a:pt x="4165" y="962"/>
                  </a:cubicBezTo>
                  <a:cubicBezTo>
                    <a:pt x="3704" y="962"/>
                    <a:pt x="3244" y="962"/>
                    <a:pt x="2784" y="1004"/>
                  </a:cubicBezTo>
                  <a:cubicBezTo>
                    <a:pt x="2344" y="1046"/>
                    <a:pt x="1926" y="1109"/>
                    <a:pt x="1486" y="1214"/>
                  </a:cubicBezTo>
                  <a:cubicBezTo>
                    <a:pt x="1089" y="1297"/>
                    <a:pt x="712" y="1465"/>
                    <a:pt x="357" y="1674"/>
                  </a:cubicBezTo>
                  <a:cubicBezTo>
                    <a:pt x="168" y="1779"/>
                    <a:pt x="43" y="1988"/>
                    <a:pt x="1" y="2197"/>
                  </a:cubicBezTo>
                  <a:cubicBezTo>
                    <a:pt x="1" y="2260"/>
                    <a:pt x="1" y="2323"/>
                    <a:pt x="1" y="2364"/>
                  </a:cubicBezTo>
                  <a:cubicBezTo>
                    <a:pt x="1" y="2427"/>
                    <a:pt x="22" y="2469"/>
                    <a:pt x="43" y="2511"/>
                  </a:cubicBezTo>
                  <a:cubicBezTo>
                    <a:pt x="85" y="2595"/>
                    <a:pt x="147" y="2657"/>
                    <a:pt x="210" y="2720"/>
                  </a:cubicBezTo>
                  <a:cubicBezTo>
                    <a:pt x="398" y="2908"/>
                    <a:pt x="629" y="3034"/>
                    <a:pt x="859" y="3139"/>
                  </a:cubicBezTo>
                  <a:cubicBezTo>
                    <a:pt x="1005" y="3201"/>
                    <a:pt x="1173" y="3264"/>
                    <a:pt x="1319" y="3306"/>
                  </a:cubicBezTo>
                  <a:lnTo>
                    <a:pt x="1465" y="3369"/>
                  </a:lnTo>
                  <a:lnTo>
                    <a:pt x="1340" y="3285"/>
                  </a:lnTo>
                  <a:cubicBezTo>
                    <a:pt x="1235" y="3222"/>
                    <a:pt x="1110" y="3139"/>
                    <a:pt x="942" y="3013"/>
                  </a:cubicBezTo>
                  <a:cubicBezTo>
                    <a:pt x="733" y="2887"/>
                    <a:pt x="566" y="2720"/>
                    <a:pt x="419" y="2553"/>
                  </a:cubicBezTo>
                  <a:cubicBezTo>
                    <a:pt x="336" y="2448"/>
                    <a:pt x="294" y="2323"/>
                    <a:pt x="315" y="2260"/>
                  </a:cubicBezTo>
                  <a:cubicBezTo>
                    <a:pt x="377" y="2134"/>
                    <a:pt x="461" y="2071"/>
                    <a:pt x="587" y="2009"/>
                  </a:cubicBezTo>
                  <a:cubicBezTo>
                    <a:pt x="901" y="1883"/>
                    <a:pt x="1235" y="1779"/>
                    <a:pt x="1591" y="1737"/>
                  </a:cubicBezTo>
                  <a:cubicBezTo>
                    <a:pt x="2010" y="1674"/>
                    <a:pt x="2407" y="1653"/>
                    <a:pt x="2826" y="1632"/>
                  </a:cubicBezTo>
                  <a:cubicBezTo>
                    <a:pt x="3035" y="1622"/>
                    <a:pt x="3249" y="1616"/>
                    <a:pt x="3469" y="1616"/>
                  </a:cubicBezTo>
                  <a:cubicBezTo>
                    <a:pt x="3689" y="1616"/>
                    <a:pt x="3914" y="1622"/>
                    <a:pt x="4144" y="1632"/>
                  </a:cubicBezTo>
                  <a:cubicBezTo>
                    <a:pt x="4583" y="1653"/>
                    <a:pt x="5043" y="1695"/>
                    <a:pt x="5504" y="1758"/>
                  </a:cubicBezTo>
                  <a:cubicBezTo>
                    <a:pt x="5734" y="1779"/>
                    <a:pt x="5943" y="1820"/>
                    <a:pt x="6173" y="1862"/>
                  </a:cubicBezTo>
                  <a:cubicBezTo>
                    <a:pt x="6403" y="1904"/>
                    <a:pt x="6613" y="1946"/>
                    <a:pt x="6822" y="2009"/>
                  </a:cubicBezTo>
                  <a:cubicBezTo>
                    <a:pt x="7052" y="2051"/>
                    <a:pt x="7282" y="2113"/>
                    <a:pt x="7533" y="2155"/>
                  </a:cubicBezTo>
                  <a:cubicBezTo>
                    <a:pt x="7721" y="2189"/>
                    <a:pt x="7909" y="2223"/>
                    <a:pt x="8097" y="2223"/>
                  </a:cubicBezTo>
                  <a:cubicBezTo>
                    <a:pt x="8139" y="2223"/>
                    <a:pt x="8182" y="2222"/>
                    <a:pt x="8224" y="2218"/>
                  </a:cubicBezTo>
                  <a:cubicBezTo>
                    <a:pt x="8454" y="2218"/>
                    <a:pt x="8684" y="2218"/>
                    <a:pt x="8914" y="2197"/>
                  </a:cubicBezTo>
                  <a:cubicBezTo>
                    <a:pt x="9144" y="2176"/>
                    <a:pt x="9354" y="2134"/>
                    <a:pt x="9563" y="2092"/>
                  </a:cubicBezTo>
                  <a:lnTo>
                    <a:pt x="9856" y="2009"/>
                  </a:lnTo>
                  <a:cubicBezTo>
                    <a:pt x="9960" y="1967"/>
                    <a:pt x="10065" y="1925"/>
                    <a:pt x="10149" y="1904"/>
                  </a:cubicBezTo>
                  <a:cubicBezTo>
                    <a:pt x="10337" y="1820"/>
                    <a:pt x="10504" y="1737"/>
                    <a:pt x="10672" y="1653"/>
                  </a:cubicBezTo>
                  <a:cubicBezTo>
                    <a:pt x="10839" y="1569"/>
                    <a:pt x="10986" y="1486"/>
                    <a:pt x="11111" y="1381"/>
                  </a:cubicBezTo>
                  <a:cubicBezTo>
                    <a:pt x="11258" y="1276"/>
                    <a:pt x="11383" y="1172"/>
                    <a:pt x="11488" y="1088"/>
                  </a:cubicBezTo>
                  <a:cubicBezTo>
                    <a:pt x="11676" y="921"/>
                    <a:pt x="11844" y="732"/>
                    <a:pt x="12011" y="544"/>
                  </a:cubicBezTo>
                  <a:cubicBezTo>
                    <a:pt x="12116" y="418"/>
                    <a:pt x="12199" y="293"/>
                    <a:pt x="12304" y="146"/>
                  </a:cubicBezTo>
                  <a:cubicBezTo>
                    <a:pt x="12346" y="63"/>
                    <a:pt x="12388" y="0"/>
                    <a:pt x="12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1"/>
            <p:cNvSpPr/>
            <p:nvPr/>
          </p:nvSpPr>
          <p:spPr>
            <a:xfrm>
              <a:off x="4454175" y="1043675"/>
              <a:ext cx="84250" cy="28650"/>
            </a:xfrm>
            <a:custGeom>
              <a:rect b="b" l="l" r="r" t="t"/>
              <a:pathLst>
                <a:path extrusionOk="0" h="1146" w="3370">
                  <a:moveTo>
                    <a:pt x="84" y="0"/>
                  </a:moveTo>
                  <a:cubicBezTo>
                    <a:pt x="63" y="21"/>
                    <a:pt x="63" y="21"/>
                    <a:pt x="63" y="42"/>
                  </a:cubicBezTo>
                  <a:cubicBezTo>
                    <a:pt x="42" y="84"/>
                    <a:pt x="21" y="126"/>
                    <a:pt x="0" y="189"/>
                  </a:cubicBezTo>
                  <a:cubicBezTo>
                    <a:pt x="0" y="251"/>
                    <a:pt x="0" y="335"/>
                    <a:pt x="0" y="398"/>
                  </a:cubicBezTo>
                  <a:cubicBezTo>
                    <a:pt x="21" y="503"/>
                    <a:pt x="63" y="607"/>
                    <a:pt x="147" y="691"/>
                  </a:cubicBezTo>
                  <a:cubicBezTo>
                    <a:pt x="168" y="733"/>
                    <a:pt x="210" y="775"/>
                    <a:pt x="272" y="816"/>
                  </a:cubicBezTo>
                  <a:cubicBezTo>
                    <a:pt x="314" y="858"/>
                    <a:pt x="356" y="900"/>
                    <a:pt x="419" y="942"/>
                  </a:cubicBezTo>
                  <a:cubicBezTo>
                    <a:pt x="524" y="1005"/>
                    <a:pt x="649" y="1047"/>
                    <a:pt x="775" y="1067"/>
                  </a:cubicBezTo>
                  <a:lnTo>
                    <a:pt x="963" y="1130"/>
                  </a:lnTo>
                  <a:lnTo>
                    <a:pt x="1151" y="1130"/>
                  </a:lnTo>
                  <a:cubicBezTo>
                    <a:pt x="1214" y="1141"/>
                    <a:pt x="1282" y="1146"/>
                    <a:pt x="1350" y="1146"/>
                  </a:cubicBezTo>
                  <a:cubicBezTo>
                    <a:pt x="1418" y="1146"/>
                    <a:pt x="1486" y="1141"/>
                    <a:pt x="1549" y="1130"/>
                  </a:cubicBezTo>
                  <a:cubicBezTo>
                    <a:pt x="1674" y="1130"/>
                    <a:pt x="1800" y="1109"/>
                    <a:pt x="1925" y="1088"/>
                  </a:cubicBezTo>
                  <a:cubicBezTo>
                    <a:pt x="2030" y="1067"/>
                    <a:pt x="2156" y="1047"/>
                    <a:pt x="2260" y="1005"/>
                  </a:cubicBezTo>
                  <a:cubicBezTo>
                    <a:pt x="2469" y="942"/>
                    <a:pt x="2658" y="858"/>
                    <a:pt x="2846" y="775"/>
                  </a:cubicBezTo>
                  <a:cubicBezTo>
                    <a:pt x="2993" y="691"/>
                    <a:pt x="3118" y="607"/>
                    <a:pt x="3244" y="523"/>
                  </a:cubicBezTo>
                  <a:cubicBezTo>
                    <a:pt x="3285" y="482"/>
                    <a:pt x="3327" y="461"/>
                    <a:pt x="3369" y="419"/>
                  </a:cubicBezTo>
                  <a:cubicBezTo>
                    <a:pt x="3369" y="419"/>
                    <a:pt x="3306" y="398"/>
                    <a:pt x="3202" y="398"/>
                  </a:cubicBezTo>
                  <a:cubicBezTo>
                    <a:pt x="3055" y="377"/>
                    <a:pt x="2909" y="377"/>
                    <a:pt x="2762" y="377"/>
                  </a:cubicBezTo>
                  <a:lnTo>
                    <a:pt x="2469" y="377"/>
                  </a:lnTo>
                  <a:cubicBezTo>
                    <a:pt x="2365" y="377"/>
                    <a:pt x="2260" y="398"/>
                    <a:pt x="2156" y="398"/>
                  </a:cubicBezTo>
                  <a:cubicBezTo>
                    <a:pt x="1946" y="398"/>
                    <a:pt x="1716" y="440"/>
                    <a:pt x="1507" y="440"/>
                  </a:cubicBezTo>
                  <a:cubicBezTo>
                    <a:pt x="1381" y="461"/>
                    <a:pt x="1277" y="461"/>
                    <a:pt x="1172" y="461"/>
                  </a:cubicBezTo>
                  <a:lnTo>
                    <a:pt x="879" y="461"/>
                  </a:lnTo>
                  <a:cubicBezTo>
                    <a:pt x="796" y="440"/>
                    <a:pt x="712" y="440"/>
                    <a:pt x="628" y="440"/>
                  </a:cubicBezTo>
                  <a:cubicBezTo>
                    <a:pt x="544" y="419"/>
                    <a:pt x="482" y="398"/>
                    <a:pt x="419" y="377"/>
                  </a:cubicBezTo>
                  <a:cubicBezTo>
                    <a:pt x="356" y="356"/>
                    <a:pt x="293" y="314"/>
                    <a:pt x="252" y="272"/>
                  </a:cubicBezTo>
                  <a:cubicBezTo>
                    <a:pt x="210" y="251"/>
                    <a:pt x="168" y="189"/>
                    <a:pt x="147" y="147"/>
                  </a:cubicBezTo>
                  <a:cubicBezTo>
                    <a:pt x="126" y="105"/>
                    <a:pt x="105" y="42"/>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1"/>
            <p:cNvSpPr/>
            <p:nvPr/>
          </p:nvSpPr>
          <p:spPr>
            <a:xfrm>
              <a:off x="4070000" y="753725"/>
              <a:ext cx="1835250" cy="849575"/>
            </a:xfrm>
            <a:custGeom>
              <a:rect b="b" l="l" r="r" t="t"/>
              <a:pathLst>
                <a:path extrusionOk="0" h="33983" w="73410">
                  <a:moveTo>
                    <a:pt x="16797" y="0"/>
                  </a:moveTo>
                  <a:cubicBezTo>
                    <a:pt x="16638" y="0"/>
                    <a:pt x="16462" y="28"/>
                    <a:pt x="16267" y="90"/>
                  </a:cubicBezTo>
                  <a:cubicBezTo>
                    <a:pt x="14949" y="509"/>
                    <a:pt x="13924" y="2371"/>
                    <a:pt x="14070" y="3689"/>
                  </a:cubicBezTo>
                  <a:cubicBezTo>
                    <a:pt x="14277" y="5370"/>
                    <a:pt x="15041" y="5826"/>
                    <a:pt x="16020" y="5826"/>
                  </a:cubicBezTo>
                  <a:cubicBezTo>
                    <a:pt x="17177" y="5826"/>
                    <a:pt x="18634" y="5190"/>
                    <a:pt x="19825" y="5190"/>
                  </a:cubicBezTo>
                  <a:cubicBezTo>
                    <a:pt x="20173" y="5190"/>
                    <a:pt x="20498" y="5244"/>
                    <a:pt x="20787" y="5384"/>
                  </a:cubicBezTo>
                  <a:cubicBezTo>
                    <a:pt x="22356" y="6137"/>
                    <a:pt x="23590" y="9966"/>
                    <a:pt x="21582" y="10845"/>
                  </a:cubicBezTo>
                  <a:cubicBezTo>
                    <a:pt x="21387" y="10931"/>
                    <a:pt x="21197" y="10968"/>
                    <a:pt x="21010" y="10968"/>
                  </a:cubicBezTo>
                  <a:cubicBezTo>
                    <a:pt x="19634" y="10968"/>
                    <a:pt x="18416" y="8932"/>
                    <a:pt x="16700" y="8932"/>
                  </a:cubicBezTo>
                  <a:cubicBezTo>
                    <a:pt x="16367" y="8932"/>
                    <a:pt x="16015" y="9009"/>
                    <a:pt x="15639" y="9192"/>
                  </a:cubicBezTo>
                  <a:cubicBezTo>
                    <a:pt x="13143" y="10394"/>
                    <a:pt x="14340" y="13198"/>
                    <a:pt x="16558" y="13198"/>
                  </a:cubicBezTo>
                  <a:cubicBezTo>
                    <a:pt x="16850" y="13198"/>
                    <a:pt x="17160" y="13149"/>
                    <a:pt x="17481" y="13042"/>
                  </a:cubicBezTo>
                  <a:cubicBezTo>
                    <a:pt x="18316" y="12752"/>
                    <a:pt x="19013" y="11989"/>
                    <a:pt x="19945" y="11989"/>
                  </a:cubicBezTo>
                  <a:cubicBezTo>
                    <a:pt x="20156" y="11989"/>
                    <a:pt x="20380" y="12029"/>
                    <a:pt x="20619" y="12121"/>
                  </a:cubicBezTo>
                  <a:cubicBezTo>
                    <a:pt x="21331" y="12393"/>
                    <a:pt x="21812" y="13063"/>
                    <a:pt x="21875" y="13816"/>
                  </a:cubicBezTo>
                  <a:cubicBezTo>
                    <a:pt x="21917" y="13879"/>
                    <a:pt x="21958" y="13942"/>
                    <a:pt x="21979" y="14005"/>
                  </a:cubicBezTo>
                  <a:cubicBezTo>
                    <a:pt x="22544" y="14758"/>
                    <a:pt x="21038" y="16013"/>
                    <a:pt x="20305" y="16222"/>
                  </a:cubicBezTo>
                  <a:cubicBezTo>
                    <a:pt x="19918" y="16324"/>
                    <a:pt x="19460" y="16361"/>
                    <a:pt x="18969" y="16361"/>
                  </a:cubicBezTo>
                  <a:cubicBezTo>
                    <a:pt x="17630" y="16361"/>
                    <a:pt x="16047" y="16080"/>
                    <a:pt x="14991" y="16034"/>
                  </a:cubicBezTo>
                  <a:cubicBezTo>
                    <a:pt x="13928" y="15984"/>
                    <a:pt x="12954" y="15767"/>
                    <a:pt x="12037" y="15767"/>
                  </a:cubicBezTo>
                  <a:cubicBezTo>
                    <a:pt x="11058" y="15767"/>
                    <a:pt x="10144" y="16014"/>
                    <a:pt x="9258" y="16976"/>
                  </a:cubicBezTo>
                  <a:cubicBezTo>
                    <a:pt x="8860" y="17415"/>
                    <a:pt x="8358" y="17729"/>
                    <a:pt x="8379" y="18419"/>
                  </a:cubicBezTo>
                  <a:cubicBezTo>
                    <a:pt x="8400" y="19759"/>
                    <a:pt x="9467" y="19173"/>
                    <a:pt x="9948" y="19654"/>
                  </a:cubicBezTo>
                  <a:cubicBezTo>
                    <a:pt x="11371" y="21119"/>
                    <a:pt x="9572" y="21181"/>
                    <a:pt x="8525" y="22018"/>
                  </a:cubicBezTo>
                  <a:cubicBezTo>
                    <a:pt x="8086" y="22374"/>
                    <a:pt x="7542" y="22772"/>
                    <a:pt x="7584" y="23420"/>
                  </a:cubicBezTo>
                  <a:cubicBezTo>
                    <a:pt x="7668" y="24634"/>
                    <a:pt x="8525" y="24069"/>
                    <a:pt x="8965" y="24571"/>
                  </a:cubicBezTo>
                  <a:cubicBezTo>
                    <a:pt x="11245" y="27124"/>
                    <a:pt x="4675" y="26057"/>
                    <a:pt x="3315" y="26768"/>
                  </a:cubicBezTo>
                  <a:cubicBezTo>
                    <a:pt x="0" y="28458"/>
                    <a:pt x="1228" y="33167"/>
                    <a:pt x="3704" y="33167"/>
                  </a:cubicBezTo>
                  <a:cubicBezTo>
                    <a:pt x="4447" y="33167"/>
                    <a:pt x="5303" y="32743"/>
                    <a:pt x="6182" y="31685"/>
                  </a:cubicBezTo>
                  <a:cubicBezTo>
                    <a:pt x="7291" y="30388"/>
                    <a:pt x="7940" y="28588"/>
                    <a:pt x="9362" y="27542"/>
                  </a:cubicBezTo>
                  <a:cubicBezTo>
                    <a:pt x="9887" y="27153"/>
                    <a:pt x="10267" y="27014"/>
                    <a:pt x="10572" y="27014"/>
                  </a:cubicBezTo>
                  <a:cubicBezTo>
                    <a:pt x="11338" y="27014"/>
                    <a:pt x="11627" y="27893"/>
                    <a:pt x="12520" y="27893"/>
                  </a:cubicBezTo>
                  <a:cubicBezTo>
                    <a:pt x="12647" y="27893"/>
                    <a:pt x="12786" y="27876"/>
                    <a:pt x="12940" y="27835"/>
                  </a:cubicBezTo>
                  <a:cubicBezTo>
                    <a:pt x="13738" y="27614"/>
                    <a:pt x="14647" y="25547"/>
                    <a:pt x="15676" y="25547"/>
                  </a:cubicBezTo>
                  <a:cubicBezTo>
                    <a:pt x="15915" y="25547"/>
                    <a:pt x="16161" y="25659"/>
                    <a:pt x="16414" y="25931"/>
                  </a:cubicBezTo>
                  <a:cubicBezTo>
                    <a:pt x="17857" y="27479"/>
                    <a:pt x="12857" y="29760"/>
                    <a:pt x="12564" y="31350"/>
                  </a:cubicBezTo>
                  <a:cubicBezTo>
                    <a:pt x="12304" y="32826"/>
                    <a:pt x="13364" y="33748"/>
                    <a:pt x="14623" y="33748"/>
                  </a:cubicBezTo>
                  <a:cubicBezTo>
                    <a:pt x="14989" y="33748"/>
                    <a:pt x="15372" y="33670"/>
                    <a:pt x="15744" y="33505"/>
                  </a:cubicBezTo>
                  <a:cubicBezTo>
                    <a:pt x="17648" y="32689"/>
                    <a:pt x="16853" y="30974"/>
                    <a:pt x="17983" y="29697"/>
                  </a:cubicBezTo>
                  <a:cubicBezTo>
                    <a:pt x="18386" y="29250"/>
                    <a:pt x="18715" y="29072"/>
                    <a:pt x="18991" y="29072"/>
                  </a:cubicBezTo>
                  <a:cubicBezTo>
                    <a:pt x="19631" y="29072"/>
                    <a:pt x="19984" y="30031"/>
                    <a:pt x="20305" y="30806"/>
                  </a:cubicBezTo>
                  <a:cubicBezTo>
                    <a:pt x="20598" y="31497"/>
                    <a:pt x="19866" y="31748"/>
                    <a:pt x="20975" y="32020"/>
                  </a:cubicBezTo>
                  <a:cubicBezTo>
                    <a:pt x="21095" y="32051"/>
                    <a:pt x="21206" y="32065"/>
                    <a:pt x="21310" y="32065"/>
                  </a:cubicBezTo>
                  <a:cubicBezTo>
                    <a:pt x="21915" y="32065"/>
                    <a:pt x="22280" y="31590"/>
                    <a:pt x="22691" y="31162"/>
                  </a:cubicBezTo>
                  <a:cubicBezTo>
                    <a:pt x="23842" y="29927"/>
                    <a:pt x="24176" y="28798"/>
                    <a:pt x="25934" y="28254"/>
                  </a:cubicBezTo>
                  <a:cubicBezTo>
                    <a:pt x="26178" y="28177"/>
                    <a:pt x="26420" y="28156"/>
                    <a:pt x="26656" y="28156"/>
                  </a:cubicBezTo>
                  <a:cubicBezTo>
                    <a:pt x="26940" y="28156"/>
                    <a:pt x="27216" y="28186"/>
                    <a:pt x="27478" y="28186"/>
                  </a:cubicBezTo>
                  <a:cubicBezTo>
                    <a:pt x="27653" y="28186"/>
                    <a:pt x="27823" y="28173"/>
                    <a:pt x="27984" y="28128"/>
                  </a:cubicBezTo>
                  <a:cubicBezTo>
                    <a:pt x="28905" y="27898"/>
                    <a:pt x="29010" y="27396"/>
                    <a:pt x="29700" y="26873"/>
                  </a:cubicBezTo>
                  <a:cubicBezTo>
                    <a:pt x="30293" y="26435"/>
                    <a:pt x="31200" y="25960"/>
                    <a:pt x="32055" y="25960"/>
                  </a:cubicBezTo>
                  <a:cubicBezTo>
                    <a:pt x="32467" y="25960"/>
                    <a:pt x="32868" y="26070"/>
                    <a:pt x="33215" y="26350"/>
                  </a:cubicBezTo>
                  <a:cubicBezTo>
                    <a:pt x="34659" y="27542"/>
                    <a:pt x="32922" y="29070"/>
                    <a:pt x="32274" y="30179"/>
                  </a:cubicBezTo>
                  <a:cubicBezTo>
                    <a:pt x="31088" y="32192"/>
                    <a:pt x="31978" y="33183"/>
                    <a:pt x="33181" y="33183"/>
                  </a:cubicBezTo>
                  <a:cubicBezTo>
                    <a:pt x="34228" y="33183"/>
                    <a:pt x="35512" y="32433"/>
                    <a:pt x="35873" y="30953"/>
                  </a:cubicBezTo>
                  <a:cubicBezTo>
                    <a:pt x="36056" y="30200"/>
                    <a:pt x="35112" y="27808"/>
                    <a:pt x="36365" y="27808"/>
                  </a:cubicBezTo>
                  <a:cubicBezTo>
                    <a:pt x="36401" y="27808"/>
                    <a:pt x="36439" y="27810"/>
                    <a:pt x="36479" y="27814"/>
                  </a:cubicBezTo>
                  <a:cubicBezTo>
                    <a:pt x="37839" y="27961"/>
                    <a:pt x="37526" y="30367"/>
                    <a:pt x="37295" y="31120"/>
                  </a:cubicBezTo>
                  <a:cubicBezTo>
                    <a:pt x="36982" y="32083"/>
                    <a:pt x="35663" y="33589"/>
                    <a:pt x="37254" y="33945"/>
                  </a:cubicBezTo>
                  <a:cubicBezTo>
                    <a:pt x="37362" y="33971"/>
                    <a:pt x="37463" y="33983"/>
                    <a:pt x="37557" y="33983"/>
                  </a:cubicBezTo>
                  <a:cubicBezTo>
                    <a:pt x="38684" y="33983"/>
                    <a:pt x="38855" y="32247"/>
                    <a:pt x="38990" y="31455"/>
                  </a:cubicBezTo>
                  <a:cubicBezTo>
                    <a:pt x="39158" y="30199"/>
                    <a:pt x="39325" y="28923"/>
                    <a:pt x="38655" y="27835"/>
                  </a:cubicBezTo>
                  <a:cubicBezTo>
                    <a:pt x="38111" y="26956"/>
                    <a:pt x="36542" y="26036"/>
                    <a:pt x="38823" y="25659"/>
                  </a:cubicBezTo>
                  <a:cubicBezTo>
                    <a:pt x="39006" y="25629"/>
                    <a:pt x="39171" y="25615"/>
                    <a:pt x="39321" y="25615"/>
                  </a:cubicBezTo>
                  <a:cubicBezTo>
                    <a:pt x="40731" y="25615"/>
                    <a:pt x="40784" y="26866"/>
                    <a:pt x="41522" y="27793"/>
                  </a:cubicBezTo>
                  <a:cubicBezTo>
                    <a:pt x="42359" y="28881"/>
                    <a:pt x="43614" y="29195"/>
                    <a:pt x="44933" y="29237"/>
                  </a:cubicBezTo>
                  <a:cubicBezTo>
                    <a:pt x="45051" y="29239"/>
                    <a:pt x="45170" y="29240"/>
                    <a:pt x="45288" y="29240"/>
                  </a:cubicBezTo>
                  <a:cubicBezTo>
                    <a:pt x="46592" y="29240"/>
                    <a:pt x="47895" y="29134"/>
                    <a:pt x="49180" y="28923"/>
                  </a:cubicBezTo>
                  <a:cubicBezTo>
                    <a:pt x="51168" y="28630"/>
                    <a:pt x="50142" y="28191"/>
                    <a:pt x="51168" y="26894"/>
                  </a:cubicBezTo>
                  <a:cubicBezTo>
                    <a:pt x="51505" y="26466"/>
                    <a:pt x="51960" y="26310"/>
                    <a:pt x="52489" y="26310"/>
                  </a:cubicBezTo>
                  <a:cubicBezTo>
                    <a:pt x="53899" y="26310"/>
                    <a:pt x="55836" y="27415"/>
                    <a:pt x="57472" y="27415"/>
                  </a:cubicBezTo>
                  <a:cubicBezTo>
                    <a:pt x="58194" y="27415"/>
                    <a:pt x="58857" y="27200"/>
                    <a:pt x="59391" y="26580"/>
                  </a:cubicBezTo>
                  <a:cubicBezTo>
                    <a:pt x="60646" y="25094"/>
                    <a:pt x="58889" y="24885"/>
                    <a:pt x="58407" y="24257"/>
                  </a:cubicBezTo>
                  <a:cubicBezTo>
                    <a:pt x="57424" y="23023"/>
                    <a:pt x="58449" y="22688"/>
                    <a:pt x="59998" y="22646"/>
                  </a:cubicBezTo>
                  <a:cubicBezTo>
                    <a:pt x="60031" y="22645"/>
                    <a:pt x="60066" y="22645"/>
                    <a:pt x="60100" y="22645"/>
                  </a:cubicBezTo>
                  <a:cubicBezTo>
                    <a:pt x="60413" y="22645"/>
                    <a:pt x="60752" y="22666"/>
                    <a:pt x="61078" y="22666"/>
                  </a:cubicBezTo>
                  <a:cubicBezTo>
                    <a:pt x="62032" y="22666"/>
                    <a:pt x="62876" y="22486"/>
                    <a:pt x="62634" y="21077"/>
                  </a:cubicBezTo>
                  <a:cubicBezTo>
                    <a:pt x="62455" y="20052"/>
                    <a:pt x="61543" y="19651"/>
                    <a:pt x="60570" y="19651"/>
                  </a:cubicBezTo>
                  <a:cubicBezTo>
                    <a:pt x="59836" y="19651"/>
                    <a:pt x="59067" y="19880"/>
                    <a:pt x="58554" y="20240"/>
                  </a:cubicBezTo>
                  <a:cubicBezTo>
                    <a:pt x="57485" y="20963"/>
                    <a:pt x="57011" y="21751"/>
                    <a:pt x="55902" y="21751"/>
                  </a:cubicBezTo>
                  <a:cubicBezTo>
                    <a:pt x="55600" y="21751"/>
                    <a:pt x="55251" y="21693"/>
                    <a:pt x="54829" y="21558"/>
                  </a:cubicBezTo>
                  <a:cubicBezTo>
                    <a:pt x="53407" y="21098"/>
                    <a:pt x="53072" y="19947"/>
                    <a:pt x="54390" y="18901"/>
                  </a:cubicBezTo>
                  <a:cubicBezTo>
                    <a:pt x="54578" y="18756"/>
                    <a:pt x="55091" y="18723"/>
                    <a:pt x="55745" y="18723"/>
                  </a:cubicBezTo>
                  <a:cubicBezTo>
                    <a:pt x="56310" y="18723"/>
                    <a:pt x="56980" y="18748"/>
                    <a:pt x="57638" y="18748"/>
                  </a:cubicBezTo>
                  <a:cubicBezTo>
                    <a:pt x="59523" y="18748"/>
                    <a:pt x="61305" y="18542"/>
                    <a:pt x="60207" y="16955"/>
                  </a:cubicBezTo>
                  <a:cubicBezTo>
                    <a:pt x="59875" y="16477"/>
                    <a:pt x="59541" y="16315"/>
                    <a:pt x="59207" y="16315"/>
                  </a:cubicBezTo>
                  <a:cubicBezTo>
                    <a:pt x="58501" y="16315"/>
                    <a:pt x="57795" y="17039"/>
                    <a:pt x="57107" y="17039"/>
                  </a:cubicBezTo>
                  <a:cubicBezTo>
                    <a:pt x="57094" y="17039"/>
                    <a:pt x="57081" y="17039"/>
                    <a:pt x="57068" y="17039"/>
                  </a:cubicBezTo>
                  <a:cubicBezTo>
                    <a:pt x="55311" y="16955"/>
                    <a:pt x="56901" y="15762"/>
                    <a:pt x="57968" y="15595"/>
                  </a:cubicBezTo>
                  <a:cubicBezTo>
                    <a:pt x="61692" y="14988"/>
                    <a:pt x="64768" y="15678"/>
                    <a:pt x="68304" y="13419"/>
                  </a:cubicBezTo>
                  <a:cubicBezTo>
                    <a:pt x="70794" y="11849"/>
                    <a:pt x="73410" y="6807"/>
                    <a:pt x="69476" y="5279"/>
                  </a:cubicBezTo>
                  <a:cubicBezTo>
                    <a:pt x="68911" y="5057"/>
                    <a:pt x="68395" y="4957"/>
                    <a:pt x="67924" y="4957"/>
                  </a:cubicBezTo>
                  <a:cubicBezTo>
                    <a:pt x="65430" y="4957"/>
                    <a:pt x="64198" y="7769"/>
                    <a:pt x="63617" y="10092"/>
                  </a:cubicBezTo>
                  <a:cubicBezTo>
                    <a:pt x="63344" y="11186"/>
                    <a:pt x="61734" y="14110"/>
                    <a:pt x="60168" y="14110"/>
                  </a:cubicBezTo>
                  <a:cubicBezTo>
                    <a:pt x="59697" y="14110"/>
                    <a:pt x="59230" y="13846"/>
                    <a:pt x="58805" y="13189"/>
                  </a:cubicBezTo>
                  <a:cubicBezTo>
                    <a:pt x="57801" y="11640"/>
                    <a:pt x="59956" y="12310"/>
                    <a:pt x="60604" y="11305"/>
                  </a:cubicBezTo>
                  <a:cubicBezTo>
                    <a:pt x="61290" y="10277"/>
                    <a:pt x="60345" y="9847"/>
                    <a:pt x="59390" y="9847"/>
                  </a:cubicBezTo>
                  <a:cubicBezTo>
                    <a:pt x="59121" y="9847"/>
                    <a:pt x="58851" y="9881"/>
                    <a:pt x="58617" y="9945"/>
                  </a:cubicBezTo>
                  <a:cubicBezTo>
                    <a:pt x="57103" y="10347"/>
                    <a:pt x="55812" y="13497"/>
                    <a:pt x="53940" y="13497"/>
                  </a:cubicBezTo>
                  <a:cubicBezTo>
                    <a:pt x="53664" y="13497"/>
                    <a:pt x="53376" y="13428"/>
                    <a:pt x="53072" y="13272"/>
                  </a:cubicBezTo>
                  <a:cubicBezTo>
                    <a:pt x="49598" y="11494"/>
                    <a:pt x="56482" y="9422"/>
                    <a:pt x="57361" y="9004"/>
                  </a:cubicBezTo>
                  <a:cubicBezTo>
                    <a:pt x="59830" y="7790"/>
                    <a:pt x="61023" y="5049"/>
                    <a:pt x="58889" y="2748"/>
                  </a:cubicBezTo>
                  <a:cubicBezTo>
                    <a:pt x="58186" y="2003"/>
                    <a:pt x="57302" y="1689"/>
                    <a:pt x="56387" y="1689"/>
                  </a:cubicBezTo>
                  <a:cubicBezTo>
                    <a:pt x="54062" y="1689"/>
                    <a:pt x="51531" y="3718"/>
                    <a:pt x="51231" y="5865"/>
                  </a:cubicBezTo>
                  <a:cubicBezTo>
                    <a:pt x="51084" y="6953"/>
                    <a:pt x="51419" y="8334"/>
                    <a:pt x="50896" y="9464"/>
                  </a:cubicBezTo>
                  <a:cubicBezTo>
                    <a:pt x="50163" y="11033"/>
                    <a:pt x="49117" y="10259"/>
                    <a:pt x="47987" y="11075"/>
                  </a:cubicBezTo>
                  <a:cubicBezTo>
                    <a:pt x="45725" y="12733"/>
                    <a:pt x="47862" y="15664"/>
                    <a:pt x="44773" y="15664"/>
                  </a:cubicBezTo>
                  <a:cubicBezTo>
                    <a:pt x="44548" y="15664"/>
                    <a:pt x="44296" y="15648"/>
                    <a:pt x="44012" y="15616"/>
                  </a:cubicBezTo>
                  <a:cubicBezTo>
                    <a:pt x="43333" y="15545"/>
                    <a:pt x="42644" y="15430"/>
                    <a:pt x="41972" y="15430"/>
                  </a:cubicBezTo>
                  <a:cubicBezTo>
                    <a:pt x="41256" y="15430"/>
                    <a:pt x="40558" y="15560"/>
                    <a:pt x="39911" y="16013"/>
                  </a:cubicBezTo>
                  <a:cubicBezTo>
                    <a:pt x="38957" y="16675"/>
                    <a:pt x="38746" y="18642"/>
                    <a:pt x="37659" y="18642"/>
                  </a:cubicBezTo>
                  <a:cubicBezTo>
                    <a:pt x="37577" y="18642"/>
                    <a:pt x="37491" y="18631"/>
                    <a:pt x="37400" y="18608"/>
                  </a:cubicBezTo>
                  <a:cubicBezTo>
                    <a:pt x="35810" y="18231"/>
                    <a:pt x="36270" y="15909"/>
                    <a:pt x="36919" y="15114"/>
                  </a:cubicBezTo>
                  <a:cubicBezTo>
                    <a:pt x="38174" y="13586"/>
                    <a:pt x="40183" y="13649"/>
                    <a:pt x="40873" y="11494"/>
                  </a:cubicBezTo>
                  <a:cubicBezTo>
                    <a:pt x="41474" y="9659"/>
                    <a:pt x="40433" y="8850"/>
                    <a:pt x="39110" y="8850"/>
                  </a:cubicBezTo>
                  <a:cubicBezTo>
                    <a:pt x="37899" y="8850"/>
                    <a:pt x="36450" y="9529"/>
                    <a:pt x="35810" y="10720"/>
                  </a:cubicBezTo>
                  <a:cubicBezTo>
                    <a:pt x="35182" y="11891"/>
                    <a:pt x="35349" y="13481"/>
                    <a:pt x="33822" y="13984"/>
                  </a:cubicBezTo>
                  <a:cubicBezTo>
                    <a:pt x="33606" y="14053"/>
                    <a:pt x="33391" y="14085"/>
                    <a:pt x="33179" y="14085"/>
                  </a:cubicBezTo>
                  <a:cubicBezTo>
                    <a:pt x="32180" y="14085"/>
                    <a:pt x="31260" y="13379"/>
                    <a:pt x="30725" y="12603"/>
                  </a:cubicBezTo>
                  <a:cubicBezTo>
                    <a:pt x="29972" y="11557"/>
                    <a:pt x="29616" y="9904"/>
                    <a:pt x="30077" y="8690"/>
                  </a:cubicBezTo>
                  <a:cubicBezTo>
                    <a:pt x="30788" y="6807"/>
                    <a:pt x="34282" y="6242"/>
                    <a:pt x="33822" y="3961"/>
                  </a:cubicBezTo>
                  <a:cubicBezTo>
                    <a:pt x="33550" y="2640"/>
                    <a:pt x="32680" y="2128"/>
                    <a:pt x="31663" y="2128"/>
                  </a:cubicBezTo>
                  <a:cubicBezTo>
                    <a:pt x="30023" y="2128"/>
                    <a:pt x="27999" y="3461"/>
                    <a:pt x="27482" y="4882"/>
                  </a:cubicBezTo>
                  <a:cubicBezTo>
                    <a:pt x="27207" y="5648"/>
                    <a:pt x="27135" y="8518"/>
                    <a:pt x="26070" y="8518"/>
                  </a:cubicBezTo>
                  <a:cubicBezTo>
                    <a:pt x="26001" y="8518"/>
                    <a:pt x="25928" y="8506"/>
                    <a:pt x="25850" y="8481"/>
                  </a:cubicBezTo>
                  <a:cubicBezTo>
                    <a:pt x="24804" y="8146"/>
                    <a:pt x="24950" y="5698"/>
                    <a:pt x="24867" y="4903"/>
                  </a:cubicBezTo>
                  <a:cubicBezTo>
                    <a:pt x="24720" y="3626"/>
                    <a:pt x="24574" y="2706"/>
                    <a:pt x="23297" y="1974"/>
                  </a:cubicBezTo>
                  <a:cubicBezTo>
                    <a:pt x="22845" y="1714"/>
                    <a:pt x="22435" y="1634"/>
                    <a:pt x="22042" y="1634"/>
                  </a:cubicBezTo>
                  <a:cubicBezTo>
                    <a:pt x="21420" y="1634"/>
                    <a:pt x="20844" y="1835"/>
                    <a:pt x="20216" y="1835"/>
                  </a:cubicBezTo>
                  <a:cubicBezTo>
                    <a:pt x="19995" y="1835"/>
                    <a:pt x="19768" y="1810"/>
                    <a:pt x="19531" y="1743"/>
                  </a:cubicBezTo>
                  <a:cubicBezTo>
                    <a:pt x="18286" y="1377"/>
                    <a:pt x="17922" y="0"/>
                    <a:pt x="1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5" name="Google Shape;985;p31"/>
          <p:cNvGrpSpPr/>
          <p:nvPr/>
        </p:nvGrpSpPr>
        <p:grpSpPr>
          <a:xfrm rot="4500008">
            <a:off x="-806690" y="-772760"/>
            <a:ext cx="2464096" cy="1389339"/>
            <a:chOff x="4070000" y="613475"/>
            <a:chExt cx="1835250" cy="1034700"/>
          </a:xfrm>
        </p:grpSpPr>
        <p:sp>
          <p:nvSpPr>
            <p:cNvPr id="986" name="Google Shape;986;p31"/>
            <p:cNvSpPr/>
            <p:nvPr/>
          </p:nvSpPr>
          <p:spPr>
            <a:xfrm>
              <a:off x="5268625" y="693200"/>
              <a:ext cx="176125" cy="144300"/>
            </a:xfrm>
            <a:custGeom>
              <a:rect b="b" l="l" r="r" t="t"/>
              <a:pathLst>
                <a:path extrusionOk="0" h="5772" w="7045">
                  <a:moveTo>
                    <a:pt x="4616" y="0"/>
                  </a:moveTo>
                  <a:cubicBezTo>
                    <a:pt x="3988" y="0"/>
                    <a:pt x="3325" y="123"/>
                    <a:pt x="2825" y="314"/>
                  </a:cubicBezTo>
                  <a:cubicBezTo>
                    <a:pt x="1319" y="879"/>
                    <a:pt x="21" y="2239"/>
                    <a:pt x="1" y="3871"/>
                  </a:cubicBezTo>
                  <a:cubicBezTo>
                    <a:pt x="1" y="4855"/>
                    <a:pt x="210" y="5629"/>
                    <a:pt x="1256" y="5755"/>
                  </a:cubicBezTo>
                  <a:cubicBezTo>
                    <a:pt x="1347" y="5766"/>
                    <a:pt x="1432" y="5771"/>
                    <a:pt x="1512" y="5771"/>
                  </a:cubicBezTo>
                  <a:cubicBezTo>
                    <a:pt x="2163" y="5771"/>
                    <a:pt x="2452" y="5409"/>
                    <a:pt x="2825" y="4980"/>
                  </a:cubicBezTo>
                  <a:lnTo>
                    <a:pt x="2846" y="4959"/>
                  </a:lnTo>
                  <a:cubicBezTo>
                    <a:pt x="3286" y="4374"/>
                    <a:pt x="3809" y="3850"/>
                    <a:pt x="4394" y="3411"/>
                  </a:cubicBezTo>
                  <a:cubicBezTo>
                    <a:pt x="5043" y="2951"/>
                    <a:pt x="5859" y="2888"/>
                    <a:pt x="6299" y="2009"/>
                  </a:cubicBezTo>
                  <a:cubicBezTo>
                    <a:pt x="7045" y="517"/>
                    <a:pt x="5906" y="0"/>
                    <a:pt x="46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1"/>
            <p:cNvSpPr/>
            <p:nvPr/>
          </p:nvSpPr>
          <p:spPr>
            <a:xfrm>
              <a:off x="4538400" y="692150"/>
              <a:ext cx="7850" cy="19900"/>
            </a:xfrm>
            <a:custGeom>
              <a:rect b="b" l="l" r="r" t="t"/>
              <a:pathLst>
                <a:path extrusionOk="0" h="796" w="314">
                  <a:moveTo>
                    <a:pt x="314" y="1"/>
                  </a:moveTo>
                  <a:cubicBezTo>
                    <a:pt x="147" y="168"/>
                    <a:pt x="42" y="377"/>
                    <a:pt x="0" y="607"/>
                  </a:cubicBezTo>
                  <a:lnTo>
                    <a:pt x="0" y="796"/>
                  </a:lnTo>
                  <a:lnTo>
                    <a:pt x="3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1"/>
            <p:cNvSpPr/>
            <p:nvPr/>
          </p:nvSpPr>
          <p:spPr>
            <a:xfrm>
              <a:off x="5339775" y="806200"/>
              <a:ext cx="11000" cy="11000"/>
            </a:xfrm>
            <a:custGeom>
              <a:rect b="b" l="l" r="r" t="t"/>
              <a:pathLst>
                <a:path extrusionOk="0" h="440" w="440">
                  <a:moveTo>
                    <a:pt x="440" y="0"/>
                  </a:moveTo>
                  <a:lnTo>
                    <a:pt x="440" y="0"/>
                  </a:lnTo>
                  <a:cubicBezTo>
                    <a:pt x="293" y="126"/>
                    <a:pt x="147" y="272"/>
                    <a:pt x="0" y="439"/>
                  </a:cubicBezTo>
                  <a:lnTo>
                    <a:pt x="4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1"/>
            <p:cNvSpPr/>
            <p:nvPr/>
          </p:nvSpPr>
          <p:spPr>
            <a:xfrm>
              <a:off x="5648300" y="1310950"/>
              <a:ext cx="165400" cy="88375"/>
            </a:xfrm>
            <a:custGeom>
              <a:rect b="b" l="l" r="r" t="t"/>
              <a:pathLst>
                <a:path extrusionOk="0" h="3535" w="6616">
                  <a:moveTo>
                    <a:pt x="1951" y="0"/>
                  </a:moveTo>
                  <a:cubicBezTo>
                    <a:pt x="1118" y="0"/>
                    <a:pt x="1" y="1253"/>
                    <a:pt x="1092" y="2282"/>
                  </a:cubicBezTo>
                  <a:cubicBezTo>
                    <a:pt x="1685" y="2856"/>
                    <a:pt x="3346" y="3535"/>
                    <a:pt x="4329" y="3535"/>
                  </a:cubicBezTo>
                  <a:cubicBezTo>
                    <a:pt x="4421" y="3535"/>
                    <a:pt x="4508" y="3529"/>
                    <a:pt x="4586" y="3517"/>
                  </a:cubicBezTo>
                  <a:cubicBezTo>
                    <a:pt x="5925" y="3286"/>
                    <a:pt x="6616" y="1696"/>
                    <a:pt x="5570" y="650"/>
                  </a:cubicBezTo>
                  <a:cubicBezTo>
                    <a:pt x="5026" y="92"/>
                    <a:pt x="4184" y="73"/>
                    <a:pt x="3343" y="73"/>
                  </a:cubicBezTo>
                  <a:cubicBezTo>
                    <a:pt x="3282" y="73"/>
                    <a:pt x="3222" y="74"/>
                    <a:pt x="3162" y="74"/>
                  </a:cubicBezTo>
                  <a:cubicBezTo>
                    <a:pt x="2802" y="74"/>
                    <a:pt x="2446" y="70"/>
                    <a:pt x="2117" y="22"/>
                  </a:cubicBezTo>
                  <a:lnTo>
                    <a:pt x="1992" y="1"/>
                  </a:lnTo>
                  <a:cubicBezTo>
                    <a:pt x="1978" y="1"/>
                    <a:pt x="1965" y="0"/>
                    <a:pt x="19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1"/>
            <p:cNvSpPr/>
            <p:nvPr/>
          </p:nvSpPr>
          <p:spPr>
            <a:xfrm>
              <a:off x="5688150" y="1308350"/>
              <a:ext cx="15700" cy="3700"/>
            </a:xfrm>
            <a:custGeom>
              <a:rect b="b" l="l" r="r" t="t"/>
              <a:pathLst>
                <a:path extrusionOk="0" h="148" w="628">
                  <a:moveTo>
                    <a:pt x="0" y="1"/>
                  </a:moveTo>
                  <a:cubicBezTo>
                    <a:pt x="126" y="43"/>
                    <a:pt x="272" y="84"/>
                    <a:pt x="398" y="105"/>
                  </a:cubicBezTo>
                  <a:cubicBezTo>
                    <a:pt x="418" y="105"/>
                    <a:pt x="439" y="105"/>
                    <a:pt x="459" y="108"/>
                  </a:cubicBezTo>
                  <a:lnTo>
                    <a:pt x="459" y="108"/>
                  </a:lnTo>
                  <a:lnTo>
                    <a:pt x="0" y="1"/>
                  </a:lnTo>
                  <a:close/>
                  <a:moveTo>
                    <a:pt x="459" y="108"/>
                  </a:moveTo>
                  <a:lnTo>
                    <a:pt x="506" y="119"/>
                  </a:lnTo>
                  <a:lnTo>
                    <a:pt x="506" y="119"/>
                  </a:lnTo>
                  <a:cubicBezTo>
                    <a:pt x="490" y="113"/>
                    <a:pt x="475" y="110"/>
                    <a:pt x="459" y="108"/>
                  </a:cubicBezTo>
                  <a:close/>
                  <a:moveTo>
                    <a:pt x="506" y="119"/>
                  </a:moveTo>
                  <a:lnTo>
                    <a:pt x="506" y="119"/>
                  </a:lnTo>
                  <a:cubicBezTo>
                    <a:pt x="512" y="121"/>
                    <a:pt x="518" y="123"/>
                    <a:pt x="523" y="126"/>
                  </a:cubicBezTo>
                  <a:cubicBezTo>
                    <a:pt x="531" y="126"/>
                    <a:pt x="539" y="127"/>
                    <a:pt x="546" y="128"/>
                  </a:cubicBezTo>
                  <a:lnTo>
                    <a:pt x="546" y="128"/>
                  </a:lnTo>
                  <a:lnTo>
                    <a:pt x="506" y="119"/>
                  </a:lnTo>
                  <a:close/>
                  <a:moveTo>
                    <a:pt x="546" y="128"/>
                  </a:moveTo>
                  <a:lnTo>
                    <a:pt x="585" y="137"/>
                  </a:lnTo>
                  <a:lnTo>
                    <a:pt x="585" y="137"/>
                  </a:lnTo>
                  <a:cubicBezTo>
                    <a:pt x="573" y="134"/>
                    <a:pt x="560" y="130"/>
                    <a:pt x="546" y="128"/>
                  </a:cubicBezTo>
                  <a:close/>
                  <a:moveTo>
                    <a:pt x="585" y="137"/>
                  </a:moveTo>
                  <a:cubicBezTo>
                    <a:pt x="603" y="142"/>
                    <a:pt x="618" y="147"/>
                    <a:pt x="628" y="147"/>
                  </a:cubicBezTo>
                  <a:lnTo>
                    <a:pt x="585" y="1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1"/>
            <p:cNvSpPr/>
            <p:nvPr/>
          </p:nvSpPr>
          <p:spPr>
            <a:xfrm>
              <a:off x="4232675" y="1534575"/>
              <a:ext cx="124225" cy="113600"/>
            </a:xfrm>
            <a:custGeom>
              <a:rect b="b" l="l" r="r" t="t"/>
              <a:pathLst>
                <a:path extrusionOk="0" h="4544" w="4969">
                  <a:moveTo>
                    <a:pt x="3628" y="1"/>
                  </a:moveTo>
                  <a:cubicBezTo>
                    <a:pt x="3270" y="1"/>
                    <a:pt x="2864" y="165"/>
                    <a:pt x="2458" y="388"/>
                  </a:cubicBezTo>
                  <a:cubicBezTo>
                    <a:pt x="2060" y="598"/>
                    <a:pt x="1663" y="890"/>
                    <a:pt x="1286" y="1121"/>
                  </a:cubicBezTo>
                  <a:cubicBezTo>
                    <a:pt x="0" y="2558"/>
                    <a:pt x="971" y="4543"/>
                    <a:pt x="2585" y="4543"/>
                  </a:cubicBezTo>
                  <a:cubicBezTo>
                    <a:pt x="2967" y="4543"/>
                    <a:pt x="3385" y="4432"/>
                    <a:pt x="3818" y="4175"/>
                  </a:cubicBezTo>
                  <a:cubicBezTo>
                    <a:pt x="4759" y="3611"/>
                    <a:pt x="4969" y="1623"/>
                    <a:pt x="4550" y="681"/>
                  </a:cubicBezTo>
                  <a:cubicBezTo>
                    <a:pt x="4335" y="186"/>
                    <a:pt x="4008" y="1"/>
                    <a:pt x="36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1"/>
            <p:cNvSpPr/>
            <p:nvPr/>
          </p:nvSpPr>
          <p:spPr>
            <a:xfrm>
              <a:off x="4535775" y="613475"/>
              <a:ext cx="176725" cy="148350"/>
            </a:xfrm>
            <a:custGeom>
              <a:rect b="b" l="l" r="r" t="t"/>
              <a:pathLst>
                <a:path extrusionOk="0" h="5934" w="7069">
                  <a:moveTo>
                    <a:pt x="3044" y="0"/>
                  </a:moveTo>
                  <a:cubicBezTo>
                    <a:pt x="1120" y="0"/>
                    <a:pt x="166" y="2101"/>
                    <a:pt x="126" y="3754"/>
                  </a:cubicBezTo>
                  <a:cubicBezTo>
                    <a:pt x="1" y="4361"/>
                    <a:pt x="189" y="5010"/>
                    <a:pt x="628" y="5470"/>
                  </a:cubicBezTo>
                  <a:cubicBezTo>
                    <a:pt x="1000" y="5842"/>
                    <a:pt x="1350" y="5933"/>
                    <a:pt x="1722" y="5933"/>
                  </a:cubicBezTo>
                  <a:cubicBezTo>
                    <a:pt x="2083" y="5933"/>
                    <a:pt x="2466" y="5847"/>
                    <a:pt x="2909" y="5847"/>
                  </a:cubicBezTo>
                  <a:cubicBezTo>
                    <a:pt x="3341" y="5852"/>
                    <a:pt x="3816" y="5880"/>
                    <a:pt x="4283" y="5880"/>
                  </a:cubicBezTo>
                  <a:cubicBezTo>
                    <a:pt x="5715" y="5880"/>
                    <a:pt x="7069" y="5617"/>
                    <a:pt x="6863" y="3629"/>
                  </a:cubicBezTo>
                  <a:cubicBezTo>
                    <a:pt x="6675" y="1850"/>
                    <a:pt x="4938" y="135"/>
                    <a:pt x="3265" y="9"/>
                  </a:cubicBezTo>
                  <a:cubicBezTo>
                    <a:pt x="3190" y="3"/>
                    <a:pt x="3116" y="0"/>
                    <a:pt x="30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1"/>
            <p:cNvSpPr/>
            <p:nvPr/>
          </p:nvSpPr>
          <p:spPr>
            <a:xfrm>
              <a:off x="4263775" y="1543225"/>
              <a:ext cx="34025" cy="19900"/>
            </a:xfrm>
            <a:custGeom>
              <a:rect b="b" l="l" r="r" t="t"/>
              <a:pathLst>
                <a:path extrusionOk="0" h="796" w="1361">
                  <a:moveTo>
                    <a:pt x="1109" y="0"/>
                  </a:moveTo>
                  <a:cubicBezTo>
                    <a:pt x="691" y="189"/>
                    <a:pt x="335" y="440"/>
                    <a:pt x="42" y="775"/>
                  </a:cubicBezTo>
                  <a:lnTo>
                    <a:pt x="0" y="796"/>
                  </a:lnTo>
                  <a:lnTo>
                    <a:pt x="1109" y="335"/>
                  </a:lnTo>
                  <a:cubicBezTo>
                    <a:pt x="1088" y="168"/>
                    <a:pt x="1360" y="105"/>
                    <a:pt x="1214" y="42"/>
                  </a:cubicBezTo>
                  <a:cubicBezTo>
                    <a:pt x="1172" y="21"/>
                    <a:pt x="1130" y="0"/>
                    <a:pt x="11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1"/>
            <p:cNvSpPr/>
            <p:nvPr/>
          </p:nvSpPr>
          <p:spPr>
            <a:xfrm>
              <a:off x="4314500" y="1142025"/>
              <a:ext cx="309700" cy="84225"/>
            </a:xfrm>
            <a:custGeom>
              <a:rect b="b" l="l" r="r" t="t"/>
              <a:pathLst>
                <a:path extrusionOk="0" h="3369" w="12388">
                  <a:moveTo>
                    <a:pt x="12388" y="0"/>
                  </a:moveTo>
                  <a:lnTo>
                    <a:pt x="12388" y="0"/>
                  </a:lnTo>
                  <a:cubicBezTo>
                    <a:pt x="12241" y="167"/>
                    <a:pt x="12074" y="293"/>
                    <a:pt x="11906" y="439"/>
                  </a:cubicBezTo>
                  <a:cubicBezTo>
                    <a:pt x="11718" y="586"/>
                    <a:pt x="11530" y="732"/>
                    <a:pt x="11321" y="858"/>
                  </a:cubicBezTo>
                  <a:cubicBezTo>
                    <a:pt x="11195" y="942"/>
                    <a:pt x="11090" y="1004"/>
                    <a:pt x="10944" y="1067"/>
                  </a:cubicBezTo>
                  <a:cubicBezTo>
                    <a:pt x="10797" y="1151"/>
                    <a:pt x="10651" y="1214"/>
                    <a:pt x="10484" y="1276"/>
                  </a:cubicBezTo>
                  <a:cubicBezTo>
                    <a:pt x="10337" y="1339"/>
                    <a:pt x="10170" y="1402"/>
                    <a:pt x="10002" y="1444"/>
                  </a:cubicBezTo>
                  <a:cubicBezTo>
                    <a:pt x="9919" y="1465"/>
                    <a:pt x="9835" y="1507"/>
                    <a:pt x="9730" y="1507"/>
                  </a:cubicBezTo>
                  <a:lnTo>
                    <a:pt x="9458" y="1569"/>
                  </a:lnTo>
                  <a:cubicBezTo>
                    <a:pt x="9270" y="1590"/>
                    <a:pt x="9082" y="1611"/>
                    <a:pt x="8872" y="1611"/>
                  </a:cubicBezTo>
                  <a:cubicBezTo>
                    <a:pt x="8778" y="1622"/>
                    <a:pt x="8679" y="1627"/>
                    <a:pt x="8577" y="1627"/>
                  </a:cubicBezTo>
                  <a:cubicBezTo>
                    <a:pt x="8475" y="1627"/>
                    <a:pt x="8370" y="1622"/>
                    <a:pt x="8266" y="1611"/>
                  </a:cubicBezTo>
                  <a:cubicBezTo>
                    <a:pt x="8077" y="1569"/>
                    <a:pt x="7868" y="1548"/>
                    <a:pt x="7659" y="1507"/>
                  </a:cubicBezTo>
                  <a:lnTo>
                    <a:pt x="7010" y="1360"/>
                  </a:lnTo>
                  <a:cubicBezTo>
                    <a:pt x="6801" y="1297"/>
                    <a:pt x="6550" y="1235"/>
                    <a:pt x="6299" y="1193"/>
                  </a:cubicBezTo>
                  <a:cubicBezTo>
                    <a:pt x="6069" y="1130"/>
                    <a:pt x="5839" y="1109"/>
                    <a:pt x="5587" y="1067"/>
                  </a:cubicBezTo>
                  <a:cubicBezTo>
                    <a:pt x="5127" y="1004"/>
                    <a:pt x="4646" y="983"/>
                    <a:pt x="4165" y="962"/>
                  </a:cubicBezTo>
                  <a:cubicBezTo>
                    <a:pt x="3704" y="962"/>
                    <a:pt x="3244" y="962"/>
                    <a:pt x="2784" y="1004"/>
                  </a:cubicBezTo>
                  <a:cubicBezTo>
                    <a:pt x="2344" y="1046"/>
                    <a:pt x="1926" y="1109"/>
                    <a:pt x="1486" y="1214"/>
                  </a:cubicBezTo>
                  <a:cubicBezTo>
                    <a:pt x="1089" y="1297"/>
                    <a:pt x="712" y="1465"/>
                    <a:pt x="357" y="1674"/>
                  </a:cubicBezTo>
                  <a:cubicBezTo>
                    <a:pt x="168" y="1779"/>
                    <a:pt x="43" y="1988"/>
                    <a:pt x="1" y="2197"/>
                  </a:cubicBezTo>
                  <a:cubicBezTo>
                    <a:pt x="1" y="2260"/>
                    <a:pt x="1" y="2323"/>
                    <a:pt x="1" y="2364"/>
                  </a:cubicBezTo>
                  <a:cubicBezTo>
                    <a:pt x="1" y="2427"/>
                    <a:pt x="22" y="2469"/>
                    <a:pt x="43" y="2511"/>
                  </a:cubicBezTo>
                  <a:cubicBezTo>
                    <a:pt x="85" y="2595"/>
                    <a:pt x="147" y="2657"/>
                    <a:pt x="210" y="2720"/>
                  </a:cubicBezTo>
                  <a:cubicBezTo>
                    <a:pt x="398" y="2908"/>
                    <a:pt x="629" y="3034"/>
                    <a:pt x="859" y="3139"/>
                  </a:cubicBezTo>
                  <a:cubicBezTo>
                    <a:pt x="1005" y="3201"/>
                    <a:pt x="1173" y="3264"/>
                    <a:pt x="1319" y="3306"/>
                  </a:cubicBezTo>
                  <a:lnTo>
                    <a:pt x="1465" y="3369"/>
                  </a:lnTo>
                  <a:lnTo>
                    <a:pt x="1340" y="3285"/>
                  </a:lnTo>
                  <a:cubicBezTo>
                    <a:pt x="1235" y="3222"/>
                    <a:pt x="1110" y="3139"/>
                    <a:pt x="942" y="3013"/>
                  </a:cubicBezTo>
                  <a:cubicBezTo>
                    <a:pt x="733" y="2887"/>
                    <a:pt x="566" y="2720"/>
                    <a:pt x="419" y="2553"/>
                  </a:cubicBezTo>
                  <a:cubicBezTo>
                    <a:pt x="336" y="2448"/>
                    <a:pt x="294" y="2323"/>
                    <a:pt x="315" y="2260"/>
                  </a:cubicBezTo>
                  <a:cubicBezTo>
                    <a:pt x="377" y="2134"/>
                    <a:pt x="461" y="2071"/>
                    <a:pt x="587" y="2009"/>
                  </a:cubicBezTo>
                  <a:cubicBezTo>
                    <a:pt x="901" y="1883"/>
                    <a:pt x="1235" y="1779"/>
                    <a:pt x="1591" y="1737"/>
                  </a:cubicBezTo>
                  <a:cubicBezTo>
                    <a:pt x="2010" y="1674"/>
                    <a:pt x="2407" y="1653"/>
                    <a:pt x="2826" y="1632"/>
                  </a:cubicBezTo>
                  <a:cubicBezTo>
                    <a:pt x="3035" y="1622"/>
                    <a:pt x="3249" y="1616"/>
                    <a:pt x="3469" y="1616"/>
                  </a:cubicBezTo>
                  <a:cubicBezTo>
                    <a:pt x="3689" y="1616"/>
                    <a:pt x="3914" y="1622"/>
                    <a:pt x="4144" y="1632"/>
                  </a:cubicBezTo>
                  <a:cubicBezTo>
                    <a:pt x="4583" y="1653"/>
                    <a:pt x="5043" y="1695"/>
                    <a:pt x="5504" y="1758"/>
                  </a:cubicBezTo>
                  <a:cubicBezTo>
                    <a:pt x="5734" y="1779"/>
                    <a:pt x="5943" y="1820"/>
                    <a:pt x="6173" y="1862"/>
                  </a:cubicBezTo>
                  <a:cubicBezTo>
                    <a:pt x="6403" y="1904"/>
                    <a:pt x="6613" y="1946"/>
                    <a:pt x="6822" y="2009"/>
                  </a:cubicBezTo>
                  <a:cubicBezTo>
                    <a:pt x="7052" y="2051"/>
                    <a:pt x="7282" y="2113"/>
                    <a:pt x="7533" y="2155"/>
                  </a:cubicBezTo>
                  <a:cubicBezTo>
                    <a:pt x="7721" y="2189"/>
                    <a:pt x="7909" y="2223"/>
                    <a:pt x="8097" y="2223"/>
                  </a:cubicBezTo>
                  <a:cubicBezTo>
                    <a:pt x="8139" y="2223"/>
                    <a:pt x="8182" y="2222"/>
                    <a:pt x="8224" y="2218"/>
                  </a:cubicBezTo>
                  <a:cubicBezTo>
                    <a:pt x="8454" y="2218"/>
                    <a:pt x="8684" y="2218"/>
                    <a:pt x="8914" y="2197"/>
                  </a:cubicBezTo>
                  <a:cubicBezTo>
                    <a:pt x="9144" y="2176"/>
                    <a:pt x="9354" y="2134"/>
                    <a:pt x="9563" y="2092"/>
                  </a:cubicBezTo>
                  <a:lnTo>
                    <a:pt x="9856" y="2009"/>
                  </a:lnTo>
                  <a:cubicBezTo>
                    <a:pt x="9960" y="1967"/>
                    <a:pt x="10065" y="1925"/>
                    <a:pt x="10149" y="1904"/>
                  </a:cubicBezTo>
                  <a:cubicBezTo>
                    <a:pt x="10337" y="1820"/>
                    <a:pt x="10504" y="1737"/>
                    <a:pt x="10672" y="1653"/>
                  </a:cubicBezTo>
                  <a:cubicBezTo>
                    <a:pt x="10839" y="1569"/>
                    <a:pt x="10986" y="1486"/>
                    <a:pt x="11111" y="1381"/>
                  </a:cubicBezTo>
                  <a:cubicBezTo>
                    <a:pt x="11258" y="1276"/>
                    <a:pt x="11383" y="1172"/>
                    <a:pt x="11488" y="1088"/>
                  </a:cubicBezTo>
                  <a:cubicBezTo>
                    <a:pt x="11676" y="921"/>
                    <a:pt x="11844" y="732"/>
                    <a:pt x="12011" y="544"/>
                  </a:cubicBezTo>
                  <a:cubicBezTo>
                    <a:pt x="12116" y="418"/>
                    <a:pt x="12199" y="293"/>
                    <a:pt x="12304" y="146"/>
                  </a:cubicBezTo>
                  <a:cubicBezTo>
                    <a:pt x="12346" y="63"/>
                    <a:pt x="12388" y="0"/>
                    <a:pt x="12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1"/>
            <p:cNvSpPr/>
            <p:nvPr/>
          </p:nvSpPr>
          <p:spPr>
            <a:xfrm>
              <a:off x="4454175" y="1043675"/>
              <a:ext cx="84250" cy="28650"/>
            </a:xfrm>
            <a:custGeom>
              <a:rect b="b" l="l" r="r" t="t"/>
              <a:pathLst>
                <a:path extrusionOk="0" h="1146" w="3370">
                  <a:moveTo>
                    <a:pt x="84" y="0"/>
                  </a:moveTo>
                  <a:cubicBezTo>
                    <a:pt x="63" y="21"/>
                    <a:pt x="63" y="21"/>
                    <a:pt x="63" y="42"/>
                  </a:cubicBezTo>
                  <a:cubicBezTo>
                    <a:pt x="42" y="84"/>
                    <a:pt x="21" y="126"/>
                    <a:pt x="0" y="189"/>
                  </a:cubicBezTo>
                  <a:cubicBezTo>
                    <a:pt x="0" y="251"/>
                    <a:pt x="0" y="335"/>
                    <a:pt x="0" y="398"/>
                  </a:cubicBezTo>
                  <a:cubicBezTo>
                    <a:pt x="21" y="503"/>
                    <a:pt x="63" y="607"/>
                    <a:pt x="147" y="691"/>
                  </a:cubicBezTo>
                  <a:cubicBezTo>
                    <a:pt x="168" y="733"/>
                    <a:pt x="210" y="775"/>
                    <a:pt x="272" y="816"/>
                  </a:cubicBezTo>
                  <a:cubicBezTo>
                    <a:pt x="314" y="858"/>
                    <a:pt x="356" y="900"/>
                    <a:pt x="419" y="942"/>
                  </a:cubicBezTo>
                  <a:cubicBezTo>
                    <a:pt x="524" y="1005"/>
                    <a:pt x="649" y="1047"/>
                    <a:pt x="775" y="1067"/>
                  </a:cubicBezTo>
                  <a:lnTo>
                    <a:pt x="963" y="1130"/>
                  </a:lnTo>
                  <a:lnTo>
                    <a:pt x="1151" y="1130"/>
                  </a:lnTo>
                  <a:cubicBezTo>
                    <a:pt x="1214" y="1141"/>
                    <a:pt x="1282" y="1146"/>
                    <a:pt x="1350" y="1146"/>
                  </a:cubicBezTo>
                  <a:cubicBezTo>
                    <a:pt x="1418" y="1146"/>
                    <a:pt x="1486" y="1141"/>
                    <a:pt x="1549" y="1130"/>
                  </a:cubicBezTo>
                  <a:cubicBezTo>
                    <a:pt x="1674" y="1130"/>
                    <a:pt x="1800" y="1109"/>
                    <a:pt x="1925" y="1088"/>
                  </a:cubicBezTo>
                  <a:cubicBezTo>
                    <a:pt x="2030" y="1067"/>
                    <a:pt x="2156" y="1047"/>
                    <a:pt x="2260" y="1005"/>
                  </a:cubicBezTo>
                  <a:cubicBezTo>
                    <a:pt x="2469" y="942"/>
                    <a:pt x="2658" y="858"/>
                    <a:pt x="2846" y="775"/>
                  </a:cubicBezTo>
                  <a:cubicBezTo>
                    <a:pt x="2993" y="691"/>
                    <a:pt x="3118" y="607"/>
                    <a:pt x="3244" y="523"/>
                  </a:cubicBezTo>
                  <a:cubicBezTo>
                    <a:pt x="3285" y="482"/>
                    <a:pt x="3327" y="461"/>
                    <a:pt x="3369" y="419"/>
                  </a:cubicBezTo>
                  <a:cubicBezTo>
                    <a:pt x="3369" y="419"/>
                    <a:pt x="3306" y="398"/>
                    <a:pt x="3202" y="398"/>
                  </a:cubicBezTo>
                  <a:cubicBezTo>
                    <a:pt x="3055" y="377"/>
                    <a:pt x="2909" y="377"/>
                    <a:pt x="2762" y="377"/>
                  </a:cubicBezTo>
                  <a:lnTo>
                    <a:pt x="2469" y="377"/>
                  </a:lnTo>
                  <a:cubicBezTo>
                    <a:pt x="2365" y="377"/>
                    <a:pt x="2260" y="398"/>
                    <a:pt x="2156" y="398"/>
                  </a:cubicBezTo>
                  <a:cubicBezTo>
                    <a:pt x="1946" y="398"/>
                    <a:pt x="1716" y="440"/>
                    <a:pt x="1507" y="440"/>
                  </a:cubicBezTo>
                  <a:cubicBezTo>
                    <a:pt x="1381" y="461"/>
                    <a:pt x="1277" y="461"/>
                    <a:pt x="1172" y="461"/>
                  </a:cubicBezTo>
                  <a:lnTo>
                    <a:pt x="879" y="461"/>
                  </a:lnTo>
                  <a:cubicBezTo>
                    <a:pt x="796" y="440"/>
                    <a:pt x="712" y="440"/>
                    <a:pt x="628" y="440"/>
                  </a:cubicBezTo>
                  <a:cubicBezTo>
                    <a:pt x="544" y="419"/>
                    <a:pt x="482" y="398"/>
                    <a:pt x="419" y="377"/>
                  </a:cubicBezTo>
                  <a:cubicBezTo>
                    <a:pt x="356" y="356"/>
                    <a:pt x="293" y="314"/>
                    <a:pt x="252" y="272"/>
                  </a:cubicBezTo>
                  <a:cubicBezTo>
                    <a:pt x="210" y="251"/>
                    <a:pt x="168" y="189"/>
                    <a:pt x="147" y="147"/>
                  </a:cubicBezTo>
                  <a:cubicBezTo>
                    <a:pt x="126" y="105"/>
                    <a:pt x="105" y="42"/>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1"/>
            <p:cNvSpPr/>
            <p:nvPr/>
          </p:nvSpPr>
          <p:spPr>
            <a:xfrm>
              <a:off x="4070000" y="753725"/>
              <a:ext cx="1835250" cy="849575"/>
            </a:xfrm>
            <a:custGeom>
              <a:rect b="b" l="l" r="r" t="t"/>
              <a:pathLst>
                <a:path extrusionOk="0" h="33983" w="73410">
                  <a:moveTo>
                    <a:pt x="16797" y="0"/>
                  </a:moveTo>
                  <a:cubicBezTo>
                    <a:pt x="16638" y="0"/>
                    <a:pt x="16462" y="28"/>
                    <a:pt x="16267" y="90"/>
                  </a:cubicBezTo>
                  <a:cubicBezTo>
                    <a:pt x="14949" y="509"/>
                    <a:pt x="13924" y="2371"/>
                    <a:pt x="14070" y="3689"/>
                  </a:cubicBezTo>
                  <a:cubicBezTo>
                    <a:pt x="14277" y="5370"/>
                    <a:pt x="15041" y="5826"/>
                    <a:pt x="16020" y="5826"/>
                  </a:cubicBezTo>
                  <a:cubicBezTo>
                    <a:pt x="17177" y="5826"/>
                    <a:pt x="18634" y="5190"/>
                    <a:pt x="19825" y="5190"/>
                  </a:cubicBezTo>
                  <a:cubicBezTo>
                    <a:pt x="20173" y="5190"/>
                    <a:pt x="20498" y="5244"/>
                    <a:pt x="20787" y="5384"/>
                  </a:cubicBezTo>
                  <a:cubicBezTo>
                    <a:pt x="22356" y="6137"/>
                    <a:pt x="23590" y="9966"/>
                    <a:pt x="21582" y="10845"/>
                  </a:cubicBezTo>
                  <a:cubicBezTo>
                    <a:pt x="21387" y="10931"/>
                    <a:pt x="21197" y="10968"/>
                    <a:pt x="21010" y="10968"/>
                  </a:cubicBezTo>
                  <a:cubicBezTo>
                    <a:pt x="19634" y="10968"/>
                    <a:pt x="18416" y="8932"/>
                    <a:pt x="16700" y="8932"/>
                  </a:cubicBezTo>
                  <a:cubicBezTo>
                    <a:pt x="16367" y="8932"/>
                    <a:pt x="16015" y="9009"/>
                    <a:pt x="15639" y="9192"/>
                  </a:cubicBezTo>
                  <a:cubicBezTo>
                    <a:pt x="13143" y="10394"/>
                    <a:pt x="14340" y="13198"/>
                    <a:pt x="16558" y="13198"/>
                  </a:cubicBezTo>
                  <a:cubicBezTo>
                    <a:pt x="16850" y="13198"/>
                    <a:pt x="17160" y="13149"/>
                    <a:pt x="17481" y="13042"/>
                  </a:cubicBezTo>
                  <a:cubicBezTo>
                    <a:pt x="18316" y="12752"/>
                    <a:pt x="19013" y="11989"/>
                    <a:pt x="19945" y="11989"/>
                  </a:cubicBezTo>
                  <a:cubicBezTo>
                    <a:pt x="20156" y="11989"/>
                    <a:pt x="20380" y="12029"/>
                    <a:pt x="20619" y="12121"/>
                  </a:cubicBezTo>
                  <a:cubicBezTo>
                    <a:pt x="21331" y="12393"/>
                    <a:pt x="21812" y="13063"/>
                    <a:pt x="21875" y="13816"/>
                  </a:cubicBezTo>
                  <a:cubicBezTo>
                    <a:pt x="21917" y="13879"/>
                    <a:pt x="21958" y="13942"/>
                    <a:pt x="21979" y="14005"/>
                  </a:cubicBezTo>
                  <a:cubicBezTo>
                    <a:pt x="22544" y="14758"/>
                    <a:pt x="21038" y="16013"/>
                    <a:pt x="20305" y="16222"/>
                  </a:cubicBezTo>
                  <a:cubicBezTo>
                    <a:pt x="19918" y="16324"/>
                    <a:pt x="19460" y="16361"/>
                    <a:pt x="18969" y="16361"/>
                  </a:cubicBezTo>
                  <a:cubicBezTo>
                    <a:pt x="17630" y="16361"/>
                    <a:pt x="16047" y="16080"/>
                    <a:pt x="14991" y="16034"/>
                  </a:cubicBezTo>
                  <a:cubicBezTo>
                    <a:pt x="13928" y="15984"/>
                    <a:pt x="12954" y="15767"/>
                    <a:pt x="12037" y="15767"/>
                  </a:cubicBezTo>
                  <a:cubicBezTo>
                    <a:pt x="11058" y="15767"/>
                    <a:pt x="10144" y="16014"/>
                    <a:pt x="9258" y="16976"/>
                  </a:cubicBezTo>
                  <a:cubicBezTo>
                    <a:pt x="8860" y="17415"/>
                    <a:pt x="8358" y="17729"/>
                    <a:pt x="8379" y="18419"/>
                  </a:cubicBezTo>
                  <a:cubicBezTo>
                    <a:pt x="8400" y="19759"/>
                    <a:pt x="9467" y="19173"/>
                    <a:pt x="9948" y="19654"/>
                  </a:cubicBezTo>
                  <a:cubicBezTo>
                    <a:pt x="11371" y="21119"/>
                    <a:pt x="9572" y="21181"/>
                    <a:pt x="8525" y="22018"/>
                  </a:cubicBezTo>
                  <a:cubicBezTo>
                    <a:pt x="8086" y="22374"/>
                    <a:pt x="7542" y="22772"/>
                    <a:pt x="7584" y="23420"/>
                  </a:cubicBezTo>
                  <a:cubicBezTo>
                    <a:pt x="7668" y="24634"/>
                    <a:pt x="8525" y="24069"/>
                    <a:pt x="8965" y="24571"/>
                  </a:cubicBezTo>
                  <a:cubicBezTo>
                    <a:pt x="11245" y="27124"/>
                    <a:pt x="4675" y="26057"/>
                    <a:pt x="3315" y="26768"/>
                  </a:cubicBezTo>
                  <a:cubicBezTo>
                    <a:pt x="0" y="28458"/>
                    <a:pt x="1228" y="33167"/>
                    <a:pt x="3704" y="33167"/>
                  </a:cubicBezTo>
                  <a:cubicBezTo>
                    <a:pt x="4447" y="33167"/>
                    <a:pt x="5303" y="32743"/>
                    <a:pt x="6182" y="31685"/>
                  </a:cubicBezTo>
                  <a:cubicBezTo>
                    <a:pt x="7291" y="30388"/>
                    <a:pt x="7940" y="28588"/>
                    <a:pt x="9362" y="27542"/>
                  </a:cubicBezTo>
                  <a:cubicBezTo>
                    <a:pt x="9887" y="27153"/>
                    <a:pt x="10267" y="27014"/>
                    <a:pt x="10572" y="27014"/>
                  </a:cubicBezTo>
                  <a:cubicBezTo>
                    <a:pt x="11338" y="27014"/>
                    <a:pt x="11627" y="27893"/>
                    <a:pt x="12520" y="27893"/>
                  </a:cubicBezTo>
                  <a:cubicBezTo>
                    <a:pt x="12647" y="27893"/>
                    <a:pt x="12786" y="27876"/>
                    <a:pt x="12940" y="27835"/>
                  </a:cubicBezTo>
                  <a:cubicBezTo>
                    <a:pt x="13738" y="27614"/>
                    <a:pt x="14647" y="25547"/>
                    <a:pt x="15676" y="25547"/>
                  </a:cubicBezTo>
                  <a:cubicBezTo>
                    <a:pt x="15915" y="25547"/>
                    <a:pt x="16161" y="25659"/>
                    <a:pt x="16414" y="25931"/>
                  </a:cubicBezTo>
                  <a:cubicBezTo>
                    <a:pt x="17857" y="27479"/>
                    <a:pt x="12857" y="29760"/>
                    <a:pt x="12564" y="31350"/>
                  </a:cubicBezTo>
                  <a:cubicBezTo>
                    <a:pt x="12304" y="32826"/>
                    <a:pt x="13364" y="33748"/>
                    <a:pt x="14623" y="33748"/>
                  </a:cubicBezTo>
                  <a:cubicBezTo>
                    <a:pt x="14989" y="33748"/>
                    <a:pt x="15372" y="33670"/>
                    <a:pt x="15744" y="33505"/>
                  </a:cubicBezTo>
                  <a:cubicBezTo>
                    <a:pt x="17648" y="32689"/>
                    <a:pt x="16853" y="30974"/>
                    <a:pt x="17983" y="29697"/>
                  </a:cubicBezTo>
                  <a:cubicBezTo>
                    <a:pt x="18386" y="29250"/>
                    <a:pt x="18715" y="29072"/>
                    <a:pt x="18991" y="29072"/>
                  </a:cubicBezTo>
                  <a:cubicBezTo>
                    <a:pt x="19631" y="29072"/>
                    <a:pt x="19984" y="30031"/>
                    <a:pt x="20305" y="30806"/>
                  </a:cubicBezTo>
                  <a:cubicBezTo>
                    <a:pt x="20598" y="31497"/>
                    <a:pt x="19866" y="31748"/>
                    <a:pt x="20975" y="32020"/>
                  </a:cubicBezTo>
                  <a:cubicBezTo>
                    <a:pt x="21095" y="32051"/>
                    <a:pt x="21206" y="32065"/>
                    <a:pt x="21310" y="32065"/>
                  </a:cubicBezTo>
                  <a:cubicBezTo>
                    <a:pt x="21915" y="32065"/>
                    <a:pt x="22280" y="31590"/>
                    <a:pt x="22691" y="31162"/>
                  </a:cubicBezTo>
                  <a:cubicBezTo>
                    <a:pt x="23842" y="29927"/>
                    <a:pt x="24176" y="28798"/>
                    <a:pt x="25934" y="28254"/>
                  </a:cubicBezTo>
                  <a:cubicBezTo>
                    <a:pt x="26178" y="28177"/>
                    <a:pt x="26420" y="28156"/>
                    <a:pt x="26656" y="28156"/>
                  </a:cubicBezTo>
                  <a:cubicBezTo>
                    <a:pt x="26940" y="28156"/>
                    <a:pt x="27216" y="28186"/>
                    <a:pt x="27478" y="28186"/>
                  </a:cubicBezTo>
                  <a:cubicBezTo>
                    <a:pt x="27653" y="28186"/>
                    <a:pt x="27823" y="28173"/>
                    <a:pt x="27984" y="28128"/>
                  </a:cubicBezTo>
                  <a:cubicBezTo>
                    <a:pt x="28905" y="27898"/>
                    <a:pt x="29010" y="27396"/>
                    <a:pt x="29700" y="26873"/>
                  </a:cubicBezTo>
                  <a:cubicBezTo>
                    <a:pt x="30293" y="26435"/>
                    <a:pt x="31200" y="25960"/>
                    <a:pt x="32055" y="25960"/>
                  </a:cubicBezTo>
                  <a:cubicBezTo>
                    <a:pt x="32467" y="25960"/>
                    <a:pt x="32868" y="26070"/>
                    <a:pt x="33215" y="26350"/>
                  </a:cubicBezTo>
                  <a:cubicBezTo>
                    <a:pt x="34659" y="27542"/>
                    <a:pt x="32922" y="29070"/>
                    <a:pt x="32274" y="30179"/>
                  </a:cubicBezTo>
                  <a:cubicBezTo>
                    <a:pt x="31088" y="32192"/>
                    <a:pt x="31978" y="33183"/>
                    <a:pt x="33181" y="33183"/>
                  </a:cubicBezTo>
                  <a:cubicBezTo>
                    <a:pt x="34228" y="33183"/>
                    <a:pt x="35512" y="32433"/>
                    <a:pt x="35873" y="30953"/>
                  </a:cubicBezTo>
                  <a:cubicBezTo>
                    <a:pt x="36056" y="30200"/>
                    <a:pt x="35112" y="27808"/>
                    <a:pt x="36365" y="27808"/>
                  </a:cubicBezTo>
                  <a:cubicBezTo>
                    <a:pt x="36401" y="27808"/>
                    <a:pt x="36439" y="27810"/>
                    <a:pt x="36479" y="27814"/>
                  </a:cubicBezTo>
                  <a:cubicBezTo>
                    <a:pt x="37839" y="27961"/>
                    <a:pt x="37526" y="30367"/>
                    <a:pt x="37295" y="31120"/>
                  </a:cubicBezTo>
                  <a:cubicBezTo>
                    <a:pt x="36982" y="32083"/>
                    <a:pt x="35663" y="33589"/>
                    <a:pt x="37254" y="33945"/>
                  </a:cubicBezTo>
                  <a:cubicBezTo>
                    <a:pt x="37362" y="33971"/>
                    <a:pt x="37463" y="33983"/>
                    <a:pt x="37557" y="33983"/>
                  </a:cubicBezTo>
                  <a:cubicBezTo>
                    <a:pt x="38684" y="33983"/>
                    <a:pt x="38855" y="32247"/>
                    <a:pt x="38990" y="31455"/>
                  </a:cubicBezTo>
                  <a:cubicBezTo>
                    <a:pt x="39158" y="30199"/>
                    <a:pt x="39325" y="28923"/>
                    <a:pt x="38655" y="27835"/>
                  </a:cubicBezTo>
                  <a:cubicBezTo>
                    <a:pt x="38111" y="26956"/>
                    <a:pt x="36542" y="26036"/>
                    <a:pt x="38823" y="25659"/>
                  </a:cubicBezTo>
                  <a:cubicBezTo>
                    <a:pt x="39006" y="25629"/>
                    <a:pt x="39171" y="25615"/>
                    <a:pt x="39321" y="25615"/>
                  </a:cubicBezTo>
                  <a:cubicBezTo>
                    <a:pt x="40731" y="25615"/>
                    <a:pt x="40784" y="26866"/>
                    <a:pt x="41522" y="27793"/>
                  </a:cubicBezTo>
                  <a:cubicBezTo>
                    <a:pt x="42359" y="28881"/>
                    <a:pt x="43614" y="29195"/>
                    <a:pt x="44933" y="29237"/>
                  </a:cubicBezTo>
                  <a:cubicBezTo>
                    <a:pt x="45051" y="29239"/>
                    <a:pt x="45170" y="29240"/>
                    <a:pt x="45288" y="29240"/>
                  </a:cubicBezTo>
                  <a:cubicBezTo>
                    <a:pt x="46592" y="29240"/>
                    <a:pt x="47895" y="29134"/>
                    <a:pt x="49180" y="28923"/>
                  </a:cubicBezTo>
                  <a:cubicBezTo>
                    <a:pt x="51168" y="28630"/>
                    <a:pt x="50142" y="28191"/>
                    <a:pt x="51168" y="26894"/>
                  </a:cubicBezTo>
                  <a:cubicBezTo>
                    <a:pt x="51505" y="26466"/>
                    <a:pt x="51960" y="26310"/>
                    <a:pt x="52489" y="26310"/>
                  </a:cubicBezTo>
                  <a:cubicBezTo>
                    <a:pt x="53899" y="26310"/>
                    <a:pt x="55836" y="27415"/>
                    <a:pt x="57472" y="27415"/>
                  </a:cubicBezTo>
                  <a:cubicBezTo>
                    <a:pt x="58194" y="27415"/>
                    <a:pt x="58857" y="27200"/>
                    <a:pt x="59391" y="26580"/>
                  </a:cubicBezTo>
                  <a:cubicBezTo>
                    <a:pt x="60646" y="25094"/>
                    <a:pt x="58889" y="24885"/>
                    <a:pt x="58407" y="24257"/>
                  </a:cubicBezTo>
                  <a:cubicBezTo>
                    <a:pt x="57424" y="23023"/>
                    <a:pt x="58449" y="22688"/>
                    <a:pt x="59998" y="22646"/>
                  </a:cubicBezTo>
                  <a:cubicBezTo>
                    <a:pt x="60031" y="22645"/>
                    <a:pt x="60066" y="22645"/>
                    <a:pt x="60100" y="22645"/>
                  </a:cubicBezTo>
                  <a:cubicBezTo>
                    <a:pt x="60413" y="22645"/>
                    <a:pt x="60752" y="22666"/>
                    <a:pt x="61078" y="22666"/>
                  </a:cubicBezTo>
                  <a:cubicBezTo>
                    <a:pt x="62032" y="22666"/>
                    <a:pt x="62876" y="22486"/>
                    <a:pt x="62634" y="21077"/>
                  </a:cubicBezTo>
                  <a:cubicBezTo>
                    <a:pt x="62455" y="20052"/>
                    <a:pt x="61543" y="19651"/>
                    <a:pt x="60570" y="19651"/>
                  </a:cubicBezTo>
                  <a:cubicBezTo>
                    <a:pt x="59836" y="19651"/>
                    <a:pt x="59067" y="19880"/>
                    <a:pt x="58554" y="20240"/>
                  </a:cubicBezTo>
                  <a:cubicBezTo>
                    <a:pt x="57485" y="20963"/>
                    <a:pt x="57011" y="21751"/>
                    <a:pt x="55902" y="21751"/>
                  </a:cubicBezTo>
                  <a:cubicBezTo>
                    <a:pt x="55600" y="21751"/>
                    <a:pt x="55251" y="21693"/>
                    <a:pt x="54829" y="21558"/>
                  </a:cubicBezTo>
                  <a:cubicBezTo>
                    <a:pt x="53407" y="21098"/>
                    <a:pt x="53072" y="19947"/>
                    <a:pt x="54390" y="18901"/>
                  </a:cubicBezTo>
                  <a:cubicBezTo>
                    <a:pt x="54578" y="18756"/>
                    <a:pt x="55091" y="18723"/>
                    <a:pt x="55745" y="18723"/>
                  </a:cubicBezTo>
                  <a:cubicBezTo>
                    <a:pt x="56310" y="18723"/>
                    <a:pt x="56980" y="18748"/>
                    <a:pt x="57638" y="18748"/>
                  </a:cubicBezTo>
                  <a:cubicBezTo>
                    <a:pt x="59523" y="18748"/>
                    <a:pt x="61305" y="18542"/>
                    <a:pt x="60207" y="16955"/>
                  </a:cubicBezTo>
                  <a:cubicBezTo>
                    <a:pt x="59875" y="16477"/>
                    <a:pt x="59541" y="16315"/>
                    <a:pt x="59207" y="16315"/>
                  </a:cubicBezTo>
                  <a:cubicBezTo>
                    <a:pt x="58501" y="16315"/>
                    <a:pt x="57795" y="17039"/>
                    <a:pt x="57107" y="17039"/>
                  </a:cubicBezTo>
                  <a:cubicBezTo>
                    <a:pt x="57094" y="17039"/>
                    <a:pt x="57081" y="17039"/>
                    <a:pt x="57068" y="17039"/>
                  </a:cubicBezTo>
                  <a:cubicBezTo>
                    <a:pt x="55311" y="16955"/>
                    <a:pt x="56901" y="15762"/>
                    <a:pt x="57968" y="15595"/>
                  </a:cubicBezTo>
                  <a:cubicBezTo>
                    <a:pt x="61692" y="14988"/>
                    <a:pt x="64768" y="15678"/>
                    <a:pt x="68304" y="13419"/>
                  </a:cubicBezTo>
                  <a:cubicBezTo>
                    <a:pt x="70794" y="11849"/>
                    <a:pt x="73410" y="6807"/>
                    <a:pt x="69476" y="5279"/>
                  </a:cubicBezTo>
                  <a:cubicBezTo>
                    <a:pt x="68911" y="5057"/>
                    <a:pt x="68395" y="4957"/>
                    <a:pt x="67924" y="4957"/>
                  </a:cubicBezTo>
                  <a:cubicBezTo>
                    <a:pt x="65430" y="4957"/>
                    <a:pt x="64198" y="7769"/>
                    <a:pt x="63617" y="10092"/>
                  </a:cubicBezTo>
                  <a:cubicBezTo>
                    <a:pt x="63344" y="11186"/>
                    <a:pt x="61734" y="14110"/>
                    <a:pt x="60168" y="14110"/>
                  </a:cubicBezTo>
                  <a:cubicBezTo>
                    <a:pt x="59697" y="14110"/>
                    <a:pt x="59230" y="13846"/>
                    <a:pt x="58805" y="13189"/>
                  </a:cubicBezTo>
                  <a:cubicBezTo>
                    <a:pt x="57801" y="11640"/>
                    <a:pt x="59956" y="12310"/>
                    <a:pt x="60604" y="11305"/>
                  </a:cubicBezTo>
                  <a:cubicBezTo>
                    <a:pt x="61290" y="10277"/>
                    <a:pt x="60345" y="9847"/>
                    <a:pt x="59390" y="9847"/>
                  </a:cubicBezTo>
                  <a:cubicBezTo>
                    <a:pt x="59121" y="9847"/>
                    <a:pt x="58851" y="9881"/>
                    <a:pt x="58617" y="9945"/>
                  </a:cubicBezTo>
                  <a:cubicBezTo>
                    <a:pt x="57103" y="10347"/>
                    <a:pt x="55812" y="13497"/>
                    <a:pt x="53940" y="13497"/>
                  </a:cubicBezTo>
                  <a:cubicBezTo>
                    <a:pt x="53664" y="13497"/>
                    <a:pt x="53376" y="13428"/>
                    <a:pt x="53072" y="13272"/>
                  </a:cubicBezTo>
                  <a:cubicBezTo>
                    <a:pt x="49598" y="11494"/>
                    <a:pt x="56482" y="9422"/>
                    <a:pt x="57361" y="9004"/>
                  </a:cubicBezTo>
                  <a:cubicBezTo>
                    <a:pt x="59830" y="7790"/>
                    <a:pt x="61023" y="5049"/>
                    <a:pt x="58889" y="2748"/>
                  </a:cubicBezTo>
                  <a:cubicBezTo>
                    <a:pt x="58186" y="2003"/>
                    <a:pt x="57302" y="1689"/>
                    <a:pt x="56387" y="1689"/>
                  </a:cubicBezTo>
                  <a:cubicBezTo>
                    <a:pt x="54062" y="1689"/>
                    <a:pt x="51531" y="3718"/>
                    <a:pt x="51231" y="5865"/>
                  </a:cubicBezTo>
                  <a:cubicBezTo>
                    <a:pt x="51084" y="6953"/>
                    <a:pt x="51419" y="8334"/>
                    <a:pt x="50896" y="9464"/>
                  </a:cubicBezTo>
                  <a:cubicBezTo>
                    <a:pt x="50163" y="11033"/>
                    <a:pt x="49117" y="10259"/>
                    <a:pt x="47987" y="11075"/>
                  </a:cubicBezTo>
                  <a:cubicBezTo>
                    <a:pt x="45725" y="12733"/>
                    <a:pt x="47862" y="15664"/>
                    <a:pt x="44773" y="15664"/>
                  </a:cubicBezTo>
                  <a:cubicBezTo>
                    <a:pt x="44548" y="15664"/>
                    <a:pt x="44296" y="15648"/>
                    <a:pt x="44012" y="15616"/>
                  </a:cubicBezTo>
                  <a:cubicBezTo>
                    <a:pt x="43333" y="15545"/>
                    <a:pt x="42644" y="15430"/>
                    <a:pt x="41972" y="15430"/>
                  </a:cubicBezTo>
                  <a:cubicBezTo>
                    <a:pt x="41256" y="15430"/>
                    <a:pt x="40558" y="15560"/>
                    <a:pt x="39911" y="16013"/>
                  </a:cubicBezTo>
                  <a:cubicBezTo>
                    <a:pt x="38957" y="16675"/>
                    <a:pt x="38746" y="18642"/>
                    <a:pt x="37659" y="18642"/>
                  </a:cubicBezTo>
                  <a:cubicBezTo>
                    <a:pt x="37577" y="18642"/>
                    <a:pt x="37491" y="18631"/>
                    <a:pt x="37400" y="18608"/>
                  </a:cubicBezTo>
                  <a:cubicBezTo>
                    <a:pt x="35810" y="18231"/>
                    <a:pt x="36270" y="15909"/>
                    <a:pt x="36919" y="15114"/>
                  </a:cubicBezTo>
                  <a:cubicBezTo>
                    <a:pt x="38174" y="13586"/>
                    <a:pt x="40183" y="13649"/>
                    <a:pt x="40873" y="11494"/>
                  </a:cubicBezTo>
                  <a:cubicBezTo>
                    <a:pt x="41474" y="9659"/>
                    <a:pt x="40433" y="8850"/>
                    <a:pt x="39110" y="8850"/>
                  </a:cubicBezTo>
                  <a:cubicBezTo>
                    <a:pt x="37899" y="8850"/>
                    <a:pt x="36450" y="9529"/>
                    <a:pt x="35810" y="10720"/>
                  </a:cubicBezTo>
                  <a:cubicBezTo>
                    <a:pt x="35182" y="11891"/>
                    <a:pt x="35349" y="13481"/>
                    <a:pt x="33822" y="13984"/>
                  </a:cubicBezTo>
                  <a:cubicBezTo>
                    <a:pt x="33606" y="14053"/>
                    <a:pt x="33391" y="14085"/>
                    <a:pt x="33179" y="14085"/>
                  </a:cubicBezTo>
                  <a:cubicBezTo>
                    <a:pt x="32180" y="14085"/>
                    <a:pt x="31260" y="13379"/>
                    <a:pt x="30725" y="12603"/>
                  </a:cubicBezTo>
                  <a:cubicBezTo>
                    <a:pt x="29972" y="11557"/>
                    <a:pt x="29616" y="9904"/>
                    <a:pt x="30077" y="8690"/>
                  </a:cubicBezTo>
                  <a:cubicBezTo>
                    <a:pt x="30788" y="6807"/>
                    <a:pt x="34282" y="6242"/>
                    <a:pt x="33822" y="3961"/>
                  </a:cubicBezTo>
                  <a:cubicBezTo>
                    <a:pt x="33550" y="2640"/>
                    <a:pt x="32680" y="2128"/>
                    <a:pt x="31663" y="2128"/>
                  </a:cubicBezTo>
                  <a:cubicBezTo>
                    <a:pt x="30023" y="2128"/>
                    <a:pt x="27999" y="3461"/>
                    <a:pt x="27482" y="4882"/>
                  </a:cubicBezTo>
                  <a:cubicBezTo>
                    <a:pt x="27207" y="5648"/>
                    <a:pt x="27135" y="8518"/>
                    <a:pt x="26070" y="8518"/>
                  </a:cubicBezTo>
                  <a:cubicBezTo>
                    <a:pt x="26001" y="8518"/>
                    <a:pt x="25928" y="8506"/>
                    <a:pt x="25850" y="8481"/>
                  </a:cubicBezTo>
                  <a:cubicBezTo>
                    <a:pt x="24804" y="8146"/>
                    <a:pt x="24950" y="5698"/>
                    <a:pt x="24867" y="4903"/>
                  </a:cubicBezTo>
                  <a:cubicBezTo>
                    <a:pt x="24720" y="3626"/>
                    <a:pt x="24574" y="2706"/>
                    <a:pt x="23297" y="1974"/>
                  </a:cubicBezTo>
                  <a:cubicBezTo>
                    <a:pt x="22845" y="1714"/>
                    <a:pt x="22435" y="1634"/>
                    <a:pt x="22042" y="1634"/>
                  </a:cubicBezTo>
                  <a:cubicBezTo>
                    <a:pt x="21420" y="1634"/>
                    <a:pt x="20844" y="1835"/>
                    <a:pt x="20216" y="1835"/>
                  </a:cubicBezTo>
                  <a:cubicBezTo>
                    <a:pt x="19995" y="1835"/>
                    <a:pt x="19768" y="1810"/>
                    <a:pt x="19531" y="1743"/>
                  </a:cubicBezTo>
                  <a:cubicBezTo>
                    <a:pt x="18286" y="1377"/>
                    <a:pt x="17922" y="0"/>
                    <a:pt x="1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
    <p:spTree>
      <p:nvGrpSpPr>
        <p:cNvPr id="997" name="Shape 997"/>
        <p:cNvGrpSpPr/>
        <p:nvPr/>
      </p:nvGrpSpPr>
      <p:grpSpPr>
        <a:xfrm>
          <a:off x="0" y="0"/>
          <a:ext cx="0" cy="0"/>
          <a:chOff x="0" y="0"/>
          <a:chExt cx="0" cy="0"/>
        </a:xfrm>
      </p:grpSpPr>
      <p:sp>
        <p:nvSpPr>
          <p:cNvPr id="998" name="Google Shape;998;p32"/>
          <p:cNvSpPr txBox="1"/>
          <p:nvPr>
            <p:ph type="title"/>
          </p:nvPr>
        </p:nvSpPr>
        <p:spPr>
          <a:xfrm>
            <a:off x="870856" y="1954063"/>
            <a:ext cx="2017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400"/>
              <a:buNone/>
              <a:defRPr sz="22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999" name="Google Shape;999;p32"/>
          <p:cNvSpPr txBox="1"/>
          <p:nvPr>
            <p:ph idx="1" type="subTitle"/>
          </p:nvPr>
        </p:nvSpPr>
        <p:spPr>
          <a:xfrm>
            <a:off x="818519" y="2307600"/>
            <a:ext cx="21219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00" name="Google Shape;1000;p32"/>
          <p:cNvSpPr txBox="1"/>
          <p:nvPr>
            <p:ph idx="2" type="title"/>
          </p:nvPr>
        </p:nvSpPr>
        <p:spPr>
          <a:xfrm>
            <a:off x="3568831" y="1954063"/>
            <a:ext cx="2017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400"/>
              <a:buNone/>
              <a:defRPr sz="22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001" name="Google Shape;1001;p32"/>
          <p:cNvSpPr txBox="1"/>
          <p:nvPr>
            <p:ph idx="3" type="subTitle"/>
          </p:nvPr>
        </p:nvSpPr>
        <p:spPr>
          <a:xfrm>
            <a:off x="3516494" y="2307600"/>
            <a:ext cx="21219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02" name="Google Shape;1002;p32"/>
          <p:cNvSpPr txBox="1"/>
          <p:nvPr>
            <p:ph idx="4" type="title"/>
          </p:nvPr>
        </p:nvSpPr>
        <p:spPr>
          <a:xfrm>
            <a:off x="6255931" y="1954063"/>
            <a:ext cx="2017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400"/>
              <a:buNone/>
              <a:defRPr sz="22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003" name="Google Shape;1003;p32"/>
          <p:cNvSpPr txBox="1"/>
          <p:nvPr>
            <p:ph idx="5" type="subTitle"/>
          </p:nvPr>
        </p:nvSpPr>
        <p:spPr>
          <a:xfrm>
            <a:off x="6203594" y="2307600"/>
            <a:ext cx="21219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04" name="Google Shape;1004;p32"/>
          <p:cNvSpPr txBox="1"/>
          <p:nvPr>
            <p:ph idx="6" type="title"/>
          </p:nvPr>
        </p:nvSpPr>
        <p:spPr>
          <a:xfrm>
            <a:off x="870856" y="3772838"/>
            <a:ext cx="2017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400"/>
              <a:buNone/>
              <a:defRPr sz="22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005" name="Google Shape;1005;p32"/>
          <p:cNvSpPr txBox="1"/>
          <p:nvPr>
            <p:ph idx="7" type="subTitle"/>
          </p:nvPr>
        </p:nvSpPr>
        <p:spPr>
          <a:xfrm>
            <a:off x="818506" y="4126375"/>
            <a:ext cx="21219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06" name="Google Shape;1006;p32"/>
          <p:cNvSpPr txBox="1"/>
          <p:nvPr>
            <p:ph idx="8" type="title"/>
          </p:nvPr>
        </p:nvSpPr>
        <p:spPr>
          <a:xfrm>
            <a:off x="3568831" y="3772838"/>
            <a:ext cx="2017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400"/>
              <a:buNone/>
              <a:defRPr sz="22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007" name="Google Shape;1007;p32"/>
          <p:cNvSpPr txBox="1"/>
          <p:nvPr>
            <p:ph idx="9" type="subTitle"/>
          </p:nvPr>
        </p:nvSpPr>
        <p:spPr>
          <a:xfrm>
            <a:off x="3511044" y="4126375"/>
            <a:ext cx="21219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08" name="Google Shape;1008;p32"/>
          <p:cNvSpPr txBox="1"/>
          <p:nvPr>
            <p:ph idx="13" type="title"/>
          </p:nvPr>
        </p:nvSpPr>
        <p:spPr>
          <a:xfrm>
            <a:off x="6255931" y="3772838"/>
            <a:ext cx="2017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400"/>
              <a:buNone/>
              <a:defRPr sz="22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009" name="Google Shape;1009;p32"/>
          <p:cNvSpPr txBox="1"/>
          <p:nvPr>
            <p:ph idx="14" type="subTitle"/>
          </p:nvPr>
        </p:nvSpPr>
        <p:spPr>
          <a:xfrm>
            <a:off x="6203581" y="4126375"/>
            <a:ext cx="21219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10" name="Google Shape;1010;p32"/>
          <p:cNvSpPr txBox="1"/>
          <p:nvPr>
            <p:ph idx="15" type="title"/>
          </p:nvPr>
        </p:nvSpPr>
        <p:spPr>
          <a:xfrm>
            <a:off x="713225" y="359300"/>
            <a:ext cx="77271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011" name="Google Shape;1011;p32"/>
          <p:cNvGrpSpPr/>
          <p:nvPr/>
        </p:nvGrpSpPr>
        <p:grpSpPr>
          <a:xfrm flipH="1" rot="7397308">
            <a:off x="-485505" y="4107465"/>
            <a:ext cx="2018707" cy="1934686"/>
            <a:chOff x="2972775" y="3523750"/>
            <a:chExt cx="1397725" cy="1339550"/>
          </a:xfrm>
        </p:grpSpPr>
        <p:sp>
          <p:nvSpPr>
            <p:cNvPr id="1012" name="Google Shape;1012;p32"/>
            <p:cNvSpPr/>
            <p:nvPr/>
          </p:nvSpPr>
          <p:spPr>
            <a:xfrm>
              <a:off x="2972775" y="3597475"/>
              <a:ext cx="1397725" cy="1265825"/>
            </a:xfrm>
            <a:custGeom>
              <a:rect b="b" l="l" r="r" t="t"/>
              <a:pathLst>
                <a:path extrusionOk="0" h="50633" w="55909">
                  <a:moveTo>
                    <a:pt x="19057" y="0"/>
                  </a:moveTo>
                  <a:cubicBezTo>
                    <a:pt x="18284" y="0"/>
                    <a:pt x="17539" y="197"/>
                    <a:pt x="16907" y="646"/>
                  </a:cubicBezTo>
                  <a:cubicBezTo>
                    <a:pt x="15735" y="1462"/>
                    <a:pt x="15191" y="2466"/>
                    <a:pt x="14752" y="3743"/>
                  </a:cubicBezTo>
                  <a:cubicBezTo>
                    <a:pt x="14480" y="4475"/>
                    <a:pt x="14103" y="6630"/>
                    <a:pt x="13183" y="6986"/>
                  </a:cubicBezTo>
                  <a:cubicBezTo>
                    <a:pt x="12967" y="7066"/>
                    <a:pt x="12788" y="7103"/>
                    <a:pt x="12640" y="7103"/>
                  </a:cubicBezTo>
                  <a:cubicBezTo>
                    <a:pt x="11086" y="7103"/>
                    <a:pt x="12963" y="3062"/>
                    <a:pt x="11670" y="3062"/>
                  </a:cubicBezTo>
                  <a:cubicBezTo>
                    <a:pt x="11415" y="3062"/>
                    <a:pt x="11036" y="3219"/>
                    <a:pt x="10483" y="3596"/>
                  </a:cubicBezTo>
                  <a:cubicBezTo>
                    <a:pt x="8140" y="5207"/>
                    <a:pt x="8370" y="7865"/>
                    <a:pt x="8621" y="10271"/>
                  </a:cubicBezTo>
                  <a:cubicBezTo>
                    <a:pt x="8872" y="12782"/>
                    <a:pt x="8056" y="14456"/>
                    <a:pt x="7701" y="16778"/>
                  </a:cubicBezTo>
                  <a:cubicBezTo>
                    <a:pt x="7450" y="18389"/>
                    <a:pt x="9647" y="23076"/>
                    <a:pt x="7387" y="23578"/>
                  </a:cubicBezTo>
                  <a:cubicBezTo>
                    <a:pt x="7138" y="23633"/>
                    <a:pt x="6919" y="23659"/>
                    <a:pt x="6725" y="23659"/>
                  </a:cubicBezTo>
                  <a:cubicBezTo>
                    <a:pt x="4098" y="23659"/>
                    <a:pt x="6252" y="18944"/>
                    <a:pt x="5901" y="17950"/>
                  </a:cubicBezTo>
                  <a:cubicBezTo>
                    <a:pt x="5559" y="17006"/>
                    <a:pt x="4965" y="16641"/>
                    <a:pt x="4298" y="16641"/>
                  </a:cubicBezTo>
                  <a:cubicBezTo>
                    <a:pt x="2925" y="16641"/>
                    <a:pt x="1246" y="18189"/>
                    <a:pt x="838" y="19415"/>
                  </a:cubicBezTo>
                  <a:cubicBezTo>
                    <a:pt x="1" y="22072"/>
                    <a:pt x="900" y="24959"/>
                    <a:pt x="3097" y="26633"/>
                  </a:cubicBezTo>
                  <a:cubicBezTo>
                    <a:pt x="4060" y="27366"/>
                    <a:pt x="5336" y="27470"/>
                    <a:pt x="5859" y="28600"/>
                  </a:cubicBezTo>
                  <a:cubicBezTo>
                    <a:pt x="6341" y="29646"/>
                    <a:pt x="5985" y="30839"/>
                    <a:pt x="6592" y="31885"/>
                  </a:cubicBezTo>
                  <a:cubicBezTo>
                    <a:pt x="7826" y="34061"/>
                    <a:pt x="10881" y="33580"/>
                    <a:pt x="12116" y="35693"/>
                  </a:cubicBezTo>
                  <a:cubicBezTo>
                    <a:pt x="12660" y="36614"/>
                    <a:pt x="12471" y="37869"/>
                    <a:pt x="12911" y="38811"/>
                  </a:cubicBezTo>
                  <a:cubicBezTo>
                    <a:pt x="13366" y="39791"/>
                    <a:pt x="13648" y="40069"/>
                    <a:pt x="14078" y="40069"/>
                  </a:cubicBezTo>
                  <a:cubicBezTo>
                    <a:pt x="14437" y="40069"/>
                    <a:pt x="14899" y="39874"/>
                    <a:pt x="15652" y="39731"/>
                  </a:cubicBezTo>
                  <a:cubicBezTo>
                    <a:pt x="15905" y="39682"/>
                    <a:pt x="16154" y="39656"/>
                    <a:pt x="16390" y="39656"/>
                  </a:cubicBezTo>
                  <a:cubicBezTo>
                    <a:pt x="17456" y="39656"/>
                    <a:pt x="18248" y="40187"/>
                    <a:pt x="17974" y="41489"/>
                  </a:cubicBezTo>
                  <a:cubicBezTo>
                    <a:pt x="17681" y="42786"/>
                    <a:pt x="16007" y="43372"/>
                    <a:pt x="15003" y="43979"/>
                  </a:cubicBezTo>
                  <a:cubicBezTo>
                    <a:pt x="13831" y="44690"/>
                    <a:pt x="12869" y="45360"/>
                    <a:pt x="12743" y="46804"/>
                  </a:cubicBezTo>
                  <a:cubicBezTo>
                    <a:pt x="12622" y="48156"/>
                    <a:pt x="13514" y="49781"/>
                    <a:pt x="15080" y="49781"/>
                  </a:cubicBezTo>
                  <a:cubicBezTo>
                    <a:pt x="15137" y="49781"/>
                    <a:pt x="15195" y="49779"/>
                    <a:pt x="15254" y="49775"/>
                  </a:cubicBezTo>
                  <a:cubicBezTo>
                    <a:pt x="17556" y="49566"/>
                    <a:pt x="17200" y="47599"/>
                    <a:pt x="17346" y="46050"/>
                  </a:cubicBezTo>
                  <a:cubicBezTo>
                    <a:pt x="17435" y="45215"/>
                    <a:pt x="17891" y="44486"/>
                    <a:pt x="18331" y="44486"/>
                  </a:cubicBezTo>
                  <a:cubicBezTo>
                    <a:pt x="18617" y="44486"/>
                    <a:pt x="18897" y="44797"/>
                    <a:pt x="19062" y="45590"/>
                  </a:cubicBezTo>
                  <a:cubicBezTo>
                    <a:pt x="19746" y="45386"/>
                    <a:pt x="20197" y="44454"/>
                    <a:pt x="20732" y="44454"/>
                  </a:cubicBezTo>
                  <a:cubicBezTo>
                    <a:pt x="20967" y="44454"/>
                    <a:pt x="21217" y="44633"/>
                    <a:pt x="21510" y="45130"/>
                  </a:cubicBezTo>
                  <a:cubicBezTo>
                    <a:pt x="22180" y="46260"/>
                    <a:pt x="20841" y="47327"/>
                    <a:pt x="21008" y="48436"/>
                  </a:cubicBezTo>
                  <a:cubicBezTo>
                    <a:pt x="21271" y="50263"/>
                    <a:pt x="23358" y="50566"/>
                    <a:pt x="25154" y="50566"/>
                  </a:cubicBezTo>
                  <a:cubicBezTo>
                    <a:pt x="25784" y="50566"/>
                    <a:pt x="26378" y="50529"/>
                    <a:pt x="26846" y="50507"/>
                  </a:cubicBezTo>
                  <a:cubicBezTo>
                    <a:pt x="27049" y="50497"/>
                    <a:pt x="27252" y="50493"/>
                    <a:pt x="27456" y="50493"/>
                  </a:cubicBezTo>
                  <a:cubicBezTo>
                    <a:pt x="28619" y="50493"/>
                    <a:pt x="29790" y="50633"/>
                    <a:pt x="30925" y="50633"/>
                  </a:cubicBezTo>
                  <a:cubicBezTo>
                    <a:pt x="32069" y="50633"/>
                    <a:pt x="33178" y="50491"/>
                    <a:pt x="34211" y="49921"/>
                  </a:cubicBezTo>
                  <a:cubicBezTo>
                    <a:pt x="35092" y="49422"/>
                    <a:pt x="35643" y="48910"/>
                    <a:pt x="36526" y="48910"/>
                  </a:cubicBezTo>
                  <a:cubicBezTo>
                    <a:pt x="36754" y="48910"/>
                    <a:pt x="37003" y="48944"/>
                    <a:pt x="37287" y="49021"/>
                  </a:cubicBezTo>
                  <a:cubicBezTo>
                    <a:pt x="38312" y="49293"/>
                    <a:pt x="39253" y="49963"/>
                    <a:pt x="40341" y="50193"/>
                  </a:cubicBezTo>
                  <a:cubicBezTo>
                    <a:pt x="41297" y="50403"/>
                    <a:pt x="42439" y="50529"/>
                    <a:pt x="43589" y="50529"/>
                  </a:cubicBezTo>
                  <a:cubicBezTo>
                    <a:pt x="45084" y="50529"/>
                    <a:pt x="46593" y="50316"/>
                    <a:pt x="47728" y="49796"/>
                  </a:cubicBezTo>
                  <a:cubicBezTo>
                    <a:pt x="50469" y="48561"/>
                    <a:pt x="50761" y="46301"/>
                    <a:pt x="52331" y="44146"/>
                  </a:cubicBezTo>
                  <a:cubicBezTo>
                    <a:pt x="53879" y="41970"/>
                    <a:pt x="55909" y="40024"/>
                    <a:pt x="55553" y="37200"/>
                  </a:cubicBezTo>
                  <a:cubicBezTo>
                    <a:pt x="55297" y="35170"/>
                    <a:pt x="52709" y="32514"/>
                    <a:pt x="50542" y="32514"/>
                  </a:cubicBezTo>
                  <a:cubicBezTo>
                    <a:pt x="49693" y="32514"/>
                    <a:pt x="48909" y="32922"/>
                    <a:pt x="48355" y="33936"/>
                  </a:cubicBezTo>
                  <a:cubicBezTo>
                    <a:pt x="47016" y="36384"/>
                    <a:pt x="52247" y="39083"/>
                    <a:pt x="50385" y="41196"/>
                  </a:cubicBezTo>
                  <a:cubicBezTo>
                    <a:pt x="50068" y="41557"/>
                    <a:pt x="49830" y="41702"/>
                    <a:pt x="49647" y="41702"/>
                  </a:cubicBezTo>
                  <a:cubicBezTo>
                    <a:pt x="48973" y="41702"/>
                    <a:pt x="49063" y="39730"/>
                    <a:pt x="48816" y="39418"/>
                  </a:cubicBezTo>
                  <a:cubicBezTo>
                    <a:pt x="48550" y="39077"/>
                    <a:pt x="48230" y="38938"/>
                    <a:pt x="47907" y="38938"/>
                  </a:cubicBezTo>
                  <a:cubicBezTo>
                    <a:pt x="47138" y="38938"/>
                    <a:pt x="46347" y="39727"/>
                    <a:pt x="46200" y="40464"/>
                  </a:cubicBezTo>
                  <a:cubicBezTo>
                    <a:pt x="45949" y="41656"/>
                    <a:pt x="47016" y="42703"/>
                    <a:pt x="46514" y="44021"/>
                  </a:cubicBezTo>
                  <a:cubicBezTo>
                    <a:pt x="46075" y="45109"/>
                    <a:pt x="45049" y="45674"/>
                    <a:pt x="43899" y="45778"/>
                  </a:cubicBezTo>
                  <a:cubicBezTo>
                    <a:pt x="43744" y="45792"/>
                    <a:pt x="43592" y="45799"/>
                    <a:pt x="43443" y="45799"/>
                  </a:cubicBezTo>
                  <a:cubicBezTo>
                    <a:pt x="40716" y="45799"/>
                    <a:pt x="38843" y="43501"/>
                    <a:pt x="38981" y="40882"/>
                  </a:cubicBezTo>
                  <a:cubicBezTo>
                    <a:pt x="39065" y="39187"/>
                    <a:pt x="40697" y="37053"/>
                    <a:pt x="40216" y="35421"/>
                  </a:cubicBezTo>
                  <a:cubicBezTo>
                    <a:pt x="40006" y="34774"/>
                    <a:pt x="39504" y="34127"/>
                    <a:pt x="38808" y="34127"/>
                  </a:cubicBezTo>
                  <a:cubicBezTo>
                    <a:pt x="38671" y="34127"/>
                    <a:pt x="38526" y="34153"/>
                    <a:pt x="38375" y="34208"/>
                  </a:cubicBezTo>
                  <a:cubicBezTo>
                    <a:pt x="37475" y="34542"/>
                    <a:pt x="37747" y="35442"/>
                    <a:pt x="37287" y="36133"/>
                  </a:cubicBezTo>
                  <a:cubicBezTo>
                    <a:pt x="37278" y="36133"/>
                    <a:pt x="37270" y="36133"/>
                    <a:pt x="37262" y="36133"/>
                  </a:cubicBezTo>
                  <a:cubicBezTo>
                    <a:pt x="35545" y="36133"/>
                    <a:pt x="37195" y="33956"/>
                    <a:pt x="35613" y="33789"/>
                  </a:cubicBezTo>
                  <a:cubicBezTo>
                    <a:pt x="35593" y="33787"/>
                    <a:pt x="35572" y="33786"/>
                    <a:pt x="35551" y="33786"/>
                  </a:cubicBezTo>
                  <a:cubicBezTo>
                    <a:pt x="34781" y="33786"/>
                    <a:pt x="33356" y="35245"/>
                    <a:pt x="32704" y="35672"/>
                  </a:cubicBezTo>
                  <a:cubicBezTo>
                    <a:pt x="31630" y="36395"/>
                    <a:pt x="30357" y="36904"/>
                    <a:pt x="29156" y="36904"/>
                  </a:cubicBezTo>
                  <a:cubicBezTo>
                    <a:pt x="27926" y="36904"/>
                    <a:pt x="26772" y="36369"/>
                    <a:pt x="25988" y="34982"/>
                  </a:cubicBezTo>
                  <a:cubicBezTo>
                    <a:pt x="24314" y="31990"/>
                    <a:pt x="26197" y="30567"/>
                    <a:pt x="28143" y="28495"/>
                  </a:cubicBezTo>
                  <a:cubicBezTo>
                    <a:pt x="30110" y="26445"/>
                    <a:pt x="32411" y="23474"/>
                    <a:pt x="32851" y="20649"/>
                  </a:cubicBezTo>
                  <a:cubicBezTo>
                    <a:pt x="33184" y="18669"/>
                    <a:pt x="31358" y="15878"/>
                    <a:pt x="29048" y="15878"/>
                  </a:cubicBezTo>
                  <a:cubicBezTo>
                    <a:pt x="29039" y="15878"/>
                    <a:pt x="29030" y="15878"/>
                    <a:pt x="29022" y="15878"/>
                  </a:cubicBezTo>
                  <a:cubicBezTo>
                    <a:pt x="24670" y="15899"/>
                    <a:pt x="27181" y="22218"/>
                    <a:pt x="23644" y="22741"/>
                  </a:cubicBezTo>
                  <a:cubicBezTo>
                    <a:pt x="23498" y="22762"/>
                    <a:pt x="23371" y="22772"/>
                    <a:pt x="23260" y="22772"/>
                  </a:cubicBezTo>
                  <a:cubicBezTo>
                    <a:pt x="22024" y="22772"/>
                    <a:pt x="22850" y="21560"/>
                    <a:pt x="22389" y="20754"/>
                  </a:cubicBezTo>
                  <a:cubicBezTo>
                    <a:pt x="22105" y="20246"/>
                    <a:pt x="21638" y="20034"/>
                    <a:pt x="21147" y="20034"/>
                  </a:cubicBezTo>
                  <a:cubicBezTo>
                    <a:pt x="20626" y="20034"/>
                    <a:pt x="20078" y="20272"/>
                    <a:pt x="19690" y="20649"/>
                  </a:cubicBezTo>
                  <a:cubicBezTo>
                    <a:pt x="18832" y="21507"/>
                    <a:pt x="19313" y="22218"/>
                    <a:pt x="19397" y="23139"/>
                  </a:cubicBezTo>
                  <a:cubicBezTo>
                    <a:pt x="19436" y="23624"/>
                    <a:pt x="19510" y="25007"/>
                    <a:pt x="18955" y="25007"/>
                  </a:cubicBezTo>
                  <a:cubicBezTo>
                    <a:pt x="18911" y="25007"/>
                    <a:pt x="18863" y="24999"/>
                    <a:pt x="18811" y="24980"/>
                  </a:cubicBezTo>
                  <a:cubicBezTo>
                    <a:pt x="18497" y="24980"/>
                    <a:pt x="18225" y="24855"/>
                    <a:pt x="17995" y="24645"/>
                  </a:cubicBezTo>
                  <a:cubicBezTo>
                    <a:pt x="17409" y="24269"/>
                    <a:pt x="16991" y="23202"/>
                    <a:pt x="16928" y="22553"/>
                  </a:cubicBezTo>
                  <a:cubicBezTo>
                    <a:pt x="16802" y="21109"/>
                    <a:pt x="17074" y="21005"/>
                    <a:pt x="16133" y="19749"/>
                  </a:cubicBezTo>
                  <a:cubicBezTo>
                    <a:pt x="15568" y="18975"/>
                    <a:pt x="15359" y="19498"/>
                    <a:pt x="15652" y="18410"/>
                  </a:cubicBezTo>
                  <a:cubicBezTo>
                    <a:pt x="15840" y="17657"/>
                    <a:pt x="16656" y="16904"/>
                    <a:pt x="17179" y="16360"/>
                  </a:cubicBezTo>
                  <a:cubicBezTo>
                    <a:pt x="18832" y="14623"/>
                    <a:pt x="20715" y="13117"/>
                    <a:pt x="22284" y="11296"/>
                  </a:cubicBezTo>
                  <a:cubicBezTo>
                    <a:pt x="24251" y="9016"/>
                    <a:pt x="25674" y="5814"/>
                    <a:pt x="24063" y="2927"/>
                  </a:cubicBezTo>
                  <a:cubicBezTo>
                    <a:pt x="23162" y="1275"/>
                    <a:pt x="21021" y="0"/>
                    <a:pt x="19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2"/>
            <p:cNvSpPr/>
            <p:nvPr/>
          </p:nvSpPr>
          <p:spPr>
            <a:xfrm>
              <a:off x="3502900" y="3888725"/>
              <a:ext cx="187925" cy="159425"/>
            </a:xfrm>
            <a:custGeom>
              <a:rect b="b" l="l" r="r" t="t"/>
              <a:pathLst>
                <a:path extrusionOk="0" h="6377" w="7517">
                  <a:moveTo>
                    <a:pt x="4419" y="0"/>
                  </a:moveTo>
                  <a:cubicBezTo>
                    <a:pt x="4011" y="0"/>
                    <a:pt x="3594" y="80"/>
                    <a:pt x="3214" y="253"/>
                  </a:cubicBezTo>
                  <a:cubicBezTo>
                    <a:pt x="1833" y="881"/>
                    <a:pt x="640" y="2764"/>
                    <a:pt x="159" y="4103"/>
                  </a:cubicBezTo>
                  <a:lnTo>
                    <a:pt x="317" y="3830"/>
                  </a:lnTo>
                  <a:lnTo>
                    <a:pt x="317" y="3830"/>
                  </a:lnTo>
                  <a:cubicBezTo>
                    <a:pt x="1" y="4833"/>
                    <a:pt x="44" y="6376"/>
                    <a:pt x="1069" y="6376"/>
                  </a:cubicBezTo>
                  <a:cubicBezTo>
                    <a:pt x="1328" y="6376"/>
                    <a:pt x="1649" y="6278"/>
                    <a:pt x="2042" y="6049"/>
                  </a:cubicBezTo>
                  <a:cubicBezTo>
                    <a:pt x="2837" y="5589"/>
                    <a:pt x="3151" y="4459"/>
                    <a:pt x="3988" y="3956"/>
                  </a:cubicBezTo>
                  <a:cubicBezTo>
                    <a:pt x="4741" y="3475"/>
                    <a:pt x="5557" y="3517"/>
                    <a:pt x="6164" y="2806"/>
                  </a:cubicBezTo>
                  <a:cubicBezTo>
                    <a:pt x="7516" y="1236"/>
                    <a:pt x="6031" y="0"/>
                    <a:pt x="4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2"/>
            <p:cNvSpPr/>
            <p:nvPr/>
          </p:nvSpPr>
          <p:spPr>
            <a:xfrm>
              <a:off x="3268725" y="3523750"/>
              <a:ext cx="83325" cy="85275"/>
            </a:xfrm>
            <a:custGeom>
              <a:rect b="b" l="l" r="r" t="t"/>
              <a:pathLst>
                <a:path extrusionOk="0" h="3411" w="3333">
                  <a:moveTo>
                    <a:pt x="2066" y="1"/>
                  </a:moveTo>
                  <a:cubicBezTo>
                    <a:pt x="1582" y="1"/>
                    <a:pt x="1120" y="103"/>
                    <a:pt x="738" y="498"/>
                  </a:cubicBezTo>
                  <a:cubicBezTo>
                    <a:pt x="591" y="624"/>
                    <a:pt x="466" y="770"/>
                    <a:pt x="340" y="938"/>
                  </a:cubicBezTo>
                  <a:cubicBezTo>
                    <a:pt x="1" y="1771"/>
                    <a:pt x="492" y="3411"/>
                    <a:pt x="1427" y="3411"/>
                  </a:cubicBezTo>
                  <a:cubicBezTo>
                    <a:pt x="1760" y="3411"/>
                    <a:pt x="2150" y="3202"/>
                    <a:pt x="2579" y="2674"/>
                  </a:cubicBezTo>
                  <a:cubicBezTo>
                    <a:pt x="3081" y="2068"/>
                    <a:pt x="3332" y="791"/>
                    <a:pt x="2851" y="59"/>
                  </a:cubicBezTo>
                  <a:cubicBezTo>
                    <a:pt x="2589" y="30"/>
                    <a:pt x="2324" y="1"/>
                    <a:pt x="2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2"/>
            <p:cNvSpPr/>
            <p:nvPr/>
          </p:nvSpPr>
          <p:spPr>
            <a:xfrm>
              <a:off x="4143375" y="4316650"/>
              <a:ext cx="98450" cy="61575"/>
            </a:xfrm>
            <a:custGeom>
              <a:rect b="b" l="l" r="r" t="t"/>
              <a:pathLst>
                <a:path extrusionOk="0" h="2463" w="3938">
                  <a:moveTo>
                    <a:pt x="2319" y="1"/>
                  </a:moveTo>
                  <a:cubicBezTo>
                    <a:pt x="1975" y="1"/>
                    <a:pt x="1612" y="132"/>
                    <a:pt x="1275" y="282"/>
                  </a:cubicBezTo>
                  <a:lnTo>
                    <a:pt x="1275" y="282"/>
                  </a:lnTo>
                  <a:cubicBezTo>
                    <a:pt x="1244" y="279"/>
                    <a:pt x="1214" y="278"/>
                    <a:pt x="1185" y="278"/>
                  </a:cubicBezTo>
                  <a:cubicBezTo>
                    <a:pt x="1" y="278"/>
                    <a:pt x="153" y="2462"/>
                    <a:pt x="1598" y="2462"/>
                  </a:cubicBezTo>
                  <a:cubicBezTo>
                    <a:pt x="1882" y="2462"/>
                    <a:pt x="2215" y="2378"/>
                    <a:pt x="2598" y="2176"/>
                  </a:cubicBezTo>
                  <a:cubicBezTo>
                    <a:pt x="3435" y="1737"/>
                    <a:pt x="3937" y="816"/>
                    <a:pt x="2912" y="168"/>
                  </a:cubicBezTo>
                  <a:cubicBezTo>
                    <a:pt x="2727" y="48"/>
                    <a:pt x="2526" y="1"/>
                    <a:pt x="23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
    <p:bg>
      <p:bgPr>
        <a:solidFill>
          <a:srgbClr val="74A3C6"/>
        </a:solidFill>
      </p:bgPr>
    </p:bg>
    <p:spTree>
      <p:nvGrpSpPr>
        <p:cNvPr id="1016" name="Shape 1016"/>
        <p:cNvGrpSpPr/>
        <p:nvPr/>
      </p:nvGrpSpPr>
      <p:grpSpPr>
        <a:xfrm>
          <a:off x="0" y="0"/>
          <a:ext cx="0" cy="0"/>
          <a:chOff x="0" y="0"/>
          <a:chExt cx="0" cy="0"/>
        </a:xfrm>
      </p:grpSpPr>
      <p:sp>
        <p:nvSpPr>
          <p:cNvPr id="1017" name="Google Shape;1017;p33"/>
          <p:cNvSpPr txBox="1"/>
          <p:nvPr>
            <p:ph type="ctrTitle"/>
          </p:nvPr>
        </p:nvSpPr>
        <p:spPr>
          <a:xfrm>
            <a:off x="2205000" y="673625"/>
            <a:ext cx="4734000" cy="1019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b="1" sz="6000">
                <a:latin typeface="Space Grotesk"/>
                <a:ea typeface="Space Grotesk"/>
                <a:cs typeface="Space Grotesk"/>
                <a:sym typeface="Space Grotesk"/>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18" name="Google Shape;1018;p33"/>
          <p:cNvSpPr txBox="1"/>
          <p:nvPr>
            <p:ph idx="1" type="subTitle"/>
          </p:nvPr>
        </p:nvSpPr>
        <p:spPr>
          <a:xfrm>
            <a:off x="2419350" y="1653800"/>
            <a:ext cx="4305300" cy="12468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1600">
                <a:latin typeface="Arimo"/>
                <a:ea typeface="Arimo"/>
                <a:cs typeface="Arimo"/>
                <a:sym typeface="Arim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9" name="Google Shape;1019;p33"/>
          <p:cNvSpPr txBox="1"/>
          <p:nvPr/>
        </p:nvSpPr>
        <p:spPr>
          <a:xfrm>
            <a:off x="2842050" y="2933575"/>
            <a:ext cx="3459900" cy="74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2"/>
                </a:solidFill>
                <a:latin typeface="Arimo"/>
                <a:ea typeface="Arimo"/>
                <a:cs typeface="Arimo"/>
                <a:sym typeface="Arimo"/>
              </a:rPr>
              <a:t>CREDITS: </a:t>
            </a:r>
            <a:r>
              <a:rPr lang="en" sz="1200">
                <a:solidFill>
                  <a:schemeClr val="lt2"/>
                </a:solidFill>
                <a:latin typeface="Arimo"/>
                <a:ea typeface="Arimo"/>
                <a:cs typeface="Arimo"/>
                <a:sym typeface="Arimo"/>
              </a:rPr>
              <a:t>This presentation template was created by </a:t>
            </a:r>
            <a:r>
              <a:rPr b="1" lang="en" sz="1200" u="sng">
                <a:solidFill>
                  <a:schemeClr val="lt2"/>
                </a:solidFill>
                <a:latin typeface="Arimo"/>
                <a:ea typeface="Arimo"/>
                <a:cs typeface="Arimo"/>
                <a:sym typeface="Arimo"/>
                <a:hlinkClick r:id="rId2">
                  <a:extLst>
                    <a:ext uri="{A12FA001-AC4F-418D-AE19-62706E023703}">
                      <ahyp:hlinkClr val="tx"/>
                    </a:ext>
                  </a:extLst>
                </a:hlinkClick>
              </a:rPr>
              <a:t>Slidesgo</a:t>
            </a:r>
            <a:r>
              <a:rPr b="1" lang="en" sz="1200" u="sng">
                <a:solidFill>
                  <a:schemeClr val="lt2"/>
                </a:solidFill>
                <a:latin typeface="Arimo"/>
                <a:ea typeface="Arimo"/>
                <a:cs typeface="Arimo"/>
                <a:sym typeface="Arimo"/>
              </a:rPr>
              <a:t>,</a:t>
            </a:r>
            <a:r>
              <a:rPr b="1" lang="en" sz="1200">
                <a:solidFill>
                  <a:schemeClr val="lt2"/>
                </a:solidFill>
                <a:latin typeface="Arimo"/>
                <a:ea typeface="Arimo"/>
                <a:cs typeface="Arimo"/>
                <a:sym typeface="Arimo"/>
              </a:rPr>
              <a:t>  </a:t>
            </a:r>
            <a:r>
              <a:rPr lang="en" sz="1200">
                <a:solidFill>
                  <a:schemeClr val="lt2"/>
                </a:solidFill>
                <a:latin typeface="Arimo"/>
                <a:ea typeface="Arimo"/>
                <a:cs typeface="Arimo"/>
                <a:sym typeface="Arimo"/>
              </a:rPr>
              <a:t>including icons from </a:t>
            </a:r>
            <a:r>
              <a:rPr b="1" lang="en" sz="1200" u="sng">
                <a:solidFill>
                  <a:schemeClr val="lt2"/>
                </a:solidFill>
                <a:latin typeface="Arimo"/>
                <a:ea typeface="Arimo"/>
                <a:cs typeface="Arimo"/>
                <a:sym typeface="Arimo"/>
                <a:hlinkClick r:id="rId3">
                  <a:extLst>
                    <a:ext uri="{A12FA001-AC4F-418D-AE19-62706E023703}">
                      <ahyp:hlinkClr val="tx"/>
                    </a:ext>
                  </a:extLst>
                </a:hlinkClick>
              </a:rPr>
              <a:t>Flaticon</a:t>
            </a:r>
            <a:r>
              <a:rPr b="1" lang="en" sz="1200" u="sng">
                <a:solidFill>
                  <a:schemeClr val="lt2"/>
                </a:solidFill>
                <a:latin typeface="Arimo"/>
                <a:ea typeface="Arimo"/>
                <a:cs typeface="Arimo"/>
                <a:sym typeface="Arimo"/>
              </a:rPr>
              <a:t>,</a:t>
            </a:r>
            <a:r>
              <a:rPr b="1" lang="en" sz="1200">
                <a:solidFill>
                  <a:schemeClr val="lt2"/>
                </a:solidFill>
                <a:latin typeface="Arimo"/>
                <a:ea typeface="Arimo"/>
                <a:cs typeface="Arimo"/>
                <a:sym typeface="Arimo"/>
              </a:rPr>
              <a:t> </a:t>
            </a:r>
            <a:r>
              <a:rPr lang="en" sz="1200">
                <a:solidFill>
                  <a:schemeClr val="lt2"/>
                </a:solidFill>
                <a:latin typeface="Arimo"/>
                <a:ea typeface="Arimo"/>
                <a:cs typeface="Arimo"/>
                <a:sym typeface="Arimo"/>
              </a:rPr>
              <a:t>infographics &amp; images by </a:t>
            </a:r>
            <a:r>
              <a:rPr b="1" lang="en" sz="1200" u="sng">
                <a:solidFill>
                  <a:schemeClr val="lt2"/>
                </a:solidFill>
                <a:latin typeface="Arimo"/>
                <a:ea typeface="Arimo"/>
                <a:cs typeface="Arimo"/>
                <a:sym typeface="Arimo"/>
                <a:hlinkClick r:id="rId4">
                  <a:extLst>
                    <a:ext uri="{A12FA001-AC4F-418D-AE19-62706E023703}">
                      <ahyp:hlinkClr val="tx"/>
                    </a:ext>
                  </a:extLst>
                </a:hlinkClick>
              </a:rPr>
              <a:t>Freepik</a:t>
            </a:r>
            <a:r>
              <a:rPr b="1" lang="en" sz="1200" u="sng">
                <a:solidFill>
                  <a:schemeClr val="lt2"/>
                </a:solidFill>
                <a:latin typeface="Arimo"/>
                <a:ea typeface="Arimo"/>
                <a:cs typeface="Arimo"/>
                <a:sym typeface="Arimo"/>
                <a:hlinkClick r:id="rId5">
                  <a:extLst>
                    <a:ext uri="{A12FA001-AC4F-418D-AE19-62706E023703}">
                      <ahyp:hlinkClr val="tx"/>
                    </a:ext>
                  </a:extLst>
                </a:hlinkClick>
              </a:rPr>
              <a:t>.</a:t>
            </a:r>
            <a:endParaRPr b="1" sz="1200" u="sng">
              <a:solidFill>
                <a:schemeClr val="lt2"/>
              </a:solidFill>
              <a:latin typeface="Arimo"/>
              <a:ea typeface="Arimo"/>
              <a:cs typeface="Arimo"/>
              <a:sym typeface="Arimo"/>
            </a:endParaRPr>
          </a:p>
        </p:txBody>
      </p:sp>
      <p:grpSp>
        <p:nvGrpSpPr>
          <p:cNvPr id="1020" name="Google Shape;1020;p33"/>
          <p:cNvGrpSpPr/>
          <p:nvPr/>
        </p:nvGrpSpPr>
        <p:grpSpPr>
          <a:xfrm>
            <a:off x="-571160" y="2728235"/>
            <a:ext cx="11182009" cy="6208215"/>
            <a:chOff x="-571160" y="2728235"/>
            <a:chExt cx="11182009" cy="6208215"/>
          </a:xfrm>
        </p:grpSpPr>
        <p:grpSp>
          <p:nvGrpSpPr>
            <p:cNvPr id="1021" name="Google Shape;1021;p33"/>
            <p:cNvGrpSpPr/>
            <p:nvPr/>
          </p:nvGrpSpPr>
          <p:grpSpPr>
            <a:xfrm>
              <a:off x="-571160" y="2728235"/>
              <a:ext cx="11182009" cy="6208215"/>
              <a:chOff x="-571160" y="2728235"/>
              <a:chExt cx="11182009" cy="6208215"/>
            </a:xfrm>
          </p:grpSpPr>
          <p:grpSp>
            <p:nvGrpSpPr>
              <p:cNvPr id="1022" name="Google Shape;1022;p33"/>
              <p:cNvGrpSpPr/>
              <p:nvPr/>
            </p:nvGrpSpPr>
            <p:grpSpPr>
              <a:xfrm>
                <a:off x="-571160" y="2728235"/>
                <a:ext cx="11182009" cy="6208215"/>
                <a:chOff x="-571160" y="2728235"/>
                <a:chExt cx="11182009" cy="6208215"/>
              </a:xfrm>
            </p:grpSpPr>
            <p:sp>
              <p:nvSpPr>
                <p:cNvPr id="1023" name="Google Shape;1023;p33"/>
                <p:cNvSpPr/>
                <p:nvPr/>
              </p:nvSpPr>
              <p:spPr>
                <a:xfrm rot="10800000">
                  <a:off x="1081816" y="3399832"/>
                  <a:ext cx="145599" cy="75799"/>
                </a:xfrm>
                <a:custGeom>
                  <a:rect b="b" l="l" r="r" t="t"/>
                  <a:pathLst>
                    <a:path extrusionOk="0" h="923" w="1515">
                      <a:moveTo>
                        <a:pt x="93" y="1"/>
                      </a:moveTo>
                      <a:cubicBezTo>
                        <a:pt x="47" y="1"/>
                        <a:pt x="0" y="53"/>
                        <a:pt x="33" y="97"/>
                      </a:cubicBezTo>
                      <a:cubicBezTo>
                        <a:pt x="337" y="560"/>
                        <a:pt x="828" y="863"/>
                        <a:pt x="1377" y="921"/>
                      </a:cubicBezTo>
                      <a:cubicBezTo>
                        <a:pt x="1384" y="922"/>
                        <a:pt x="1391" y="923"/>
                        <a:pt x="1397" y="923"/>
                      </a:cubicBezTo>
                      <a:cubicBezTo>
                        <a:pt x="1502" y="923"/>
                        <a:pt x="1515" y="761"/>
                        <a:pt x="1399" y="740"/>
                      </a:cubicBezTo>
                      <a:cubicBezTo>
                        <a:pt x="893" y="646"/>
                        <a:pt x="467" y="430"/>
                        <a:pt x="134" y="18"/>
                      </a:cubicBezTo>
                      <a:cubicBezTo>
                        <a:pt x="122" y="6"/>
                        <a:pt x="108" y="1"/>
                        <a:pt x="93"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3"/>
                <p:cNvSpPr/>
                <p:nvPr/>
              </p:nvSpPr>
              <p:spPr>
                <a:xfrm rot="10800000">
                  <a:off x="1172058" y="3391456"/>
                  <a:ext cx="107830" cy="119652"/>
                </a:xfrm>
                <a:custGeom>
                  <a:rect b="b" l="l" r="r" t="t"/>
                  <a:pathLst>
                    <a:path extrusionOk="0" h="1457" w="1122">
                      <a:moveTo>
                        <a:pt x="121" y="1"/>
                      </a:moveTo>
                      <a:cubicBezTo>
                        <a:pt x="104" y="1"/>
                        <a:pt x="84" y="12"/>
                        <a:pt x="80" y="31"/>
                      </a:cubicBezTo>
                      <a:cubicBezTo>
                        <a:pt x="1" y="638"/>
                        <a:pt x="377" y="1324"/>
                        <a:pt x="998" y="1454"/>
                      </a:cubicBezTo>
                      <a:cubicBezTo>
                        <a:pt x="1005" y="1456"/>
                        <a:pt x="1012" y="1457"/>
                        <a:pt x="1018" y="1457"/>
                      </a:cubicBezTo>
                      <a:cubicBezTo>
                        <a:pt x="1097" y="1457"/>
                        <a:pt x="1122" y="1336"/>
                        <a:pt x="1042" y="1310"/>
                      </a:cubicBezTo>
                      <a:cubicBezTo>
                        <a:pt x="492" y="1100"/>
                        <a:pt x="102" y="645"/>
                        <a:pt x="146" y="31"/>
                      </a:cubicBezTo>
                      <a:cubicBezTo>
                        <a:pt x="149" y="10"/>
                        <a:pt x="136" y="1"/>
                        <a:pt x="12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5" name="Google Shape;1025;p33"/>
                <p:cNvGrpSpPr/>
                <p:nvPr/>
              </p:nvGrpSpPr>
              <p:grpSpPr>
                <a:xfrm>
                  <a:off x="-571160" y="2728235"/>
                  <a:ext cx="11182009" cy="6208215"/>
                  <a:chOff x="-571160" y="2728235"/>
                  <a:chExt cx="11182009" cy="6208215"/>
                </a:xfrm>
              </p:grpSpPr>
              <p:sp>
                <p:nvSpPr>
                  <p:cNvPr id="1026" name="Google Shape;1026;p33"/>
                  <p:cNvSpPr/>
                  <p:nvPr/>
                </p:nvSpPr>
                <p:spPr>
                  <a:xfrm rot="10800000">
                    <a:off x="-80758" y="5771612"/>
                    <a:ext cx="52473" cy="184529"/>
                  </a:xfrm>
                  <a:custGeom>
                    <a:rect b="b" l="l" r="r" t="t"/>
                    <a:pathLst>
                      <a:path extrusionOk="0" h="2247" w="546">
                        <a:moveTo>
                          <a:pt x="94" y="1"/>
                        </a:moveTo>
                        <a:cubicBezTo>
                          <a:pt x="47" y="1"/>
                          <a:pt x="0" y="39"/>
                          <a:pt x="18" y="96"/>
                        </a:cubicBezTo>
                        <a:cubicBezTo>
                          <a:pt x="90" y="487"/>
                          <a:pt x="170" y="877"/>
                          <a:pt x="206" y="1274"/>
                        </a:cubicBezTo>
                        <a:cubicBezTo>
                          <a:pt x="242" y="1578"/>
                          <a:pt x="235" y="1889"/>
                          <a:pt x="300" y="2185"/>
                        </a:cubicBezTo>
                        <a:cubicBezTo>
                          <a:pt x="309" y="2228"/>
                          <a:pt x="338" y="2246"/>
                          <a:pt x="369" y="2246"/>
                        </a:cubicBezTo>
                        <a:cubicBezTo>
                          <a:pt x="411" y="2246"/>
                          <a:pt x="458" y="2213"/>
                          <a:pt x="466" y="2163"/>
                        </a:cubicBezTo>
                        <a:cubicBezTo>
                          <a:pt x="545" y="1506"/>
                          <a:pt x="357" y="682"/>
                          <a:pt x="170" y="53"/>
                        </a:cubicBezTo>
                        <a:cubicBezTo>
                          <a:pt x="155" y="16"/>
                          <a:pt x="125" y="1"/>
                          <a:pt x="9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3"/>
                  <p:cNvSpPr/>
                  <p:nvPr/>
                </p:nvSpPr>
                <p:spPr>
                  <a:xfrm rot="10800000">
                    <a:off x="-33474" y="5778593"/>
                    <a:ext cx="17395" cy="94769"/>
                  </a:xfrm>
                  <a:custGeom>
                    <a:rect b="b" l="l" r="r" t="t"/>
                    <a:pathLst>
                      <a:path extrusionOk="0" h="1154" w="181">
                        <a:moveTo>
                          <a:pt x="91" y="1"/>
                        </a:moveTo>
                        <a:cubicBezTo>
                          <a:pt x="56" y="1"/>
                          <a:pt x="22" y="24"/>
                          <a:pt x="22" y="71"/>
                        </a:cubicBezTo>
                        <a:cubicBezTo>
                          <a:pt x="15" y="404"/>
                          <a:pt x="8" y="736"/>
                          <a:pt x="0" y="1061"/>
                        </a:cubicBezTo>
                        <a:cubicBezTo>
                          <a:pt x="0" y="1123"/>
                          <a:pt x="45" y="1153"/>
                          <a:pt x="91" y="1153"/>
                        </a:cubicBezTo>
                        <a:cubicBezTo>
                          <a:pt x="136" y="1153"/>
                          <a:pt x="181" y="1123"/>
                          <a:pt x="181" y="1061"/>
                        </a:cubicBezTo>
                        <a:cubicBezTo>
                          <a:pt x="174" y="736"/>
                          <a:pt x="166" y="404"/>
                          <a:pt x="159" y="71"/>
                        </a:cubicBezTo>
                        <a:cubicBezTo>
                          <a:pt x="159" y="24"/>
                          <a:pt x="125" y="1"/>
                          <a:pt x="9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3"/>
                  <p:cNvSpPr/>
                  <p:nvPr/>
                </p:nvSpPr>
                <p:spPr>
                  <a:xfrm rot="10800000">
                    <a:off x="8653011" y="5925510"/>
                    <a:ext cx="192979" cy="21598"/>
                  </a:xfrm>
                  <a:custGeom>
                    <a:rect b="b" l="l" r="r" t="t"/>
                    <a:pathLst>
                      <a:path extrusionOk="0" h="263" w="2008">
                        <a:moveTo>
                          <a:pt x="71" y="1"/>
                        </a:moveTo>
                        <a:cubicBezTo>
                          <a:pt x="12" y="1"/>
                          <a:pt x="1" y="95"/>
                          <a:pt x="63" y="109"/>
                        </a:cubicBezTo>
                        <a:cubicBezTo>
                          <a:pt x="540" y="214"/>
                          <a:pt x="1030" y="262"/>
                          <a:pt x="1523" y="262"/>
                        </a:cubicBezTo>
                        <a:cubicBezTo>
                          <a:pt x="1643" y="262"/>
                          <a:pt x="1764" y="260"/>
                          <a:pt x="1884" y="254"/>
                        </a:cubicBezTo>
                        <a:cubicBezTo>
                          <a:pt x="2005" y="247"/>
                          <a:pt x="2007" y="51"/>
                          <a:pt x="1891" y="51"/>
                        </a:cubicBezTo>
                        <a:cubicBezTo>
                          <a:pt x="1889" y="51"/>
                          <a:pt x="1887" y="51"/>
                          <a:pt x="1884" y="52"/>
                        </a:cubicBezTo>
                        <a:cubicBezTo>
                          <a:pt x="1687" y="63"/>
                          <a:pt x="1490" y="69"/>
                          <a:pt x="1293" y="69"/>
                        </a:cubicBezTo>
                        <a:cubicBezTo>
                          <a:pt x="887" y="69"/>
                          <a:pt x="482" y="45"/>
                          <a:pt x="78" y="1"/>
                        </a:cubicBezTo>
                        <a:cubicBezTo>
                          <a:pt x="76" y="1"/>
                          <a:pt x="73" y="1"/>
                          <a:pt x="7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3"/>
                  <p:cNvSpPr/>
                  <p:nvPr/>
                </p:nvSpPr>
                <p:spPr>
                  <a:xfrm rot="10800000">
                    <a:off x="8717592" y="5885845"/>
                    <a:ext cx="286873" cy="65205"/>
                  </a:xfrm>
                  <a:custGeom>
                    <a:rect b="b" l="l" r="r" t="t"/>
                    <a:pathLst>
                      <a:path extrusionOk="0" h="794" w="2985">
                        <a:moveTo>
                          <a:pt x="86" y="0"/>
                        </a:moveTo>
                        <a:cubicBezTo>
                          <a:pt x="37" y="0"/>
                          <a:pt x="1" y="74"/>
                          <a:pt x="58" y="100"/>
                        </a:cubicBezTo>
                        <a:cubicBezTo>
                          <a:pt x="919" y="548"/>
                          <a:pt x="1880" y="793"/>
                          <a:pt x="2855" y="793"/>
                        </a:cubicBezTo>
                        <a:cubicBezTo>
                          <a:pt x="2869" y="793"/>
                          <a:pt x="2883" y="793"/>
                          <a:pt x="2897" y="793"/>
                        </a:cubicBezTo>
                        <a:cubicBezTo>
                          <a:pt x="2984" y="786"/>
                          <a:pt x="2984" y="663"/>
                          <a:pt x="2897" y="656"/>
                        </a:cubicBezTo>
                        <a:cubicBezTo>
                          <a:pt x="1929" y="649"/>
                          <a:pt x="975" y="432"/>
                          <a:pt x="108" y="6"/>
                        </a:cubicBezTo>
                        <a:cubicBezTo>
                          <a:pt x="101" y="2"/>
                          <a:pt x="93" y="0"/>
                          <a:pt x="86"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3"/>
                  <p:cNvSpPr/>
                  <p:nvPr/>
                </p:nvSpPr>
                <p:spPr>
                  <a:xfrm rot="10800000">
                    <a:off x="9227330" y="2728235"/>
                    <a:ext cx="152230" cy="116121"/>
                  </a:xfrm>
                  <a:custGeom>
                    <a:rect b="b" l="l" r="r" t="t"/>
                    <a:pathLst>
                      <a:path extrusionOk="0" h="1414" w="1584">
                        <a:moveTo>
                          <a:pt x="824" y="1"/>
                        </a:moveTo>
                        <a:cubicBezTo>
                          <a:pt x="586" y="1"/>
                          <a:pt x="350" y="124"/>
                          <a:pt x="188" y="309"/>
                        </a:cubicBezTo>
                        <a:cubicBezTo>
                          <a:pt x="174" y="323"/>
                          <a:pt x="152" y="337"/>
                          <a:pt x="123" y="337"/>
                        </a:cubicBezTo>
                        <a:cubicBezTo>
                          <a:pt x="1" y="612"/>
                          <a:pt x="37" y="937"/>
                          <a:pt x="232" y="1176"/>
                        </a:cubicBezTo>
                        <a:cubicBezTo>
                          <a:pt x="369" y="1332"/>
                          <a:pt x="583" y="1414"/>
                          <a:pt x="795" y="1414"/>
                        </a:cubicBezTo>
                        <a:cubicBezTo>
                          <a:pt x="986" y="1414"/>
                          <a:pt x="1175" y="1348"/>
                          <a:pt x="1308" y="1212"/>
                        </a:cubicBezTo>
                        <a:cubicBezTo>
                          <a:pt x="1583" y="916"/>
                          <a:pt x="1547" y="366"/>
                          <a:pt x="1215" y="128"/>
                        </a:cubicBezTo>
                        <a:cubicBezTo>
                          <a:pt x="1092" y="39"/>
                          <a:pt x="958" y="1"/>
                          <a:pt x="8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3"/>
                  <p:cNvSpPr/>
                  <p:nvPr/>
                </p:nvSpPr>
                <p:spPr>
                  <a:xfrm rot="10800000">
                    <a:off x="9398202" y="2908411"/>
                    <a:ext cx="364046" cy="381213"/>
                  </a:xfrm>
                  <a:custGeom>
                    <a:rect b="b" l="l" r="r" t="t"/>
                    <a:pathLst>
                      <a:path extrusionOk="0" h="4642" w="3788">
                        <a:moveTo>
                          <a:pt x="1096" y="3073"/>
                        </a:moveTo>
                        <a:cubicBezTo>
                          <a:pt x="1111" y="3073"/>
                          <a:pt x="1126" y="3081"/>
                          <a:pt x="1135" y="3100"/>
                        </a:cubicBezTo>
                        <a:lnTo>
                          <a:pt x="1135" y="3093"/>
                        </a:lnTo>
                        <a:cubicBezTo>
                          <a:pt x="1273" y="3389"/>
                          <a:pt x="1511" y="3613"/>
                          <a:pt x="1836" y="3635"/>
                        </a:cubicBezTo>
                        <a:cubicBezTo>
                          <a:pt x="1966" y="3649"/>
                          <a:pt x="1947" y="3825"/>
                          <a:pt x="1834" y="3825"/>
                        </a:cubicBezTo>
                        <a:cubicBezTo>
                          <a:pt x="1828" y="3825"/>
                          <a:pt x="1821" y="3824"/>
                          <a:pt x="1815" y="3823"/>
                        </a:cubicBezTo>
                        <a:cubicBezTo>
                          <a:pt x="1453" y="3779"/>
                          <a:pt x="1106" y="3505"/>
                          <a:pt x="1041" y="3136"/>
                        </a:cubicBezTo>
                        <a:cubicBezTo>
                          <a:pt x="1037" y="3103"/>
                          <a:pt x="1067" y="3073"/>
                          <a:pt x="1096" y="3073"/>
                        </a:cubicBezTo>
                        <a:close/>
                        <a:moveTo>
                          <a:pt x="772" y="2902"/>
                        </a:moveTo>
                        <a:cubicBezTo>
                          <a:pt x="798" y="2902"/>
                          <a:pt x="824" y="2922"/>
                          <a:pt x="810" y="2956"/>
                        </a:cubicBezTo>
                        <a:cubicBezTo>
                          <a:pt x="702" y="3245"/>
                          <a:pt x="731" y="3570"/>
                          <a:pt x="897" y="3837"/>
                        </a:cubicBezTo>
                        <a:cubicBezTo>
                          <a:pt x="1078" y="4105"/>
                          <a:pt x="1359" y="4162"/>
                          <a:pt x="1663" y="4191"/>
                        </a:cubicBezTo>
                        <a:cubicBezTo>
                          <a:pt x="1764" y="4206"/>
                          <a:pt x="1807" y="4365"/>
                          <a:pt x="1685" y="4394"/>
                        </a:cubicBezTo>
                        <a:cubicBezTo>
                          <a:pt x="1617" y="4409"/>
                          <a:pt x="1551" y="4417"/>
                          <a:pt x="1487" y="4417"/>
                        </a:cubicBezTo>
                        <a:cubicBezTo>
                          <a:pt x="781" y="4417"/>
                          <a:pt x="340" y="3516"/>
                          <a:pt x="738" y="2920"/>
                        </a:cubicBezTo>
                        <a:cubicBezTo>
                          <a:pt x="745" y="2907"/>
                          <a:pt x="759" y="2902"/>
                          <a:pt x="772" y="2902"/>
                        </a:cubicBezTo>
                        <a:close/>
                        <a:moveTo>
                          <a:pt x="2537" y="0"/>
                        </a:moveTo>
                        <a:cubicBezTo>
                          <a:pt x="1648" y="383"/>
                          <a:pt x="1056" y="1113"/>
                          <a:pt x="630" y="1966"/>
                        </a:cubicBezTo>
                        <a:cubicBezTo>
                          <a:pt x="189" y="2862"/>
                          <a:pt x="1" y="4473"/>
                          <a:pt x="1374" y="4632"/>
                        </a:cubicBezTo>
                        <a:cubicBezTo>
                          <a:pt x="1429" y="4638"/>
                          <a:pt x="1484" y="4641"/>
                          <a:pt x="1539" y="4641"/>
                        </a:cubicBezTo>
                        <a:cubicBezTo>
                          <a:pt x="2571" y="4641"/>
                          <a:pt x="3357" y="3565"/>
                          <a:pt x="3556" y="2645"/>
                        </a:cubicBezTo>
                        <a:cubicBezTo>
                          <a:pt x="3787" y="1640"/>
                          <a:pt x="3383" y="593"/>
                          <a:pt x="2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3"/>
                  <p:cNvSpPr/>
                  <p:nvPr/>
                </p:nvSpPr>
                <p:spPr>
                  <a:xfrm rot="10800000">
                    <a:off x="9573210" y="2975505"/>
                    <a:ext cx="89282" cy="62002"/>
                  </a:xfrm>
                  <a:custGeom>
                    <a:rect b="b" l="l" r="r" t="t"/>
                    <a:pathLst>
                      <a:path extrusionOk="0" h="755" w="929">
                        <a:moveTo>
                          <a:pt x="61" y="0"/>
                        </a:moveTo>
                        <a:cubicBezTo>
                          <a:pt x="32" y="0"/>
                          <a:pt x="1" y="32"/>
                          <a:pt x="11" y="66"/>
                        </a:cubicBezTo>
                        <a:cubicBezTo>
                          <a:pt x="76" y="435"/>
                          <a:pt x="415" y="702"/>
                          <a:pt x="777" y="753"/>
                        </a:cubicBezTo>
                        <a:cubicBezTo>
                          <a:pt x="783" y="754"/>
                          <a:pt x="790" y="755"/>
                          <a:pt x="796" y="755"/>
                        </a:cubicBezTo>
                        <a:cubicBezTo>
                          <a:pt x="909" y="755"/>
                          <a:pt x="929" y="579"/>
                          <a:pt x="806" y="565"/>
                        </a:cubicBezTo>
                        <a:cubicBezTo>
                          <a:pt x="473" y="543"/>
                          <a:pt x="235" y="319"/>
                          <a:pt x="97" y="23"/>
                        </a:cubicBezTo>
                        <a:cubicBezTo>
                          <a:pt x="88" y="7"/>
                          <a:pt x="75" y="0"/>
                          <a:pt x="6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3"/>
                  <p:cNvSpPr/>
                  <p:nvPr/>
                </p:nvSpPr>
                <p:spPr>
                  <a:xfrm rot="10800000">
                    <a:off x="9588491" y="2926725"/>
                    <a:ext cx="140986" cy="124087"/>
                  </a:xfrm>
                  <a:custGeom>
                    <a:rect b="b" l="l" r="r" t="t"/>
                    <a:pathLst>
                      <a:path extrusionOk="0" h="1511" w="1467">
                        <a:moveTo>
                          <a:pt x="430" y="1"/>
                        </a:moveTo>
                        <a:cubicBezTo>
                          <a:pt x="417" y="1"/>
                          <a:pt x="405" y="6"/>
                          <a:pt x="397" y="19"/>
                        </a:cubicBezTo>
                        <a:cubicBezTo>
                          <a:pt x="0" y="613"/>
                          <a:pt x="438" y="1510"/>
                          <a:pt x="1140" y="1510"/>
                        </a:cubicBezTo>
                        <a:cubicBezTo>
                          <a:pt x="1206" y="1510"/>
                          <a:pt x="1274" y="1502"/>
                          <a:pt x="1344" y="1486"/>
                        </a:cubicBezTo>
                        <a:cubicBezTo>
                          <a:pt x="1466" y="1457"/>
                          <a:pt x="1423" y="1298"/>
                          <a:pt x="1322" y="1291"/>
                        </a:cubicBezTo>
                        <a:cubicBezTo>
                          <a:pt x="1018" y="1254"/>
                          <a:pt x="737" y="1197"/>
                          <a:pt x="556" y="929"/>
                        </a:cubicBezTo>
                        <a:cubicBezTo>
                          <a:pt x="390" y="662"/>
                          <a:pt x="361" y="337"/>
                          <a:pt x="469" y="48"/>
                        </a:cubicBezTo>
                        <a:cubicBezTo>
                          <a:pt x="479" y="20"/>
                          <a:pt x="454" y="1"/>
                          <a:pt x="430"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3"/>
                  <p:cNvSpPr/>
                  <p:nvPr/>
                </p:nvSpPr>
                <p:spPr>
                  <a:xfrm rot="10800000">
                    <a:off x="9061742" y="3524659"/>
                    <a:ext cx="290045" cy="113575"/>
                  </a:xfrm>
                  <a:custGeom>
                    <a:rect b="b" l="l" r="r" t="t"/>
                    <a:pathLst>
                      <a:path extrusionOk="0" h="1383" w="3018">
                        <a:moveTo>
                          <a:pt x="2868" y="1"/>
                        </a:moveTo>
                        <a:cubicBezTo>
                          <a:pt x="2842" y="1"/>
                          <a:pt x="2814" y="10"/>
                          <a:pt x="2790" y="32"/>
                        </a:cubicBezTo>
                        <a:cubicBezTo>
                          <a:pt x="2027" y="746"/>
                          <a:pt x="1243" y="1211"/>
                          <a:pt x="175" y="1211"/>
                        </a:cubicBezTo>
                        <a:cubicBezTo>
                          <a:pt x="151" y="1211"/>
                          <a:pt x="126" y="1211"/>
                          <a:pt x="102" y="1210"/>
                        </a:cubicBezTo>
                        <a:cubicBezTo>
                          <a:pt x="1" y="1210"/>
                          <a:pt x="8" y="1347"/>
                          <a:pt x="102" y="1362"/>
                        </a:cubicBezTo>
                        <a:cubicBezTo>
                          <a:pt x="220" y="1376"/>
                          <a:pt x="340" y="1383"/>
                          <a:pt x="462" y="1383"/>
                        </a:cubicBezTo>
                        <a:cubicBezTo>
                          <a:pt x="1409" y="1383"/>
                          <a:pt x="2438" y="963"/>
                          <a:pt x="2963" y="162"/>
                        </a:cubicBezTo>
                        <a:cubicBezTo>
                          <a:pt x="3017" y="82"/>
                          <a:pt x="2947" y="1"/>
                          <a:pt x="2868"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5" name="Google Shape;1035;p33"/>
                  <p:cNvGrpSpPr/>
                  <p:nvPr/>
                </p:nvGrpSpPr>
                <p:grpSpPr>
                  <a:xfrm>
                    <a:off x="-571160" y="3332081"/>
                    <a:ext cx="11182009" cy="5604368"/>
                    <a:chOff x="-571160" y="3332081"/>
                    <a:chExt cx="11182009" cy="5604368"/>
                  </a:xfrm>
                </p:grpSpPr>
                <p:sp>
                  <p:nvSpPr>
                    <p:cNvPr id="1036" name="Google Shape;1036;p33"/>
                    <p:cNvSpPr/>
                    <p:nvPr/>
                  </p:nvSpPr>
                  <p:spPr>
                    <a:xfrm rot="10800000">
                      <a:off x="9962817" y="4820798"/>
                      <a:ext cx="171547" cy="48699"/>
                    </a:xfrm>
                    <a:custGeom>
                      <a:rect b="b" l="l" r="r" t="t"/>
                      <a:pathLst>
                        <a:path extrusionOk="0" h="593" w="1785">
                          <a:moveTo>
                            <a:pt x="1403" y="0"/>
                          </a:moveTo>
                          <a:cubicBezTo>
                            <a:pt x="943" y="0"/>
                            <a:pt x="432" y="181"/>
                            <a:pt x="72" y="421"/>
                          </a:cubicBezTo>
                          <a:cubicBezTo>
                            <a:pt x="1" y="466"/>
                            <a:pt x="34" y="593"/>
                            <a:pt x="109" y="593"/>
                          </a:cubicBezTo>
                          <a:cubicBezTo>
                            <a:pt x="118" y="593"/>
                            <a:pt x="127" y="591"/>
                            <a:pt x="137" y="587"/>
                          </a:cubicBezTo>
                          <a:cubicBezTo>
                            <a:pt x="383" y="472"/>
                            <a:pt x="628" y="385"/>
                            <a:pt x="888" y="320"/>
                          </a:cubicBezTo>
                          <a:cubicBezTo>
                            <a:pt x="1148" y="262"/>
                            <a:pt x="1416" y="269"/>
                            <a:pt x="1676" y="233"/>
                          </a:cubicBezTo>
                          <a:cubicBezTo>
                            <a:pt x="1784" y="204"/>
                            <a:pt x="1784" y="52"/>
                            <a:pt x="1676" y="23"/>
                          </a:cubicBezTo>
                          <a:cubicBezTo>
                            <a:pt x="1588" y="8"/>
                            <a:pt x="1497" y="0"/>
                            <a:pt x="1403"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3"/>
                    <p:cNvSpPr/>
                    <p:nvPr/>
                  </p:nvSpPr>
                  <p:spPr>
                    <a:xfrm rot="10800000">
                      <a:off x="9966276" y="4700735"/>
                      <a:ext cx="238148" cy="121213"/>
                    </a:xfrm>
                    <a:custGeom>
                      <a:rect b="b" l="l" r="r" t="t"/>
                      <a:pathLst>
                        <a:path extrusionOk="0" h="1476" w="2478">
                          <a:moveTo>
                            <a:pt x="2376" y="1"/>
                          </a:moveTo>
                          <a:cubicBezTo>
                            <a:pt x="1458" y="1"/>
                            <a:pt x="526" y="651"/>
                            <a:pt x="28" y="1388"/>
                          </a:cubicBezTo>
                          <a:cubicBezTo>
                            <a:pt x="0" y="1432"/>
                            <a:pt x="39" y="1476"/>
                            <a:pt x="81" y="1476"/>
                          </a:cubicBezTo>
                          <a:cubicBezTo>
                            <a:pt x="95" y="1476"/>
                            <a:pt x="109" y="1471"/>
                            <a:pt x="122" y="1461"/>
                          </a:cubicBezTo>
                          <a:cubicBezTo>
                            <a:pt x="418" y="1128"/>
                            <a:pt x="765" y="846"/>
                            <a:pt x="1148" y="615"/>
                          </a:cubicBezTo>
                          <a:cubicBezTo>
                            <a:pt x="1545" y="391"/>
                            <a:pt x="1964" y="297"/>
                            <a:pt x="2398" y="153"/>
                          </a:cubicBezTo>
                          <a:cubicBezTo>
                            <a:pt x="2477" y="131"/>
                            <a:pt x="2463" y="8"/>
                            <a:pt x="237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3"/>
                    <p:cNvSpPr/>
                    <p:nvPr/>
                  </p:nvSpPr>
                  <p:spPr>
                    <a:xfrm rot="10800000">
                      <a:off x="-571160" y="3332081"/>
                      <a:ext cx="11182009" cy="5604368"/>
                    </a:xfrm>
                    <a:custGeom>
                      <a:rect b="b" l="l" r="r" t="t"/>
                      <a:pathLst>
                        <a:path extrusionOk="0" h="68244" w="116352">
                          <a:moveTo>
                            <a:pt x="9155" y="5594"/>
                          </a:moveTo>
                          <a:cubicBezTo>
                            <a:pt x="9527" y="5594"/>
                            <a:pt x="9896" y="5619"/>
                            <a:pt x="10240" y="5676"/>
                          </a:cubicBezTo>
                          <a:cubicBezTo>
                            <a:pt x="10348" y="5690"/>
                            <a:pt x="10305" y="5835"/>
                            <a:pt x="10218" y="5842"/>
                          </a:cubicBezTo>
                          <a:lnTo>
                            <a:pt x="10218" y="5849"/>
                          </a:lnTo>
                          <a:cubicBezTo>
                            <a:pt x="9763" y="5877"/>
                            <a:pt x="9310" y="5892"/>
                            <a:pt x="8857" y="5892"/>
                          </a:cubicBezTo>
                          <a:cubicBezTo>
                            <a:pt x="8497" y="5892"/>
                            <a:pt x="8137" y="5883"/>
                            <a:pt x="7776" y="5864"/>
                          </a:cubicBezTo>
                          <a:cubicBezTo>
                            <a:pt x="7689" y="5864"/>
                            <a:pt x="7660" y="5719"/>
                            <a:pt x="7754" y="5705"/>
                          </a:cubicBezTo>
                          <a:cubicBezTo>
                            <a:pt x="8194" y="5636"/>
                            <a:pt x="8676" y="5594"/>
                            <a:pt x="9155" y="5594"/>
                          </a:cubicBezTo>
                          <a:close/>
                          <a:moveTo>
                            <a:pt x="72548" y="5842"/>
                          </a:moveTo>
                          <a:cubicBezTo>
                            <a:pt x="72820" y="5842"/>
                            <a:pt x="73092" y="5846"/>
                            <a:pt x="73362" y="5856"/>
                          </a:cubicBezTo>
                          <a:cubicBezTo>
                            <a:pt x="73470" y="5856"/>
                            <a:pt x="73470" y="6015"/>
                            <a:pt x="73362" y="6015"/>
                          </a:cubicBezTo>
                          <a:cubicBezTo>
                            <a:pt x="73092" y="6026"/>
                            <a:pt x="72820" y="6030"/>
                            <a:pt x="72548" y="6030"/>
                          </a:cubicBezTo>
                          <a:cubicBezTo>
                            <a:pt x="71854" y="6030"/>
                            <a:pt x="71157" y="6004"/>
                            <a:pt x="70471" y="5994"/>
                          </a:cubicBezTo>
                          <a:cubicBezTo>
                            <a:pt x="70392" y="5994"/>
                            <a:pt x="70392" y="5878"/>
                            <a:pt x="70471" y="5878"/>
                          </a:cubicBezTo>
                          <a:cubicBezTo>
                            <a:pt x="71157" y="5868"/>
                            <a:pt x="71854" y="5842"/>
                            <a:pt x="72548" y="5842"/>
                          </a:cubicBezTo>
                          <a:close/>
                          <a:moveTo>
                            <a:pt x="10486" y="6182"/>
                          </a:moveTo>
                          <a:cubicBezTo>
                            <a:pt x="10637" y="6182"/>
                            <a:pt x="10637" y="6406"/>
                            <a:pt x="10486" y="6406"/>
                          </a:cubicBezTo>
                          <a:lnTo>
                            <a:pt x="10493" y="6406"/>
                          </a:lnTo>
                          <a:cubicBezTo>
                            <a:pt x="10338" y="6406"/>
                            <a:pt x="10183" y="6406"/>
                            <a:pt x="10027" y="6406"/>
                          </a:cubicBezTo>
                          <a:cubicBezTo>
                            <a:pt x="9638" y="6406"/>
                            <a:pt x="9247" y="6403"/>
                            <a:pt x="8860" y="6377"/>
                          </a:cubicBezTo>
                          <a:cubicBezTo>
                            <a:pt x="8773" y="6355"/>
                            <a:pt x="8773" y="6225"/>
                            <a:pt x="8860" y="6203"/>
                          </a:cubicBezTo>
                          <a:cubicBezTo>
                            <a:pt x="9402" y="6182"/>
                            <a:pt x="9944" y="6182"/>
                            <a:pt x="10486" y="6182"/>
                          </a:cubicBezTo>
                          <a:close/>
                          <a:moveTo>
                            <a:pt x="73448" y="6406"/>
                          </a:moveTo>
                          <a:cubicBezTo>
                            <a:pt x="73542" y="6406"/>
                            <a:pt x="73542" y="6550"/>
                            <a:pt x="73448" y="6550"/>
                          </a:cubicBezTo>
                          <a:cubicBezTo>
                            <a:pt x="72964" y="6550"/>
                            <a:pt x="72487" y="6543"/>
                            <a:pt x="72003" y="6536"/>
                          </a:cubicBezTo>
                          <a:cubicBezTo>
                            <a:pt x="71924" y="6536"/>
                            <a:pt x="71924" y="6420"/>
                            <a:pt x="72003" y="6420"/>
                          </a:cubicBezTo>
                          <a:cubicBezTo>
                            <a:pt x="72487" y="6413"/>
                            <a:pt x="72964" y="6406"/>
                            <a:pt x="73448" y="6406"/>
                          </a:cubicBezTo>
                          <a:close/>
                          <a:moveTo>
                            <a:pt x="97229" y="14394"/>
                          </a:moveTo>
                          <a:cubicBezTo>
                            <a:pt x="97309" y="14394"/>
                            <a:pt x="97389" y="14395"/>
                            <a:pt x="97469" y="14398"/>
                          </a:cubicBezTo>
                          <a:cubicBezTo>
                            <a:pt x="97628" y="14398"/>
                            <a:pt x="97628" y="14629"/>
                            <a:pt x="97469" y="14629"/>
                          </a:cubicBezTo>
                          <a:cubicBezTo>
                            <a:pt x="97374" y="14634"/>
                            <a:pt x="97280" y="14636"/>
                            <a:pt x="97185" y="14636"/>
                          </a:cubicBezTo>
                          <a:cubicBezTo>
                            <a:pt x="96860" y="14636"/>
                            <a:pt x="96534" y="14613"/>
                            <a:pt x="96204" y="14608"/>
                          </a:cubicBezTo>
                          <a:lnTo>
                            <a:pt x="96211" y="14608"/>
                          </a:lnTo>
                          <a:cubicBezTo>
                            <a:pt x="96089" y="14608"/>
                            <a:pt x="96089" y="14427"/>
                            <a:pt x="96204" y="14427"/>
                          </a:cubicBezTo>
                          <a:cubicBezTo>
                            <a:pt x="96549" y="14415"/>
                            <a:pt x="96889" y="14394"/>
                            <a:pt x="97229" y="14394"/>
                          </a:cubicBezTo>
                          <a:close/>
                          <a:moveTo>
                            <a:pt x="97330" y="14902"/>
                          </a:moveTo>
                          <a:cubicBezTo>
                            <a:pt x="97421" y="14902"/>
                            <a:pt x="97473" y="15039"/>
                            <a:pt x="97382" y="15106"/>
                          </a:cubicBezTo>
                          <a:cubicBezTo>
                            <a:pt x="96975" y="15414"/>
                            <a:pt x="96469" y="15560"/>
                            <a:pt x="95962" y="15560"/>
                          </a:cubicBezTo>
                          <a:cubicBezTo>
                            <a:pt x="95614" y="15560"/>
                            <a:pt x="95265" y="15491"/>
                            <a:pt x="94947" y="15359"/>
                          </a:cubicBezTo>
                          <a:cubicBezTo>
                            <a:pt x="94856" y="15320"/>
                            <a:pt x="94882" y="15188"/>
                            <a:pt x="94961" y="15188"/>
                          </a:cubicBezTo>
                          <a:cubicBezTo>
                            <a:pt x="94970" y="15188"/>
                            <a:pt x="94980" y="15189"/>
                            <a:pt x="94990" y="15193"/>
                          </a:cubicBezTo>
                          <a:cubicBezTo>
                            <a:pt x="95283" y="15300"/>
                            <a:pt x="95569" y="15351"/>
                            <a:pt x="95849" y="15351"/>
                          </a:cubicBezTo>
                          <a:cubicBezTo>
                            <a:pt x="96340" y="15351"/>
                            <a:pt x="96813" y="15195"/>
                            <a:pt x="97274" y="14918"/>
                          </a:cubicBezTo>
                          <a:cubicBezTo>
                            <a:pt x="97293" y="14907"/>
                            <a:pt x="97312" y="14902"/>
                            <a:pt x="97330" y="14902"/>
                          </a:cubicBezTo>
                          <a:close/>
                          <a:moveTo>
                            <a:pt x="50505" y="23590"/>
                          </a:moveTo>
                          <a:cubicBezTo>
                            <a:pt x="51018" y="23597"/>
                            <a:pt x="51524" y="23713"/>
                            <a:pt x="51986" y="23937"/>
                          </a:cubicBezTo>
                          <a:cubicBezTo>
                            <a:pt x="52061" y="23968"/>
                            <a:pt x="52018" y="24068"/>
                            <a:pt x="51949" y="24068"/>
                          </a:cubicBezTo>
                          <a:cubicBezTo>
                            <a:pt x="51938" y="24068"/>
                            <a:pt x="51926" y="24066"/>
                            <a:pt x="51914" y="24059"/>
                          </a:cubicBezTo>
                          <a:cubicBezTo>
                            <a:pt x="51473" y="23843"/>
                            <a:pt x="50996" y="23720"/>
                            <a:pt x="50505" y="23691"/>
                          </a:cubicBezTo>
                          <a:cubicBezTo>
                            <a:pt x="50440" y="23684"/>
                            <a:pt x="50440" y="23590"/>
                            <a:pt x="50505" y="23590"/>
                          </a:cubicBezTo>
                          <a:close/>
                          <a:moveTo>
                            <a:pt x="50148" y="23997"/>
                          </a:moveTo>
                          <a:cubicBezTo>
                            <a:pt x="50653" y="23997"/>
                            <a:pt x="51156" y="24080"/>
                            <a:pt x="51618" y="24262"/>
                          </a:cubicBezTo>
                          <a:cubicBezTo>
                            <a:pt x="51711" y="24302"/>
                            <a:pt x="51688" y="24439"/>
                            <a:pt x="51594" y="24439"/>
                          </a:cubicBezTo>
                          <a:cubicBezTo>
                            <a:pt x="51586" y="24439"/>
                            <a:pt x="51577" y="24438"/>
                            <a:pt x="51567" y="24435"/>
                          </a:cubicBezTo>
                          <a:cubicBezTo>
                            <a:pt x="50988" y="24271"/>
                            <a:pt x="50435" y="24177"/>
                            <a:pt x="49873" y="24177"/>
                          </a:cubicBezTo>
                          <a:cubicBezTo>
                            <a:pt x="49494" y="24177"/>
                            <a:pt x="49111" y="24219"/>
                            <a:pt x="48713" y="24312"/>
                          </a:cubicBezTo>
                          <a:cubicBezTo>
                            <a:pt x="48708" y="24313"/>
                            <a:pt x="48704" y="24314"/>
                            <a:pt x="48700" y="24314"/>
                          </a:cubicBezTo>
                          <a:cubicBezTo>
                            <a:pt x="48651" y="24314"/>
                            <a:pt x="48631" y="24239"/>
                            <a:pt x="48684" y="24226"/>
                          </a:cubicBezTo>
                          <a:cubicBezTo>
                            <a:pt x="49147" y="24078"/>
                            <a:pt x="49649" y="23997"/>
                            <a:pt x="50148" y="23997"/>
                          </a:cubicBezTo>
                          <a:close/>
                          <a:moveTo>
                            <a:pt x="18429" y="36394"/>
                          </a:moveTo>
                          <a:cubicBezTo>
                            <a:pt x="18431" y="36394"/>
                            <a:pt x="18433" y="36394"/>
                            <a:pt x="18435" y="36395"/>
                          </a:cubicBezTo>
                          <a:cubicBezTo>
                            <a:pt x="18844" y="36444"/>
                            <a:pt x="19258" y="36466"/>
                            <a:pt x="19670" y="36466"/>
                          </a:cubicBezTo>
                          <a:cubicBezTo>
                            <a:pt x="19861" y="36466"/>
                            <a:pt x="20051" y="36462"/>
                            <a:pt x="20241" y="36453"/>
                          </a:cubicBezTo>
                          <a:cubicBezTo>
                            <a:pt x="20244" y="36452"/>
                            <a:pt x="20246" y="36452"/>
                            <a:pt x="20248" y="36452"/>
                          </a:cubicBezTo>
                          <a:cubicBezTo>
                            <a:pt x="20371" y="36452"/>
                            <a:pt x="20369" y="36641"/>
                            <a:pt x="20241" y="36648"/>
                          </a:cubicBezTo>
                          <a:lnTo>
                            <a:pt x="20248" y="36655"/>
                          </a:lnTo>
                          <a:cubicBezTo>
                            <a:pt x="20128" y="36661"/>
                            <a:pt x="20007" y="36663"/>
                            <a:pt x="19887" y="36663"/>
                          </a:cubicBezTo>
                          <a:cubicBezTo>
                            <a:pt x="19394" y="36663"/>
                            <a:pt x="18902" y="36615"/>
                            <a:pt x="18420" y="36510"/>
                          </a:cubicBezTo>
                          <a:cubicBezTo>
                            <a:pt x="18364" y="36496"/>
                            <a:pt x="18376" y="36394"/>
                            <a:pt x="18429" y="36394"/>
                          </a:cubicBezTo>
                          <a:close/>
                          <a:moveTo>
                            <a:pt x="16794" y="36350"/>
                          </a:moveTo>
                          <a:cubicBezTo>
                            <a:pt x="16803" y="36350"/>
                            <a:pt x="16813" y="36353"/>
                            <a:pt x="16823" y="36359"/>
                          </a:cubicBezTo>
                          <a:cubicBezTo>
                            <a:pt x="17690" y="36778"/>
                            <a:pt x="18644" y="37002"/>
                            <a:pt x="19612" y="37002"/>
                          </a:cubicBezTo>
                          <a:cubicBezTo>
                            <a:pt x="19699" y="37016"/>
                            <a:pt x="19699" y="37139"/>
                            <a:pt x="19612" y="37146"/>
                          </a:cubicBezTo>
                          <a:lnTo>
                            <a:pt x="19612" y="37153"/>
                          </a:lnTo>
                          <a:cubicBezTo>
                            <a:pt x="18622" y="37146"/>
                            <a:pt x="17647" y="36908"/>
                            <a:pt x="16773" y="36445"/>
                          </a:cubicBezTo>
                          <a:cubicBezTo>
                            <a:pt x="16718" y="36421"/>
                            <a:pt x="16745" y="36350"/>
                            <a:pt x="16794" y="36350"/>
                          </a:cubicBezTo>
                          <a:close/>
                          <a:moveTo>
                            <a:pt x="110664" y="37300"/>
                          </a:moveTo>
                          <a:cubicBezTo>
                            <a:pt x="110697" y="37300"/>
                            <a:pt x="110729" y="37323"/>
                            <a:pt x="110729" y="37370"/>
                          </a:cubicBezTo>
                          <a:cubicBezTo>
                            <a:pt x="110743" y="37703"/>
                            <a:pt x="110751" y="38035"/>
                            <a:pt x="110758" y="38360"/>
                          </a:cubicBezTo>
                          <a:cubicBezTo>
                            <a:pt x="110758" y="38422"/>
                            <a:pt x="110713" y="38452"/>
                            <a:pt x="110668" y="38452"/>
                          </a:cubicBezTo>
                          <a:cubicBezTo>
                            <a:pt x="110622" y="38452"/>
                            <a:pt x="110577" y="38422"/>
                            <a:pt x="110577" y="38360"/>
                          </a:cubicBezTo>
                          <a:lnTo>
                            <a:pt x="110570" y="38360"/>
                          </a:lnTo>
                          <a:cubicBezTo>
                            <a:pt x="110577" y="38035"/>
                            <a:pt x="110585" y="37703"/>
                            <a:pt x="110599" y="37370"/>
                          </a:cubicBezTo>
                          <a:cubicBezTo>
                            <a:pt x="110599" y="37323"/>
                            <a:pt x="110631" y="37300"/>
                            <a:pt x="110664" y="37300"/>
                          </a:cubicBezTo>
                          <a:close/>
                          <a:moveTo>
                            <a:pt x="110804" y="36295"/>
                          </a:moveTo>
                          <a:cubicBezTo>
                            <a:pt x="110832" y="36295"/>
                            <a:pt x="110859" y="36310"/>
                            <a:pt x="110874" y="36344"/>
                          </a:cubicBezTo>
                          <a:cubicBezTo>
                            <a:pt x="111061" y="36973"/>
                            <a:pt x="111257" y="37797"/>
                            <a:pt x="111170" y="38454"/>
                          </a:cubicBezTo>
                          <a:cubicBezTo>
                            <a:pt x="111166" y="38504"/>
                            <a:pt x="111119" y="38537"/>
                            <a:pt x="111075" y="38537"/>
                          </a:cubicBezTo>
                          <a:cubicBezTo>
                            <a:pt x="111043" y="38537"/>
                            <a:pt x="111013" y="38519"/>
                            <a:pt x="111004" y="38476"/>
                          </a:cubicBezTo>
                          <a:cubicBezTo>
                            <a:pt x="110946" y="38180"/>
                            <a:pt x="110946" y="37869"/>
                            <a:pt x="110917" y="37565"/>
                          </a:cubicBezTo>
                          <a:lnTo>
                            <a:pt x="110910" y="37565"/>
                          </a:lnTo>
                          <a:cubicBezTo>
                            <a:pt x="110874" y="37168"/>
                            <a:pt x="110794" y="36778"/>
                            <a:pt x="110729" y="36387"/>
                          </a:cubicBezTo>
                          <a:cubicBezTo>
                            <a:pt x="110720" y="36331"/>
                            <a:pt x="110762" y="36295"/>
                            <a:pt x="110804" y="36295"/>
                          </a:cubicBezTo>
                          <a:close/>
                          <a:moveTo>
                            <a:pt x="64328" y="47171"/>
                          </a:moveTo>
                          <a:cubicBezTo>
                            <a:pt x="64492" y="47171"/>
                            <a:pt x="64652" y="47188"/>
                            <a:pt x="64806" y="47227"/>
                          </a:cubicBezTo>
                          <a:cubicBezTo>
                            <a:pt x="64917" y="47241"/>
                            <a:pt x="64901" y="47408"/>
                            <a:pt x="64791" y="47408"/>
                          </a:cubicBezTo>
                          <a:cubicBezTo>
                            <a:pt x="64786" y="47408"/>
                            <a:pt x="64782" y="47408"/>
                            <a:pt x="64777" y="47408"/>
                          </a:cubicBezTo>
                          <a:lnTo>
                            <a:pt x="64777" y="47400"/>
                          </a:lnTo>
                          <a:cubicBezTo>
                            <a:pt x="64473" y="47422"/>
                            <a:pt x="64177" y="47393"/>
                            <a:pt x="63874" y="47436"/>
                          </a:cubicBezTo>
                          <a:cubicBezTo>
                            <a:pt x="63570" y="47473"/>
                            <a:pt x="63274" y="47552"/>
                            <a:pt x="62992" y="47660"/>
                          </a:cubicBezTo>
                          <a:cubicBezTo>
                            <a:pt x="62982" y="47664"/>
                            <a:pt x="62972" y="47666"/>
                            <a:pt x="62962" y="47666"/>
                          </a:cubicBezTo>
                          <a:cubicBezTo>
                            <a:pt x="62877" y="47666"/>
                            <a:pt x="62850" y="47526"/>
                            <a:pt x="62941" y="47487"/>
                          </a:cubicBezTo>
                          <a:cubicBezTo>
                            <a:pt x="63355" y="47315"/>
                            <a:pt x="63853" y="47171"/>
                            <a:pt x="64328" y="47171"/>
                          </a:cubicBezTo>
                          <a:close/>
                          <a:moveTo>
                            <a:pt x="23954" y="47295"/>
                          </a:moveTo>
                          <a:cubicBezTo>
                            <a:pt x="23962" y="47295"/>
                            <a:pt x="23969" y="47297"/>
                            <a:pt x="23977" y="47299"/>
                          </a:cubicBezTo>
                          <a:cubicBezTo>
                            <a:pt x="24432" y="47465"/>
                            <a:pt x="24837" y="47762"/>
                            <a:pt x="25126" y="48159"/>
                          </a:cubicBezTo>
                          <a:cubicBezTo>
                            <a:pt x="25187" y="48241"/>
                            <a:pt x="25105" y="48326"/>
                            <a:pt x="25020" y="48326"/>
                          </a:cubicBezTo>
                          <a:cubicBezTo>
                            <a:pt x="24985" y="48326"/>
                            <a:pt x="24949" y="48311"/>
                            <a:pt x="24924" y="48275"/>
                          </a:cubicBezTo>
                          <a:cubicBezTo>
                            <a:pt x="24671" y="47906"/>
                            <a:pt x="24324" y="47624"/>
                            <a:pt x="23912" y="47451"/>
                          </a:cubicBezTo>
                          <a:cubicBezTo>
                            <a:pt x="23833" y="47418"/>
                            <a:pt x="23880" y="47295"/>
                            <a:pt x="23954" y="47295"/>
                          </a:cubicBezTo>
                          <a:close/>
                          <a:moveTo>
                            <a:pt x="64054" y="47819"/>
                          </a:moveTo>
                          <a:cubicBezTo>
                            <a:pt x="64184" y="47834"/>
                            <a:pt x="64184" y="48022"/>
                            <a:pt x="64054" y="48036"/>
                          </a:cubicBezTo>
                          <a:cubicBezTo>
                            <a:pt x="63259" y="48043"/>
                            <a:pt x="62472" y="48217"/>
                            <a:pt x="61742" y="48542"/>
                          </a:cubicBezTo>
                          <a:cubicBezTo>
                            <a:pt x="61733" y="48546"/>
                            <a:pt x="61724" y="48547"/>
                            <a:pt x="61716" y="48547"/>
                          </a:cubicBezTo>
                          <a:cubicBezTo>
                            <a:pt x="61656" y="48547"/>
                            <a:pt x="61613" y="48464"/>
                            <a:pt x="61677" y="48426"/>
                          </a:cubicBezTo>
                          <a:cubicBezTo>
                            <a:pt x="62414" y="48051"/>
                            <a:pt x="63223" y="47841"/>
                            <a:pt x="64054" y="47819"/>
                          </a:cubicBezTo>
                          <a:close/>
                          <a:moveTo>
                            <a:pt x="22417" y="47334"/>
                          </a:moveTo>
                          <a:cubicBezTo>
                            <a:pt x="22422" y="47334"/>
                            <a:pt x="22426" y="47334"/>
                            <a:pt x="22431" y="47335"/>
                          </a:cubicBezTo>
                          <a:cubicBezTo>
                            <a:pt x="23341" y="47566"/>
                            <a:pt x="24216" y="47949"/>
                            <a:pt x="24996" y="48477"/>
                          </a:cubicBezTo>
                          <a:cubicBezTo>
                            <a:pt x="25093" y="48537"/>
                            <a:pt x="25033" y="48684"/>
                            <a:pt x="24943" y="48684"/>
                          </a:cubicBezTo>
                          <a:cubicBezTo>
                            <a:pt x="24925" y="48684"/>
                            <a:pt x="24907" y="48678"/>
                            <a:pt x="24888" y="48665"/>
                          </a:cubicBezTo>
                          <a:cubicBezTo>
                            <a:pt x="24114" y="48159"/>
                            <a:pt x="23276" y="47740"/>
                            <a:pt x="22402" y="47436"/>
                          </a:cubicBezTo>
                          <a:cubicBezTo>
                            <a:pt x="22341" y="47416"/>
                            <a:pt x="22362" y="47334"/>
                            <a:pt x="22417" y="47334"/>
                          </a:cubicBezTo>
                          <a:close/>
                          <a:moveTo>
                            <a:pt x="86296" y="48823"/>
                          </a:moveTo>
                          <a:cubicBezTo>
                            <a:pt x="86296" y="48823"/>
                            <a:pt x="86297" y="48823"/>
                            <a:pt x="86297" y="48824"/>
                          </a:cubicBezTo>
                          <a:cubicBezTo>
                            <a:pt x="86301" y="48827"/>
                            <a:pt x="86305" y="48831"/>
                            <a:pt x="86310" y="48833"/>
                          </a:cubicBezTo>
                          <a:lnTo>
                            <a:pt x="86310" y="48833"/>
                          </a:lnTo>
                          <a:cubicBezTo>
                            <a:pt x="86305" y="48830"/>
                            <a:pt x="86300" y="48826"/>
                            <a:pt x="86296" y="48823"/>
                          </a:cubicBezTo>
                          <a:close/>
                          <a:moveTo>
                            <a:pt x="84017" y="47852"/>
                          </a:moveTo>
                          <a:cubicBezTo>
                            <a:pt x="84025" y="47852"/>
                            <a:pt x="84034" y="47853"/>
                            <a:pt x="84042" y="47856"/>
                          </a:cubicBezTo>
                          <a:cubicBezTo>
                            <a:pt x="84825" y="48019"/>
                            <a:pt x="85650" y="48337"/>
                            <a:pt x="86296" y="48823"/>
                          </a:cubicBezTo>
                          <a:lnTo>
                            <a:pt x="86296" y="48823"/>
                          </a:lnTo>
                          <a:cubicBezTo>
                            <a:pt x="86152" y="48679"/>
                            <a:pt x="85993" y="48549"/>
                            <a:pt x="85827" y="48434"/>
                          </a:cubicBezTo>
                          <a:cubicBezTo>
                            <a:pt x="85654" y="48325"/>
                            <a:pt x="85466" y="48231"/>
                            <a:pt x="85271" y="48159"/>
                          </a:cubicBezTo>
                          <a:cubicBezTo>
                            <a:pt x="85203" y="48139"/>
                            <a:pt x="85231" y="48042"/>
                            <a:pt x="85294" y="48042"/>
                          </a:cubicBezTo>
                          <a:cubicBezTo>
                            <a:pt x="85298" y="48042"/>
                            <a:pt x="85302" y="48043"/>
                            <a:pt x="85307" y="48043"/>
                          </a:cubicBezTo>
                          <a:lnTo>
                            <a:pt x="85300" y="48043"/>
                          </a:lnTo>
                          <a:cubicBezTo>
                            <a:pt x="85704" y="48130"/>
                            <a:pt x="86167" y="48354"/>
                            <a:pt x="86441" y="48679"/>
                          </a:cubicBezTo>
                          <a:cubicBezTo>
                            <a:pt x="86509" y="48753"/>
                            <a:pt x="86440" y="48849"/>
                            <a:pt x="86362" y="48849"/>
                          </a:cubicBezTo>
                          <a:cubicBezTo>
                            <a:pt x="86344" y="48849"/>
                            <a:pt x="86327" y="48844"/>
                            <a:pt x="86310" y="48833"/>
                          </a:cubicBezTo>
                          <a:lnTo>
                            <a:pt x="86310" y="48833"/>
                          </a:lnTo>
                          <a:cubicBezTo>
                            <a:pt x="86315" y="48837"/>
                            <a:pt x="86320" y="48841"/>
                            <a:pt x="86326" y="48846"/>
                          </a:cubicBezTo>
                          <a:cubicBezTo>
                            <a:pt x="86423" y="48919"/>
                            <a:pt x="86366" y="49064"/>
                            <a:pt x="86268" y="49064"/>
                          </a:cubicBezTo>
                          <a:cubicBezTo>
                            <a:pt x="86250" y="49064"/>
                            <a:pt x="86230" y="49059"/>
                            <a:pt x="86210" y="49048"/>
                          </a:cubicBezTo>
                          <a:cubicBezTo>
                            <a:pt x="85480" y="48629"/>
                            <a:pt x="84801" y="48275"/>
                            <a:pt x="83999" y="48007"/>
                          </a:cubicBezTo>
                          <a:cubicBezTo>
                            <a:pt x="83906" y="47981"/>
                            <a:pt x="83935" y="47852"/>
                            <a:pt x="84017" y="47852"/>
                          </a:cubicBezTo>
                          <a:close/>
                          <a:moveTo>
                            <a:pt x="6368" y="49519"/>
                          </a:moveTo>
                          <a:cubicBezTo>
                            <a:pt x="6459" y="49519"/>
                            <a:pt x="6548" y="49525"/>
                            <a:pt x="6634" y="49539"/>
                          </a:cubicBezTo>
                          <a:cubicBezTo>
                            <a:pt x="6735" y="49568"/>
                            <a:pt x="6735" y="49713"/>
                            <a:pt x="6634" y="49749"/>
                          </a:cubicBezTo>
                          <a:lnTo>
                            <a:pt x="6634" y="49756"/>
                          </a:lnTo>
                          <a:cubicBezTo>
                            <a:pt x="6374" y="49792"/>
                            <a:pt x="6106" y="49785"/>
                            <a:pt x="5846" y="49836"/>
                          </a:cubicBezTo>
                          <a:cubicBezTo>
                            <a:pt x="5586" y="49901"/>
                            <a:pt x="5341" y="49995"/>
                            <a:pt x="5095" y="50103"/>
                          </a:cubicBezTo>
                          <a:cubicBezTo>
                            <a:pt x="5083" y="50108"/>
                            <a:pt x="5072" y="50110"/>
                            <a:pt x="5062" y="50110"/>
                          </a:cubicBezTo>
                          <a:cubicBezTo>
                            <a:pt x="4985" y="50110"/>
                            <a:pt x="4960" y="49981"/>
                            <a:pt x="5030" y="49937"/>
                          </a:cubicBezTo>
                          <a:cubicBezTo>
                            <a:pt x="5387" y="49695"/>
                            <a:pt x="5901" y="49519"/>
                            <a:pt x="6368" y="49519"/>
                          </a:cubicBezTo>
                          <a:close/>
                          <a:moveTo>
                            <a:pt x="109146" y="49929"/>
                          </a:moveTo>
                          <a:cubicBezTo>
                            <a:pt x="109155" y="49929"/>
                            <a:pt x="109165" y="49932"/>
                            <a:pt x="109175" y="49937"/>
                          </a:cubicBezTo>
                          <a:cubicBezTo>
                            <a:pt x="109486" y="50067"/>
                            <a:pt x="109790" y="50226"/>
                            <a:pt x="110093" y="50363"/>
                          </a:cubicBezTo>
                          <a:cubicBezTo>
                            <a:pt x="110198" y="50413"/>
                            <a:pt x="110134" y="50557"/>
                            <a:pt x="110041" y="50557"/>
                          </a:cubicBezTo>
                          <a:cubicBezTo>
                            <a:pt x="110025" y="50557"/>
                            <a:pt x="110009" y="50553"/>
                            <a:pt x="109992" y="50544"/>
                          </a:cubicBezTo>
                          <a:lnTo>
                            <a:pt x="109985" y="50544"/>
                          </a:lnTo>
                          <a:cubicBezTo>
                            <a:pt x="109696" y="50378"/>
                            <a:pt x="109392" y="50226"/>
                            <a:pt x="109110" y="50052"/>
                          </a:cubicBezTo>
                          <a:cubicBezTo>
                            <a:pt x="109042" y="50015"/>
                            <a:pt x="109086" y="49929"/>
                            <a:pt x="109146" y="49929"/>
                          </a:cubicBezTo>
                          <a:close/>
                          <a:moveTo>
                            <a:pt x="108417" y="50240"/>
                          </a:moveTo>
                          <a:cubicBezTo>
                            <a:pt x="108915" y="50247"/>
                            <a:pt x="109472" y="50385"/>
                            <a:pt x="109876" y="50695"/>
                          </a:cubicBezTo>
                          <a:lnTo>
                            <a:pt x="109869" y="50695"/>
                          </a:lnTo>
                          <a:cubicBezTo>
                            <a:pt x="109962" y="50757"/>
                            <a:pt x="109906" y="50888"/>
                            <a:pt x="109816" y="50888"/>
                          </a:cubicBezTo>
                          <a:cubicBezTo>
                            <a:pt x="109801" y="50888"/>
                            <a:pt x="109785" y="50884"/>
                            <a:pt x="109768" y="50876"/>
                          </a:cubicBezTo>
                          <a:cubicBezTo>
                            <a:pt x="109508" y="50746"/>
                            <a:pt x="109255" y="50602"/>
                            <a:pt x="108966" y="50522"/>
                          </a:cubicBezTo>
                          <a:cubicBezTo>
                            <a:pt x="108895" y="50504"/>
                            <a:pt x="108528" y="50425"/>
                            <a:pt x="108249" y="50425"/>
                          </a:cubicBezTo>
                          <a:cubicBezTo>
                            <a:pt x="108072" y="50425"/>
                            <a:pt x="107931" y="50457"/>
                            <a:pt x="107925" y="50558"/>
                          </a:cubicBezTo>
                          <a:cubicBezTo>
                            <a:pt x="107925" y="50594"/>
                            <a:pt x="107896" y="50615"/>
                            <a:pt x="107868" y="50615"/>
                          </a:cubicBezTo>
                          <a:cubicBezTo>
                            <a:pt x="107845" y="50615"/>
                            <a:pt x="107823" y="50602"/>
                            <a:pt x="107817" y="50573"/>
                          </a:cubicBezTo>
                          <a:cubicBezTo>
                            <a:pt x="107716" y="50240"/>
                            <a:pt x="108214" y="50240"/>
                            <a:pt x="108417" y="50240"/>
                          </a:cubicBezTo>
                          <a:close/>
                          <a:moveTo>
                            <a:pt x="6605" y="50096"/>
                          </a:moveTo>
                          <a:cubicBezTo>
                            <a:pt x="6692" y="50103"/>
                            <a:pt x="6706" y="50226"/>
                            <a:pt x="6620" y="50255"/>
                          </a:cubicBezTo>
                          <a:lnTo>
                            <a:pt x="6627" y="50255"/>
                          </a:lnTo>
                          <a:cubicBezTo>
                            <a:pt x="6193" y="50399"/>
                            <a:pt x="5774" y="50493"/>
                            <a:pt x="5377" y="50710"/>
                          </a:cubicBezTo>
                          <a:cubicBezTo>
                            <a:pt x="4994" y="50941"/>
                            <a:pt x="4647" y="51223"/>
                            <a:pt x="4343" y="51555"/>
                          </a:cubicBezTo>
                          <a:cubicBezTo>
                            <a:pt x="4332" y="51568"/>
                            <a:pt x="4319" y="51574"/>
                            <a:pt x="4305" y="51574"/>
                          </a:cubicBezTo>
                          <a:cubicBezTo>
                            <a:pt x="4264" y="51574"/>
                            <a:pt x="4224" y="51526"/>
                            <a:pt x="4257" y="51483"/>
                          </a:cubicBezTo>
                          <a:cubicBezTo>
                            <a:pt x="4748" y="50746"/>
                            <a:pt x="5687" y="50096"/>
                            <a:pt x="6605" y="50096"/>
                          </a:cubicBezTo>
                          <a:close/>
                          <a:moveTo>
                            <a:pt x="40582" y="54338"/>
                          </a:moveTo>
                          <a:cubicBezTo>
                            <a:pt x="40633" y="54338"/>
                            <a:pt x="40685" y="54377"/>
                            <a:pt x="40677" y="54446"/>
                          </a:cubicBezTo>
                          <a:cubicBezTo>
                            <a:pt x="40670" y="54800"/>
                            <a:pt x="40345" y="55154"/>
                            <a:pt x="40027" y="55270"/>
                          </a:cubicBezTo>
                          <a:cubicBezTo>
                            <a:pt x="40019" y="55272"/>
                            <a:pt x="40013" y="55273"/>
                            <a:pt x="40006" y="55273"/>
                          </a:cubicBezTo>
                          <a:cubicBezTo>
                            <a:pt x="39949" y="55273"/>
                            <a:pt x="39931" y="55194"/>
                            <a:pt x="39976" y="55161"/>
                          </a:cubicBezTo>
                          <a:cubicBezTo>
                            <a:pt x="40114" y="55075"/>
                            <a:pt x="40236" y="54966"/>
                            <a:pt x="40323" y="54829"/>
                          </a:cubicBezTo>
                          <a:cubicBezTo>
                            <a:pt x="40395" y="54699"/>
                            <a:pt x="40453" y="54562"/>
                            <a:pt x="40497" y="54417"/>
                          </a:cubicBezTo>
                          <a:cubicBezTo>
                            <a:pt x="40503" y="54363"/>
                            <a:pt x="40542" y="54338"/>
                            <a:pt x="40582" y="54338"/>
                          </a:cubicBezTo>
                          <a:close/>
                          <a:moveTo>
                            <a:pt x="40904" y="54968"/>
                          </a:moveTo>
                          <a:cubicBezTo>
                            <a:pt x="40965" y="54968"/>
                            <a:pt x="41034" y="55024"/>
                            <a:pt x="41010" y="55096"/>
                          </a:cubicBezTo>
                          <a:cubicBezTo>
                            <a:pt x="40806" y="55727"/>
                            <a:pt x="40170" y="56135"/>
                            <a:pt x="39519" y="56135"/>
                          </a:cubicBezTo>
                          <a:cubicBezTo>
                            <a:pt x="39476" y="56135"/>
                            <a:pt x="39434" y="56133"/>
                            <a:pt x="39391" y="56130"/>
                          </a:cubicBezTo>
                          <a:cubicBezTo>
                            <a:pt x="39311" y="56122"/>
                            <a:pt x="39311" y="56007"/>
                            <a:pt x="39391" y="56007"/>
                          </a:cubicBezTo>
                          <a:cubicBezTo>
                            <a:pt x="39402" y="56007"/>
                            <a:pt x="39414" y="56007"/>
                            <a:pt x="39425" y="56007"/>
                          </a:cubicBezTo>
                          <a:cubicBezTo>
                            <a:pt x="40074" y="56007"/>
                            <a:pt x="40580" y="55606"/>
                            <a:pt x="40829" y="55017"/>
                          </a:cubicBezTo>
                          <a:cubicBezTo>
                            <a:pt x="40844" y="54983"/>
                            <a:pt x="40873" y="54968"/>
                            <a:pt x="40904" y="54968"/>
                          </a:cubicBezTo>
                          <a:close/>
                          <a:moveTo>
                            <a:pt x="104763" y="56392"/>
                          </a:moveTo>
                          <a:cubicBezTo>
                            <a:pt x="104779" y="56392"/>
                            <a:pt x="104796" y="56398"/>
                            <a:pt x="104811" y="56411"/>
                          </a:cubicBezTo>
                          <a:cubicBezTo>
                            <a:pt x="105058" y="56632"/>
                            <a:pt x="105379" y="56754"/>
                            <a:pt x="105706" y="56754"/>
                          </a:cubicBezTo>
                          <a:cubicBezTo>
                            <a:pt x="105733" y="56754"/>
                            <a:pt x="105759" y="56753"/>
                            <a:pt x="105786" y="56751"/>
                          </a:cubicBezTo>
                          <a:cubicBezTo>
                            <a:pt x="105789" y="56751"/>
                            <a:pt x="105791" y="56751"/>
                            <a:pt x="105793" y="56751"/>
                          </a:cubicBezTo>
                          <a:cubicBezTo>
                            <a:pt x="105931" y="56751"/>
                            <a:pt x="105928" y="56968"/>
                            <a:pt x="105786" y="56968"/>
                          </a:cubicBezTo>
                          <a:cubicBezTo>
                            <a:pt x="105382" y="56968"/>
                            <a:pt x="104991" y="56802"/>
                            <a:pt x="104710" y="56505"/>
                          </a:cubicBezTo>
                          <a:cubicBezTo>
                            <a:pt x="104665" y="56455"/>
                            <a:pt x="104710" y="56392"/>
                            <a:pt x="104763" y="56392"/>
                          </a:cubicBezTo>
                          <a:close/>
                          <a:moveTo>
                            <a:pt x="103947" y="56369"/>
                          </a:moveTo>
                          <a:cubicBezTo>
                            <a:pt x="103974" y="56369"/>
                            <a:pt x="104000" y="56384"/>
                            <a:pt x="104009" y="56419"/>
                          </a:cubicBezTo>
                          <a:cubicBezTo>
                            <a:pt x="104175" y="56939"/>
                            <a:pt x="104630" y="57214"/>
                            <a:pt x="105158" y="57235"/>
                          </a:cubicBezTo>
                          <a:cubicBezTo>
                            <a:pt x="105244" y="57235"/>
                            <a:pt x="105266" y="57380"/>
                            <a:pt x="105179" y="57394"/>
                          </a:cubicBezTo>
                          <a:lnTo>
                            <a:pt x="105172" y="57394"/>
                          </a:lnTo>
                          <a:cubicBezTo>
                            <a:pt x="105127" y="57400"/>
                            <a:pt x="105082" y="57403"/>
                            <a:pt x="105038" y="57403"/>
                          </a:cubicBezTo>
                          <a:cubicBezTo>
                            <a:pt x="104501" y="57403"/>
                            <a:pt x="103999" y="56975"/>
                            <a:pt x="103878" y="56455"/>
                          </a:cubicBezTo>
                          <a:cubicBezTo>
                            <a:pt x="103865" y="56403"/>
                            <a:pt x="103907" y="56369"/>
                            <a:pt x="103947" y="56369"/>
                          </a:cubicBezTo>
                          <a:close/>
                          <a:moveTo>
                            <a:pt x="76041" y="57023"/>
                          </a:moveTo>
                          <a:cubicBezTo>
                            <a:pt x="76059" y="57023"/>
                            <a:pt x="76076" y="57030"/>
                            <a:pt x="76086" y="57047"/>
                          </a:cubicBezTo>
                          <a:cubicBezTo>
                            <a:pt x="76253" y="57415"/>
                            <a:pt x="76586" y="57578"/>
                            <a:pt x="76967" y="57578"/>
                          </a:cubicBezTo>
                          <a:cubicBezTo>
                            <a:pt x="76998" y="57578"/>
                            <a:pt x="77030" y="57577"/>
                            <a:pt x="77062" y="57575"/>
                          </a:cubicBezTo>
                          <a:cubicBezTo>
                            <a:pt x="77068" y="57574"/>
                            <a:pt x="77074" y="57573"/>
                            <a:pt x="77080" y="57573"/>
                          </a:cubicBezTo>
                          <a:cubicBezTo>
                            <a:pt x="77180" y="57573"/>
                            <a:pt x="77199" y="57735"/>
                            <a:pt x="77083" y="57756"/>
                          </a:cubicBezTo>
                          <a:cubicBezTo>
                            <a:pt x="77029" y="57767"/>
                            <a:pt x="76975" y="57772"/>
                            <a:pt x="76921" y="57772"/>
                          </a:cubicBezTo>
                          <a:cubicBezTo>
                            <a:pt x="76512" y="57772"/>
                            <a:pt x="76120" y="57473"/>
                            <a:pt x="75992" y="57083"/>
                          </a:cubicBezTo>
                          <a:lnTo>
                            <a:pt x="75985" y="57083"/>
                          </a:lnTo>
                          <a:cubicBezTo>
                            <a:pt x="75971" y="57050"/>
                            <a:pt x="76007" y="57023"/>
                            <a:pt x="76041" y="57023"/>
                          </a:cubicBezTo>
                          <a:close/>
                          <a:moveTo>
                            <a:pt x="75419" y="56566"/>
                          </a:moveTo>
                          <a:cubicBezTo>
                            <a:pt x="75438" y="56566"/>
                            <a:pt x="75458" y="56577"/>
                            <a:pt x="75465" y="56599"/>
                          </a:cubicBezTo>
                          <a:cubicBezTo>
                            <a:pt x="75515" y="56917"/>
                            <a:pt x="75653" y="57206"/>
                            <a:pt x="75862" y="57452"/>
                          </a:cubicBezTo>
                          <a:cubicBezTo>
                            <a:pt x="76064" y="57690"/>
                            <a:pt x="76317" y="57806"/>
                            <a:pt x="76570" y="57972"/>
                          </a:cubicBezTo>
                          <a:cubicBezTo>
                            <a:pt x="76626" y="58028"/>
                            <a:pt x="76594" y="58124"/>
                            <a:pt x="76514" y="58124"/>
                          </a:cubicBezTo>
                          <a:cubicBezTo>
                            <a:pt x="76511" y="58124"/>
                            <a:pt x="76508" y="58124"/>
                            <a:pt x="76505" y="58124"/>
                          </a:cubicBezTo>
                          <a:cubicBezTo>
                            <a:pt x="75833" y="58023"/>
                            <a:pt x="75407" y="57228"/>
                            <a:pt x="75371" y="56614"/>
                          </a:cubicBezTo>
                          <a:cubicBezTo>
                            <a:pt x="75371" y="56582"/>
                            <a:pt x="75395" y="56566"/>
                            <a:pt x="75419" y="56566"/>
                          </a:cubicBezTo>
                          <a:close/>
                          <a:moveTo>
                            <a:pt x="46245" y="62630"/>
                          </a:moveTo>
                          <a:cubicBezTo>
                            <a:pt x="46257" y="62630"/>
                            <a:pt x="46269" y="62635"/>
                            <a:pt x="46278" y="62648"/>
                          </a:cubicBezTo>
                          <a:cubicBezTo>
                            <a:pt x="46574" y="63117"/>
                            <a:pt x="47065" y="63414"/>
                            <a:pt x="47614" y="63464"/>
                          </a:cubicBezTo>
                          <a:cubicBezTo>
                            <a:pt x="47721" y="63478"/>
                            <a:pt x="47730" y="63638"/>
                            <a:pt x="47622" y="63638"/>
                          </a:cubicBezTo>
                          <a:cubicBezTo>
                            <a:pt x="47619" y="63638"/>
                            <a:pt x="47617" y="63638"/>
                            <a:pt x="47614" y="63638"/>
                          </a:cubicBezTo>
                          <a:cubicBezTo>
                            <a:pt x="47007" y="63602"/>
                            <a:pt x="46465" y="63240"/>
                            <a:pt x="46198" y="62698"/>
                          </a:cubicBezTo>
                          <a:cubicBezTo>
                            <a:pt x="46183" y="62662"/>
                            <a:pt x="46215" y="62630"/>
                            <a:pt x="46245" y="62630"/>
                          </a:cubicBezTo>
                          <a:close/>
                          <a:moveTo>
                            <a:pt x="44858" y="61908"/>
                          </a:moveTo>
                          <a:cubicBezTo>
                            <a:pt x="44874" y="61908"/>
                            <a:pt x="44891" y="61918"/>
                            <a:pt x="44897" y="61940"/>
                          </a:cubicBezTo>
                          <a:cubicBezTo>
                            <a:pt x="45042" y="62395"/>
                            <a:pt x="45302" y="62807"/>
                            <a:pt x="45656" y="63125"/>
                          </a:cubicBezTo>
                          <a:cubicBezTo>
                            <a:pt x="46039" y="63457"/>
                            <a:pt x="46451" y="63573"/>
                            <a:pt x="46913" y="63732"/>
                          </a:cubicBezTo>
                          <a:cubicBezTo>
                            <a:pt x="47029" y="63752"/>
                            <a:pt x="47017" y="63914"/>
                            <a:pt x="46912" y="63914"/>
                          </a:cubicBezTo>
                          <a:cubicBezTo>
                            <a:pt x="46905" y="63914"/>
                            <a:pt x="46899" y="63914"/>
                            <a:pt x="46892" y="63912"/>
                          </a:cubicBezTo>
                          <a:lnTo>
                            <a:pt x="46892" y="63920"/>
                          </a:lnTo>
                          <a:cubicBezTo>
                            <a:pt x="46888" y="63920"/>
                            <a:pt x="46885" y="63920"/>
                            <a:pt x="46881" y="63920"/>
                          </a:cubicBezTo>
                          <a:cubicBezTo>
                            <a:pt x="45881" y="63920"/>
                            <a:pt x="44962" y="62890"/>
                            <a:pt x="44825" y="61954"/>
                          </a:cubicBezTo>
                          <a:cubicBezTo>
                            <a:pt x="44817" y="61925"/>
                            <a:pt x="44837" y="61908"/>
                            <a:pt x="44858" y="61908"/>
                          </a:cubicBezTo>
                          <a:close/>
                          <a:moveTo>
                            <a:pt x="15962" y="64514"/>
                          </a:moveTo>
                          <a:cubicBezTo>
                            <a:pt x="16041" y="64514"/>
                            <a:pt x="16119" y="64596"/>
                            <a:pt x="16064" y="64678"/>
                          </a:cubicBezTo>
                          <a:cubicBezTo>
                            <a:pt x="15542" y="65474"/>
                            <a:pt x="14522" y="65894"/>
                            <a:pt x="13580" y="65894"/>
                          </a:cubicBezTo>
                          <a:cubicBezTo>
                            <a:pt x="13452" y="65894"/>
                            <a:pt x="13326" y="65886"/>
                            <a:pt x="13203" y="65871"/>
                          </a:cubicBezTo>
                          <a:cubicBezTo>
                            <a:pt x="13109" y="65863"/>
                            <a:pt x="13102" y="65726"/>
                            <a:pt x="13203" y="65726"/>
                          </a:cubicBezTo>
                          <a:cubicBezTo>
                            <a:pt x="13220" y="65726"/>
                            <a:pt x="13236" y="65726"/>
                            <a:pt x="13253" y="65726"/>
                          </a:cubicBezTo>
                          <a:cubicBezTo>
                            <a:pt x="14333" y="65726"/>
                            <a:pt x="15122" y="65267"/>
                            <a:pt x="15891" y="64541"/>
                          </a:cubicBezTo>
                          <a:cubicBezTo>
                            <a:pt x="15912" y="64522"/>
                            <a:pt x="15937" y="64514"/>
                            <a:pt x="15962" y="64514"/>
                          </a:cubicBezTo>
                          <a:close/>
                          <a:moveTo>
                            <a:pt x="17426" y="61564"/>
                          </a:moveTo>
                          <a:cubicBezTo>
                            <a:pt x="17463" y="61564"/>
                            <a:pt x="17500" y="61584"/>
                            <a:pt x="17517" y="61629"/>
                          </a:cubicBezTo>
                          <a:cubicBezTo>
                            <a:pt x="17791" y="62698"/>
                            <a:pt x="17726" y="63862"/>
                            <a:pt x="17119" y="64801"/>
                          </a:cubicBezTo>
                          <a:cubicBezTo>
                            <a:pt x="16585" y="65632"/>
                            <a:pt x="15717" y="66189"/>
                            <a:pt x="14720" y="66217"/>
                          </a:cubicBezTo>
                          <a:cubicBezTo>
                            <a:pt x="14641" y="66217"/>
                            <a:pt x="14626" y="66095"/>
                            <a:pt x="14699" y="66080"/>
                          </a:cubicBezTo>
                          <a:cubicBezTo>
                            <a:pt x="16794" y="65733"/>
                            <a:pt x="17806" y="63638"/>
                            <a:pt x="17322" y="61687"/>
                          </a:cubicBezTo>
                          <a:cubicBezTo>
                            <a:pt x="17309" y="61612"/>
                            <a:pt x="17368" y="61564"/>
                            <a:pt x="17426" y="61564"/>
                          </a:cubicBezTo>
                          <a:close/>
                          <a:moveTo>
                            <a:pt x="97733" y="66494"/>
                          </a:moveTo>
                          <a:cubicBezTo>
                            <a:pt x="97747" y="66494"/>
                            <a:pt x="97762" y="66500"/>
                            <a:pt x="97772" y="66514"/>
                          </a:cubicBezTo>
                          <a:cubicBezTo>
                            <a:pt x="98105" y="66926"/>
                            <a:pt x="98531" y="67135"/>
                            <a:pt x="99044" y="67236"/>
                          </a:cubicBezTo>
                          <a:cubicBezTo>
                            <a:pt x="99162" y="67250"/>
                            <a:pt x="99140" y="67418"/>
                            <a:pt x="99035" y="67418"/>
                          </a:cubicBezTo>
                          <a:cubicBezTo>
                            <a:pt x="99031" y="67418"/>
                            <a:pt x="99027" y="67418"/>
                            <a:pt x="99022" y="67417"/>
                          </a:cubicBezTo>
                          <a:lnTo>
                            <a:pt x="99015" y="67424"/>
                          </a:lnTo>
                          <a:cubicBezTo>
                            <a:pt x="98466" y="67359"/>
                            <a:pt x="97975" y="67056"/>
                            <a:pt x="97671" y="66593"/>
                          </a:cubicBezTo>
                          <a:cubicBezTo>
                            <a:pt x="97638" y="66550"/>
                            <a:pt x="97688" y="66494"/>
                            <a:pt x="97733" y="66494"/>
                          </a:cubicBezTo>
                          <a:close/>
                          <a:moveTo>
                            <a:pt x="97210" y="66065"/>
                          </a:moveTo>
                          <a:cubicBezTo>
                            <a:pt x="97224" y="66065"/>
                            <a:pt x="97238" y="66074"/>
                            <a:pt x="97238" y="66095"/>
                          </a:cubicBezTo>
                          <a:cubicBezTo>
                            <a:pt x="97194" y="66709"/>
                            <a:pt x="97584" y="67164"/>
                            <a:pt x="98134" y="67374"/>
                          </a:cubicBezTo>
                          <a:cubicBezTo>
                            <a:pt x="98214" y="67400"/>
                            <a:pt x="98189" y="67521"/>
                            <a:pt x="98110" y="67521"/>
                          </a:cubicBezTo>
                          <a:cubicBezTo>
                            <a:pt x="98104" y="67521"/>
                            <a:pt x="98097" y="67520"/>
                            <a:pt x="98090" y="67518"/>
                          </a:cubicBezTo>
                          <a:cubicBezTo>
                            <a:pt x="97469" y="67381"/>
                            <a:pt x="97093" y="66694"/>
                            <a:pt x="97172" y="66095"/>
                          </a:cubicBezTo>
                          <a:cubicBezTo>
                            <a:pt x="97176" y="66076"/>
                            <a:pt x="97194" y="66065"/>
                            <a:pt x="97210" y="66065"/>
                          </a:cubicBezTo>
                          <a:close/>
                          <a:moveTo>
                            <a:pt x="49718" y="0"/>
                          </a:moveTo>
                          <a:cubicBezTo>
                            <a:pt x="42919" y="0"/>
                            <a:pt x="36119" y="18"/>
                            <a:pt x="29317" y="68"/>
                          </a:cubicBezTo>
                          <a:cubicBezTo>
                            <a:pt x="25690" y="90"/>
                            <a:pt x="22055" y="126"/>
                            <a:pt x="18427" y="177"/>
                          </a:cubicBezTo>
                          <a:cubicBezTo>
                            <a:pt x="14850" y="220"/>
                            <a:pt x="11266" y="184"/>
                            <a:pt x="7696" y="365"/>
                          </a:cubicBezTo>
                          <a:cubicBezTo>
                            <a:pt x="6374" y="430"/>
                            <a:pt x="4994" y="581"/>
                            <a:pt x="3787" y="1152"/>
                          </a:cubicBezTo>
                          <a:cubicBezTo>
                            <a:pt x="2378" y="1810"/>
                            <a:pt x="1539" y="3002"/>
                            <a:pt x="1229" y="4505"/>
                          </a:cubicBezTo>
                          <a:cubicBezTo>
                            <a:pt x="882" y="6153"/>
                            <a:pt x="969" y="7916"/>
                            <a:pt x="911" y="9585"/>
                          </a:cubicBezTo>
                          <a:cubicBezTo>
                            <a:pt x="860" y="11356"/>
                            <a:pt x="802" y="13126"/>
                            <a:pt x="752" y="14897"/>
                          </a:cubicBezTo>
                          <a:cubicBezTo>
                            <a:pt x="521" y="22210"/>
                            <a:pt x="195" y="29530"/>
                            <a:pt x="109" y="36843"/>
                          </a:cubicBezTo>
                          <a:cubicBezTo>
                            <a:pt x="65" y="40290"/>
                            <a:pt x="0" y="43751"/>
                            <a:pt x="210" y="47191"/>
                          </a:cubicBezTo>
                          <a:cubicBezTo>
                            <a:pt x="412" y="50428"/>
                            <a:pt x="954" y="53694"/>
                            <a:pt x="2479" y="56592"/>
                          </a:cubicBezTo>
                          <a:cubicBezTo>
                            <a:pt x="2732" y="55552"/>
                            <a:pt x="3021" y="54518"/>
                            <a:pt x="3483" y="53557"/>
                          </a:cubicBezTo>
                          <a:cubicBezTo>
                            <a:pt x="3989" y="52495"/>
                            <a:pt x="4741" y="51483"/>
                            <a:pt x="5803" y="50934"/>
                          </a:cubicBezTo>
                          <a:cubicBezTo>
                            <a:pt x="6429" y="50610"/>
                            <a:pt x="7143" y="50429"/>
                            <a:pt x="7857" y="50429"/>
                          </a:cubicBezTo>
                          <a:cubicBezTo>
                            <a:pt x="8148" y="50429"/>
                            <a:pt x="8438" y="50459"/>
                            <a:pt x="8722" y="50522"/>
                          </a:cubicBezTo>
                          <a:cubicBezTo>
                            <a:pt x="9669" y="50739"/>
                            <a:pt x="10442" y="51360"/>
                            <a:pt x="10782" y="52278"/>
                          </a:cubicBezTo>
                          <a:cubicBezTo>
                            <a:pt x="11288" y="53622"/>
                            <a:pt x="10861" y="55255"/>
                            <a:pt x="10608" y="56614"/>
                          </a:cubicBezTo>
                          <a:cubicBezTo>
                            <a:pt x="10334" y="58124"/>
                            <a:pt x="9900" y="59620"/>
                            <a:pt x="9676" y="61130"/>
                          </a:cubicBezTo>
                          <a:cubicBezTo>
                            <a:pt x="9452" y="62633"/>
                            <a:pt x="9481" y="64288"/>
                            <a:pt x="10536" y="65495"/>
                          </a:cubicBezTo>
                          <a:cubicBezTo>
                            <a:pt x="11370" y="66443"/>
                            <a:pt x="12521" y="66880"/>
                            <a:pt x="13686" y="66880"/>
                          </a:cubicBezTo>
                          <a:cubicBezTo>
                            <a:pt x="15076" y="66880"/>
                            <a:pt x="16486" y="66258"/>
                            <a:pt x="17394" y="65141"/>
                          </a:cubicBezTo>
                          <a:cubicBezTo>
                            <a:pt x="18276" y="64057"/>
                            <a:pt x="18449" y="62706"/>
                            <a:pt x="18073" y="61383"/>
                          </a:cubicBezTo>
                          <a:cubicBezTo>
                            <a:pt x="17669" y="59988"/>
                            <a:pt x="16838" y="58767"/>
                            <a:pt x="16274" y="57438"/>
                          </a:cubicBezTo>
                          <a:cubicBezTo>
                            <a:pt x="15291" y="55132"/>
                            <a:pt x="15313" y="52307"/>
                            <a:pt x="16881" y="50255"/>
                          </a:cubicBezTo>
                          <a:cubicBezTo>
                            <a:pt x="17893" y="48936"/>
                            <a:pt x="19565" y="48098"/>
                            <a:pt x="21228" y="48098"/>
                          </a:cubicBezTo>
                          <a:cubicBezTo>
                            <a:pt x="21834" y="48098"/>
                            <a:pt x="22438" y="48209"/>
                            <a:pt x="23009" y="48448"/>
                          </a:cubicBezTo>
                          <a:cubicBezTo>
                            <a:pt x="24324" y="48997"/>
                            <a:pt x="25213" y="50168"/>
                            <a:pt x="26427" y="50883"/>
                          </a:cubicBezTo>
                          <a:cubicBezTo>
                            <a:pt x="26961" y="51203"/>
                            <a:pt x="27579" y="51442"/>
                            <a:pt x="28201" y="51442"/>
                          </a:cubicBezTo>
                          <a:cubicBezTo>
                            <a:pt x="28396" y="51442"/>
                            <a:pt x="28590" y="51419"/>
                            <a:pt x="28783" y="51368"/>
                          </a:cubicBezTo>
                          <a:cubicBezTo>
                            <a:pt x="29375" y="51209"/>
                            <a:pt x="29874" y="50811"/>
                            <a:pt x="30358" y="50464"/>
                          </a:cubicBezTo>
                          <a:cubicBezTo>
                            <a:pt x="30806" y="50146"/>
                            <a:pt x="31261" y="49821"/>
                            <a:pt x="31818" y="49713"/>
                          </a:cubicBezTo>
                          <a:cubicBezTo>
                            <a:pt x="31938" y="49688"/>
                            <a:pt x="32055" y="49677"/>
                            <a:pt x="32169" y="49677"/>
                          </a:cubicBezTo>
                          <a:cubicBezTo>
                            <a:pt x="32587" y="49677"/>
                            <a:pt x="32975" y="49824"/>
                            <a:pt x="33371" y="49995"/>
                          </a:cubicBezTo>
                          <a:cubicBezTo>
                            <a:pt x="33707" y="50140"/>
                            <a:pt x="34037" y="50286"/>
                            <a:pt x="34400" y="50286"/>
                          </a:cubicBezTo>
                          <a:cubicBezTo>
                            <a:pt x="34451" y="50286"/>
                            <a:pt x="34503" y="50283"/>
                            <a:pt x="34556" y="50276"/>
                          </a:cubicBezTo>
                          <a:cubicBezTo>
                            <a:pt x="34874" y="50226"/>
                            <a:pt x="35178" y="50117"/>
                            <a:pt x="35460" y="49958"/>
                          </a:cubicBezTo>
                          <a:cubicBezTo>
                            <a:pt x="35922" y="49734"/>
                            <a:pt x="36385" y="49438"/>
                            <a:pt x="36912" y="49373"/>
                          </a:cubicBezTo>
                          <a:cubicBezTo>
                            <a:pt x="36979" y="49365"/>
                            <a:pt x="37045" y="49360"/>
                            <a:pt x="37108" y="49360"/>
                          </a:cubicBezTo>
                          <a:cubicBezTo>
                            <a:pt x="38012" y="49360"/>
                            <a:pt x="38521" y="50200"/>
                            <a:pt x="38582" y="51064"/>
                          </a:cubicBezTo>
                          <a:cubicBezTo>
                            <a:pt x="38675" y="52451"/>
                            <a:pt x="37505" y="53665"/>
                            <a:pt x="37830" y="55053"/>
                          </a:cubicBezTo>
                          <a:cubicBezTo>
                            <a:pt x="38052" y="55996"/>
                            <a:pt x="38869" y="56494"/>
                            <a:pt x="39698" y="56494"/>
                          </a:cubicBezTo>
                          <a:cubicBezTo>
                            <a:pt x="40322" y="56494"/>
                            <a:pt x="40954" y="56211"/>
                            <a:pt x="41342" y="55624"/>
                          </a:cubicBezTo>
                          <a:cubicBezTo>
                            <a:pt x="42108" y="54468"/>
                            <a:pt x="41291" y="53073"/>
                            <a:pt x="40959" y="51909"/>
                          </a:cubicBezTo>
                          <a:cubicBezTo>
                            <a:pt x="40684" y="50956"/>
                            <a:pt x="40706" y="49872"/>
                            <a:pt x="41595" y="49243"/>
                          </a:cubicBezTo>
                          <a:cubicBezTo>
                            <a:pt x="41991" y="48963"/>
                            <a:pt x="42465" y="48830"/>
                            <a:pt x="42940" y="48830"/>
                          </a:cubicBezTo>
                          <a:cubicBezTo>
                            <a:pt x="43471" y="48830"/>
                            <a:pt x="44004" y="48996"/>
                            <a:pt x="44435" y="49308"/>
                          </a:cubicBezTo>
                          <a:cubicBezTo>
                            <a:pt x="46863" y="51064"/>
                            <a:pt x="45642" y="54670"/>
                            <a:pt x="45143" y="57033"/>
                          </a:cubicBezTo>
                          <a:cubicBezTo>
                            <a:pt x="44970" y="57857"/>
                            <a:pt x="44796" y="58680"/>
                            <a:pt x="44623" y="59512"/>
                          </a:cubicBezTo>
                          <a:cubicBezTo>
                            <a:pt x="44507" y="60010"/>
                            <a:pt x="44420" y="60523"/>
                            <a:pt x="44363" y="61036"/>
                          </a:cubicBezTo>
                          <a:cubicBezTo>
                            <a:pt x="44341" y="61318"/>
                            <a:pt x="44334" y="61600"/>
                            <a:pt x="44348" y="61875"/>
                          </a:cubicBezTo>
                          <a:cubicBezTo>
                            <a:pt x="44442" y="63204"/>
                            <a:pt x="45280" y="64230"/>
                            <a:pt x="46559" y="64606"/>
                          </a:cubicBezTo>
                          <a:cubicBezTo>
                            <a:pt x="46873" y="64697"/>
                            <a:pt x="47196" y="64743"/>
                            <a:pt x="47516" y="64743"/>
                          </a:cubicBezTo>
                          <a:cubicBezTo>
                            <a:pt x="48319" y="64743"/>
                            <a:pt x="49102" y="64451"/>
                            <a:pt x="49659" y="63826"/>
                          </a:cubicBezTo>
                          <a:cubicBezTo>
                            <a:pt x="50556" y="62828"/>
                            <a:pt x="50678" y="61390"/>
                            <a:pt x="50490" y="60111"/>
                          </a:cubicBezTo>
                          <a:cubicBezTo>
                            <a:pt x="50288" y="58724"/>
                            <a:pt x="49681" y="57459"/>
                            <a:pt x="49139" y="56180"/>
                          </a:cubicBezTo>
                          <a:cubicBezTo>
                            <a:pt x="48604" y="54923"/>
                            <a:pt x="48012" y="53463"/>
                            <a:pt x="48185" y="52061"/>
                          </a:cubicBezTo>
                          <a:cubicBezTo>
                            <a:pt x="48269" y="51352"/>
                            <a:pt x="48738" y="50384"/>
                            <a:pt x="49532" y="50384"/>
                          </a:cubicBezTo>
                          <a:cubicBezTo>
                            <a:pt x="49627" y="50384"/>
                            <a:pt x="49728" y="50398"/>
                            <a:pt x="49833" y="50428"/>
                          </a:cubicBezTo>
                          <a:cubicBezTo>
                            <a:pt x="50664" y="50667"/>
                            <a:pt x="50830" y="51685"/>
                            <a:pt x="51278" y="52292"/>
                          </a:cubicBezTo>
                          <a:cubicBezTo>
                            <a:pt x="51495" y="52583"/>
                            <a:pt x="51709" y="52698"/>
                            <a:pt x="51916" y="52698"/>
                          </a:cubicBezTo>
                          <a:cubicBezTo>
                            <a:pt x="52518" y="52698"/>
                            <a:pt x="53065" y="51734"/>
                            <a:pt x="53468" y="51310"/>
                          </a:cubicBezTo>
                          <a:cubicBezTo>
                            <a:pt x="53766" y="50983"/>
                            <a:pt x="54134" y="50775"/>
                            <a:pt x="54579" y="50775"/>
                          </a:cubicBezTo>
                          <a:cubicBezTo>
                            <a:pt x="54587" y="50775"/>
                            <a:pt x="54595" y="50775"/>
                            <a:pt x="54602" y="50775"/>
                          </a:cubicBezTo>
                          <a:cubicBezTo>
                            <a:pt x="55282" y="50789"/>
                            <a:pt x="55881" y="51187"/>
                            <a:pt x="56553" y="51245"/>
                          </a:cubicBezTo>
                          <a:cubicBezTo>
                            <a:pt x="56641" y="51252"/>
                            <a:pt x="56728" y="51256"/>
                            <a:pt x="56814" y="51256"/>
                          </a:cubicBezTo>
                          <a:cubicBezTo>
                            <a:pt x="57956" y="51256"/>
                            <a:pt x="59010" y="50616"/>
                            <a:pt x="59957" y="50045"/>
                          </a:cubicBezTo>
                          <a:cubicBezTo>
                            <a:pt x="60961" y="49438"/>
                            <a:pt x="61988" y="48766"/>
                            <a:pt x="63151" y="48520"/>
                          </a:cubicBezTo>
                          <a:cubicBezTo>
                            <a:pt x="63478" y="48451"/>
                            <a:pt x="63809" y="48422"/>
                            <a:pt x="64143" y="48422"/>
                          </a:cubicBezTo>
                          <a:cubicBezTo>
                            <a:pt x="66003" y="48422"/>
                            <a:pt x="67960" y="49326"/>
                            <a:pt x="69796" y="49326"/>
                          </a:cubicBezTo>
                          <a:cubicBezTo>
                            <a:pt x="70603" y="49326"/>
                            <a:pt x="71385" y="49152"/>
                            <a:pt x="72126" y="48650"/>
                          </a:cubicBezTo>
                          <a:cubicBezTo>
                            <a:pt x="72155" y="48636"/>
                            <a:pt x="72177" y="48622"/>
                            <a:pt x="72206" y="48622"/>
                          </a:cubicBezTo>
                          <a:cubicBezTo>
                            <a:pt x="72227" y="48585"/>
                            <a:pt x="72249" y="48556"/>
                            <a:pt x="72271" y="48528"/>
                          </a:cubicBezTo>
                          <a:cubicBezTo>
                            <a:pt x="72625" y="48043"/>
                            <a:pt x="73174" y="47747"/>
                            <a:pt x="73774" y="47711"/>
                          </a:cubicBezTo>
                          <a:cubicBezTo>
                            <a:pt x="73786" y="47711"/>
                            <a:pt x="73799" y="47711"/>
                            <a:pt x="73812" y="47711"/>
                          </a:cubicBezTo>
                          <a:cubicBezTo>
                            <a:pt x="74585" y="47711"/>
                            <a:pt x="75290" y="48141"/>
                            <a:pt x="75645" y="48831"/>
                          </a:cubicBezTo>
                          <a:cubicBezTo>
                            <a:pt x="76072" y="49684"/>
                            <a:pt x="76007" y="50811"/>
                            <a:pt x="75891" y="51722"/>
                          </a:cubicBezTo>
                          <a:cubicBezTo>
                            <a:pt x="75674" y="53348"/>
                            <a:pt x="74554" y="55248"/>
                            <a:pt x="75031" y="56896"/>
                          </a:cubicBezTo>
                          <a:cubicBezTo>
                            <a:pt x="75118" y="57192"/>
                            <a:pt x="75255" y="57474"/>
                            <a:pt x="75436" y="57719"/>
                          </a:cubicBezTo>
                          <a:cubicBezTo>
                            <a:pt x="75789" y="58211"/>
                            <a:pt x="76308" y="58485"/>
                            <a:pt x="76835" y="58485"/>
                          </a:cubicBezTo>
                          <a:cubicBezTo>
                            <a:pt x="77215" y="58485"/>
                            <a:pt x="77599" y="58343"/>
                            <a:pt x="77929" y="58037"/>
                          </a:cubicBezTo>
                          <a:cubicBezTo>
                            <a:pt x="78630" y="57387"/>
                            <a:pt x="78861" y="56383"/>
                            <a:pt x="78716" y="55465"/>
                          </a:cubicBezTo>
                          <a:cubicBezTo>
                            <a:pt x="78427" y="53543"/>
                            <a:pt x="76664" y="51555"/>
                            <a:pt x="77423" y="49554"/>
                          </a:cubicBezTo>
                          <a:cubicBezTo>
                            <a:pt x="77676" y="48903"/>
                            <a:pt x="78225" y="48304"/>
                            <a:pt x="78940" y="48217"/>
                          </a:cubicBezTo>
                          <a:cubicBezTo>
                            <a:pt x="79002" y="48208"/>
                            <a:pt x="79065" y="48204"/>
                            <a:pt x="79128" y="48204"/>
                          </a:cubicBezTo>
                          <a:cubicBezTo>
                            <a:pt x="79711" y="48204"/>
                            <a:pt x="80314" y="48559"/>
                            <a:pt x="80523" y="49120"/>
                          </a:cubicBezTo>
                          <a:cubicBezTo>
                            <a:pt x="80653" y="49474"/>
                            <a:pt x="80581" y="49836"/>
                            <a:pt x="80451" y="50175"/>
                          </a:cubicBezTo>
                          <a:cubicBezTo>
                            <a:pt x="80285" y="50609"/>
                            <a:pt x="79923" y="51143"/>
                            <a:pt x="80176" y="51613"/>
                          </a:cubicBezTo>
                          <a:cubicBezTo>
                            <a:pt x="80334" y="51907"/>
                            <a:pt x="80627" y="52041"/>
                            <a:pt x="80927" y="52041"/>
                          </a:cubicBezTo>
                          <a:cubicBezTo>
                            <a:pt x="81188" y="52041"/>
                            <a:pt x="81455" y="51939"/>
                            <a:pt x="81643" y="51751"/>
                          </a:cubicBezTo>
                          <a:cubicBezTo>
                            <a:pt x="82084" y="51317"/>
                            <a:pt x="82062" y="50746"/>
                            <a:pt x="82004" y="50182"/>
                          </a:cubicBezTo>
                          <a:cubicBezTo>
                            <a:pt x="81968" y="49929"/>
                            <a:pt x="81976" y="49677"/>
                            <a:pt x="82019" y="49431"/>
                          </a:cubicBezTo>
                          <a:cubicBezTo>
                            <a:pt x="82113" y="48961"/>
                            <a:pt x="82387" y="48593"/>
                            <a:pt x="82973" y="48470"/>
                          </a:cubicBezTo>
                          <a:cubicBezTo>
                            <a:pt x="83090" y="48444"/>
                            <a:pt x="83206" y="48433"/>
                            <a:pt x="83318" y="48433"/>
                          </a:cubicBezTo>
                          <a:cubicBezTo>
                            <a:pt x="84008" y="48433"/>
                            <a:pt x="84606" y="48871"/>
                            <a:pt x="85141" y="49294"/>
                          </a:cubicBezTo>
                          <a:cubicBezTo>
                            <a:pt x="85969" y="49952"/>
                            <a:pt x="86935" y="50610"/>
                            <a:pt x="88033" y="50610"/>
                          </a:cubicBezTo>
                          <a:cubicBezTo>
                            <a:pt x="88057" y="50610"/>
                            <a:pt x="88080" y="50609"/>
                            <a:pt x="88103" y="50609"/>
                          </a:cubicBezTo>
                          <a:cubicBezTo>
                            <a:pt x="89049" y="50588"/>
                            <a:pt x="89721" y="49730"/>
                            <a:pt x="90646" y="49730"/>
                          </a:cubicBezTo>
                          <a:cubicBezTo>
                            <a:pt x="90682" y="49730"/>
                            <a:pt x="90719" y="49732"/>
                            <a:pt x="90756" y="49734"/>
                          </a:cubicBezTo>
                          <a:cubicBezTo>
                            <a:pt x="91232" y="49763"/>
                            <a:pt x="91652" y="50009"/>
                            <a:pt x="92063" y="50233"/>
                          </a:cubicBezTo>
                          <a:cubicBezTo>
                            <a:pt x="92548" y="50508"/>
                            <a:pt x="93061" y="50753"/>
                            <a:pt x="93617" y="50840"/>
                          </a:cubicBezTo>
                          <a:cubicBezTo>
                            <a:pt x="93739" y="50862"/>
                            <a:pt x="93856" y="50871"/>
                            <a:pt x="93967" y="50871"/>
                          </a:cubicBezTo>
                          <a:cubicBezTo>
                            <a:pt x="94456" y="50871"/>
                            <a:pt x="94862" y="50685"/>
                            <a:pt x="95344" y="50479"/>
                          </a:cubicBezTo>
                          <a:cubicBezTo>
                            <a:pt x="95587" y="50366"/>
                            <a:pt x="95853" y="50306"/>
                            <a:pt x="96119" y="50306"/>
                          </a:cubicBezTo>
                          <a:cubicBezTo>
                            <a:pt x="96193" y="50306"/>
                            <a:pt x="96268" y="50310"/>
                            <a:pt x="96341" y="50320"/>
                          </a:cubicBezTo>
                          <a:cubicBezTo>
                            <a:pt x="98314" y="50551"/>
                            <a:pt x="98777" y="52957"/>
                            <a:pt x="98820" y="54576"/>
                          </a:cubicBezTo>
                          <a:cubicBezTo>
                            <a:pt x="98863" y="56628"/>
                            <a:pt x="98278" y="58637"/>
                            <a:pt x="97714" y="60588"/>
                          </a:cubicBezTo>
                          <a:cubicBezTo>
                            <a:pt x="97418" y="61622"/>
                            <a:pt x="97115" y="62655"/>
                            <a:pt x="96898" y="63710"/>
                          </a:cubicBezTo>
                          <a:cubicBezTo>
                            <a:pt x="96775" y="64281"/>
                            <a:pt x="96681" y="64859"/>
                            <a:pt x="96623" y="65437"/>
                          </a:cubicBezTo>
                          <a:cubicBezTo>
                            <a:pt x="96573" y="65957"/>
                            <a:pt x="96537" y="66550"/>
                            <a:pt x="96826" y="67020"/>
                          </a:cubicBezTo>
                          <a:cubicBezTo>
                            <a:pt x="97144" y="67540"/>
                            <a:pt x="97823" y="67836"/>
                            <a:pt x="98379" y="68024"/>
                          </a:cubicBezTo>
                          <a:cubicBezTo>
                            <a:pt x="98759" y="68157"/>
                            <a:pt x="99160" y="68243"/>
                            <a:pt x="99560" y="68243"/>
                          </a:cubicBezTo>
                          <a:cubicBezTo>
                            <a:pt x="99723" y="68243"/>
                            <a:pt x="99887" y="68229"/>
                            <a:pt x="100049" y="68197"/>
                          </a:cubicBezTo>
                          <a:cubicBezTo>
                            <a:pt x="100995" y="68017"/>
                            <a:pt x="101725" y="67294"/>
                            <a:pt x="102144" y="66463"/>
                          </a:cubicBezTo>
                          <a:cubicBezTo>
                            <a:pt x="103206" y="64360"/>
                            <a:pt x="102267" y="61896"/>
                            <a:pt x="101696" y="59793"/>
                          </a:cubicBezTo>
                          <a:cubicBezTo>
                            <a:pt x="101385" y="58615"/>
                            <a:pt x="101067" y="57445"/>
                            <a:pt x="100749" y="56267"/>
                          </a:cubicBezTo>
                          <a:cubicBezTo>
                            <a:pt x="100475" y="55270"/>
                            <a:pt x="100164" y="54222"/>
                            <a:pt x="100258" y="53174"/>
                          </a:cubicBezTo>
                          <a:cubicBezTo>
                            <a:pt x="100330" y="52365"/>
                            <a:pt x="100656" y="51628"/>
                            <a:pt x="101328" y="51143"/>
                          </a:cubicBezTo>
                          <a:cubicBezTo>
                            <a:pt x="101706" y="50865"/>
                            <a:pt x="102187" y="50674"/>
                            <a:pt x="102663" y="50674"/>
                          </a:cubicBezTo>
                          <a:cubicBezTo>
                            <a:pt x="102842" y="50674"/>
                            <a:pt x="103020" y="50701"/>
                            <a:pt x="103192" y="50761"/>
                          </a:cubicBezTo>
                          <a:cubicBezTo>
                            <a:pt x="105027" y="51396"/>
                            <a:pt x="104103" y="53723"/>
                            <a:pt x="103705" y="54966"/>
                          </a:cubicBezTo>
                          <a:cubicBezTo>
                            <a:pt x="103358" y="56065"/>
                            <a:pt x="103373" y="57430"/>
                            <a:pt x="104637" y="57900"/>
                          </a:cubicBezTo>
                          <a:cubicBezTo>
                            <a:pt x="104833" y="57971"/>
                            <a:pt x="105025" y="58004"/>
                            <a:pt x="105209" y="58004"/>
                          </a:cubicBezTo>
                          <a:cubicBezTo>
                            <a:pt x="106150" y="58004"/>
                            <a:pt x="106887" y="57148"/>
                            <a:pt x="106971" y="56180"/>
                          </a:cubicBezTo>
                          <a:cubicBezTo>
                            <a:pt x="107116" y="54590"/>
                            <a:pt x="105931" y="51989"/>
                            <a:pt x="107947" y="51086"/>
                          </a:cubicBezTo>
                          <a:cubicBezTo>
                            <a:pt x="108138" y="51000"/>
                            <a:pt x="108319" y="50965"/>
                            <a:pt x="108493" y="50965"/>
                          </a:cubicBezTo>
                          <a:cubicBezTo>
                            <a:pt x="109117" y="50965"/>
                            <a:pt x="109657" y="51416"/>
                            <a:pt x="110267" y="51642"/>
                          </a:cubicBezTo>
                          <a:cubicBezTo>
                            <a:pt x="110476" y="51718"/>
                            <a:pt x="110691" y="51754"/>
                            <a:pt x="110904" y="51754"/>
                          </a:cubicBezTo>
                          <a:cubicBezTo>
                            <a:pt x="111626" y="51754"/>
                            <a:pt x="112325" y="51346"/>
                            <a:pt x="112687" y="50710"/>
                          </a:cubicBezTo>
                          <a:cubicBezTo>
                            <a:pt x="112651" y="49084"/>
                            <a:pt x="112637" y="47458"/>
                            <a:pt x="112658" y="45832"/>
                          </a:cubicBezTo>
                          <a:cubicBezTo>
                            <a:pt x="112731" y="38635"/>
                            <a:pt x="113338" y="31452"/>
                            <a:pt x="114472" y="24341"/>
                          </a:cubicBezTo>
                          <a:cubicBezTo>
                            <a:pt x="115043" y="20772"/>
                            <a:pt x="115744" y="17216"/>
                            <a:pt x="116098" y="13618"/>
                          </a:cubicBezTo>
                          <a:cubicBezTo>
                            <a:pt x="116286" y="11825"/>
                            <a:pt x="116351" y="10026"/>
                            <a:pt x="116301" y="8219"/>
                          </a:cubicBezTo>
                          <a:cubicBezTo>
                            <a:pt x="116279" y="7323"/>
                            <a:pt x="116207" y="6427"/>
                            <a:pt x="116098" y="5531"/>
                          </a:cubicBezTo>
                          <a:cubicBezTo>
                            <a:pt x="115990" y="4715"/>
                            <a:pt x="115918" y="3768"/>
                            <a:pt x="115462" y="3053"/>
                          </a:cubicBezTo>
                          <a:cubicBezTo>
                            <a:pt x="114595" y="1701"/>
                            <a:pt x="112449" y="1738"/>
                            <a:pt x="111040" y="1564"/>
                          </a:cubicBezTo>
                          <a:cubicBezTo>
                            <a:pt x="109226" y="1347"/>
                            <a:pt x="107412" y="1152"/>
                            <a:pt x="105591" y="993"/>
                          </a:cubicBezTo>
                          <a:cubicBezTo>
                            <a:pt x="102029" y="682"/>
                            <a:pt x="98459" y="480"/>
                            <a:pt x="94882" y="343"/>
                          </a:cubicBezTo>
                          <a:cubicBezTo>
                            <a:pt x="87641" y="68"/>
                            <a:pt x="80386" y="68"/>
                            <a:pt x="73138" y="47"/>
                          </a:cubicBezTo>
                          <a:cubicBezTo>
                            <a:pt x="65331" y="23"/>
                            <a:pt x="57525" y="0"/>
                            <a:pt x="497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3"/>
                    <p:cNvSpPr/>
                    <p:nvPr/>
                  </p:nvSpPr>
                  <p:spPr>
                    <a:xfrm rot="10800000">
                      <a:off x="43599" y="3824077"/>
                      <a:ext cx="332043" cy="283897"/>
                    </a:xfrm>
                    <a:custGeom>
                      <a:rect b="b" l="l" r="r" t="t"/>
                      <a:pathLst>
                        <a:path extrusionOk="0" h="3457" w="3455">
                          <a:moveTo>
                            <a:pt x="774" y="0"/>
                          </a:moveTo>
                          <a:cubicBezTo>
                            <a:pt x="1" y="470"/>
                            <a:pt x="232" y="2002"/>
                            <a:pt x="644" y="2616"/>
                          </a:cubicBezTo>
                          <a:cubicBezTo>
                            <a:pt x="926" y="3045"/>
                            <a:pt x="1508" y="3456"/>
                            <a:pt x="2060" y="3456"/>
                          </a:cubicBezTo>
                          <a:cubicBezTo>
                            <a:pt x="2299" y="3456"/>
                            <a:pt x="2532" y="3379"/>
                            <a:pt x="2732" y="3194"/>
                          </a:cubicBezTo>
                          <a:cubicBezTo>
                            <a:pt x="3455" y="2515"/>
                            <a:pt x="2147" y="1864"/>
                            <a:pt x="1858" y="1315"/>
                          </a:cubicBezTo>
                          <a:cubicBezTo>
                            <a:pt x="1721" y="1062"/>
                            <a:pt x="1735" y="846"/>
                            <a:pt x="1800" y="571"/>
                          </a:cubicBezTo>
                          <a:cubicBezTo>
                            <a:pt x="1921" y="63"/>
                            <a:pt x="1623" y="12"/>
                            <a:pt x="1281" y="12"/>
                          </a:cubicBezTo>
                          <a:cubicBezTo>
                            <a:pt x="1196" y="12"/>
                            <a:pt x="1107" y="15"/>
                            <a:pt x="1022" y="15"/>
                          </a:cubicBezTo>
                          <a:cubicBezTo>
                            <a:pt x="939" y="15"/>
                            <a:pt x="860" y="12"/>
                            <a:pt x="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3"/>
                    <p:cNvSpPr/>
                    <p:nvPr/>
                  </p:nvSpPr>
                  <p:spPr>
                    <a:xfrm rot="10800000">
                      <a:off x="20247" y="4784500"/>
                      <a:ext cx="111482" cy="51491"/>
                    </a:xfrm>
                    <a:custGeom>
                      <a:rect b="b" l="l" r="r" t="t"/>
                      <a:pathLst>
                        <a:path extrusionOk="0" h="627" w="1160">
                          <a:moveTo>
                            <a:pt x="108" y="1"/>
                          </a:moveTo>
                          <a:cubicBezTo>
                            <a:pt x="43" y="1"/>
                            <a:pt x="1" y="83"/>
                            <a:pt x="64" y="121"/>
                          </a:cubicBezTo>
                          <a:cubicBezTo>
                            <a:pt x="353" y="295"/>
                            <a:pt x="657" y="447"/>
                            <a:pt x="946" y="613"/>
                          </a:cubicBezTo>
                          <a:cubicBezTo>
                            <a:pt x="963" y="622"/>
                            <a:pt x="981" y="626"/>
                            <a:pt x="997" y="626"/>
                          </a:cubicBezTo>
                          <a:cubicBezTo>
                            <a:pt x="1095" y="626"/>
                            <a:pt x="1159" y="482"/>
                            <a:pt x="1054" y="432"/>
                          </a:cubicBezTo>
                          <a:cubicBezTo>
                            <a:pt x="743" y="288"/>
                            <a:pt x="447" y="136"/>
                            <a:pt x="136" y="6"/>
                          </a:cubicBezTo>
                          <a:cubicBezTo>
                            <a:pt x="127" y="2"/>
                            <a:pt x="117" y="1"/>
                            <a:pt x="108"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3"/>
                    <p:cNvSpPr/>
                    <p:nvPr/>
                  </p:nvSpPr>
                  <p:spPr>
                    <a:xfrm rot="10800000">
                      <a:off x="123463" y="3579188"/>
                      <a:ext cx="188942" cy="146671"/>
                    </a:xfrm>
                    <a:custGeom>
                      <a:rect b="b" l="l" r="r" t="t"/>
                      <a:pathLst>
                        <a:path extrusionOk="0" h="1786" w="1966">
                          <a:moveTo>
                            <a:pt x="810" y="1"/>
                          </a:moveTo>
                          <a:cubicBezTo>
                            <a:pt x="362" y="160"/>
                            <a:pt x="0" y="630"/>
                            <a:pt x="145" y="1128"/>
                          </a:cubicBezTo>
                          <a:cubicBezTo>
                            <a:pt x="253" y="1507"/>
                            <a:pt x="611" y="1785"/>
                            <a:pt x="994" y="1785"/>
                          </a:cubicBezTo>
                          <a:cubicBezTo>
                            <a:pt x="1072" y="1785"/>
                            <a:pt x="1151" y="1774"/>
                            <a:pt x="1229" y="1750"/>
                          </a:cubicBezTo>
                          <a:cubicBezTo>
                            <a:pt x="1727" y="1598"/>
                            <a:pt x="1966" y="1020"/>
                            <a:pt x="1720" y="550"/>
                          </a:cubicBezTo>
                          <a:cubicBezTo>
                            <a:pt x="1525" y="232"/>
                            <a:pt x="1185" y="23"/>
                            <a:pt x="8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3"/>
                    <p:cNvSpPr/>
                    <p:nvPr/>
                  </p:nvSpPr>
                  <p:spPr>
                    <a:xfrm rot="10800000">
                      <a:off x="43504" y="4757564"/>
                      <a:ext cx="215467" cy="53051"/>
                    </a:xfrm>
                    <a:custGeom>
                      <a:rect b="b" l="l" r="r" t="t"/>
                      <a:pathLst>
                        <a:path extrusionOk="0" h="646" w="2242">
                          <a:moveTo>
                            <a:pt x="694" y="0"/>
                          </a:moveTo>
                          <a:cubicBezTo>
                            <a:pt x="492" y="0"/>
                            <a:pt x="1" y="7"/>
                            <a:pt x="95" y="333"/>
                          </a:cubicBezTo>
                          <a:cubicBezTo>
                            <a:pt x="104" y="362"/>
                            <a:pt x="128" y="375"/>
                            <a:pt x="152" y="375"/>
                          </a:cubicBezTo>
                          <a:cubicBezTo>
                            <a:pt x="181" y="375"/>
                            <a:pt x="210" y="354"/>
                            <a:pt x="210" y="318"/>
                          </a:cubicBezTo>
                          <a:cubicBezTo>
                            <a:pt x="216" y="215"/>
                            <a:pt x="362" y="182"/>
                            <a:pt x="543" y="182"/>
                          </a:cubicBezTo>
                          <a:cubicBezTo>
                            <a:pt x="818" y="182"/>
                            <a:pt x="1174" y="257"/>
                            <a:pt x="1244" y="275"/>
                          </a:cubicBezTo>
                          <a:cubicBezTo>
                            <a:pt x="1540" y="354"/>
                            <a:pt x="1786" y="499"/>
                            <a:pt x="2053" y="636"/>
                          </a:cubicBezTo>
                          <a:cubicBezTo>
                            <a:pt x="2067" y="643"/>
                            <a:pt x="2082" y="646"/>
                            <a:pt x="2095" y="646"/>
                          </a:cubicBezTo>
                          <a:cubicBezTo>
                            <a:pt x="2183" y="646"/>
                            <a:pt x="2242" y="518"/>
                            <a:pt x="2154" y="455"/>
                          </a:cubicBezTo>
                          <a:cubicBezTo>
                            <a:pt x="1757" y="145"/>
                            <a:pt x="1200" y="7"/>
                            <a:pt x="694"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3"/>
                    <p:cNvSpPr/>
                    <p:nvPr/>
                  </p:nvSpPr>
                  <p:spPr>
                    <a:xfrm rot="10800000">
                      <a:off x="431093" y="4258095"/>
                      <a:ext cx="120996" cy="47303"/>
                    </a:xfrm>
                    <a:custGeom>
                      <a:rect b="b" l="l" r="r" t="t"/>
                      <a:pathLst>
                        <a:path extrusionOk="0" h="576" w="1259">
                          <a:moveTo>
                            <a:pt x="98" y="0"/>
                          </a:moveTo>
                          <a:cubicBezTo>
                            <a:pt x="45" y="0"/>
                            <a:pt x="0" y="63"/>
                            <a:pt x="45" y="113"/>
                          </a:cubicBezTo>
                          <a:cubicBezTo>
                            <a:pt x="326" y="410"/>
                            <a:pt x="717" y="576"/>
                            <a:pt x="1121" y="576"/>
                          </a:cubicBezTo>
                          <a:cubicBezTo>
                            <a:pt x="1256" y="576"/>
                            <a:pt x="1258" y="359"/>
                            <a:pt x="1128" y="359"/>
                          </a:cubicBezTo>
                          <a:cubicBezTo>
                            <a:pt x="1126" y="359"/>
                            <a:pt x="1123" y="359"/>
                            <a:pt x="1121" y="359"/>
                          </a:cubicBezTo>
                          <a:cubicBezTo>
                            <a:pt x="1094" y="361"/>
                            <a:pt x="1067" y="362"/>
                            <a:pt x="1040" y="362"/>
                          </a:cubicBezTo>
                          <a:cubicBezTo>
                            <a:pt x="708" y="362"/>
                            <a:pt x="393" y="240"/>
                            <a:pt x="146" y="19"/>
                          </a:cubicBezTo>
                          <a:cubicBezTo>
                            <a:pt x="131" y="6"/>
                            <a:pt x="114" y="0"/>
                            <a:pt x="9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3"/>
                    <p:cNvSpPr/>
                    <p:nvPr/>
                  </p:nvSpPr>
                  <p:spPr>
                    <a:xfrm rot="10800000">
                      <a:off x="494330" y="4222289"/>
                      <a:ext cx="135028" cy="85079"/>
                    </a:xfrm>
                    <a:custGeom>
                      <a:rect b="b" l="l" r="r" t="t"/>
                      <a:pathLst>
                        <a:path extrusionOk="0" h="1036" w="1405">
                          <a:moveTo>
                            <a:pt x="84" y="1"/>
                          </a:moveTo>
                          <a:cubicBezTo>
                            <a:pt x="43" y="1"/>
                            <a:pt x="0" y="35"/>
                            <a:pt x="17" y="87"/>
                          </a:cubicBezTo>
                          <a:cubicBezTo>
                            <a:pt x="138" y="607"/>
                            <a:pt x="640" y="1035"/>
                            <a:pt x="1177" y="1035"/>
                          </a:cubicBezTo>
                          <a:cubicBezTo>
                            <a:pt x="1221" y="1035"/>
                            <a:pt x="1266" y="1032"/>
                            <a:pt x="1311" y="1026"/>
                          </a:cubicBezTo>
                          <a:cubicBezTo>
                            <a:pt x="1405" y="1012"/>
                            <a:pt x="1383" y="867"/>
                            <a:pt x="1289" y="867"/>
                          </a:cubicBezTo>
                          <a:cubicBezTo>
                            <a:pt x="762" y="846"/>
                            <a:pt x="314" y="571"/>
                            <a:pt x="148" y="51"/>
                          </a:cubicBezTo>
                          <a:cubicBezTo>
                            <a:pt x="139" y="16"/>
                            <a:pt x="112" y="1"/>
                            <a:pt x="8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3"/>
                    <p:cNvSpPr/>
                    <p:nvPr/>
                  </p:nvSpPr>
                  <p:spPr>
                    <a:xfrm rot="10800000">
                      <a:off x="1282673" y="4496250"/>
                      <a:ext cx="212969" cy="167776"/>
                    </a:xfrm>
                    <a:custGeom>
                      <a:rect b="b" l="l" r="r" t="t"/>
                      <a:pathLst>
                        <a:path extrusionOk="0" h="2043" w="2216">
                          <a:moveTo>
                            <a:pt x="1010" y="0"/>
                          </a:moveTo>
                          <a:cubicBezTo>
                            <a:pt x="656" y="260"/>
                            <a:pt x="288" y="557"/>
                            <a:pt x="165" y="997"/>
                          </a:cubicBezTo>
                          <a:cubicBezTo>
                            <a:pt x="0" y="1559"/>
                            <a:pt x="310" y="2042"/>
                            <a:pt x="878" y="2042"/>
                          </a:cubicBezTo>
                          <a:cubicBezTo>
                            <a:pt x="909" y="2042"/>
                            <a:pt x="941" y="2041"/>
                            <a:pt x="974" y="2038"/>
                          </a:cubicBezTo>
                          <a:cubicBezTo>
                            <a:pt x="1509" y="1995"/>
                            <a:pt x="2065" y="1575"/>
                            <a:pt x="2138" y="1033"/>
                          </a:cubicBezTo>
                          <a:cubicBezTo>
                            <a:pt x="2216" y="499"/>
                            <a:pt x="1800" y="41"/>
                            <a:pt x="1283" y="41"/>
                          </a:cubicBezTo>
                          <a:cubicBezTo>
                            <a:pt x="1227" y="41"/>
                            <a:pt x="1170" y="47"/>
                            <a:pt x="1111" y="58"/>
                          </a:cubicBezTo>
                          <a:cubicBezTo>
                            <a:pt x="1106" y="59"/>
                            <a:pt x="1100" y="59"/>
                            <a:pt x="1095" y="59"/>
                          </a:cubicBezTo>
                          <a:cubicBezTo>
                            <a:pt x="1058" y="59"/>
                            <a:pt x="1023" y="38"/>
                            <a:pt x="10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3"/>
                    <p:cNvSpPr/>
                    <p:nvPr/>
                  </p:nvSpPr>
                  <p:spPr>
                    <a:xfrm rot="10800000">
                      <a:off x="1509672" y="4363704"/>
                      <a:ext cx="92453" cy="70707"/>
                    </a:xfrm>
                    <a:custGeom>
                      <a:rect b="b" l="l" r="r" t="t"/>
                      <a:pathLst>
                        <a:path extrusionOk="0" h="861" w="962">
                          <a:moveTo>
                            <a:pt x="471" y="1"/>
                          </a:moveTo>
                          <a:lnTo>
                            <a:pt x="471" y="1"/>
                          </a:lnTo>
                          <a:cubicBezTo>
                            <a:pt x="449" y="22"/>
                            <a:pt x="427" y="37"/>
                            <a:pt x="391" y="44"/>
                          </a:cubicBezTo>
                          <a:cubicBezTo>
                            <a:pt x="167" y="80"/>
                            <a:pt x="1" y="275"/>
                            <a:pt x="8" y="499"/>
                          </a:cubicBezTo>
                          <a:cubicBezTo>
                            <a:pt x="15" y="731"/>
                            <a:pt x="211" y="861"/>
                            <a:pt x="420" y="861"/>
                          </a:cubicBezTo>
                          <a:cubicBezTo>
                            <a:pt x="423" y="861"/>
                            <a:pt x="425" y="861"/>
                            <a:pt x="428" y="861"/>
                          </a:cubicBezTo>
                          <a:cubicBezTo>
                            <a:pt x="962" y="861"/>
                            <a:pt x="938" y="123"/>
                            <a:pt x="4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3"/>
                    <p:cNvSpPr/>
                    <p:nvPr/>
                  </p:nvSpPr>
                  <p:spPr>
                    <a:xfrm rot="10800000">
                      <a:off x="2297439" y="4924847"/>
                      <a:ext cx="125129" cy="66273"/>
                    </a:xfrm>
                    <a:custGeom>
                      <a:rect b="b" l="l" r="r" t="t"/>
                      <a:pathLst>
                        <a:path extrusionOk="0" h="807" w="1302">
                          <a:moveTo>
                            <a:pt x="85" y="0"/>
                          </a:moveTo>
                          <a:cubicBezTo>
                            <a:pt x="22" y="0"/>
                            <a:pt x="1" y="97"/>
                            <a:pt x="69" y="117"/>
                          </a:cubicBezTo>
                          <a:cubicBezTo>
                            <a:pt x="264" y="189"/>
                            <a:pt x="445" y="276"/>
                            <a:pt x="625" y="392"/>
                          </a:cubicBezTo>
                          <a:cubicBezTo>
                            <a:pt x="791" y="507"/>
                            <a:pt x="943" y="637"/>
                            <a:pt x="1095" y="782"/>
                          </a:cubicBezTo>
                          <a:cubicBezTo>
                            <a:pt x="1115" y="799"/>
                            <a:pt x="1137" y="807"/>
                            <a:pt x="1159" y="807"/>
                          </a:cubicBezTo>
                          <a:cubicBezTo>
                            <a:pt x="1235" y="807"/>
                            <a:pt x="1302" y="711"/>
                            <a:pt x="1239" y="637"/>
                          </a:cubicBezTo>
                          <a:cubicBezTo>
                            <a:pt x="965" y="312"/>
                            <a:pt x="502" y="88"/>
                            <a:pt x="98" y="1"/>
                          </a:cubicBezTo>
                          <a:cubicBezTo>
                            <a:pt x="93" y="1"/>
                            <a:pt x="89" y="0"/>
                            <a:pt x="85"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3"/>
                    <p:cNvSpPr/>
                    <p:nvPr/>
                  </p:nvSpPr>
                  <p:spPr>
                    <a:xfrm rot="10800000">
                      <a:off x="2305223" y="4907109"/>
                      <a:ext cx="242569" cy="99615"/>
                    </a:xfrm>
                    <a:custGeom>
                      <a:rect b="b" l="l" r="r" t="t"/>
                      <a:pathLst>
                        <a:path extrusionOk="0" h="1213" w="2524">
                          <a:moveTo>
                            <a:pt x="118" y="0"/>
                          </a:moveTo>
                          <a:cubicBezTo>
                            <a:pt x="29" y="0"/>
                            <a:pt x="0" y="136"/>
                            <a:pt x="100" y="163"/>
                          </a:cubicBezTo>
                          <a:cubicBezTo>
                            <a:pt x="895" y="423"/>
                            <a:pt x="1589" y="784"/>
                            <a:pt x="2311" y="1196"/>
                          </a:cubicBezTo>
                          <a:cubicBezTo>
                            <a:pt x="2332" y="1207"/>
                            <a:pt x="2352" y="1213"/>
                            <a:pt x="2371" y="1213"/>
                          </a:cubicBezTo>
                          <a:cubicBezTo>
                            <a:pt x="2468" y="1213"/>
                            <a:pt x="2524" y="1072"/>
                            <a:pt x="2427" y="994"/>
                          </a:cubicBezTo>
                          <a:cubicBezTo>
                            <a:pt x="1776" y="495"/>
                            <a:pt x="938" y="170"/>
                            <a:pt x="143" y="4"/>
                          </a:cubicBezTo>
                          <a:cubicBezTo>
                            <a:pt x="134" y="1"/>
                            <a:pt x="126" y="0"/>
                            <a:pt x="11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3"/>
                    <p:cNvSpPr/>
                    <p:nvPr/>
                  </p:nvSpPr>
                  <p:spPr>
                    <a:xfrm rot="10800000">
                      <a:off x="2619389" y="4460280"/>
                      <a:ext cx="141755" cy="109223"/>
                    </a:xfrm>
                    <a:custGeom>
                      <a:rect b="b" l="l" r="r" t="t"/>
                      <a:pathLst>
                        <a:path extrusionOk="0" h="1330" w="1475">
                          <a:moveTo>
                            <a:pt x="506" y="1"/>
                          </a:moveTo>
                          <a:cubicBezTo>
                            <a:pt x="454" y="1"/>
                            <a:pt x="404" y="3"/>
                            <a:pt x="354" y="5"/>
                          </a:cubicBezTo>
                          <a:cubicBezTo>
                            <a:pt x="109" y="200"/>
                            <a:pt x="0" y="518"/>
                            <a:pt x="65" y="822"/>
                          </a:cubicBezTo>
                          <a:cubicBezTo>
                            <a:pt x="162" y="1125"/>
                            <a:pt x="442" y="1330"/>
                            <a:pt x="753" y="1330"/>
                          </a:cubicBezTo>
                          <a:cubicBezTo>
                            <a:pt x="791" y="1330"/>
                            <a:pt x="829" y="1327"/>
                            <a:pt x="867" y="1320"/>
                          </a:cubicBezTo>
                          <a:cubicBezTo>
                            <a:pt x="1265" y="1263"/>
                            <a:pt x="1474" y="836"/>
                            <a:pt x="1373" y="468"/>
                          </a:cubicBezTo>
                          <a:cubicBezTo>
                            <a:pt x="1253" y="83"/>
                            <a:pt x="863" y="1"/>
                            <a:pt x="5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3"/>
                    <p:cNvSpPr/>
                    <p:nvPr/>
                  </p:nvSpPr>
                  <p:spPr>
                    <a:xfrm rot="10800000">
                      <a:off x="3192075" y="4192479"/>
                      <a:ext cx="117729" cy="61346"/>
                    </a:xfrm>
                    <a:custGeom>
                      <a:rect b="b" l="l" r="r" t="t"/>
                      <a:pathLst>
                        <a:path extrusionOk="0" h="747" w="1225">
                          <a:moveTo>
                            <a:pt x="73" y="1"/>
                          </a:moveTo>
                          <a:cubicBezTo>
                            <a:pt x="40" y="1"/>
                            <a:pt x="0" y="29"/>
                            <a:pt x="15" y="63"/>
                          </a:cubicBezTo>
                          <a:cubicBezTo>
                            <a:pt x="148" y="450"/>
                            <a:pt x="530" y="747"/>
                            <a:pt x="939" y="747"/>
                          </a:cubicBezTo>
                          <a:cubicBezTo>
                            <a:pt x="996" y="747"/>
                            <a:pt x="1055" y="741"/>
                            <a:pt x="1113" y="728"/>
                          </a:cubicBezTo>
                          <a:cubicBezTo>
                            <a:pt x="1225" y="714"/>
                            <a:pt x="1209" y="547"/>
                            <a:pt x="1098" y="547"/>
                          </a:cubicBezTo>
                          <a:cubicBezTo>
                            <a:pt x="1094" y="547"/>
                            <a:pt x="1089" y="547"/>
                            <a:pt x="1084" y="548"/>
                          </a:cubicBezTo>
                          <a:cubicBezTo>
                            <a:pt x="1046" y="551"/>
                            <a:pt x="1008" y="553"/>
                            <a:pt x="971" y="553"/>
                          </a:cubicBezTo>
                          <a:cubicBezTo>
                            <a:pt x="598" y="553"/>
                            <a:pt x="273" y="388"/>
                            <a:pt x="109" y="20"/>
                          </a:cubicBezTo>
                          <a:cubicBezTo>
                            <a:pt x="102" y="7"/>
                            <a:pt x="88" y="1"/>
                            <a:pt x="73"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3"/>
                    <p:cNvSpPr/>
                    <p:nvPr/>
                  </p:nvSpPr>
                  <p:spPr>
                    <a:xfrm rot="10800000">
                      <a:off x="3794457" y="4679383"/>
                      <a:ext cx="123014" cy="87296"/>
                    </a:xfrm>
                    <a:custGeom>
                      <a:rect b="b" l="l" r="r" t="t"/>
                      <a:pathLst>
                        <a:path extrusionOk="0" h="1063" w="1280">
                          <a:moveTo>
                            <a:pt x="890" y="1"/>
                          </a:moveTo>
                          <a:cubicBezTo>
                            <a:pt x="814" y="1"/>
                            <a:pt x="736" y="28"/>
                            <a:pt x="665" y="87"/>
                          </a:cubicBezTo>
                          <a:cubicBezTo>
                            <a:pt x="658" y="94"/>
                            <a:pt x="651" y="101"/>
                            <a:pt x="644" y="101"/>
                          </a:cubicBezTo>
                          <a:cubicBezTo>
                            <a:pt x="636" y="108"/>
                            <a:pt x="629" y="123"/>
                            <a:pt x="615" y="130"/>
                          </a:cubicBezTo>
                          <a:cubicBezTo>
                            <a:pt x="597" y="151"/>
                            <a:pt x="572" y="162"/>
                            <a:pt x="546" y="162"/>
                          </a:cubicBezTo>
                          <a:cubicBezTo>
                            <a:pt x="519" y="162"/>
                            <a:pt x="492" y="149"/>
                            <a:pt x="477" y="123"/>
                          </a:cubicBezTo>
                          <a:cubicBezTo>
                            <a:pt x="196" y="195"/>
                            <a:pt x="0" y="513"/>
                            <a:pt x="167" y="795"/>
                          </a:cubicBezTo>
                          <a:cubicBezTo>
                            <a:pt x="267" y="966"/>
                            <a:pt x="451" y="1063"/>
                            <a:pt x="639" y="1063"/>
                          </a:cubicBezTo>
                          <a:cubicBezTo>
                            <a:pt x="722" y="1063"/>
                            <a:pt x="805" y="1044"/>
                            <a:pt x="882" y="1004"/>
                          </a:cubicBezTo>
                          <a:cubicBezTo>
                            <a:pt x="1135" y="889"/>
                            <a:pt x="1280" y="614"/>
                            <a:pt x="1243" y="332"/>
                          </a:cubicBezTo>
                          <a:cubicBezTo>
                            <a:pt x="1209" y="129"/>
                            <a:pt x="1055" y="1"/>
                            <a:pt x="8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3"/>
                    <p:cNvSpPr/>
                    <p:nvPr/>
                  </p:nvSpPr>
                  <p:spPr>
                    <a:xfrm rot="10800000">
                      <a:off x="4372043" y="5022409"/>
                      <a:ext cx="198553" cy="40897"/>
                    </a:xfrm>
                    <a:custGeom>
                      <a:rect b="b" l="l" r="r" t="t"/>
                      <a:pathLst>
                        <a:path extrusionOk="0" h="498" w="2066">
                          <a:moveTo>
                            <a:pt x="1474" y="1"/>
                          </a:moveTo>
                          <a:cubicBezTo>
                            <a:pt x="1002" y="1"/>
                            <a:pt x="504" y="145"/>
                            <a:pt x="90" y="317"/>
                          </a:cubicBezTo>
                          <a:cubicBezTo>
                            <a:pt x="0" y="355"/>
                            <a:pt x="25" y="497"/>
                            <a:pt x="108" y="497"/>
                          </a:cubicBezTo>
                          <a:cubicBezTo>
                            <a:pt x="118" y="497"/>
                            <a:pt x="129" y="495"/>
                            <a:pt x="141" y="490"/>
                          </a:cubicBezTo>
                          <a:cubicBezTo>
                            <a:pt x="430" y="382"/>
                            <a:pt x="719" y="310"/>
                            <a:pt x="1023" y="266"/>
                          </a:cubicBezTo>
                          <a:cubicBezTo>
                            <a:pt x="1156" y="247"/>
                            <a:pt x="1288" y="243"/>
                            <a:pt x="1420" y="243"/>
                          </a:cubicBezTo>
                          <a:cubicBezTo>
                            <a:pt x="1504" y="243"/>
                            <a:pt x="1587" y="245"/>
                            <a:pt x="1671" y="245"/>
                          </a:cubicBezTo>
                          <a:cubicBezTo>
                            <a:pt x="1755" y="245"/>
                            <a:pt x="1840" y="243"/>
                            <a:pt x="1926" y="237"/>
                          </a:cubicBezTo>
                          <a:cubicBezTo>
                            <a:pt x="1931" y="238"/>
                            <a:pt x="1935" y="238"/>
                            <a:pt x="1940" y="238"/>
                          </a:cubicBezTo>
                          <a:cubicBezTo>
                            <a:pt x="2050" y="238"/>
                            <a:pt x="2066" y="71"/>
                            <a:pt x="1948" y="57"/>
                          </a:cubicBezTo>
                          <a:cubicBezTo>
                            <a:pt x="1796" y="18"/>
                            <a:pt x="1637" y="1"/>
                            <a:pt x="147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3"/>
                    <p:cNvSpPr/>
                    <p:nvPr/>
                  </p:nvSpPr>
                  <p:spPr>
                    <a:xfrm rot="10800000">
                      <a:off x="3246758" y="4163079"/>
                      <a:ext cx="121381" cy="128111"/>
                    </a:xfrm>
                    <a:custGeom>
                      <a:rect b="b" l="l" r="r" t="t"/>
                      <a:pathLst>
                        <a:path extrusionOk="0" h="1560" w="1263">
                          <a:moveTo>
                            <a:pt x="51" y="1"/>
                          </a:moveTo>
                          <a:cubicBezTo>
                            <a:pt x="27" y="1"/>
                            <a:pt x="0" y="17"/>
                            <a:pt x="0" y="49"/>
                          </a:cubicBezTo>
                          <a:cubicBezTo>
                            <a:pt x="37" y="656"/>
                            <a:pt x="470" y="1458"/>
                            <a:pt x="1135" y="1559"/>
                          </a:cubicBezTo>
                          <a:cubicBezTo>
                            <a:pt x="1138" y="1559"/>
                            <a:pt x="1141" y="1559"/>
                            <a:pt x="1144" y="1559"/>
                          </a:cubicBezTo>
                          <a:cubicBezTo>
                            <a:pt x="1225" y="1559"/>
                            <a:pt x="1263" y="1463"/>
                            <a:pt x="1200" y="1407"/>
                          </a:cubicBezTo>
                          <a:cubicBezTo>
                            <a:pt x="954" y="1241"/>
                            <a:pt x="694" y="1125"/>
                            <a:pt x="492" y="887"/>
                          </a:cubicBezTo>
                          <a:cubicBezTo>
                            <a:pt x="290" y="641"/>
                            <a:pt x="152" y="352"/>
                            <a:pt x="94" y="34"/>
                          </a:cubicBezTo>
                          <a:cubicBezTo>
                            <a:pt x="91" y="12"/>
                            <a:pt x="72" y="1"/>
                            <a:pt x="5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3"/>
                    <p:cNvSpPr/>
                    <p:nvPr/>
                  </p:nvSpPr>
                  <p:spPr>
                    <a:xfrm rot="10800000">
                      <a:off x="4442391" y="4949566"/>
                      <a:ext cx="247182" cy="59867"/>
                    </a:xfrm>
                    <a:custGeom>
                      <a:rect b="b" l="l" r="r" t="t"/>
                      <a:pathLst>
                        <a:path extrusionOk="0" h="729" w="2572">
                          <a:moveTo>
                            <a:pt x="2441" y="0"/>
                          </a:moveTo>
                          <a:cubicBezTo>
                            <a:pt x="1610" y="22"/>
                            <a:pt x="801" y="232"/>
                            <a:pt x="64" y="615"/>
                          </a:cubicBezTo>
                          <a:cubicBezTo>
                            <a:pt x="0" y="646"/>
                            <a:pt x="43" y="728"/>
                            <a:pt x="103" y="728"/>
                          </a:cubicBezTo>
                          <a:cubicBezTo>
                            <a:pt x="111" y="728"/>
                            <a:pt x="120" y="727"/>
                            <a:pt x="129" y="723"/>
                          </a:cubicBezTo>
                          <a:cubicBezTo>
                            <a:pt x="859" y="398"/>
                            <a:pt x="1646" y="232"/>
                            <a:pt x="2441" y="217"/>
                          </a:cubicBezTo>
                          <a:cubicBezTo>
                            <a:pt x="2571" y="203"/>
                            <a:pt x="2571" y="15"/>
                            <a:pt x="244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3"/>
                    <p:cNvSpPr/>
                    <p:nvPr/>
                  </p:nvSpPr>
                  <p:spPr>
                    <a:xfrm rot="10800000">
                      <a:off x="8616425" y="4702092"/>
                      <a:ext cx="133490" cy="101175"/>
                    </a:xfrm>
                    <a:custGeom>
                      <a:rect b="b" l="l" r="r" t="t"/>
                      <a:pathLst>
                        <a:path extrusionOk="0" h="1232" w="1389">
                          <a:moveTo>
                            <a:pt x="290" y="0"/>
                          </a:moveTo>
                          <a:cubicBezTo>
                            <a:pt x="80" y="210"/>
                            <a:pt x="1" y="528"/>
                            <a:pt x="95" y="810"/>
                          </a:cubicBezTo>
                          <a:cubicBezTo>
                            <a:pt x="187" y="1059"/>
                            <a:pt x="466" y="1231"/>
                            <a:pt x="738" y="1231"/>
                          </a:cubicBezTo>
                          <a:cubicBezTo>
                            <a:pt x="828" y="1231"/>
                            <a:pt x="917" y="1212"/>
                            <a:pt x="998" y="1171"/>
                          </a:cubicBezTo>
                          <a:cubicBezTo>
                            <a:pt x="1309" y="983"/>
                            <a:pt x="1388" y="571"/>
                            <a:pt x="1171" y="282"/>
                          </a:cubicBezTo>
                          <a:cubicBezTo>
                            <a:pt x="969" y="44"/>
                            <a:pt x="600" y="44"/>
                            <a:pt x="2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3"/>
                    <p:cNvSpPr/>
                    <p:nvPr/>
                  </p:nvSpPr>
                  <p:spPr>
                    <a:xfrm rot="10800000">
                      <a:off x="8780379" y="4613811"/>
                      <a:ext cx="70253" cy="56582"/>
                    </a:xfrm>
                    <a:custGeom>
                      <a:rect b="b" l="l" r="r" t="t"/>
                      <a:pathLst>
                        <a:path extrusionOk="0" h="689" w="731">
                          <a:moveTo>
                            <a:pt x="239" y="1"/>
                          </a:moveTo>
                          <a:cubicBezTo>
                            <a:pt x="1" y="160"/>
                            <a:pt x="8" y="666"/>
                            <a:pt x="348" y="687"/>
                          </a:cubicBezTo>
                          <a:cubicBezTo>
                            <a:pt x="355" y="688"/>
                            <a:pt x="362" y="688"/>
                            <a:pt x="369" y="688"/>
                          </a:cubicBezTo>
                          <a:cubicBezTo>
                            <a:pt x="540" y="688"/>
                            <a:pt x="674" y="522"/>
                            <a:pt x="709" y="369"/>
                          </a:cubicBezTo>
                          <a:cubicBezTo>
                            <a:pt x="731" y="297"/>
                            <a:pt x="716" y="210"/>
                            <a:pt x="658" y="153"/>
                          </a:cubicBezTo>
                          <a:cubicBezTo>
                            <a:pt x="572" y="102"/>
                            <a:pt x="398" y="88"/>
                            <a:pt x="304" y="59"/>
                          </a:cubicBezTo>
                          <a:cubicBezTo>
                            <a:pt x="275" y="51"/>
                            <a:pt x="246" y="30"/>
                            <a:pt x="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3"/>
                    <p:cNvSpPr/>
                    <p:nvPr/>
                  </p:nvSpPr>
                  <p:spPr>
                    <a:xfrm rot="10800000">
                      <a:off x="6700748" y="4397292"/>
                      <a:ext cx="72655" cy="76785"/>
                    </a:xfrm>
                    <a:custGeom>
                      <a:rect b="b" l="l" r="r" t="t"/>
                      <a:pathLst>
                        <a:path extrusionOk="0" h="935" w="756">
                          <a:moveTo>
                            <a:pt x="651" y="0"/>
                          </a:moveTo>
                          <a:cubicBezTo>
                            <a:pt x="610" y="0"/>
                            <a:pt x="569" y="25"/>
                            <a:pt x="559" y="79"/>
                          </a:cubicBezTo>
                          <a:cubicBezTo>
                            <a:pt x="523" y="224"/>
                            <a:pt x="465" y="368"/>
                            <a:pt x="393" y="498"/>
                          </a:cubicBezTo>
                          <a:cubicBezTo>
                            <a:pt x="299" y="628"/>
                            <a:pt x="184" y="737"/>
                            <a:pt x="46" y="823"/>
                          </a:cubicBezTo>
                          <a:cubicBezTo>
                            <a:pt x="1" y="856"/>
                            <a:pt x="19" y="935"/>
                            <a:pt x="71" y="935"/>
                          </a:cubicBezTo>
                          <a:cubicBezTo>
                            <a:pt x="77" y="935"/>
                            <a:pt x="83" y="934"/>
                            <a:pt x="90" y="932"/>
                          </a:cubicBezTo>
                          <a:cubicBezTo>
                            <a:pt x="415" y="816"/>
                            <a:pt x="740" y="462"/>
                            <a:pt x="747" y="108"/>
                          </a:cubicBezTo>
                          <a:cubicBezTo>
                            <a:pt x="755" y="39"/>
                            <a:pt x="703" y="0"/>
                            <a:pt x="65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3"/>
                    <p:cNvSpPr/>
                    <p:nvPr/>
                  </p:nvSpPr>
                  <p:spPr>
                    <a:xfrm rot="10800000">
                      <a:off x="6961287" y="4180653"/>
                      <a:ext cx="97354" cy="70461"/>
                    </a:xfrm>
                    <a:custGeom>
                      <a:rect b="b" l="l" r="r" t="t"/>
                      <a:pathLst>
                        <a:path extrusionOk="0" h="858" w="1013">
                          <a:moveTo>
                            <a:pt x="479" y="1"/>
                          </a:moveTo>
                          <a:cubicBezTo>
                            <a:pt x="469" y="1"/>
                            <a:pt x="459" y="1"/>
                            <a:pt x="449" y="2"/>
                          </a:cubicBezTo>
                          <a:cubicBezTo>
                            <a:pt x="442" y="23"/>
                            <a:pt x="420" y="45"/>
                            <a:pt x="391" y="59"/>
                          </a:cubicBezTo>
                          <a:cubicBezTo>
                            <a:pt x="0" y="241"/>
                            <a:pt x="93" y="857"/>
                            <a:pt x="512" y="857"/>
                          </a:cubicBezTo>
                          <a:cubicBezTo>
                            <a:pt x="542" y="857"/>
                            <a:pt x="574" y="854"/>
                            <a:pt x="608" y="847"/>
                          </a:cubicBezTo>
                          <a:cubicBezTo>
                            <a:pt x="817" y="804"/>
                            <a:pt x="1013" y="616"/>
                            <a:pt x="962" y="385"/>
                          </a:cubicBezTo>
                          <a:cubicBezTo>
                            <a:pt x="907" y="156"/>
                            <a:pt x="705" y="1"/>
                            <a:pt x="4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3"/>
                    <p:cNvSpPr/>
                    <p:nvPr/>
                  </p:nvSpPr>
                  <p:spPr>
                    <a:xfrm rot="10800000">
                      <a:off x="7695332" y="4278543"/>
                      <a:ext cx="99469" cy="72104"/>
                    </a:xfrm>
                    <a:custGeom>
                      <a:rect b="b" l="l" r="r" t="t"/>
                      <a:pathLst>
                        <a:path extrusionOk="0" h="878" w="1035">
                          <a:moveTo>
                            <a:pt x="461" y="1"/>
                          </a:moveTo>
                          <a:cubicBezTo>
                            <a:pt x="333" y="1"/>
                            <a:pt x="241" y="70"/>
                            <a:pt x="124" y="144"/>
                          </a:cubicBezTo>
                          <a:cubicBezTo>
                            <a:pt x="117" y="151"/>
                            <a:pt x="102" y="159"/>
                            <a:pt x="80" y="159"/>
                          </a:cubicBezTo>
                          <a:cubicBezTo>
                            <a:pt x="8" y="296"/>
                            <a:pt x="1" y="455"/>
                            <a:pt x="52" y="599"/>
                          </a:cubicBezTo>
                          <a:cubicBezTo>
                            <a:pt x="113" y="784"/>
                            <a:pt x="273" y="878"/>
                            <a:pt x="448" y="878"/>
                          </a:cubicBezTo>
                          <a:cubicBezTo>
                            <a:pt x="520" y="878"/>
                            <a:pt x="595" y="862"/>
                            <a:pt x="666" y="831"/>
                          </a:cubicBezTo>
                          <a:cubicBezTo>
                            <a:pt x="904" y="722"/>
                            <a:pt x="1034" y="462"/>
                            <a:pt x="883" y="224"/>
                          </a:cubicBezTo>
                          <a:cubicBezTo>
                            <a:pt x="796" y="108"/>
                            <a:pt x="673" y="28"/>
                            <a:pt x="528" y="7"/>
                          </a:cubicBezTo>
                          <a:cubicBezTo>
                            <a:pt x="505" y="3"/>
                            <a:pt x="482" y="1"/>
                            <a:pt x="4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3"/>
                    <p:cNvSpPr/>
                    <p:nvPr/>
                  </p:nvSpPr>
                  <p:spPr>
                    <a:xfrm rot="10800000">
                      <a:off x="6667111" y="4326010"/>
                      <a:ext cx="165781" cy="96001"/>
                    </a:xfrm>
                    <a:custGeom>
                      <a:rect b="b" l="l" r="r" t="t"/>
                      <a:pathLst>
                        <a:path extrusionOk="0" h="1169" w="1725">
                          <a:moveTo>
                            <a:pt x="1599" y="0"/>
                          </a:moveTo>
                          <a:cubicBezTo>
                            <a:pt x="1569" y="0"/>
                            <a:pt x="1540" y="15"/>
                            <a:pt x="1525" y="52"/>
                          </a:cubicBezTo>
                          <a:cubicBezTo>
                            <a:pt x="1277" y="634"/>
                            <a:pt x="770" y="1035"/>
                            <a:pt x="122" y="1035"/>
                          </a:cubicBezTo>
                          <a:cubicBezTo>
                            <a:pt x="110" y="1035"/>
                            <a:pt x="99" y="1035"/>
                            <a:pt x="87" y="1035"/>
                          </a:cubicBezTo>
                          <a:cubicBezTo>
                            <a:pt x="0" y="1035"/>
                            <a:pt x="8" y="1158"/>
                            <a:pt x="87" y="1165"/>
                          </a:cubicBezTo>
                          <a:cubicBezTo>
                            <a:pt x="125" y="1168"/>
                            <a:pt x="163" y="1169"/>
                            <a:pt x="201" y="1169"/>
                          </a:cubicBezTo>
                          <a:cubicBezTo>
                            <a:pt x="856" y="1169"/>
                            <a:pt x="1494" y="760"/>
                            <a:pt x="1706" y="124"/>
                          </a:cubicBezTo>
                          <a:cubicBezTo>
                            <a:pt x="1725" y="57"/>
                            <a:pt x="1659" y="0"/>
                            <a:pt x="1599"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3"/>
                    <p:cNvSpPr/>
                    <p:nvPr/>
                  </p:nvSpPr>
                  <p:spPr>
                    <a:xfrm rot="10800000">
                      <a:off x="7751648" y="4406901"/>
                      <a:ext cx="261213" cy="161042"/>
                    </a:xfrm>
                    <a:custGeom>
                      <a:rect b="b" l="l" r="r" t="t"/>
                      <a:pathLst>
                        <a:path extrusionOk="0" h="1961" w="2718">
                          <a:moveTo>
                            <a:pt x="550" y="1"/>
                          </a:moveTo>
                          <a:cubicBezTo>
                            <a:pt x="167" y="275"/>
                            <a:pt x="1" y="752"/>
                            <a:pt x="117" y="1200"/>
                          </a:cubicBezTo>
                          <a:cubicBezTo>
                            <a:pt x="256" y="1694"/>
                            <a:pt x="736" y="1960"/>
                            <a:pt x="1223" y="1960"/>
                          </a:cubicBezTo>
                          <a:cubicBezTo>
                            <a:pt x="1242" y="1960"/>
                            <a:pt x="1261" y="1960"/>
                            <a:pt x="1280" y="1959"/>
                          </a:cubicBezTo>
                          <a:cubicBezTo>
                            <a:pt x="1952" y="1930"/>
                            <a:pt x="2718" y="1164"/>
                            <a:pt x="2147" y="521"/>
                          </a:cubicBezTo>
                          <a:cubicBezTo>
                            <a:pt x="1764" y="87"/>
                            <a:pt x="1092" y="22"/>
                            <a:pt x="5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3"/>
                    <p:cNvSpPr/>
                    <p:nvPr/>
                  </p:nvSpPr>
                  <p:spPr>
                    <a:xfrm rot="10800000">
                      <a:off x="8190173" y="4967797"/>
                      <a:ext cx="130222" cy="84668"/>
                    </a:xfrm>
                    <a:custGeom>
                      <a:rect b="b" l="l" r="r" t="t"/>
                      <a:pathLst>
                        <a:path extrusionOk="0" h="1031" w="1355">
                          <a:moveTo>
                            <a:pt x="121" y="0"/>
                          </a:moveTo>
                          <a:cubicBezTo>
                            <a:pt x="47" y="0"/>
                            <a:pt x="0" y="123"/>
                            <a:pt x="79" y="156"/>
                          </a:cubicBezTo>
                          <a:cubicBezTo>
                            <a:pt x="491" y="329"/>
                            <a:pt x="838" y="611"/>
                            <a:pt x="1091" y="980"/>
                          </a:cubicBezTo>
                          <a:cubicBezTo>
                            <a:pt x="1116" y="1016"/>
                            <a:pt x="1152" y="1031"/>
                            <a:pt x="1187" y="1031"/>
                          </a:cubicBezTo>
                          <a:cubicBezTo>
                            <a:pt x="1272" y="1031"/>
                            <a:pt x="1354" y="946"/>
                            <a:pt x="1293" y="864"/>
                          </a:cubicBezTo>
                          <a:cubicBezTo>
                            <a:pt x="1004" y="467"/>
                            <a:pt x="599" y="170"/>
                            <a:pt x="144" y="4"/>
                          </a:cubicBezTo>
                          <a:cubicBezTo>
                            <a:pt x="136" y="2"/>
                            <a:pt x="129" y="0"/>
                            <a:pt x="12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3"/>
                    <p:cNvSpPr/>
                    <p:nvPr/>
                  </p:nvSpPr>
                  <p:spPr>
                    <a:xfrm rot="10800000">
                      <a:off x="8198725" y="4938315"/>
                      <a:ext cx="265058" cy="111030"/>
                    </a:xfrm>
                    <a:custGeom>
                      <a:rect b="b" l="l" r="r" t="t"/>
                      <a:pathLst>
                        <a:path extrusionOk="0" h="1352" w="2758">
                          <a:moveTo>
                            <a:pt x="76" y="1"/>
                          </a:moveTo>
                          <a:cubicBezTo>
                            <a:pt x="21" y="1"/>
                            <a:pt x="0" y="83"/>
                            <a:pt x="61" y="103"/>
                          </a:cubicBezTo>
                          <a:cubicBezTo>
                            <a:pt x="935" y="407"/>
                            <a:pt x="1773" y="826"/>
                            <a:pt x="2547" y="1332"/>
                          </a:cubicBezTo>
                          <a:cubicBezTo>
                            <a:pt x="2566" y="1345"/>
                            <a:pt x="2586" y="1351"/>
                            <a:pt x="2604" y="1351"/>
                          </a:cubicBezTo>
                          <a:cubicBezTo>
                            <a:pt x="2695" y="1351"/>
                            <a:pt x="2757" y="1210"/>
                            <a:pt x="2655" y="1144"/>
                          </a:cubicBezTo>
                          <a:cubicBezTo>
                            <a:pt x="1875" y="616"/>
                            <a:pt x="1000" y="233"/>
                            <a:pt x="90" y="2"/>
                          </a:cubicBezTo>
                          <a:cubicBezTo>
                            <a:pt x="85" y="1"/>
                            <a:pt x="81" y="1"/>
                            <a:pt x="7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3"/>
                    <p:cNvSpPr/>
                    <p:nvPr/>
                  </p:nvSpPr>
                  <p:spPr>
                    <a:xfrm rot="10800000">
                      <a:off x="6023789" y="3710338"/>
                      <a:ext cx="148194" cy="82697"/>
                    </a:xfrm>
                    <a:custGeom>
                      <a:rect b="b" l="l" r="r" t="t"/>
                      <a:pathLst>
                        <a:path extrusionOk="0" h="1007" w="1542">
                          <a:moveTo>
                            <a:pt x="56" y="1"/>
                          </a:moveTo>
                          <a:cubicBezTo>
                            <a:pt x="28" y="1"/>
                            <a:pt x="0" y="25"/>
                            <a:pt x="10" y="60"/>
                          </a:cubicBezTo>
                          <a:cubicBezTo>
                            <a:pt x="277" y="609"/>
                            <a:pt x="819" y="971"/>
                            <a:pt x="1426" y="1007"/>
                          </a:cubicBezTo>
                          <a:cubicBezTo>
                            <a:pt x="1429" y="1007"/>
                            <a:pt x="1431" y="1007"/>
                            <a:pt x="1433" y="1007"/>
                          </a:cubicBezTo>
                          <a:cubicBezTo>
                            <a:pt x="1542" y="1007"/>
                            <a:pt x="1533" y="840"/>
                            <a:pt x="1426" y="833"/>
                          </a:cubicBezTo>
                          <a:cubicBezTo>
                            <a:pt x="877" y="783"/>
                            <a:pt x="386" y="479"/>
                            <a:pt x="90" y="17"/>
                          </a:cubicBezTo>
                          <a:cubicBezTo>
                            <a:pt x="81" y="6"/>
                            <a:pt x="68" y="1"/>
                            <a:pt x="5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3"/>
                    <p:cNvSpPr/>
                    <p:nvPr/>
                  </p:nvSpPr>
                  <p:spPr>
                    <a:xfrm rot="10800000">
                      <a:off x="8899614" y="3498462"/>
                      <a:ext cx="305422" cy="381623"/>
                    </a:xfrm>
                    <a:custGeom>
                      <a:rect b="b" l="l" r="r" t="t"/>
                      <a:pathLst>
                        <a:path extrusionOk="0" h="4647" w="3178">
                          <a:moveTo>
                            <a:pt x="2798" y="0"/>
                          </a:moveTo>
                          <a:cubicBezTo>
                            <a:pt x="2740" y="0"/>
                            <a:pt x="2681" y="48"/>
                            <a:pt x="2694" y="123"/>
                          </a:cubicBezTo>
                          <a:cubicBezTo>
                            <a:pt x="3178" y="2074"/>
                            <a:pt x="2166" y="4170"/>
                            <a:pt x="78" y="4516"/>
                          </a:cubicBezTo>
                          <a:cubicBezTo>
                            <a:pt x="1" y="4530"/>
                            <a:pt x="19" y="4647"/>
                            <a:pt x="93" y="4647"/>
                          </a:cubicBezTo>
                          <a:cubicBezTo>
                            <a:pt x="95" y="4647"/>
                            <a:pt x="97" y="4647"/>
                            <a:pt x="99" y="4646"/>
                          </a:cubicBezTo>
                          <a:cubicBezTo>
                            <a:pt x="1089" y="4618"/>
                            <a:pt x="1949" y="4061"/>
                            <a:pt x="2491" y="3230"/>
                          </a:cubicBezTo>
                          <a:cubicBezTo>
                            <a:pt x="3098" y="2291"/>
                            <a:pt x="3171" y="1127"/>
                            <a:pt x="2889" y="65"/>
                          </a:cubicBezTo>
                          <a:cubicBezTo>
                            <a:pt x="2872" y="20"/>
                            <a:pt x="2835" y="0"/>
                            <a:pt x="279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3"/>
                    <p:cNvSpPr/>
                    <p:nvPr/>
                  </p:nvSpPr>
                  <p:spPr>
                    <a:xfrm rot="10800000">
                      <a:off x="6090869" y="3687097"/>
                      <a:ext cx="212969" cy="165148"/>
                    </a:xfrm>
                    <a:custGeom>
                      <a:rect b="b" l="l" r="r" t="t"/>
                      <a:pathLst>
                        <a:path extrusionOk="0" h="2011" w="2216">
                          <a:moveTo>
                            <a:pt x="46" y="1"/>
                          </a:moveTo>
                          <a:cubicBezTo>
                            <a:pt x="23" y="1"/>
                            <a:pt x="0" y="21"/>
                            <a:pt x="9" y="51"/>
                          </a:cubicBezTo>
                          <a:cubicBezTo>
                            <a:pt x="146" y="980"/>
                            <a:pt x="1065" y="2010"/>
                            <a:pt x="2065" y="2010"/>
                          </a:cubicBezTo>
                          <a:cubicBezTo>
                            <a:pt x="2069" y="2010"/>
                            <a:pt x="2072" y="2010"/>
                            <a:pt x="2076" y="2010"/>
                          </a:cubicBezTo>
                          <a:cubicBezTo>
                            <a:pt x="2081" y="2010"/>
                            <a:pt x="2085" y="2010"/>
                            <a:pt x="2089" y="2010"/>
                          </a:cubicBezTo>
                          <a:cubicBezTo>
                            <a:pt x="2200" y="2010"/>
                            <a:pt x="2216" y="1843"/>
                            <a:pt x="2105" y="1829"/>
                          </a:cubicBezTo>
                          <a:cubicBezTo>
                            <a:pt x="1635" y="1670"/>
                            <a:pt x="1223" y="1554"/>
                            <a:pt x="847" y="1215"/>
                          </a:cubicBezTo>
                          <a:cubicBezTo>
                            <a:pt x="486" y="897"/>
                            <a:pt x="226" y="485"/>
                            <a:pt x="81" y="30"/>
                          </a:cubicBezTo>
                          <a:cubicBezTo>
                            <a:pt x="76" y="9"/>
                            <a:pt x="61" y="1"/>
                            <a:pt x="4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067" name="Google Shape;1067;p33"/>
              <p:cNvSpPr/>
              <p:nvPr/>
            </p:nvSpPr>
            <p:spPr>
              <a:xfrm rot="10800000">
                <a:off x="1228375" y="7734422"/>
                <a:ext cx="148002" cy="19956"/>
              </a:xfrm>
              <a:custGeom>
                <a:rect b="b" l="l" r="r" t="t"/>
                <a:pathLst>
                  <a:path extrusionOk="0" h="243" w="1540">
                    <a:moveTo>
                      <a:pt x="1147" y="0"/>
                    </a:moveTo>
                    <a:cubicBezTo>
                      <a:pt x="806" y="0"/>
                      <a:pt x="462" y="21"/>
                      <a:pt x="123" y="33"/>
                    </a:cubicBezTo>
                    <a:cubicBezTo>
                      <a:pt x="1" y="33"/>
                      <a:pt x="1" y="214"/>
                      <a:pt x="123" y="214"/>
                    </a:cubicBezTo>
                    <a:cubicBezTo>
                      <a:pt x="448" y="219"/>
                      <a:pt x="777" y="242"/>
                      <a:pt x="1103" y="242"/>
                    </a:cubicBezTo>
                    <a:cubicBezTo>
                      <a:pt x="1198" y="242"/>
                      <a:pt x="1293" y="240"/>
                      <a:pt x="1388" y="235"/>
                    </a:cubicBezTo>
                    <a:cubicBezTo>
                      <a:pt x="1540" y="235"/>
                      <a:pt x="1540" y="4"/>
                      <a:pt x="1388" y="4"/>
                    </a:cubicBezTo>
                    <a:cubicBezTo>
                      <a:pt x="1308" y="1"/>
                      <a:pt x="1228" y="0"/>
                      <a:pt x="1147"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3"/>
              <p:cNvSpPr/>
              <p:nvPr/>
            </p:nvSpPr>
            <p:spPr>
              <a:xfrm rot="10800000">
                <a:off x="1243270" y="7658541"/>
                <a:ext cx="251603" cy="54201"/>
              </a:xfrm>
              <a:custGeom>
                <a:rect b="b" l="l" r="r" t="t"/>
                <a:pathLst>
                  <a:path extrusionOk="0" h="660" w="2618">
                    <a:moveTo>
                      <a:pt x="2475" y="1"/>
                    </a:moveTo>
                    <a:cubicBezTo>
                      <a:pt x="2457" y="1"/>
                      <a:pt x="2438" y="6"/>
                      <a:pt x="2419" y="17"/>
                    </a:cubicBezTo>
                    <a:cubicBezTo>
                      <a:pt x="1958" y="294"/>
                      <a:pt x="1485" y="450"/>
                      <a:pt x="994" y="450"/>
                    </a:cubicBezTo>
                    <a:cubicBezTo>
                      <a:pt x="714" y="450"/>
                      <a:pt x="428" y="399"/>
                      <a:pt x="135" y="292"/>
                    </a:cubicBezTo>
                    <a:cubicBezTo>
                      <a:pt x="125" y="288"/>
                      <a:pt x="115" y="287"/>
                      <a:pt x="106" y="287"/>
                    </a:cubicBezTo>
                    <a:cubicBezTo>
                      <a:pt x="27" y="287"/>
                      <a:pt x="0" y="419"/>
                      <a:pt x="85" y="458"/>
                    </a:cubicBezTo>
                    <a:cubicBezTo>
                      <a:pt x="405" y="590"/>
                      <a:pt x="756" y="659"/>
                      <a:pt x="1106" y="659"/>
                    </a:cubicBezTo>
                    <a:cubicBezTo>
                      <a:pt x="1614" y="659"/>
                      <a:pt x="2120" y="513"/>
                      <a:pt x="2527" y="205"/>
                    </a:cubicBezTo>
                    <a:cubicBezTo>
                      <a:pt x="2618" y="138"/>
                      <a:pt x="2566" y="1"/>
                      <a:pt x="2475"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3"/>
              <p:cNvSpPr/>
              <p:nvPr/>
            </p:nvSpPr>
            <p:spPr>
              <a:xfrm rot="10800000">
                <a:off x="5607561" y="6959843"/>
                <a:ext cx="155882" cy="39419"/>
              </a:xfrm>
              <a:custGeom>
                <a:rect b="b" l="l" r="r" t="t"/>
                <a:pathLst>
                  <a:path extrusionOk="0" h="480" w="1622">
                    <a:moveTo>
                      <a:pt x="66" y="1"/>
                    </a:moveTo>
                    <a:cubicBezTo>
                      <a:pt x="1" y="1"/>
                      <a:pt x="1" y="95"/>
                      <a:pt x="66" y="102"/>
                    </a:cubicBezTo>
                    <a:cubicBezTo>
                      <a:pt x="557" y="131"/>
                      <a:pt x="1034" y="254"/>
                      <a:pt x="1475" y="470"/>
                    </a:cubicBezTo>
                    <a:cubicBezTo>
                      <a:pt x="1487" y="477"/>
                      <a:pt x="1499" y="479"/>
                      <a:pt x="1510" y="479"/>
                    </a:cubicBezTo>
                    <a:cubicBezTo>
                      <a:pt x="1579" y="479"/>
                      <a:pt x="1622" y="379"/>
                      <a:pt x="1547" y="348"/>
                    </a:cubicBezTo>
                    <a:cubicBezTo>
                      <a:pt x="1085" y="124"/>
                      <a:pt x="579" y="8"/>
                      <a:pt x="6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3"/>
              <p:cNvSpPr/>
              <p:nvPr/>
            </p:nvSpPr>
            <p:spPr>
              <a:xfrm rot="10800000">
                <a:off x="5641196" y="6929457"/>
                <a:ext cx="296100" cy="36298"/>
              </a:xfrm>
              <a:custGeom>
                <a:rect b="b" l="l" r="r" t="t"/>
                <a:pathLst>
                  <a:path extrusionOk="0" h="442" w="3081">
                    <a:moveTo>
                      <a:pt x="1518" y="0"/>
                    </a:moveTo>
                    <a:cubicBezTo>
                      <a:pt x="1019" y="0"/>
                      <a:pt x="517" y="81"/>
                      <a:pt x="54" y="229"/>
                    </a:cubicBezTo>
                    <a:cubicBezTo>
                      <a:pt x="1" y="242"/>
                      <a:pt x="15" y="317"/>
                      <a:pt x="69" y="317"/>
                    </a:cubicBezTo>
                    <a:cubicBezTo>
                      <a:pt x="73" y="317"/>
                      <a:pt x="78" y="316"/>
                      <a:pt x="83" y="315"/>
                    </a:cubicBezTo>
                    <a:cubicBezTo>
                      <a:pt x="481" y="222"/>
                      <a:pt x="864" y="180"/>
                      <a:pt x="1243" y="180"/>
                    </a:cubicBezTo>
                    <a:cubicBezTo>
                      <a:pt x="1805" y="180"/>
                      <a:pt x="2358" y="274"/>
                      <a:pt x="2937" y="438"/>
                    </a:cubicBezTo>
                    <a:cubicBezTo>
                      <a:pt x="2947" y="441"/>
                      <a:pt x="2956" y="442"/>
                      <a:pt x="2964" y="442"/>
                    </a:cubicBezTo>
                    <a:cubicBezTo>
                      <a:pt x="3058" y="442"/>
                      <a:pt x="3081" y="305"/>
                      <a:pt x="2988" y="265"/>
                    </a:cubicBezTo>
                    <a:cubicBezTo>
                      <a:pt x="2526" y="83"/>
                      <a:pt x="2023" y="0"/>
                      <a:pt x="151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1" name="Google Shape;1071;p33"/>
            <p:cNvSpPr/>
            <p:nvPr/>
          </p:nvSpPr>
          <p:spPr>
            <a:xfrm>
              <a:off x="2171700" y="7715250"/>
              <a:ext cx="2590800" cy="1019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3"/>
            <p:cNvSpPr/>
            <p:nvPr/>
          </p:nvSpPr>
          <p:spPr>
            <a:xfrm>
              <a:off x="7772400" y="7715250"/>
              <a:ext cx="2590800" cy="1019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0">
    <p:spTree>
      <p:nvGrpSpPr>
        <p:cNvPr id="1073" name="Shape 1073"/>
        <p:cNvGrpSpPr/>
        <p:nvPr/>
      </p:nvGrpSpPr>
      <p:grpSpPr>
        <a:xfrm>
          <a:off x="0" y="0"/>
          <a:ext cx="0" cy="0"/>
          <a:chOff x="0" y="0"/>
          <a:chExt cx="0" cy="0"/>
        </a:xfrm>
      </p:grpSpPr>
      <p:grpSp>
        <p:nvGrpSpPr>
          <p:cNvPr id="1074" name="Google Shape;1074;p34"/>
          <p:cNvGrpSpPr/>
          <p:nvPr/>
        </p:nvGrpSpPr>
        <p:grpSpPr>
          <a:xfrm rot="5400000">
            <a:off x="-3203695" y="547819"/>
            <a:ext cx="6488920" cy="3602627"/>
            <a:chOff x="-571160" y="2728235"/>
            <a:chExt cx="11182009" cy="6208215"/>
          </a:xfrm>
        </p:grpSpPr>
        <p:grpSp>
          <p:nvGrpSpPr>
            <p:cNvPr id="1075" name="Google Shape;1075;p34"/>
            <p:cNvGrpSpPr/>
            <p:nvPr/>
          </p:nvGrpSpPr>
          <p:grpSpPr>
            <a:xfrm>
              <a:off x="-571160" y="2728235"/>
              <a:ext cx="11182009" cy="6208215"/>
              <a:chOff x="-571160" y="2728235"/>
              <a:chExt cx="11182009" cy="6208215"/>
            </a:xfrm>
          </p:grpSpPr>
          <p:grpSp>
            <p:nvGrpSpPr>
              <p:cNvPr id="1076" name="Google Shape;1076;p34"/>
              <p:cNvGrpSpPr/>
              <p:nvPr/>
            </p:nvGrpSpPr>
            <p:grpSpPr>
              <a:xfrm>
                <a:off x="-571160" y="2728235"/>
                <a:ext cx="11182009" cy="6208215"/>
                <a:chOff x="-571160" y="2728235"/>
                <a:chExt cx="11182009" cy="6208215"/>
              </a:xfrm>
            </p:grpSpPr>
            <p:sp>
              <p:nvSpPr>
                <p:cNvPr id="1077" name="Google Shape;1077;p34"/>
                <p:cNvSpPr/>
                <p:nvPr/>
              </p:nvSpPr>
              <p:spPr>
                <a:xfrm rot="10800000">
                  <a:off x="1081816" y="3399832"/>
                  <a:ext cx="145599" cy="75799"/>
                </a:xfrm>
                <a:custGeom>
                  <a:rect b="b" l="l" r="r" t="t"/>
                  <a:pathLst>
                    <a:path extrusionOk="0" h="923" w="1515">
                      <a:moveTo>
                        <a:pt x="93" y="1"/>
                      </a:moveTo>
                      <a:cubicBezTo>
                        <a:pt x="47" y="1"/>
                        <a:pt x="0" y="53"/>
                        <a:pt x="33" y="97"/>
                      </a:cubicBezTo>
                      <a:cubicBezTo>
                        <a:pt x="337" y="560"/>
                        <a:pt x="828" y="863"/>
                        <a:pt x="1377" y="921"/>
                      </a:cubicBezTo>
                      <a:cubicBezTo>
                        <a:pt x="1384" y="922"/>
                        <a:pt x="1391" y="923"/>
                        <a:pt x="1397" y="923"/>
                      </a:cubicBezTo>
                      <a:cubicBezTo>
                        <a:pt x="1502" y="923"/>
                        <a:pt x="1515" y="761"/>
                        <a:pt x="1399" y="740"/>
                      </a:cubicBezTo>
                      <a:cubicBezTo>
                        <a:pt x="893" y="646"/>
                        <a:pt x="467" y="430"/>
                        <a:pt x="134" y="18"/>
                      </a:cubicBezTo>
                      <a:cubicBezTo>
                        <a:pt x="122" y="6"/>
                        <a:pt x="108" y="1"/>
                        <a:pt x="93"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4"/>
                <p:cNvSpPr/>
                <p:nvPr/>
              </p:nvSpPr>
              <p:spPr>
                <a:xfrm rot="10800000">
                  <a:off x="1172058" y="3391456"/>
                  <a:ext cx="107830" cy="119652"/>
                </a:xfrm>
                <a:custGeom>
                  <a:rect b="b" l="l" r="r" t="t"/>
                  <a:pathLst>
                    <a:path extrusionOk="0" h="1457" w="1122">
                      <a:moveTo>
                        <a:pt x="121" y="1"/>
                      </a:moveTo>
                      <a:cubicBezTo>
                        <a:pt x="104" y="1"/>
                        <a:pt x="84" y="12"/>
                        <a:pt x="80" y="31"/>
                      </a:cubicBezTo>
                      <a:cubicBezTo>
                        <a:pt x="1" y="638"/>
                        <a:pt x="377" y="1324"/>
                        <a:pt x="998" y="1454"/>
                      </a:cubicBezTo>
                      <a:cubicBezTo>
                        <a:pt x="1005" y="1456"/>
                        <a:pt x="1012" y="1457"/>
                        <a:pt x="1018" y="1457"/>
                      </a:cubicBezTo>
                      <a:cubicBezTo>
                        <a:pt x="1097" y="1457"/>
                        <a:pt x="1122" y="1336"/>
                        <a:pt x="1042" y="1310"/>
                      </a:cubicBezTo>
                      <a:cubicBezTo>
                        <a:pt x="492" y="1100"/>
                        <a:pt x="102" y="645"/>
                        <a:pt x="146" y="31"/>
                      </a:cubicBezTo>
                      <a:cubicBezTo>
                        <a:pt x="149" y="10"/>
                        <a:pt x="136" y="1"/>
                        <a:pt x="12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9" name="Google Shape;1079;p34"/>
                <p:cNvGrpSpPr/>
                <p:nvPr/>
              </p:nvGrpSpPr>
              <p:grpSpPr>
                <a:xfrm>
                  <a:off x="-571160" y="2728235"/>
                  <a:ext cx="11182009" cy="6208215"/>
                  <a:chOff x="-571160" y="2728235"/>
                  <a:chExt cx="11182009" cy="6208215"/>
                </a:xfrm>
              </p:grpSpPr>
              <p:sp>
                <p:nvSpPr>
                  <p:cNvPr id="1080" name="Google Shape;1080;p34"/>
                  <p:cNvSpPr/>
                  <p:nvPr/>
                </p:nvSpPr>
                <p:spPr>
                  <a:xfrm rot="10800000">
                    <a:off x="-80758" y="5771612"/>
                    <a:ext cx="52473" cy="184529"/>
                  </a:xfrm>
                  <a:custGeom>
                    <a:rect b="b" l="l" r="r" t="t"/>
                    <a:pathLst>
                      <a:path extrusionOk="0" h="2247" w="546">
                        <a:moveTo>
                          <a:pt x="94" y="1"/>
                        </a:moveTo>
                        <a:cubicBezTo>
                          <a:pt x="47" y="1"/>
                          <a:pt x="0" y="39"/>
                          <a:pt x="18" y="96"/>
                        </a:cubicBezTo>
                        <a:cubicBezTo>
                          <a:pt x="90" y="487"/>
                          <a:pt x="170" y="877"/>
                          <a:pt x="206" y="1274"/>
                        </a:cubicBezTo>
                        <a:cubicBezTo>
                          <a:pt x="242" y="1578"/>
                          <a:pt x="235" y="1889"/>
                          <a:pt x="300" y="2185"/>
                        </a:cubicBezTo>
                        <a:cubicBezTo>
                          <a:pt x="309" y="2228"/>
                          <a:pt x="338" y="2246"/>
                          <a:pt x="369" y="2246"/>
                        </a:cubicBezTo>
                        <a:cubicBezTo>
                          <a:pt x="411" y="2246"/>
                          <a:pt x="458" y="2213"/>
                          <a:pt x="466" y="2163"/>
                        </a:cubicBezTo>
                        <a:cubicBezTo>
                          <a:pt x="545" y="1506"/>
                          <a:pt x="357" y="682"/>
                          <a:pt x="170" y="53"/>
                        </a:cubicBezTo>
                        <a:cubicBezTo>
                          <a:pt x="155" y="16"/>
                          <a:pt x="125" y="1"/>
                          <a:pt x="9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4"/>
                  <p:cNvSpPr/>
                  <p:nvPr/>
                </p:nvSpPr>
                <p:spPr>
                  <a:xfrm rot="10800000">
                    <a:off x="-33474" y="5778593"/>
                    <a:ext cx="17395" cy="94769"/>
                  </a:xfrm>
                  <a:custGeom>
                    <a:rect b="b" l="l" r="r" t="t"/>
                    <a:pathLst>
                      <a:path extrusionOk="0" h="1154" w="181">
                        <a:moveTo>
                          <a:pt x="91" y="1"/>
                        </a:moveTo>
                        <a:cubicBezTo>
                          <a:pt x="56" y="1"/>
                          <a:pt x="22" y="24"/>
                          <a:pt x="22" y="71"/>
                        </a:cubicBezTo>
                        <a:cubicBezTo>
                          <a:pt x="15" y="404"/>
                          <a:pt x="8" y="736"/>
                          <a:pt x="0" y="1061"/>
                        </a:cubicBezTo>
                        <a:cubicBezTo>
                          <a:pt x="0" y="1123"/>
                          <a:pt x="45" y="1153"/>
                          <a:pt x="91" y="1153"/>
                        </a:cubicBezTo>
                        <a:cubicBezTo>
                          <a:pt x="136" y="1153"/>
                          <a:pt x="181" y="1123"/>
                          <a:pt x="181" y="1061"/>
                        </a:cubicBezTo>
                        <a:cubicBezTo>
                          <a:pt x="174" y="736"/>
                          <a:pt x="166" y="404"/>
                          <a:pt x="159" y="71"/>
                        </a:cubicBezTo>
                        <a:cubicBezTo>
                          <a:pt x="159" y="24"/>
                          <a:pt x="125" y="1"/>
                          <a:pt x="9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4"/>
                  <p:cNvSpPr/>
                  <p:nvPr/>
                </p:nvSpPr>
                <p:spPr>
                  <a:xfrm rot="10800000">
                    <a:off x="8653011" y="5925510"/>
                    <a:ext cx="192979" cy="21598"/>
                  </a:xfrm>
                  <a:custGeom>
                    <a:rect b="b" l="l" r="r" t="t"/>
                    <a:pathLst>
                      <a:path extrusionOk="0" h="263" w="2008">
                        <a:moveTo>
                          <a:pt x="71" y="1"/>
                        </a:moveTo>
                        <a:cubicBezTo>
                          <a:pt x="12" y="1"/>
                          <a:pt x="1" y="95"/>
                          <a:pt x="63" y="109"/>
                        </a:cubicBezTo>
                        <a:cubicBezTo>
                          <a:pt x="540" y="214"/>
                          <a:pt x="1030" y="262"/>
                          <a:pt x="1523" y="262"/>
                        </a:cubicBezTo>
                        <a:cubicBezTo>
                          <a:pt x="1643" y="262"/>
                          <a:pt x="1764" y="260"/>
                          <a:pt x="1884" y="254"/>
                        </a:cubicBezTo>
                        <a:cubicBezTo>
                          <a:pt x="2005" y="247"/>
                          <a:pt x="2007" y="51"/>
                          <a:pt x="1891" y="51"/>
                        </a:cubicBezTo>
                        <a:cubicBezTo>
                          <a:pt x="1889" y="51"/>
                          <a:pt x="1887" y="51"/>
                          <a:pt x="1884" y="52"/>
                        </a:cubicBezTo>
                        <a:cubicBezTo>
                          <a:pt x="1687" y="63"/>
                          <a:pt x="1490" y="69"/>
                          <a:pt x="1293" y="69"/>
                        </a:cubicBezTo>
                        <a:cubicBezTo>
                          <a:pt x="887" y="69"/>
                          <a:pt x="482" y="45"/>
                          <a:pt x="78" y="1"/>
                        </a:cubicBezTo>
                        <a:cubicBezTo>
                          <a:pt x="76" y="1"/>
                          <a:pt x="73" y="1"/>
                          <a:pt x="7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4"/>
                  <p:cNvSpPr/>
                  <p:nvPr/>
                </p:nvSpPr>
                <p:spPr>
                  <a:xfrm rot="10800000">
                    <a:off x="8717592" y="5885845"/>
                    <a:ext cx="286873" cy="65205"/>
                  </a:xfrm>
                  <a:custGeom>
                    <a:rect b="b" l="l" r="r" t="t"/>
                    <a:pathLst>
                      <a:path extrusionOk="0" h="794" w="2985">
                        <a:moveTo>
                          <a:pt x="86" y="0"/>
                        </a:moveTo>
                        <a:cubicBezTo>
                          <a:pt x="37" y="0"/>
                          <a:pt x="1" y="74"/>
                          <a:pt x="58" y="100"/>
                        </a:cubicBezTo>
                        <a:cubicBezTo>
                          <a:pt x="919" y="548"/>
                          <a:pt x="1880" y="793"/>
                          <a:pt x="2855" y="793"/>
                        </a:cubicBezTo>
                        <a:cubicBezTo>
                          <a:pt x="2869" y="793"/>
                          <a:pt x="2883" y="793"/>
                          <a:pt x="2897" y="793"/>
                        </a:cubicBezTo>
                        <a:cubicBezTo>
                          <a:pt x="2984" y="786"/>
                          <a:pt x="2984" y="663"/>
                          <a:pt x="2897" y="656"/>
                        </a:cubicBezTo>
                        <a:cubicBezTo>
                          <a:pt x="1929" y="649"/>
                          <a:pt x="975" y="432"/>
                          <a:pt x="108" y="6"/>
                        </a:cubicBezTo>
                        <a:cubicBezTo>
                          <a:pt x="101" y="2"/>
                          <a:pt x="93" y="0"/>
                          <a:pt x="86"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4"/>
                  <p:cNvSpPr/>
                  <p:nvPr/>
                </p:nvSpPr>
                <p:spPr>
                  <a:xfrm rot="10800000">
                    <a:off x="9227330" y="2728235"/>
                    <a:ext cx="152230" cy="116121"/>
                  </a:xfrm>
                  <a:custGeom>
                    <a:rect b="b" l="l" r="r" t="t"/>
                    <a:pathLst>
                      <a:path extrusionOk="0" h="1414" w="1584">
                        <a:moveTo>
                          <a:pt x="824" y="1"/>
                        </a:moveTo>
                        <a:cubicBezTo>
                          <a:pt x="586" y="1"/>
                          <a:pt x="350" y="124"/>
                          <a:pt x="188" y="309"/>
                        </a:cubicBezTo>
                        <a:cubicBezTo>
                          <a:pt x="174" y="323"/>
                          <a:pt x="152" y="337"/>
                          <a:pt x="123" y="337"/>
                        </a:cubicBezTo>
                        <a:cubicBezTo>
                          <a:pt x="1" y="612"/>
                          <a:pt x="37" y="937"/>
                          <a:pt x="232" y="1176"/>
                        </a:cubicBezTo>
                        <a:cubicBezTo>
                          <a:pt x="369" y="1332"/>
                          <a:pt x="583" y="1414"/>
                          <a:pt x="795" y="1414"/>
                        </a:cubicBezTo>
                        <a:cubicBezTo>
                          <a:pt x="986" y="1414"/>
                          <a:pt x="1175" y="1348"/>
                          <a:pt x="1308" y="1212"/>
                        </a:cubicBezTo>
                        <a:cubicBezTo>
                          <a:pt x="1583" y="916"/>
                          <a:pt x="1547" y="366"/>
                          <a:pt x="1215" y="128"/>
                        </a:cubicBezTo>
                        <a:cubicBezTo>
                          <a:pt x="1092" y="39"/>
                          <a:pt x="958" y="1"/>
                          <a:pt x="8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4"/>
                  <p:cNvSpPr/>
                  <p:nvPr/>
                </p:nvSpPr>
                <p:spPr>
                  <a:xfrm rot="10800000">
                    <a:off x="9398202" y="2908411"/>
                    <a:ext cx="364046" cy="381213"/>
                  </a:xfrm>
                  <a:custGeom>
                    <a:rect b="b" l="l" r="r" t="t"/>
                    <a:pathLst>
                      <a:path extrusionOk="0" h="4642" w="3788">
                        <a:moveTo>
                          <a:pt x="1096" y="3073"/>
                        </a:moveTo>
                        <a:cubicBezTo>
                          <a:pt x="1111" y="3073"/>
                          <a:pt x="1126" y="3081"/>
                          <a:pt x="1135" y="3100"/>
                        </a:cubicBezTo>
                        <a:lnTo>
                          <a:pt x="1135" y="3093"/>
                        </a:lnTo>
                        <a:cubicBezTo>
                          <a:pt x="1273" y="3389"/>
                          <a:pt x="1511" y="3613"/>
                          <a:pt x="1836" y="3635"/>
                        </a:cubicBezTo>
                        <a:cubicBezTo>
                          <a:pt x="1966" y="3649"/>
                          <a:pt x="1947" y="3825"/>
                          <a:pt x="1834" y="3825"/>
                        </a:cubicBezTo>
                        <a:cubicBezTo>
                          <a:pt x="1828" y="3825"/>
                          <a:pt x="1821" y="3824"/>
                          <a:pt x="1815" y="3823"/>
                        </a:cubicBezTo>
                        <a:cubicBezTo>
                          <a:pt x="1453" y="3779"/>
                          <a:pt x="1106" y="3505"/>
                          <a:pt x="1041" y="3136"/>
                        </a:cubicBezTo>
                        <a:cubicBezTo>
                          <a:pt x="1037" y="3103"/>
                          <a:pt x="1067" y="3073"/>
                          <a:pt x="1096" y="3073"/>
                        </a:cubicBezTo>
                        <a:close/>
                        <a:moveTo>
                          <a:pt x="772" y="2902"/>
                        </a:moveTo>
                        <a:cubicBezTo>
                          <a:pt x="798" y="2902"/>
                          <a:pt x="824" y="2922"/>
                          <a:pt x="810" y="2956"/>
                        </a:cubicBezTo>
                        <a:cubicBezTo>
                          <a:pt x="702" y="3245"/>
                          <a:pt x="731" y="3570"/>
                          <a:pt x="897" y="3837"/>
                        </a:cubicBezTo>
                        <a:cubicBezTo>
                          <a:pt x="1078" y="4105"/>
                          <a:pt x="1359" y="4162"/>
                          <a:pt x="1663" y="4191"/>
                        </a:cubicBezTo>
                        <a:cubicBezTo>
                          <a:pt x="1764" y="4206"/>
                          <a:pt x="1807" y="4365"/>
                          <a:pt x="1685" y="4394"/>
                        </a:cubicBezTo>
                        <a:cubicBezTo>
                          <a:pt x="1617" y="4409"/>
                          <a:pt x="1551" y="4417"/>
                          <a:pt x="1487" y="4417"/>
                        </a:cubicBezTo>
                        <a:cubicBezTo>
                          <a:pt x="781" y="4417"/>
                          <a:pt x="340" y="3516"/>
                          <a:pt x="738" y="2920"/>
                        </a:cubicBezTo>
                        <a:cubicBezTo>
                          <a:pt x="745" y="2907"/>
                          <a:pt x="759" y="2902"/>
                          <a:pt x="772" y="2902"/>
                        </a:cubicBezTo>
                        <a:close/>
                        <a:moveTo>
                          <a:pt x="2537" y="0"/>
                        </a:moveTo>
                        <a:cubicBezTo>
                          <a:pt x="1648" y="383"/>
                          <a:pt x="1056" y="1113"/>
                          <a:pt x="630" y="1966"/>
                        </a:cubicBezTo>
                        <a:cubicBezTo>
                          <a:pt x="189" y="2862"/>
                          <a:pt x="1" y="4473"/>
                          <a:pt x="1374" y="4632"/>
                        </a:cubicBezTo>
                        <a:cubicBezTo>
                          <a:pt x="1429" y="4638"/>
                          <a:pt x="1484" y="4641"/>
                          <a:pt x="1539" y="4641"/>
                        </a:cubicBezTo>
                        <a:cubicBezTo>
                          <a:pt x="2571" y="4641"/>
                          <a:pt x="3357" y="3565"/>
                          <a:pt x="3556" y="2645"/>
                        </a:cubicBezTo>
                        <a:cubicBezTo>
                          <a:pt x="3787" y="1640"/>
                          <a:pt x="3383" y="593"/>
                          <a:pt x="2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4"/>
                  <p:cNvSpPr/>
                  <p:nvPr/>
                </p:nvSpPr>
                <p:spPr>
                  <a:xfrm rot="10800000">
                    <a:off x="9573210" y="2975505"/>
                    <a:ext cx="89282" cy="62002"/>
                  </a:xfrm>
                  <a:custGeom>
                    <a:rect b="b" l="l" r="r" t="t"/>
                    <a:pathLst>
                      <a:path extrusionOk="0" h="755" w="929">
                        <a:moveTo>
                          <a:pt x="61" y="0"/>
                        </a:moveTo>
                        <a:cubicBezTo>
                          <a:pt x="32" y="0"/>
                          <a:pt x="1" y="32"/>
                          <a:pt x="11" y="66"/>
                        </a:cubicBezTo>
                        <a:cubicBezTo>
                          <a:pt x="76" y="435"/>
                          <a:pt x="415" y="702"/>
                          <a:pt x="777" y="753"/>
                        </a:cubicBezTo>
                        <a:cubicBezTo>
                          <a:pt x="783" y="754"/>
                          <a:pt x="790" y="755"/>
                          <a:pt x="796" y="755"/>
                        </a:cubicBezTo>
                        <a:cubicBezTo>
                          <a:pt x="909" y="755"/>
                          <a:pt x="929" y="579"/>
                          <a:pt x="806" y="565"/>
                        </a:cubicBezTo>
                        <a:cubicBezTo>
                          <a:pt x="473" y="543"/>
                          <a:pt x="235" y="319"/>
                          <a:pt x="97" y="23"/>
                        </a:cubicBezTo>
                        <a:cubicBezTo>
                          <a:pt x="88" y="7"/>
                          <a:pt x="75" y="0"/>
                          <a:pt x="6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4"/>
                  <p:cNvSpPr/>
                  <p:nvPr/>
                </p:nvSpPr>
                <p:spPr>
                  <a:xfrm rot="10800000">
                    <a:off x="9588491" y="2926725"/>
                    <a:ext cx="140986" cy="124087"/>
                  </a:xfrm>
                  <a:custGeom>
                    <a:rect b="b" l="l" r="r" t="t"/>
                    <a:pathLst>
                      <a:path extrusionOk="0" h="1511" w="1467">
                        <a:moveTo>
                          <a:pt x="430" y="1"/>
                        </a:moveTo>
                        <a:cubicBezTo>
                          <a:pt x="417" y="1"/>
                          <a:pt x="405" y="6"/>
                          <a:pt x="397" y="19"/>
                        </a:cubicBezTo>
                        <a:cubicBezTo>
                          <a:pt x="0" y="613"/>
                          <a:pt x="438" y="1510"/>
                          <a:pt x="1140" y="1510"/>
                        </a:cubicBezTo>
                        <a:cubicBezTo>
                          <a:pt x="1206" y="1510"/>
                          <a:pt x="1274" y="1502"/>
                          <a:pt x="1344" y="1486"/>
                        </a:cubicBezTo>
                        <a:cubicBezTo>
                          <a:pt x="1466" y="1457"/>
                          <a:pt x="1423" y="1298"/>
                          <a:pt x="1322" y="1291"/>
                        </a:cubicBezTo>
                        <a:cubicBezTo>
                          <a:pt x="1018" y="1254"/>
                          <a:pt x="737" y="1197"/>
                          <a:pt x="556" y="929"/>
                        </a:cubicBezTo>
                        <a:cubicBezTo>
                          <a:pt x="390" y="662"/>
                          <a:pt x="361" y="337"/>
                          <a:pt x="469" y="48"/>
                        </a:cubicBezTo>
                        <a:cubicBezTo>
                          <a:pt x="479" y="20"/>
                          <a:pt x="454" y="1"/>
                          <a:pt x="430"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4"/>
                  <p:cNvSpPr/>
                  <p:nvPr/>
                </p:nvSpPr>
                <p:spPr>
                  <a:xfrm rot="10800000">
                    <a:off x="9061742" y="3524659"/>
                    <a:ext cx="290045" cy="113575"/>
                  </a:xfrm>
                  <a:custGeom>
                    <a:rect b="b" l="l" r="r" t="t"/>
                    <a:pathLst>
                      <a:path extrusionOk="0" h="1383" w="3018">
                        <a:moveTo>
                          <a:pt x="2868" y="1"/>
                        </a:moveTo>
                        <a:cubicBezTo>
                          <a:pt x="2842" y="1"/>
                          <a:pt x="2814" y="10"/>
                          <a:pt x="2790" y="32"/>
                        </a:cubicBezTo>
                        <a:cubicBezTo>
                          <a:pt x="2027" y="746"/>
                          <a:pt x="1243" y="1211"/>
                          <a:pt x="175" y="1211"/>
                        </a:cubicBezTo>
                        <a:cubicBezTo>
                          <a:pt x="151" y="1211"/>
                          <a:pt x="126" y="1211"/>
                          <a:pt x="102" y="1210"/>
                        </a:cubicBezTo>
                        <a:cubicBezTo>
                          <a:pt x="1" y="1210"/>
                          <a:pt x="8" y="1347"/>
                          <a:pt x="102" y="1362"/>
                        </a:cubicBezTo>
                        <a:cubicBezTo>
                          <a:pt x="220" y="1376"/>
                          <a:pt x="340" y="1383"/>
                          <a:pt x="462" y="1383"/>
                        </a:cubicBezTo>
                        <a:cubicBezTo>
                          <a:pt x="1409" y="1383"/>
                          <a:pt x="2438" y="963"/>
                          <a:pt x="2963" y="162"/>
                        </a:cubicBezTo>
                        <a:cubicBezTo>
                          <a:pt x="3017" y="82"/>
                          <a:pt x="2947" y="1"/>
                          <a:pt x="2868"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9" name="Google Shape;1089;p34"/>
                  <p:cNvGrpSpPr/>
                  <p:nvPr/>
                </p:nvGrpSpPr>
                <p:grpSpPr>
                  <a:xfrm>
                    <a:off x="-571160" y="3332081"/>
                    <a:ext cx="11182009" cy="5604368"/>
                    <a:chOff x="-571160" y="3332081"/>
                    <a:chExt cx="11182009" cy="5604368"/>
                  </a:xfrm>
                </p:grpSpPr>
                <p:sp>
                  <p:nvSpPr>
                    <p:cNvPr id="1090" name="Google Shape;1090;p34"/>
                    <p:cNvSpPr/>
                    <p:nvPr/>
                  </p:nvSpPr>
                  <p:spPr>
                    <a:xfrm rot="10800000">
                      <a:off x="9962817" y="4820798"/>
                      <a:ext cx="171547" cy="48699"/>
                    </a:xfrm>
                    <a:custGeom>
                      <a:rect b="b" l="l" r="r" t="t"/>
                      <a:pathLst>
                        <a:path extrusionOk="0" h="593" w="1785">
                          <a:moveTo>
                            <a:pt x="1403" y="0"/>
                          </a:moveTo>
                          <a:cubicBezTo>
                            <a:pt x="943" y="0"/>
                            <a:pt x="432" y="181"/>
                            <a:pt x="72" y="421"/>
                          </a:cubicBezTo>
                          <a:cubicBezTo>
                            <a:pt x="1" y="466"/>
                            <a:pt x="34" y="593"/>
                            <a:pt x="109" y="593"/>
                          </a:cubicBezTo>
                          <a:cubicBezTo>
                            <a:pt x="118" y="593"/>
                            <a:pt x="127" y="591"/>
                            <a:pt x="137" y="587"/>
                          </a:cubicBezTo>
                          <a:cubicBezTo>
                            <a:pt x="383" y="472"/>
                            <a:pt x="628" y="385"/>
                            <a:pt x="888" y="320"/>
                          </a:cubicBezTo>
                          <a:cubicBezTo>
                            <a:pt x="1148" y="262"/>
                            <a:pt x="1416" y="269"/>
                            <a:pt x="1676" y="233"/>
                          </a:cubicBezTo>
                          <a:cubicBezTo>
                            <a:pt x="1784" y="204"/>
                            <a:pt x="1784" y="52"/>
                            <a:pt x="1676" y="23"/>
                          </a:cubicBezTo>
                          <a:cubicBezTo>
                            <a:pt x="1588" y="8"/>
                            <a:pt x="1497" y="0"/>
                            <a:pt x="1403"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4"/>
                    <p:cNvSpPr/>
                    <p:nvPr/>
                  </p:nvSpPr>
                  <p:spPr>
                    <a:xfrm rot="10800000">
                      <a:off x="9966276" y="4700735"/>
                      <a:ext cx="238148" cy="121213"/>
                    </a:xfrm>
                    <a:custGeom>
                      <a:rect b="b" l="l" r="r" t="t"/>
                      <a:pathLst>
                        <a:path extrusionOk="0" h="1476" w="2478">
                          <a:moveTo>
                            <a:pt x="2376" y="1"/>
                          </a:moveTo>
                          <a:cubicBezTo>
                            <a:pt x="1458" y="1"/>
                            <a:pt x="526" y="651"/>
                            <a:pt x="28" y="1388"/>
                          </a:cubicBezTo>
                          <a:cubicBezTo>
                            <a:pt x="0" y="1432"/>
                            <a:pt x="39" y="1476"/>
                            <a:pt x="81" y="1476"/>
                          </a:cubicBezTo>
                          <a:cubicBezTo>
                            <a:pt x="95" y="1476"/>
                            <a:pt x="109" y="1471"/>
                            <a:pt x="122" y="1461"/>
                          </a:cubicBezTo>
                          <a:cubicBezTo>
                            <a:pt x="418" y="1128"/>
                            <a:pt x="765" y="846"/>
                            <a:pt x="1148" y="615"/>
                          </a:cubicBezTo>
                          <a:cubicBezTo>
                            <a:pt x="1545" y="391"/>
                            <a:pt x="1964" y="297"/>
                            <a:pt x="2398" y="153"/>
                          </a:cubicBezTo>
                          <a:cubicBezTo>
                            <a:pt x="2477" y="131"/>
                            <a:pt x="2463" y="8"/>
                            <a:pt x="237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4"/>
                    <p:cNvSpPr/>
                    <p:nvPr/>
                  </p:nvSpPr>
                  <p:spPr>
                    <a:xfrm rot="10800000">
                      <a:off x="-571160" y="3332081"/>
                      <a:ext cx="11182009" cy="5604368"/>
                    </a:xfrm>
                    <a:custGeom>
                      <a:rect b="b" l="l" r="r" t="t"/>
                      <a:pathLst>
                        <a:path extrusionOk="0" h="68244" w="116352">
                          <a:moveTo>
                            <a:pt x="9155" y="5594"/>
                          </a:moveTo>
                          <a:cubicBezTo>
                            <a:pt x="9527" y="5594"/>
                            <a:pt x="9896" y="5619"/>
                            <a:pt x="10240" y="5676"/>
                          </a:cubicBezTo>
                          <a:cubicBezTo>
                            <a:pt x="10348" y="5690"/>
                            <a:pt x="10305" y="5835"/>
                            <a:pt x="10218" y="5842"/>
                          </a:cubicBezTo>
                          <a:lnTo>
                            <a:pt x="10218" y="5849"/>
                          </a:lnTo>
                          <a:cubicBezTo>
                            <a:pt x="9763" y="5877"/>
                            <a:pt x="9310" y="5892"/>
                            <a:pt x="8857" y="5892"/>
                          </a:cubicBezTo>
                          <a:cubicBezTo>
                            <a:pt x="8497" y="5892"/>
                            <a:pt x="8137" y="5883"/>
                            <a:pt x="7776" y="5864"/>
                          </a:cubicBezTo>
                          <a:cubicBezTo>
                            <a:pt x="7689" y="5864"/>
                            <a:pt x="7660" y="5719"/>
                            <a:pt x="7754" y="5705"/>
                          </a:cubicBezTo>
                          <a:cubicBezTo>
                            <a:pt x="8194" y="5636"/>
                            <a:pt x="8676" y="5594"/>
                            <a:pt x="9155" y="5594"/>
                          </a:cubicBezTo>
                          <a:close/>
                          <a:moveTo>
                            <a:pt x="72548" y="5842"/>
                          </a:moveTo>
                          <a:cubicBezTo>
                            <a:pt x="72820" y="5842"/>
                            <a:pt x="73092" y="5846"/>
                            <a:pt x="73362" y="5856"/>
                          </a:cubicBezTo>
                          <a:cubicBezTo>
                            <a:pt x="73470" y="5856"/>
                            <a:pt x="73470" y="6015"/>
                            <a:pt x="73362" y="6015"/>
                          </a:cubicBezTo>
                          <a:cubicBezTo>
                            <a:pt x="73092" y="6026"/>
                            <a:pt x="72820" y="6030"/>
                            <a:pt x="72548" y="6030"/>
                          </a:cubicBezTo>
                          <a:cubicBezTo>
                            <a:pt x="71854" y="6030"/>
                            <a:pt x="71157" y="6004"/>
                            <a:pt x="70471" y="5994"/>
                          </a:cubicBezTo>
                          <a:cubicBezTo>
                            <a:pt x="70392" y="5994"/>
                            <a:pt x="70392" y="5878"/>
                            <a:pt x="70471" y="5878"/>
                          </a:cubicBezTo>
                          <a:cubicBezTo>
                            <a:pt x="71157" y="5868"/>
                            <a:pt x="71854" y="5842"/>
                            <a:pt x="72548" y="5842"/>
                          </a:cubicBezTo>
                          <a:close/>
                          <a:moveTo>
                            <a:pt x="10486" y="6182"/>
                          </a:moveTo>
                          <a:cubicBezTo>
                            <a:pt x="10637" y="6182"/>
                            <a:pt x="10637" y="6406"/>
                            <a:pt x="10486" y="6406"/>
                          </a:cubicBezTo>
                          <a:lnTo>
                            <a:pt x="10493" y="6406"/>
                          </a:lnTo>
                          <a:cubicBezTo>
                            <a:pt x="10338" y="6406"/>
                            <a:pt x="10183" y="6406"/>
                            <a:pt x="10027" y="6406"/>
                          </a:cubicBezTo>
                          <a:cubicBezTo>
                            <a:pt x="9638" y="6406"/>
                            <a:pt x="9247" y="6403"/>
                            <a:pt x="8860" y="6377"/>
                          </a:cubicBezTo>
                          <a:cubicBezTo>
                            <a:pt x="8773" y="6355"/>
                            <a:pt x="8773" y="6225"/>
                            <a:pt x="8860" y="6203"/>
                          </a:cubicBezTo>
                          <a:cubicBezTo>
                            <a:pt x="9402" y="6182"/>
                            <a:pt x="9944" y="6182"/>
                            <a:pt x="10486" y="6182"/>
                          </a:cubicBezTo>
                          <a:close/>
                          <a:moveTo>
                            <a:pt x="73448" y="6406"/>
                          </a:moveTo>
                          <a:cubicBezTo>
                            <a:pt x="73542" y="6406"/>
                            <a:pt x="73542" y="6550"/>
                            <a:pt x="73448" y="6550"/>
                          </a:cubicBezTo>
                          <a:cubicBezTo>
                            <a:pt x="72964" y="6550"/>
                            <a:pt x="72487" y="6543"/>
                            <a:pt x="72003" y="6536"/>
                          </a:cubicBezTo>
                          <a:cubicBezTo>
                            <a:pt x="71924" y="6536"/>
                            <a:pt x="71924" y="6420"/>
                            <a:pt x="72003" y="6420"/>
                          </a:cubicBezTo>
                          <a:cubicBezTo>
                            <a:pt x="72487" y="6413"/>
                            <a:pt x="72964" y="6406"/>
                            <a:pt x="73448" y="6406"/>
                          </a:cubicBezTo>
                          <a:close/>
                          <a:moveTo>
                            <a:pt x="97229" y="14394"/>
                          </a:moveTo>
                          <a:cubicBezTo>
                            <a:pt x="97309" y="14394"/>
                            <a:pt x="97389" y="14395"/>
                            <a:pt x="97469" y="14398"/>
                          </a:cubicBezTo>
                          <a:cubicBezTo>
                            <a:pt x="97628" y="14398"/>
                            <a:pt x="97628" y="14629"/>
                            <a:pt x="97469" y="14629"/>
                          </a:cubicBezTo>
                          <a:cubicBezTo>
                            <a:pt x="97374" y="14634"/>
                            <a:pt x="97280" y="14636"/>
                            <a:pt x="97185" y="14636"/>
                          </a:cubicBezTo>
                          <a:cubicBezTo>
                            <a:pt x="96860" y="14636"/>
                            <a:pt x="96534" y="14613"/>
                            <a:pt x="96204" y="14608"/>
                          </a:cubicBezTo>
                          <a:lnTo>
                            <a:pt x="96211" y="14608"/>
                          </a:lnTo>
                          <a:cubicBezTo>
                            <a:pt x="96089" y="14608"/>
                            <a:pt x="96089" y="14427"/>
                            <a:pt x="96204" y="14427"/>
                          </a:cubicBezTo>
                          <a:cubicBezTo>
                            <a:pt x="96549" y="14415"/>
                            <a:pt x="96889" y="14394"/>
                            <a:pt x="97229" y="14394"/>
                          </a:cubicBezTo>
                          <a:close/>
                          <a:moveTo>
                            <a:pt x="97330" y="14902"/>
                          </a:moveTo>
                          <a:cubicBezTo>
                            <a:pt x="97421" y="14902"/>
                            <a:pt x="97473" y="15039"/>
                            <a:pt x="97382" y="15106"/>
                          </a:cubicBezTo>
                          <a:cubicBezTo>
                            <a:pt x="96975" y="15414"/>
                            <a:pt x="96469" y="15560"/>
                            <a:pt x="95962" y="15560"/>
                          </a:cubicBezTo>
                          <a:cubicBezTo>
                            <a:pt x="95614" y="15560"/>
                            <a:pt x="95265" y="15491"/>
                            <a:pt x="94947" y="15359"/>
                          </a:cubicBezTo>
                          <a:cubicBezTo>
                            <a:pt x="94856" y="15320"/>
                            <a:pt x="94882" y="15188"/>
                            <a:pt x="94961" y="15188"/>
                          </a:cubicBezTo>
                          <a:cubicBezTo>
                            <a:pt x="94970" y="15188"/>
                            <a:pt x="94980" y="15189"/>
                            <a:pt x="94990" y="15193"/>
                          </a:cubicBezTo>
                          <a:cubicBezTo>
                            <a:pt x="95283" y="15300"/>
                            <a:pt x="95569" y="15351"/>
                            <a:pt x="95849" y="15351"/>
                          </a:cubicBezTo>
                          <a:cubicBezTo>
                            <a:pt x="96340" y="15351"/>
                            <a:pt x="96813" y="15195"/>
                            <a:pt x="97274" y="14918"/>
                          </a:cubicBezTo>
                          <a:cubicBezTo>
                            <a:pt x="97293" y="14907"/>
                            <a:pt x="97312" y="14902"/>
                            <a:pt x="97330" y="14902"/>
                          </a:cubicBezTo>
                          <a:close/>
                          <a:moveTo>
                            <a:pt x="50505" y="23590"/>
                          </a:moveTo>
                          <a:cubicBezTo>
                            <a:pt x="51018" y="23597"/>
                            <a:pt x="51524" y="23713"/>
                            <a:pt x="51986" y="23937"/>
                          </a:cubicBezTo>
                          <a:cubicBezTo>
                            <a:pt x="52061" y="23968"/>
                            <a:pt x="52018" y="24068"/>
                            <a:pt x="51949" y="24068"/>
                          </a:cubicBezTo>
                          <a:cubicBezTo>
                            <a:pt x="51938" y="24068"/>
                            <a:pt x="51926" y="24066"/>
                            <a:pt x="51914" y="24059"/>
                          </a:cubicBezTo>
                          <a:cubicBezTo>
                            <a:pt x="51473" y="23843"/>
                            <a:pt x="50996" y="23720"/>
                            <a:pt x="50505" y="23691"/>
                          </a:cubicBezTo>
                          <a:cubicBezTo>
                            <a:pt x="50440" y="23684"/>
                            <a:pt x="50440" y="23590"/>
                            <a:pt x="50505" y="23590"/>
                          </a:cubicBezTo>
                          <a:close/>
                          <a:moveTo>
                            <a:pt x="50148" y="23997"/>
                          </a:moveTo>
                          <a:cubicBezTo>
                            <a:pt x="50653" y="23997"/>
                            <a:pt x="51156" y="24080"/>
                            <a:pt x="51618" y="24262"/>
                          </a:cubicBezTo>
                          <a:cubicBezTo>
                            <a:pt x="51711" y="24302"/>
                            <a:pt x="51688" y="24439"/>
                            <a:pt x="51594" y="24439"/>
                          </a:cubicBezTo>
                          <a:cubicBezTo>
                            <a:pt x="51586" y="24439"/>
                            <a:pt x="51577" y="24438"/>
                            <a:pt x="51567" y="24435"/>
                          </a:cubicBezTo>
                          <a:cubicBezTo>
                            <a:pt x="50988" y="24271"/>
                            <a:pt x="50435" y="24177"/>
                            <a:pt x="49873" y="24177"/>
                          </a:cubicBezTo>
                          <a:cubicBezTo>
                            <a:pt x="49494" y="24177"/>
                            <a:pt x="49111" y="24219"/>
                            <a:pt x="48713" y="24312"/>
                          </a:cubicBezTo>
                          <a:cubicBezTo>
                            <a:pt x="48708" y="24313"/>
                            <a:pt x="48704" y="24314"/>
                            <a:pt x="48700" y="24314"/>
                          </a:cubicBezTo>
                          <a:cubicBezTo>
                            <a:pt x="48651" y="24314"/>
                            <a:pt x="48631" y="24239"/>
                            <a:pt x="48684" y="24226"/>
                          </a:cubicBezTo>
                          <a:cubicBezTo>
                            <a:pt x="49147" y="24078"/>
                            <a:pt x="49649" y="23997"/>
                            <a:pt x="50148" y="23997"/>
                          </a:cubicBezTo>
                          <a:close/>
                          <a:moveTo>
                            <a:pt x="18429" y="36394"/>
                          </a:moveTo>
                          <a:cubicBezTo>
                            <a:pt x="18431" y="36394"/>
                            <a:pt x="18433" y="36394"/>
                            <a:pt x="18435" y="36395"/>
                          </a:cubicBezTo>
                          <a:cubicBezTo>
                            <a:pt x="18844" y="36444"/>
                            <a:pt x="19258" y="36466"/>
                            <a:pt x="19670" y="36466"/>
                          </a:cubicBezTo>
                          <a:cubicBezTo>
                            <a:pt x="19861" y="36466"/>
                            <a:pt x="20051" y="36462"/>
                            <a:pt x="20241" y="36453"/>
                          </a:cubicBezTo>
                          <a:cubicBezTo>
                            <a:pt x="20244" y="36452"/>
                            <a:pt x="20246" y="36452"/>
                            <a:pt x="20248" y="36452"/>
                          </a:cubicBezTo>
                          <a:cubicBezTo>
                            <a:pt x="20371" y="36452"/>
                            <a:pt x="20369" y="36641"/>
                            <a:pt x="20241" y="36648"/>
                          </a:cubicBezTo>
                          <a:lnTo>
                            <a:pt x="20248" y="36655"/>
                          </a:lnTo>
                          <a:cubicBezTo>
                            <a:pt x="20128" y="36661"/>
                            <a:pt x="20007" y="36663"/>
                            <a:pt x="19887" y="36663"/>
                          </a:cubicBezTo>
                          <a:cubicBezTo>
                            <a:pt x="19394" y="36663"/>
                            <a:pt x="18902" y="36615"/>
                            <a:pt x="18420" y="36510"/>
                          </a:cubicBezTo>
                          <a:cubicBezTo>
                            <a:pt x="18364" y="36496"/>
                            <a:pt x="18376" y="36394"/>
                            <a:pt x="18429" y="36394"/>
                          </a:cubicBezTo>
                          <a:close/>
                          <a:moveTo>
                            <a:pt x="16794" y="36350"/>
                          </a:moveTo>
                          <a:cubicBezTo>
                            <a:pt x="16803" y="36350"/>
                            <a:pt x="16813" y="36353"/>
                            <a:pt x="16823" y="36359"/>
                          </a:cubicBezTo>
                          <a:cubicBezTo>
                            <a:pt x="17690" y="36778"/>
                            <a:pt x="18644" y="37002"/>
                            <a:pt x="19612" y="37002"/>
                          </a:cubicBezTo>
                          <a:cubicBezTo>
                            <a:pt x="19699" y="37016"/>
                            <a:pt x="19699" y="37139"/>
                            <a:pt x="19612" y="37146"/>
                          </a:cubicBezTo>
                          <a:lnTo>
                            <a:pt x="19612" y="37153"/>
                          </a:lnTo>
                          <a:cubicBezTo>
                            <a:pt x="18622" y="37146"/>
                            <a:pt x="17647" y="36908"/>
                            <a:pt x="16773" y="36445"/>
                          </a:cubicBezTo>
                          <a:cubicBezTo>
                            <a:pt x="16718" y="36421"/>
                            <a:pt x="16745" y="36350"/>
                            <a:pt x="16794" y="36350"/>
                          </a:cubicBezTo>
                          <a:close/>
                          <a:moveTo>
                            <a:pt x="110664" y="37300"/>
                          </a:moveTo>
                          <a:cubicBezTo>
                            <a:pt x="110697" y="37300"/>
                            <a:pt x="110729" y="37323"/>
                            <a:pt x="110729" y="37370"/>
                          </a:cubicBezTo>
                          <a:cubicBezTo>
                            <a:pt x="110743" y="37703"/>
                            <a:pt x="110751" y="38035"/>
                            <a:pt x="110758" y="38360"/>
                          </a:cubicBezTo>
                          <a:cubicBezTo>
                            <a:pt x="110758" y="38422"/>
                            <a:pt x="110713" y="38452"/>
                            <a:pt x="110668" y="38452"/>
                          </a:cubicBezTo>
                          <a:cubicBezTo>
                            <a:pt x="110622" y="38452"/>
                            <a:pt x="110577" y="38422"/>
                            <a:pt x="110577" y="38360"/>
                          </a:cubicBezTo>
                          <a:lnTo>
                            <a:pt x="110570" y="38360"/>
                          </a:lnTo>
                          <a:cubicBezTo>
                            <a:pt x="110577" y="38035"/>
                            <a:pt x="110585" y="37703"/>
                            <a:pt x="110599" y="37370"/>
                          </a:cubicBezTo>
                          <a:cubicBezTo>
                            <a:pt x="110599" y="37323"/>
                            <a:pt x="110631" y="37300"/>
                            <a:pt x="110664" y="37300"/>
                          </a:cubicBezTo>
                          <a:close/>
                          <a:moveTo>
                            <a:pt x="110804" y="36295"/>
                          </a:moveTo>
                          <a:cubicBezTo>
                            <a:pt x="110832" y="36295"/>
                            <a:pt x="110859" y="36310"/>
                            <a:pt x="110874" y="36344"/>
                          </a:cubicBezTo>
                          <a:cubicBezTo>
                            <a:pt x="111061" y="36973"/>
                            <a:pt x="111257" y="37797"/>
                            <a:pt x="111170" y="38454"/>
                          </a:cubicBezTo>
                          <a:cubicBezTo>
                            <a:pt x="111166" y="38504"/>
                            <a:pt x="111119" y="38537"/>
                            <a:pt x="111075" y="38537"/>
                          </a:cubicBezTo>
                          <a:cubicBezTo>
                            <a:pt x="111043" y="38537"/>
                            <a:pt x="111013" y="38519"/>
                            <a:pt x="111004" y="38476"/>
                          </a:cubicBezTo>
                          <a:cubicBezTo>
                            <a:pt x="110946" y="38180"/>
                            <a:pt x="110946" y="37869"/>
                            <a:pt x="110917" y="37565"/>
                          </a:cubicBezTo>
                          <a:lnTo>
                            <a:pt x="110910" y="37565"/>
                          </a:lnTo>
                          <a:cubicBezTo>
                            <a:pt x="110874" y="37168"/>
                            <a:pt x="110794" y="36778"/>
                            <a:pt x="110729" y="36387"/>
                          </a:cubicBezTo>
                          <a:cubicBezTo>
                            <a:pt x="110720" y="36331"/>
                            <a:pt x="110762" y="36295"/>
                            <a:pt x="110804" y="36295"/>
                          </a:cubicBezTo>
                          <a:close/>
                          <a:moveTo>
                            <a:pt x="64328" y="47171"/>
                          </a:moveTo>
                          <a:cubicBezTo>
                            <a:pt x="64492" y="47171"/>
                            <a:pt x="64652" y="47188"/>
                            <a:pt x="64806" y="47227"/>
                          </a:cubicBezTo>
                          <a:cubicBezTo>
                            <a:pt x="64917" y="47241"/>
                            <a:pt x="64901" y="47408"/>
                            <a:pt x="64791" y="47408"/>
                          </a:cubicBezTo>
                          <a:cubicBezTo>
                            <a:pt x="64786" y="47408"/>
                            <a:pt x="64782" y="47408"/>
                            <a:pt x="64777" y="47408"/>
                          </a:cubicBezTo>
                          <a:lnTo>
                            <a:pt x="64777" y="47400"/>
                          </a:lnTo>
                          <a:cubicBezTo>
                            <a:pt x="64473" y="47422"/>
                            <a:pt x="64177" y="47393"/>
                            <a:pt x="63874" y="47436"/>
                          </a:cubicBezTo>
                          <a:cubicBezTo>
                            <a:pt x="63570" y="47473"/>
                            <a:pt x="63274" y="47552"/>
                            <a:pt x="62992" y="47660"/>
                          </a:cubicBezTo>
                          <a:cubicBezTo>
                            <a:pt x="62982" y="47664"/>
                            <a:pt x="62972" y="47666"/>
                            <a:pt x="62962" y="47666"/>
                          </a:cubicBezTo>
                          <a:cubicBezTo>
                            <a:pt x="62877" y="47666"/>
                            <a:pt x="62850" y="47526"/>
                            <a:pt x="62941" y="47487"/>
                          </a:cubicBezTo>
                          <a:cubicBezTo>
                            <a:pt x="63355" y="47315"/>
                            <a:pt x="63853" y="47171"/>
                            <a:pt x="64328" y="47171"/>
                          </a:cubicBezTo>
                          <a:close/>
                          <a:moveTo>
                            <a:pt x="23954" y="47295"/>
                          </a:moveTo>
                          <a:cubicBezTo>
                            <a:pt x="23962" y="47295"/>
                            <a:pt x="23969" y="47297"/>
                            <a:pt x="23977" y="47299"/>
                          </a:cubicBezTo>
                          <a:cubicBezTo>
                            <a:pt x="24432" y="47465"/>
                            <a:pt x="24837" y="47762"/>
                            <a:pt x="25126" y="48159"/>
                          </a:cubicBezTo>
                          <a:cubicBezTo>
                            <a:pt x="25187" y="48241"/>
                            <a:pt x="25105" y="48326"/>
                            <a:pt x="25020" y="48326"/>
                          </a:cubicBezTo>
                          <a:cubicBezTo>
                            <a:pt x="24985" y="48326"/>
                            <a:pt x="24949" y="48311"/>
                            <a:pt x="24924" y="48275"/>
                          </a:cubicBezTo>
                          <a:cubicBezTo>
                            <a:pt x="24671" y="47906"/>
                            <a:pt x="24324" y="47624"/>
                            <a:pt x="23912" y="47451"/>
                          </a:cubicBezTo>
                          <a:cubicBezTo>
                            <a:pt x="23833" y="47418"/>
                            <a:pt x="23880" y="47295"/>
                            <a:pt x="23954" y="47295"/>
                          </a:cubicBezTo>
                          <a:close/>
                          <a:moveTo>
                            <a:pt x="64054" y="47819"/>
                          </a:moveTo>
                          <a:cubicBezTo>
                            <a:pt x="64184" y="47834"/>
                            <a:pt x="64184" y="48022"/>
                            <a:pt x="64054" y="48036"/>
                          </a:cubicBezTo>
                          <a:cubicBezTo>
                            <a:pt x="63259" y="48043"/>
                            <a:pt x="62472" y="48217"/>
                            <a:pt x="61742" y="48542"/>
                          </a:cubicBezTo>
                          <a:cubicBezTo>
                            <a:pt x="61733" y="48546"/>
                            <a:pt x="61724" y="48547"/>
                            <a:pt x="61716" y="48547"/>
                          </a:cubicBezTo>
                          <a:cubicBezTo>
                            <a:pt x="61656" y="48547"/>
                            <a:pt x="61613" y="48464"/>
                            <a:pt x="61677" y="48426"/>
                          </a:cubicBezTo>
                          <a:cubicBezTo>
                            <a:pt x="62414" y="48051"/>
                            <a:pt x="63223" y="47841"/>
                            <a:pt x="64054" y="47819"/>
                          </a:cubicBezTo>
                          <a:close/>
                          <a:moveTo>
                            <a:pt x="22417" y="47334"/>
                          </a:moveTo>
                          <a:cubicBezTo>
                            <a:pt x="22422" y="47334"/>
                            <a:pt x="22426" y="47334"/>
                            <a:pt x="22431" y="47335"/>
                          </a:cubicBezTo>
                          <a:cubicBezTo>
                            <a:pt x="23341" y="47566"/>
                            <a:pt x="24216" y="47949"/>
                            <a:pt x="24996" y="48477"/>
                          </a:cubicBezTo>
                          <a:cubicBezTo>
                            <a:pt x="25093" y="48537"/>
                            <a:pt x="25033" y="48684"/>
                            <a:pt x="24943" y="48684"/>
                          </a:cubicBezTo>
                          <a:cubicBezTo>
                            <a:pt x="24925" y="48684"/>
                            <a:pt x="24907" y="48678"/>
                            <a:pt x="24888" y="48665"/>
                          </a:cubicBezTo>
                          <a:cubicBezTo>
                            <a:pt x="24114" y="48159"/>
                            <a:pt x="23276" y="47740"/>
                            <a:pt x="22402" y="47436"/>
                          </a:cubicBezTo>
                          <a:cubicBezTo>
                            <a:pt x="22341" y="47416"/>
                            <a:pt x="22362" y="47334"/>
                            <a:pt x="22417" y="47334"/>
                          </a:cubicBezTo>
                          <a:close/>
                          <a:moveTo>
                            <a:pt x="86296" y="48823"/>
                          </a:moveTo>
                          <a:cubicBezTo>
                            <a:pt x="86296" y="48823"/>
                            <a:pt x="86297" y="48823"/>
                            <a:pt x="86297" y="48824"/>
                          </a:cubicBezTo>
                          <a:cubicBezTo>
                            <a:pt x="86301" y="48827"/>
                            <a:pt x="86305" y="48831"/>
                            <a:pt x="86310" y="48833"/>
                          </a:cubicBezTo>
                          <a:lnTo>
                            <a:pt x="86310" y="48833"/>
                          </a:lnTo>
                          <a:cubicBezTo>
                            <a:pt x="86305" y="48830"/>
                            <a:pt x="86300" y="48826"/>
                            <a:pt x="86296" y="48823"/>
                          </a:cubicBezTo>
                          <a:close/>
                          <a:moveTo>
                            <a:pt x="84017" y="47852"/>
                          </a:moveTo>
                          <a:cubicBezTo>
                            <a:pt x="84025" y="47852"/>
                            <a:pt x="84034" y="47853"/>
                            <a:pt x="84042" y="47856"/>
                          </a:cubicBezTo>
                          <a:cubicBezTo>
                            <a:pt x="84825" y="48019"/>
                            <a:pt x="85650" y="48337"/>
                            <a:pt x="86296" y="48823"/>
                          </a:cubicBezTo>
                          <a:lnTo>
                            <a:pt x="86296" y="48823"/>
                          </a:lnTo>
                          <a:cubicBezTo>
                            <a:pt x="86152" y="48679"/>
                            <a:pt x="85993" y="48549"/>
                            <a:pt x="85827" y="48434"/>
                          </a:cubicBezTo>
                          <a:cubicBezTo>
                            <a:pt x="85654" y="48325"/>
                            <a:pt x="85466" y="48231"/>
                            <a:pt x="85271" y="48159"/>
                          </a:cubicBezTo>
                          <a:cubicBezTo>
                            <a:pt x="85203" y="48139"/>
                            <a:pt x="85231" y="48042"/>
                            <a:pt x="85294" y="48042"/>
                          </a:cubicBezTo>
                          <a:cubicBezTo>
                            <a:pt x="85298" y="48042"/>
                            <a:pt x="85302" y="48043"/>
                            <a:pt x="85307" y="48043"/>
                          </a:cubicBezTo>
                          <a:lnTo>
                            <a:pt x="85300" y="48043"/>
                          </a:lnTo>
                          <a:cubicBezTo>
                            <a:pt x="85704" y="48130"/>
                            <a:pt x="86167" y="48354"/>
                            <a:pt x="86441" y="48679"/>
                          </a:cubicBezTo>
                          <a:cubicBezTo>
                            <a:pt x="86509" y="48753"/>
                            <a:pt x="86440" y="48849"/>
                            <a:pt x="86362" y="48849"/>
                          </a:cubicBezTo>
                          <a:cubicBezTo>
                            <a:pt x="86344" y="48849"/>
                            <a:pt x="86327" y="48844"/>
                            <a:pt x="86310" y="48833"/>
                          </a:cubicBezTo>
                          <a:lnTo>
                            <a:pt x="86310" y="48833"/>
                          </a:lnTo>
                          <a:cubicBezTo>
                            <a:pt x="86315" y="48837"/>
                            <a:pt x="86320" y="48841"/>
                            <a:pt x="86326" y="48846"/>
                          </a:cubicBezTo>
                          <a:cubicBezTo>
                            <a:pt x="86423" y="48919"/>
                            <a:pt x="86366" y="49064"/>
                            <a:pt x="86268" y="49064"/>
                          </a:cubicBezTo>
                          <a:cubicBezTo>
                            <a:pt x="86250" y="49064"/>
                            <a:pt x="86230" y="49059"/>
                            <a:pt x="86210" y="49048"/>
                          </a:cubicBezTo>
                          <a:cubicBezTo>
                            <a:pt x="85480" y="48629"/>
                            <a:pt x="84801" y="48275"/>
                            <a:pt x="83999" y="48007"/>
                          </a:cubicBezTo>
                          <a:cubicBezTo>
                            <a:pt x="83906" y="47981"/>
                            <a:pt x="83935" y="47852"/>
                            <a:pt x="84017" y="47852"/>
                          </a:cubicBezTo>
                          <a:close/>
                          <a:moveTo>
                            <a:pt x="6368" y="49519"/>
                          </a:moveTo>
                          <a:cubicBezTo>
                            <a:pt x="6459" y="49519"/>
                            <a:pt x="6548" y="49525"/>
                            <a:pt x="6634" y="49539"/>
                          </a:cubicBezTo>
                          <a:cubicBezTo>
                            <a:pt x="6735" y="49568"/>
                            <a:pt x="6735" y="49713"/>
                            <a:pt x="6634" y="49749"/>
                          </a:cubicBezTo>
                          <a:lnTo>
                            <a:pt x="6634" y="49756"/>
                          </a:lnTo>
                          <a:cubicBezTo>
                            <a:pt x="6374" y="49792"/>
                            <a:pt x="6106" y="49785"/>
                            <a:pt x="5846" y="49836"/>
                          </a:cubicBezTo>
                          <a:cubicBezTo>
                            <a:pt x="5586" y="49901"/>
                            <a:pt x="5341" y="49995"/>
                            <a:pt x="5095" y="50103"/>
                          </a:cubicBezTo>
                          <a:cubicBezTo>
                            <a:pt x="5083" y="50108"/>
                            <a:pt x="5072" y="50110"/>
                            <a:pt x="5062" y="50110"/>
                          </a:cubicBezTo>
                          <a:cubicBezTo>
                            <a:pt x="4985" y="50110"/>
                            <a:pt x="4960" y="49981"/>
                            <a:pt x="5030" y="49937"/>
                          </a:cubicBezTo>
                          <a:cubicBezTo>
                            <a:pt x="5387" y="49695"/>
                            <a:pt x="5901" y="49519"/>
                            <a:pt x="6368" y="49519"/>
                          </a:cubicBezTo>
                          <a:close/>
                          <a:moveTo>
                            <a:pt x="109146" y="49929"/>
                          </a:moveTo>
                          <a:cubicBezTo>
                            <a:pt x="109155" y="49929"/>
                            <a:pt x="109165" y="49932"/>
                            <a:pt x="109175" y="49937"/>
                          </a:cubicBezTo>
                          <a:cubicBezTo>
                            <a:pt x="109486" y="50067"/>
                            <a:pt x="109790" y="50226"/>
                            <a:pt x="110093" y="50363"/>
                          </a:cubicBezTo>
                          <a:cubicBezTo>
                            <a:pt x="110198" y="50413"/>
                            <a:pt x="110134" y="50557"/>
                            <a:pt x="110041" y="50557"/>
                          </a:cubicBezTo>
                          <a:cubicBezTo>
                            <a:pt x="110025" y="50557"/>
                            <a:pt x="110009" y="50553"/>
                            <a:pt x="109992" y="50544"/>
                          </a:cubicBezTo>
                          <a:lnTo>
                            <a:pt x="109985" y="50544"/>
                          </a:lnTo>
                          <a:cubicBezTo>
                            <a:pt x="109696" y="50378"/>
                            <a:pt x="109392" y="50226"/>
                            <a:pt x="109110" y="50052"/>
                          </a:cubicBezTo>
                          <a:cubicBezTo>
                            <a:pt x="109042" y="50015"/>
                            <a:pt x="109086" y="49929"/>
                            <a:pt x="109146" y="49929"/>
                          </a:cubicBezTo>
                          <a:close/>
                          <a:moveTo>
                            <a:pt x="108417" y="50240"/>
                          </a:moveTo>
                          <a:cubicBezTo>
                            <a:pt x="108915" y="50247"/>
                            <a:pt x="109472" y="50385"/>
                            <a:pt x="109876" y="50695"/>
                          </a:cubicBezTo>
                          <a:lnTo>
                            <a:pt x="109869" y="50695"/>
                          </a:lnTo>
                          <a:cubicBezTo>
                            <a:pt x="109962" y="50757"/>
                            <a:pt x="109906" y="50888"/>
                            <a:pt x="109816" y="50888"/>
                          </a:cubicBezTo>
                          <a:cubicBezTo>
                            <a:pt x="109801" y="50888"/>
                            <a:pt x="109785" y="50884"/>
                            <a:pt x="109768" y="50876"/>
                          </a:cubicBezTo>
                          <a:cubicBezTo>
                            <a:pt x="109508" y="50746"/>
                            <a:pt x="109255" y="50602"/>
                            <a:pt x="108966" y="50522"/>
                          </a:cubicBezTo>
                          <a:cubicBezTo>
                            <a:pt x="108895" y="50504"/>
                            <a:pt x="108528" y="50425"/>
                            <a:pt x="108249" y="50425"/>
                          </a:cubicBezTo>
                          <a:cubicBezTo>
                            <a:pt x="108072" y="50425"/>
                            <a:pt x="107931" y="50457"/>
                            <a:pt x="107925" y="50558"/>
                          </a:cubicBezTo>
                          <a:cubicBezTo>
                            <a:pt x="107925" y="50594"/>
                            <a:pt x="107896" y="50615"/>
                            <a:pt x="107868" y="50615"/>
                          </a:cubicBezTo>
                          <a:cubicBezTo>
                            <a:pt x="107845" y="50615"/>
                            <a:pt x="107823" y="50602"/>
                            <a:pt x="107817" y="50573"/>
                          </a:cubicBezTo>
                          <a:cubicBezTo>
                            <a:pt x="107716" y="50240"/>
                            <a:pt x="108214" y="50240"/>
                            <a:pt x="108417" y="50240"/>
                          </a:cubicBezTo>
                          <a:close/>
                          <a:moveTo>
                            <a:pt x="6605" y="50096"/>
                          </a:moveTo>
                          <a:cubicBezTo>
                            <a:pt x="6692" y="50103"/>
                            <a:pt x="6706" y="50226"/>
                            <a:pt x="6620" y="50255"/>
                          </a:cubicBezTo>
                          <a:lnTo>
                            <a:pt x="6627" y="50255"/>
                          </a:lnTo>
                          <a:cubicBezTo>
                            <a:pt x="6193" y="50399"/>
                            <a:pt x="5774" y="50493"/>
                            <a:pt x="5377" y="50710"/>
                          </a:cubicBezTo>
                          <a:cubicBezTo>
                            <a:pt x="4994" y="50941"/>
                            <a:pt x="4647" y="51223"/>
                            <a:pt x="4343" y="51555"/>
                          </a:cubicBezTo>
                          <a:cubicBezTo>
                            <a:pt x="4332" y="51568"/>
                            <a:pt x="4319" y="51574"/>
                            <a:pt x="4305" y="51574"/>
                          </a:cubicBezTo>
                          <a:cubicBezTo>
                            <a:pt x="4264" y="51574"/>
                            <a:pt x="4224" y="51526"/>
                            <a:pt x="4257" y="51483"/>
                          </a:cubicBezTo>
                          <a:cubicBezTo>
                            <a:pt x="4748" y="50746"/>
                            <a:pt x="5687" y="50096"/>
                            <a:pt x="6605" y="50096"/>
                          </a:cubicBezTo>
                          <a:close/>
                          <a:moveTo>
                            <a:pt x="40582" y="54338"/>
                          </a:moveTo>
                          <a:cubicBezTo>
                            <a:pt x="40633" y="54338"/>
                            <a:pt x="40685" y="54377"/>
                            <a:pt x="40677" y="54446"/>
                          </a:cubicBezTo>
                          <a:cubicBezTo>
                            <a:pt x="40670" y="54800"/>
                            <a:pt x="40345" y="55154"/>
                            <a:pt x="40027" y="55270"/>
                          </a:cubicBezTo>
                          <a:cubicBezTo>
                            <a:pt x="40019" y="55272"/>
                            <a:pt x="40013" y="55273"/>
                            <a:pt x="40006" y="55273"/>
                          </a:cubicBezTo>
                          <a:cubicBezTo>
                            <a:pt x="39949" y="55273"/>
                            <a:pt x="39931" y="55194"/>
                            <a:pt x="39976" y="55161"/>
                          </a:cubicBezTo>
                          <a:cubicBezTo>
                            <a:pt x="40114" y="55075"/>
                            <a:pt x="40236" y="54966"/>
                            <a:pt x="40323" y="54829"/>
                          </a:cubicBezTo>
                          <a:cubicBezTo>
                            <a:pt x="40395" y="54699"/>
                            <a:pt x="40453" y="54562"/>
                            <a:pt x="40497" y="54417"/>
                          </a:cubicBezTo>
                          <a:cubicBezTo>
                            <a:pt x="40503" y="54363"/>
                            <a:pt x="40542" y="54338"/>
                            <a:pt x="40582" y="54338"/>
                          </a:cubicBezTo>
                          <a:close/>
                          <a:moveTo>
                            <a:pt x="40904" y="54968"/>
                          </a:moveTo>
                          <a:cubicBezTo>
                            <a:pt x="40965" y="54968"/>
                            <a:pt x="41034" y="55024"/>
                            <a:pt x="41010" y="55096"/>
                          </a:cubicBezTo>
                          <a:cubicBezTo>
                            <a:pt x="40806" y="55727"/>
                            <a:pt x="40170" y="56135"/>
                            <a:pt x="39519" y="56135"/>
                          </a:cubicBezTo>
                          <a:cubicBezTo>
                            <a:pt x="39476" y="56135"/>
                            <a:pt x="39434" y="56133"/>
                            <a:pt x="39391" y="56130"/>
                          </a:cubicBezTo>
                          <a:cubicBezTo>
                            <a:pt x="39311" y="56122"/>
                            <a:pt x="39311" y="56007"/>
                            <a:pt x="39391" y="56007"/>
                          </a:cubicBezTo>
                          <a:cubicBezTo>
                            <a:pt x="39402" y="56007"/>
                            <a:pt x="39414" y="56007"/>
                            <a:pt x="39425" y="56007"/>
                          </a:cubicBezTo>
                          <a:cubicBezTo>
                            <a:pt x="40074" y="56007"/>
                            <a:pt x="40580" y="55606"/>
                            <a:pt x="40829" y="55017"/>
                          </a:cubicBezTo>
                          <a:cubicBezTo>
                            <a:pt x="40844" y="54983"/>
                            <a:pt x="40873" y="54968"/>
                            <a:pt x="40904" y="54968"/>
                          </a:cubicBezTo>
                          <a:close/>
                          <a:moveTo>
                            <a:pt x="104763" y="56392"/>
                          </a:moveTo>
                          <a:cubicBezTo>
                            <a:pt x="104779" y="56392"/>
                            <a:pt x="104796" y="56398"/>
                            <a:pt x="104811" y="56411"/>
                          </a:cubicBezTo>
                          <a:cubicBezTo>
                            <a:pt x="105058" y="56632"/>
                            <a:pt x="105379" y="56754"/>
                            <a:pt x="105706" y="56754"/>
                          </a:cubicBezTo>
                          <a:cubicBezTo>
                            <a:pt x="105733" y="56754"/>
                            <a:pt x="105759" y="56753"/>
                            <a:pt x="105786" y="56751"/>
                          </a:cubicBezTo>
                          <a:cubicBezTo>
                            <a:pt x="105789" y="56751"/>
                            <a:pt x="105791" y="56751"/>
                            <a:pt x="105793" y="56751"/>
                          </a:cubicBezTo>
                          <a:cubicBezTo>
                            <a:pt x="105931" y="56751"/>
                            <a:pt x="105928" y="56968"/>
                            <a:pt x="105786" y="56968"/>
                          </a:cubicBezTo>
                          <a:cubicBezTo>
                            <a:pt x="105382" y="56968"/>
                            <a:pt x="104991" y="56802"/>
                            <a:pt x="104710" y="56505"/>
                          </a:cubicBezTo>
                          <a:cubicBezTo>
                            <a:pt x="104665" y="56455"/>
                            <a:pt x="104710" y="56392"/>
                            <a:pt x="104763" y="56392"/>
                          </a:cubicBezTo>
                          <a:close/>
                          <a:moveTo>
                            <a:pt x="103947" y="56369"/>
                          </a:moveTo>
                          <a:cubicBezTo>
                            <a:pt x="103974" y="56369"/>
                            <a:pt x="104000" y="56384"/>
                            <a:pt x="104009" y="56419"/>
                          </a:cubicBezTo>
                          <a:cubicBezTo>
                            <a:pt x="104175" y="56939"/>
                            <a:pt x="104630" y="57214"/>
                            <a:pt x="105158" y="57235"/>
                          </a:cubicBezTo>
                          <a:cubicBezTo>
                            <a:pt x="105244" y="57235"/>
                            <a:pt x="105266" y="57380"/>
                            <a:pt x="105179" y="57394"/>
                          </a:cubicBezTo>
                          <a:lnTo>
                            <a:pt x="105172" y="57394"/>
                          </a:lnTo>
                          <a:cubicBezTo>
                            <a:pt x="105127" y="57400"/>
                            <a:pt x="105082" y="57403"/>
                            <a:pt x="105038" y="57403"/>
                          </a:cubicBezTo>
                          <a:cubicBezTo>
                            <a:pt x="104501" y="57403"/>
                            <a:pt x="103999" y="56975"/>
                            <a:pt x="103878" y="56455"/>
                          </a:cubicBezTo>
                          <a:cubicBezTo>
                            <a:pt x="103865" y="56403"/>
                            <a:pt x="103907" y="56369"/>
                            <a:pt x="103947" y="56369"/>
                          </a:cubicBezTo>
                          <a:close/>
                          <a:moveTo>
                            <a:pt x="76041" y="57023"/>
                          </a:moveTo>
                          <a:cubicBezTo>
                            <a:pt x="76059" y="57023"/>
                            <a:pt x="76076" y="57030"/>
                            <a:pt x="76086" y="57047"/>
                          </a:cubicBezTo>
                          <a:cubicBezTo>
                            <a:pt x="76253" y="57415"/>
                            <a:pt x="76586" y="57578"/>
                            <a:pt x="76967" y="57578"/>
                          </a:cubicBezTo>
                          <a:cubicBezTo>
                            <a:pt x="76998" y="57578"/>
                            <a:pt x="77030" y="57577"/>
                            <a:pt x="77062" y="57575"/>
                          </a:cubicBezTo>
                          <a:cubicBezTo>
                            <a:pt x="77068" y="57574"/>
                            <a:pt x="77074" y="57573"/>
                            <a:pt x="77080" y="57573"/>
                          </a:cubicBezTo>
                          <a:cubicBezTo>
                            <a:pt x="77180" y="57573"/>
                            <a:pt x="77199" y="57735"/>
                            <a:pt x="77083" y="57756"/>
                          </a:cubicBezTo>
                          <a:cubicBezTo>
                            <a:pt x="77029" y="57767"/>
                            <a:pt x="76975" y="57772"/>
                            <a:pt x="76921" y="57772"/>
                          </a:cubicBezTo>
                          <a:cubicBezTo>
                            <a:pt x="76512" y="57772"/>
                            <a:pt x="76120" y="57473"/>
                            <a:pt x="75992" y="57083"/>
                          </a:cubicBezTo>
                          <a:lnTo>
                            <a:pt x="75985" y="57083"/>
                          </a:lnTo>
                          <a:cubicBezTo>
                            <a:pt x="75971" y="57050"/>
                            <a:pt x="76007" y="57023"/>
                            <a:pt x="76041" y="57023"/>
                          </a:cubicBezTo>
                          <a:close/>
                          <a:moveTo>
                            <a:pt x="75419" y="56566"/>
                          </a:moveTo>
                          <a:cubicBezTo>
                            <a:pt x="75438" y="56566"/>
                            <a:pt x="75458" y="56577"/>
                            <a:pt x="75465" y="56599"/>
                          </a:cubicBezTo>
                          <a:cubicBezTo>
                            <a:pt x="75515" y="56917"/>
                            <a:pt x="75653" y="57206"/>
                            <a:pt x="75862" y="57452"/>
                          </a:cubicBezTo>
                          <a:cubicBezTo>
                            <a:pt x="76064" y="57690"/>
                            <a:pt x="76317" y="57806"/>
                            <a:pt x="76570" y="57972"/>
                          </a:cubicBezTo>
                          <a:cubicBezTo>
                            <a:pt x="76626" y="58028"/>
                            <a:pt x="76594" y="58124"/>
                            <a:pt x="76514" y="58124"/>
                          </a:cubicBezTo>
                          <a:cubicBezTo>
                            <a:pt x="76511" y="58124"/>
                            <a:pt x="76508" y="58124"/>
                            <a:pt x="76505" y="58124"/>
                          </a:cubicBezTo>
                          <a:cubicBezTo>
                            <a:pt x="75833" y="58023"/>
                            <a:pt x="75407" y="57228"/>
                            <a:pt x="75371" y="56614"/>
                          </a:cubicBezTo>
                          <a:cubicBezTo>
                            <a:pt x="75371" y="56582"/>
                            <a:pt x="75395" y="56566"/>
                            <a:pt x="75419" y="56566"/>
                          </a:cubicBezTo>
                          <a:close/>
                          <a:moveTo>
                            <a:pt x="46245" y="62630"/>
                          </a:moveTo>
                          <a:cubicBezTo>
                            <a:pt x="46257" y="62630"/>
                            <a:pt x="46269" y="62635"/>
                            <a:pt x="46278" y="62648"/>
                          </a:cubicBezTo>
                          <a:cubicBezTo>
                            <a:pt x="46574" y="63117"/>
                            <a:pt x="47065" y="63414"/>
                            <a:pt x="47614" y="63464"/>
                          </a:cubicBezTo>
                          <a:cubicBezTo>
                            <a:pt x="47721" y="63478"/>
                            <a:pt x="47730" y="63638"/>
                            <a:pt x="47622" y="63638"/>
                          </a:cubicBezTo>
                          <a:cubicBezTo>
                            <a:pt x="47619" y="63638"/>
                            <a:pt x="47617" y="63638"/>
                            <a:pt x="47614" y="63638"/>
                          </a:cubicBezTo>
                          <a:cubicBezTo>
                            <a:pt x="47007" y="63602"/>
                            <a:pt x="46465" y="63240"/>
                            <a:pt x="46198" y="62698"/>
                          </a:cubicBezTo>
                          <a:cubicBezTo>
                            <a:pt x="46183" y="62662"/>
                            <a:pt x="46215" y="62630"/>
                            <a:pt x="46245" y="62630"/>
                          </a:cubicBezTo>
                          <a:close/>
                          <a:moveTo>
                            <a:pt x="44858" y="61908"/>
                          </a:moveTo>
                          <a:cubicBezTo>
                            <a:pt x="44874" y="61908"/>
                            <a:pt x="44891" y="61918"/>
                            <a:pt x="44897" y="61940"/>
                          </a:cubicBezTo>
                          <a:cubicBezTo>
                            <a:pt x="45042" y="62395"/>
                            <a:pt x="45302" y="62807"/>
                            <a:pt x="45656" y="63125"/>
                          </a:cubicBezTo>
                          <a:cubicBezTo>
                            <a:pt x="46039" y="63457"/>
                            <a:pt x="46451" y="63573"/>
                            <a:pt x="46913" y="63732"/>
                          </a:cubicBezTo>
                          <a:cubicBezTo>
                            <a:pt x="47029" y="63752"/>
                            <a:pt x="47017" y="63914"/>
                            <a:pt x="46912" y="63914"/>
                          </a:cubicBezTo>
                          <a:cubicBezTo>
                            <a:pt x="46905" y="63914"/>
                            <a:pt x="46899" y="63914"/>
                            <a:pt x="46892" y="63912"/>
                          </a:cubicBezTo>
                          <a:lnTo>
                            <a:pt x="46892" y="63920"/>
                          </a:lnTo>
                          <a:cubicBezTo>
                            <a:pt x="46888" y="63920"/>
                            <a:pt x="46885" y="63920"/>
                            <a:pt x="46881" y="63920"/>
                          </a:cubicBezTo>
                          <a:cubicBezTo>
                            <a:pt x="45881" y="63920"/>
                            <a:pt x="44962" y="62890"/>
                            <a:pt x="44825" y="61954"/>
                          </a:cubicBezTo>
                          <a:cubicBezTo>
                            <a:pt x="44817" y="61925"/>
                            <a:pt x="44837" y="61908"/>
                            <a:pt x="44858" y="61908"/>
                          </a:cubicBezTo>
                          <a:close/>
                          <a:moveTo>
                            <a:pt x="15962" y="64514"/>
                          </a:moveTo>
                          <a:cubicBezTo>
                            <a:pt x="16041" y="64514"/>
                            <a:pt x="16119" y="64596"/>
                            <a:pt x="16064" y="64678"/>
                          </a:cubicBezTo>
                          <a:cubicBezTo>
                            <a:pt x="15542" y="65474"/>
                            <a:pt x="14522" y="65894"/>
                            <a:pt x="13580" y="65894"/>
                          </a:cubicBezTo>
                          <a:cubicBezTo>
                            <a:pt x="13452" y="65894"/>
                            <a:pt x="13326" y="65886"/>
                            <a:pt x="13203" y="65871"/>
                          </a:cubicBezTo>
                          <a:cubicBezTo>
                            <a:pt x="13109" y="65863"/>
                            <a:pt x="13102" y="65726"/>
                            <a:pt x="13203" y="65726"/>
                          </a:cubicBezTo>
                          <a:cubicBezTo>
                            <a:pt x="13220" y="65726"/>
                            <a:pt x="13236" y="65726"/>
                            <a:pt x="13253" y="65726"/>
                          </a:cubicBezTo>
                          <a:cubicBezTo>
                            <a:pt x="14333" y="65726"/>
                            <a:pt x="15122" y="65267"/>
                            <a:pt x="15891" y="64541"/>
                          </a:cubicBezTo>
                          <a:cubicBezTo>
                            <a:pt x="15912" y="64522"/>
                            <a:pt x="15937" y="64514"/>
                            <a:pt x="15962" y="64514"/>
                          </a:cubicBezTo>
                          <a:close/>
                          <a:moveTo>
                            <a:pt x="17426" y="61564"/>
                          </a:moveTo>
                          <a:cubicBezTo>
                            <a:pt x="17463" y="61564"/>
                            <a:pt x="17500" y="61584"/>
                            <a:pt x="17517" y="61629"/>
                          </a:cubicBezTo>
                          <a:cubicBezTo>
                            <a:pt x="17791" y="62698"/>
                            <a:pt x="17726" y="63862"/>
                            <a:pt x="17119" y="64801"/>
                          </a:cubicBezTo>
                          <a:cubicBezTo>
                            <a:pt x="16585" y="65632"/>
                            <a:pt x="15717" y="66189"/>
                            <a:pt x="14720" y="66217"/>
                          </a:cubicBezTo>
                          <a:cubicBezTo>
                            <a:pt x="14641" y="66217"/>
                            <a:pt x="14626" y="66095"/>
                            <a:pt x="14699" y="66080"/>
                          </a:cubicBezTo>
                          <a:cubicBezTo>
                            <a:pt x="16794" y="65733"/>
                            <a:pt x="17806" y="63638"/>
                            <a:pt x="17322" y="61687"/>
                          </a:cubicBezTo>
                          <a:cubicBezTo>
                            <a:pt x="17309" y="61612"/>
                            <a:pt x="17368" y="61564"/>
                            <a:pt x="17426" y="61564"/>
                          </a:cubicBezTo>
                          <a:close/>
                          <a:moveTo>
                            <a:pt x="97733" y="66494"/>
                          </a:moveTo>
                          <a:cubicBezTo>
                            <a:pt x="97747" y="66494"/>
                            <a:pt x="97762" y="66500"/>
                            <a:pt x="97772" y="66514"/>
                          </a:cubicBezTo>
                          <a:cubicBezTo>
                            <a:pt x="98105" y="66926"/>
                            <a:pt x="98531" y="67135"/>
                            <a:pt x="99044" y="67236"/>
                          </a:cubicBezTo>
                          <a:cubicBezTo>
                            <a:pt x="99162" y="67250"/>
                            <a:pt x="99140" y="67418"/>
                            <a:pt x="99035" y="67418"/>
                          </a:cubicBezTo>
                          <a:cubicBezTo>
                            <a:pt x="99031" y="67418"/>
                            <a:pt x="99027" y="67418"/>
                            <a:pt x="99022" y="67417"/>
                          </a:cubicBezTo>
                          <a:lnTo>
                            <a:pt x="99015" y="67424"/>
                          </a:lnTo>
                          <a:cubicBezTo>
                            <a:pt x="98466" y="67359"/>
                            <a:pt x="97975" y="67056"/>
                            <a:pt x="97671" y="66593"/>
                          </a:cubicBezTo>
                          <a:cubicBezTo>
                            <a:pt x="97638" y="66550"/>
                            <a:pt x="97688" y="66494"/>
                            <a:pt x="97733" y="66494"/>
                          </a:cubicBezTo>
                          <a:close/>
                          <a:moveTo>
                            <a:pt x="97210" y="66065"/>
                          </a:moveTo>
                          <a:cubicBezTo>
                            <a:pt x="97224" y="66065"/>
                            <a:pt x="97238" y="66074"/>
                            <a:pt x="97238" y="66095"/>
                          </a:cubicBezTo>
                          <a:cubicBezTo>
                            <a:pt x="97194" y="66709"/>
                            <a:pt x="97584" y="67164"/>
                            <a:pt x="98134" y="67374"/>
                          </a:cubicBezTo>
                          <a:cubicBezTo>
                            <a:pt x="98214" y="67400"/>
                            <a:pt x="98189" y="67521"/>
                            <a:pt x="98110" y="67521"/>
                          </a:cubicBezTo>
                          <a:cubicBezTo>
                            <a:pt x="98104" y="67521"/>
                            <a:pt x="98097" y="67520"/>
                            <a:pt x="98090" y="67518"/>
                          </a:cubicBezTo>
                          <a:cubicBezTo>
                            <a:pt x="97469" y="67381"/>
                            <a:pt x="97093" y="66694"/>
                            <a:pt x="97172" y="66095"/>
                          </a:cubicBezTo>
                          <a:cubicBezTo>
                            <a:pt x="97176" y="66076"/>
                            <a:pt x="97194" y="66065"/>
                            <a:pt x="97210" y="66065"/>
                          </a:cubicBezTo>
                          <a:close/>
                          <a:moveTo>
                            <a:pt x="49718" y="0"/>
                          </a:moveTo>
                          <a:cubicBezTo>
                            <a:pt x="42919" y="0"/>
                            <a:pt x="36119" y="18"/>
                            <a:pt x="29317" y="68"/>
                          </a:cubicBezTo>
                          <a:cubicBezTo>
                            <a:pt x="25690" y="90"/>
                            <a:pt x="22055" y="126"/>
                            <a:pt x="18427" y="177"/>
                          </a:cubicBezTo>
                          <a:cubicBezTo>
                            <a:pt x="14850" y="220"/>
                            <a:pt x="11266" y="184"/>
                            <a:pt x="7696" y="365"/>
                          </a:cubicBezTo>
                          <a:cubicBezTo>
                            <a:pt x="6374" y="430"/>
                            <a:pt x="4994" y="581"/>
                            <a:pt x="3787" y="1152"/>
                          </a:cubicBezTo>
                          <a:cubicBezTo>
                            <a:pt x="2378" y="1810"/>
                            <a:pt x="1539" y="3002"/>
                            <a:pt x="1229" y="4505"/>
                          </a:cubicBezTo>
                          <a:cubicBezTo>
                            <a:pt x="882" y="6153"/>
                            <a:pt x="969" y="7916"/>
                            <a:pt x="911" y="9585"/>
                          </a:cubicBezTo>
                          <a:cubicBezTo>
                            <a:pt x="860" y="11356"/>
                            <a:pt x="802" y="13126"/>
                            <a:pt x="752" y="14897"/>
                          </a:cubicBezTo>
                          <a:cubicBezTo>
                            <a:pt x="521" y="22210"/>
                            <a:pt x="195" y="29530"/>
                            <a:pt x="109" y="36843"/>
                          </a:cubicBezTo>
                          <a:cubicBezTo>
                            <a:pt x="65" y="40290"/>
                            <a:pt x="0" y="43751"/>
                            <a:pt x="210" y="47191"/>
                          </a:cubicBezTo>
                          <a:cubicBezTo>
                            <a:pt x="412" y="50428"/>
                            <a:pt x="954" y="53694"/>
                            <a:pt x="2479" y="56592"/>
                          </a:cubicBezTo>
                          <a:cubicBezTo>
                            <a:pt x="2732" y="55552"/>
                            <a:pt x="3021" y="54518"/>
                            <a:pt x="3483" y="53557"/>
                          </a:cubicBezTo>
                          <a:cubicBezTo>
                            <a:pt x="3989" y="52495"/>
                            <a:pt x="4741" y="51483"/>
                            <a:pt x="5803" y="50934"/>
                          </a:cubicBezTo>
                          <a:cubicBezTo>
                            <a:pt x="6429" y="50610"/>
                            <a:pt x="7143" y="50429"/>
                            <a:pt x="7857" y="50429"/>
                          </a:cubicBezTo>
                          <a:cubicBezTo>
                            <a:pt x="8148" y="50429"/>
                            <a:pt x="8438" y="50459"/>
                            <a:pt x="8722" y="50522"/>
                          </a:cubicBezTo>
                          <a:cubicBezTo>
                            <a:pt x="9669" y="50739"/>
                            <a:pt x="10442" y="51360"/>
                            <a:pt x="10782" y="52278"/>
                          </a:cubicBezTo>
                          <a:cubicBezTo>
                            <a:pt x="11288" y="53622"/>
                            <a:pt x="10861" y="55255"/>
                            <a:pt x="10608" y="56614"/>
                          </a:cubicBezTo>
                          <a:cubicBezTo>
                            <a:pt x="10334" y="58124"/>
                            <a:pt x="9900" y="59620"/>
                            <a:pt x="9676" y="61130"/>
                          </a:cubicBezTo>
                          <a:cubicBezTo>
                            <a:pt x="9452" y="62633"/>
                            <a:pt x="9481" y="64288"/>
                            <a:pt x="10536" y="65495"/>
                          </a:cubicBezTo>
                          <a:cubicBezTo>
                            <a:pt x="11370" y="66443"/>
                            <a:pt x="12521" y="66880"/>
                            <a:pt x="13686" y="66880"/>
                          </a:cubicBezTo>
                          <a:cubicBezTo>
                            <a:pt x="15076" y="66880"/>
                            <a:pt x="16486" y="66258"/>
                            <a:pt x="17394" y="65141"/>
                          </a:cubicBezTo>
                          <a:cubicBezTo>
                            <a:pt x="18276" y="64057"/>
                            <a:pt x="18449" y="62706"/>
                            <a:pt x="18073" y="61383"/>
                          </a:cubicBezTo>
                          <a:cubicBezTo>
                            <a:pt x="17669" y="59988"/>
                            <a:pt x="16838" y="58767"/>
                            <a:pt x="16274" y="57438"/>
                          </a:cubicBezTo>
                          <a:cubicBezTo>
                            <a:pt x="15291" y="55132"/>
                            <a:pt x="15313" y="52307"/>
                            <a:pt x="16881" y="50255"/>
                          </a:cubicBezTo>
                          <a:cubicBezTo>
                            <a:pt x="17893" y="48936"/>
                            <a:pt x="19565" y="48098"/>
                            <a:pt x="21228" y="48098"/>
                          </a:cubicBezTo>
                          <a:cubicBezTo>
                            <a:pt x="21834" y="48098"/>
                            <a:pt x="22438" y="48209"/>
                            <a:pt x="23009" y="48448"/>
                          </a:cubicBezTo>
                          <a:cubicBezTo>
                            <a:pt x="24324" y="48997"/>
                            <a:pt x="25213" y="50168"/>
                            <a:pt x="26427" y="50883"/>
                          </a:cubicBezTo>
                          <a:cubicBezTo>
                            <a:pt x="26961" y="51203"/>
                            <a:pt x="27579" y="51442"/>
                            <a:pt x="28201" y="51442"/>
                          </a:cubicBezTo>
                          <a:cubicBezTo>
                            <a:pt x="28396" y="51442"/>
                            <a:pt x="28590" y="51419"/>
                            <a:pt x="28783" y="51368"/>
                          </a:cubicBezTo>
                          <a:cubicBezTo>
                            <a:pt x="29375" y="51209"/>
                            <a:pt x="29874" y="50811"/>
                            <a:pt x="30358" y="50464"/>
                          </a:cubicBezTo>
                          <a:cubicBezTo>
                            <a:pt x="30806" y="50146"/>
                            <a:pt x="31261" y="49821"/>
                            <a:pt x="31818" y="49713"/>
                          </a:cubicBezTo>
                          <a:cubicBezTo>
                            <a:pt x="31938" y="49688"/>
                            <a:pt x="32055" y="49677"/>
                            <a:pt x="32169" y="49677"/>
                          </a:cubicBezTo>
                          <a:cubicBezTo>
                            <a:pt x="32587" y="49677"/>
                            <a:pt x="32975" y="49824"/>
                            <a:pt x="33371" y="49995"/>
                          </a:cubicBezTo>
                          <a:cubicBezTo>
                            <a:pt x="33707" y="50140"/>
                            <a:pt x="34037" y="50286"/>
                            <a:pt x="34400" y="50286"/>
                          </a:cubicBezTo>
                          <a:cubicBezTo>
                            <a:pt x="34451" y="50286"/>
                            <a:pt x="34503" y="50283"/>
                            <a:pt x="34556" y="50276"/>
                          </a:cubicBezTo>
                          <a:cubicBezTo>
                            <a:pt x="34874" y="50226"/>
                            <a:pt x="35178" y="50117"/>
                            <a:pt x="35460" y="49958"/>
                          </a:cubicBezTo>
                          <a:cubicBezTo>
                            <a:pt x="35922" y="49734"/>
                            <a:pt x="36385" y="49438"/>
                            <a:pt x="36912" y="49373"/>
                          </a:cubicBezTo>
                          <a:cubicBezTo>
                            <a:pt x="36979" y="49365"/>
                            <a:pt x="37045" y="49360"/>
                            <a:pt x="37108" y="49360"/>
                          </a:cubicBezTo>
                          <a:cubicBezTo>
                            <a:pt x="38012" y="49360"/>
                            <a:pt x="38521" y="50200"/>
                            <a:pt x="38582" y="51064"/>
                          </a:cubicBezTo>
                          <a:cubicBezTo>
                            <a:pt x="38675" y="52451"/>
                            <a:pt x="37505" y="53665"/>
                            <a:pt x="37830" y="55053"/>
                          </a:cubicBezTo>
                          <a:cubicBezTo>
                            <a:pt x="38052" y="55996"/>
                            <a:pt x="38869" y="56494"/>
                            <a:pt x="39698" y="56494"/>
                          </a:cubicBezTo>
                          <a:cubicBezTo>
                            <a:pt x="40322" y="56494"/>
                            <a:pt x="40954" y="56211"/>
                            <a:pt x="41342" y="55624"/>
                          </a:cubicBezTo>
                          <a:cubicBezTo>
                            <a:pt x="42108" y="54468"/>
                            <a:pt x="41291" y="53073"/>
                            <a:pt x="40959" y="51909"/>
                          </a:cubicBezTo>
                          <a:cubicBezTo>
                            <a:pt x="40684" y="50956"/>
                            <a:pt x="40706" y="49872"/>
                            <a:pt x="41595" y="49243"/>
                          </a:cubicBezTo>
                          <a:cubicBezTo>
                            <a:pt x="41991" y="48963"/>
                            <a:pt x="42465" y="48830"/>
                            <a:pt x="42940" y="48830"/>
                          </a:cubicBezTo>
                          <a:cubicBezTo>
                            <a:pt x="43471" y="48830"/>
                            <a:pt x="44004" y="48996"/>
                            <a:pt x="44435" y="49308"/>
                          </a:cubicBezTo>
                          <a:cubicBezTo>
                            <a:pt x="46863" y="51064"/>
                            <a:pt x="45642" y="54670"/>
                            <a:pt x="45143" y="57033"/>
                          </a:cubicBezTo>
                          <a:cubicBezTo>
                            <a:pt x="44970" y="57857"/>
                            <a:pt x="44796" y="58680"/>
                            <a:pt x="44623" y="59512"/>
                          </a:cubicBezTo>
                          <a:cubicBezTo>
                            <a:pt x="44507" y="60010"/>
                            <a:pt x="44420" y="60523"/>
                            <a:pt x="44363" y="61036"/>
                          </a:cubicBezTo>
                          <a:cubicBezTo>
                            <a:pt x="44341" y="61318"/>
                            <a:pt x="44334" y="61600"/>
                            <a:pt x="44348" y="61875"/>
                          </a:cubicBezTo>
                          <a:cubicBezTo>
                            <a:pt x="44442" y="63204"/>
                            <a:pt x="45280" y="64230"/>
                            <a:pt x="46559" y="64606"/>
                          </a:cubicBezTo>
                          <a:cubicBezTo>
                            <a:pt x="46873" y="64697"/>
                            <a:pt x="47196" y="64743"/>
                            <a:pt x="47516" y="64743"/>
                          </a:cubicBezTo>
                          <a:cubicBezTo>
                            <a:pt x="48319" y="64743"/>
                            <a:pt x="49102" y="64451"/>
                            <a:pt x="49659" y="63826"/>
                          </a:cubicBezTo>
                          <a:cubicBezTo>
                            <a:pt x="50556" y="62828"/>
                            <a:pt x="50678" y="61390"/>
                            <a:pt x="50490" y="60111"/>
                          </a:cubicBezTo>
                          <a:cubicBezTo>
                            <a:pt x="50288" y="58724"/>
                            <a:pt x="49681" y="57459"/>
                            <a:pt x="49139" y="56180"/>
                          </a:cubicBezTo>
                          <a:cubicBezTo>
                            <a:pt x="48604" y="54923"/>
                            <a:pt x="48012" y="53463"/>
                            <a:pt x="48185" y="52061"/>
                          </a:cubicBezTo>
                          <a:cubicBezTo>
                            <a:pt x="48269" y="51352"/>
                            <a:pt x="48738" y="50384"/>
                            <a:pt x="49532" y="50384"/>
                          </a:cubicBezTo>
                          <a:cubicBezTo>
                            <a:pt x="49627" y="50384"/>
                            <a:pt x="49728" y="50398"/>
                            <a:pt x="49833" y="50428"/>
                          </a:cubicBezTo>
                          <a:cubicBezTo>
                            <a:pt x="50664" y="50667"/>
                            <a:pt x="50830" y="51685"/>
                            <a:pt x="51278" y="52292"/>
                          </a:cubicBezTo>
                          <a:cubicBezTo>
                            <a:pt x="51495" y="52583"/>
                            <a:pt x="51709" y="52698"/>
                            <a:pt x="51916" y="52698"/>
                          </a:cubicBezTo>
                          <a:cubicBezTo>
                            <a:pt x="52518" y="52698"/>
                            <a:pt x="53065" y="51734"/>
                            <a:pt x="53468" y="51310"/>
                          </a:cubicBezTo>
                          <a:cubicBezTo>
                            <a:pt x="53766" y="50983"/>
                            <a:pt x="54134" y="50775"/>
                            <a:pt x="54579" y="50775"/>
                          </a:cubicBezTo>
                          <a:cubicBezTo>
                            <a:pt x="54587" y="50775"/>
                            <a:pt x="54595" y="50775"/>
                            <a:pt x="54602" y="50775"/>
                          </a:cubicBezTo>
                          <a:cubicBezTo>
                            <a:pt x="55282" y="50789"/>
                            <a:pt x="55881" y="51187"/>
                            <a:pt x="56553" y="51245"/>
                          </a:cubicBezTo>
                          <a:cubicBezTo>
                            <a:pt x="56641" y="51252"/>
                            <a:pt x="56728" y="51256"/>
                            <a:pt x="56814" y="51256"/>
                          </a:cubicBezTo>
                          <a:cubicBezTo>
                            <a:pt x="57956" y="51256"/>
                            <a:pt x="59010" y="50616"/>
                            <a:pt x="59957" y="50045"/>
                          </a:cubicBezTo>
                          <a:cubicBezTo>
                            <a:pt x="60961" y="49438"/>
                            <a:pt x="61988" y="48766"/>
                            <a:pt x="63151" y="48520"/>
                          </a:cubicBezTo>
                          <a:cubicBezTo>
                            <a:pt x="63478" y="48451"/>
                            <a:pt x="63809" y="48422"/>
                            <a:pt x="64143" y="48422"/>
                          </a:cubicBezTo>
                          <a:cubicBezTo>
                            <a:pt x="66003" y="48422"/>
                            <a:pt x="67960" y="49326"/>
                            <a:pt x="69796" y="49326"/>
                          </a:cubicBezTo>
                          <a:cubicBezTo>
                            <a:pt x="70603" y="49326"/>
                            <a:pt x="71385" y="49152"/>
                            <a:pt x="72126" y="48650"/>
                          </a:cubicBezTo>
                          <a:cubicBezTo>
                            <a:pt x="72155" y="48636"/>
                            <a:pt x="72177" y="48622"/>
                            <a:pt x="72206" y="48622"/>
                          </a:cubicBezTo>
                          <a:cubicBezTo>
                            <a:pt x="72227" y="48585"/>
                            <a:pt x="72249" y="48556"/>
                            <a:pt x="72271" y="48528"/>
                          </a:cubicBezTo>
                          <a:cubicBezTo>
                            <a:pt x="72625" y="48043"/>
                            <a:pt x="73174" y="47747"/>
                            <a:pt x="73774" y="47711"/>
                          </a:cubicBezTo>
                          <a:cubicBezTo>
                            <a:pt x="73786" y="47711"/>
                            <a:pt x="73799" y="47711"/>
                            <a:pt x="73812" y="47711"/>
                          </a:cubicBezTo>
                          <a:cubicBezTo>
                            <a:pt x="74585" y="47711"/>
                            <a:pt x="75290" y="48141"/>
                            <a:pt x="75645" y="48831"/>
                          </a:cubicBezTo>
                          <a:cubicBezTo>
                            <a:pt x="76072" y="49684"/>
                            <a:pt x="76007" y="50811"/>
                            <a:pt x="75891" y="51722"/>
                          </a:cubicBezTo>
                          <a:cubicBezTo>
                            <a:pt x="75674" y="53348"/>
                            <a:pt x="74554" y="55248"/>
                            <a:pt x="75031" y="56896"/>
                          </a:cubicBezTo>
                          <a:cubicBezTo>
                            <a:pt x="75118" y="57192"/>
                            <a:pt x="75255" y="57474"/>
                            <a:pt x="75436" y="57719"/>
                          </a:cubicBezTo>
                          <a:cubicBezTo>
                            <a:pt x="75789" y="58211"/>
                            <a:pt x="76308" y="58485"/>
                            <a:pt x="76835" y="58485"/>
                          </a:cubicBezTo>
                          <a:cubicBezTo>
                            <a:pt x="77215" y="58485"/>
                            <a:pt x="77599" y="58343"/>
                            <a:pt x="77929" y="58037"/>
                          </a:cubicBezTo>
                          <a:cubicBezTo>
                            <a:pt x="78630" y="57387"/>
                            <a:pt x="78861" y="56383"/>
                            <a:pt x="78716" y="55465"/>
                          </a:cubicBezTo>
                          <a:cubicBezTo>
                            <a:pt x="78427" y="53543"/>
                            <a:pt x="76664" y="51555"/>
                            <a:pt x="77423" y="49554"/>
                          </a:cubicBezTo>
                          <a:cubicBezTo>
                            <a:pt x="77676" y="48903"/>
                            <a:pt x="78225" y="48304"/>
                            <a:pt x="78940" y="48217"/>
                          </a:cubicBezTo>
                          <a:cubicBezTo>
                            <a:pt x="79002" y="48208"/>
                            <a:pt x="79065" y="48204"/>
                            <a:pt x="79128" y="48204"/>
                          </a:cubicBezTo>
                          <a:cubicBezTo>
                            <a:pt x="79711" y="48204"/>
                            <a:pt x="80314" y="48559"/>
                            <a:pt x="80523" y="49120"/>
                          </a:cubicBezTo>
                          <a:cubicBezTo>
                            <a:pt x="80653" y="49474"/>
                            <a:pt x="80581" y="49836"/>
                            <a:pt x="80451" y="50175"/>
                          </a:cubicBezTo>
                          <a:cubicBezTo>
                            <a:pt x="80285" y="50609"/>
                            <a:pt x="79923" y="51143"/>
                            <a:pt x="80176" y="51613"/>
                          </a:cubicBezTo>
                          <a:cubicBezTo>
                            <a:pt x="80334" y="51907"/>
                            <a:pt x="80627" y="52041"/>
                            <a:pt x="80927" y="52041"/>
                          </a:cubicBezTo>
                          <a:cubicBezTo>
                            <a:pt x="81188" y="52041"/>
                            <a:pt x="81455" y="51939"/>
                            <a:pt x="81643" y="51751"/>
                          </a:cubicBezTo>
                          <a:cubicBezTo>
                            <a:pt x="82084" y="51317"/>
                            <a:pt x="82062" y="50746"/>
                            <a:pt x="82004" y="50182"/>
                          </a:cubicBezTo>
                          <a:cubicBezTo>
                            <a:pt x="81968" y="49929"/>
                            <a:pt x="81976" y="49677"/>
                            <a:pt x="82019" y="49431"/>
                          </a:cubicBezTo>
                          <a:cubicBezTo>
                            <a:pt x="82113" y="48961"/>
                            <a:pt x="82387" y="48593"/>
                            <a:pt x="82973" y="48470"/>
                          </a:cubicBezTo>
                          <a:cubicBezTo>
                            <a:pt x="83090" y="48444"/>
                            <a:pt x="83206" y="48433"/>
                            <a:pt x="83318" y="48433"/>
                          </a:cubicBezTo>
                          <a:cubicBezTo>
                            <a:pt x="84008" y="48433"/>
                            <a:pt x="84606" y="48871"/>
                            <a:pt x="85141" y="49294"/>
                          </a:cubicBezTo>
                          <a:cubicBezTo>
                            <a:pt x="85969" y="49952"/>
                            <a:pt x="86935" y="50610"/>
                            <a:pt x="88033" y="50610"/>
                          </a:cubicBezTo>
                          <a:cubicBezTo>
                            <a:pt x="88057" y="50610"/>
                            <a:pt x="88080" y="50609"/>
                            <a:pt x="88103" y="50609"/>
                          </a:cubicBezTo>
                          <a:cubicBezTo>
                            <a:pt x="89049" y="50588"/>
                            <a:pt x="89721" y="49730"/>
                            <a:pt x="90646" y="49730"/>
                          </a:cubicBezTo>
                          <a:cubicBezTo>
                            <a:pt x="90682" y="49730"/>
                            <a:pt x="90719" y="49732"/>
                            <a:pt x="90756" y="49734"/>
                          </a:cubicBezTo>
                          <a:cubicBezTo>
                            <a:pt x="91232" y="49763"/>
                            <a:pt x="91652" y="50009"/>
                            <a:pt x="92063" y="50233"/>
                          </a:cubicBezTo>
                          <a:cubicBezTo>
                            <a:pt x="92548" y="50508"/>
                            <a:pt x="93061" y="50753"/>
                            <a:pt x="93617" y="50840"/>
                          </a:cubicBezTo>
                          <a:cubicBezTo>
                            <a:pt x="93739" y="50862"/>
                            <a:pt x="93856" y="50871"/>
                            <a:pt x="93967" y="50871"/>
                          </a:cubicBezTo>
                          <a:cubicBezTo>
                            <a:pt x="94456" y="50871"/>
                            <a:pt x="94862" y="50685"/>
                            <a:pt x="95344" y="50479"/>
                          </a:cubicBezTo>
                          <a:cubicBezTo>
                            <a:pt x="95587" y="50366"/>
                            <a:pt x="95853" y="50306"/>
                            <a:pt x="96119" y="50306"/>
                          </a:cubicBezTo>
                          <a:cubicBezTo>
                            <a:pt x="96193" y="50306"/>
                            <a:pt x="96268" y="50310"/>
                            <a:pt x="96341" y="50320"/>
                          </a:cubicBezTo>
                          <a:cubicBezTo>
                            <a:pt x="98314" y="50551"/>
                            <a:pt x="98777" y="52957"/>
                            <a:pt x="98820" y="54576"/>
                          </a:cubicBezTo>
                          <a:cubicBezTo>
                            <a:pt x="98863" y="56628"/>
                            <a:pt x="98278" y="58637"/>
                            <a:pt x="97714" y="60588"/>
                          </a:cubicBezTo>
                          <a:cubicBezTo>
                            <a:pt x="97418" y="61622"/>
                            <a:pt x="97115" y="62655"/>
                            <a:pt x="96898" y="63710"/>
                          </a:cubicBezTo>
                          <a:cubicBezTo>
                            <a:pt x="96775" y="64281"/>
                            <a:pt x="96681" y="64859"/>
                            <a:pt x="96623" y="65437"/>
                          </a:cubicBezTo>
                          <a:cubicBezTo>
                            <a:pt x="96573" y="65957"/>
                            <a:pt x="96537" y="66550"/>
                            <a:pt x="96826" y="67020"/>
                          </a:cubicBezTo>
                          <a:cubicBezTo>
                            <a:pt x="97144" y="67540"/>
                            <a:pt x="97823" y="67836"/>
                            <a:pt x="98379" y="68024"/>
                          </a:cubicBezTo>
                          <a:cubicBezTo>
                            <a:pt x="98759" y="68157"/>
                            <a:pt x="99160" y="68243"/>
                            <a:pt x="99560" y="68243"/>
                          </a:cubicBezTo>
                          <a:cubicBezTo>
                            <a:pt x="99723" y="68243"/>
                            <a:pt x="99887" y="68229"/>
                            <a:pt x="100049" y="68197"/>
                          </a:cubicBezTo>
                          <a:cubicBezTo>
                            <a:pt x="100995" y="68017"/>
                            <a:pt x="101725" y="67294"/>
                            <a:pt x="102144" y="66463"/>
                          </a:cubicBezTo>
                          <a:cubicBezTo>
                            <a:pt x="103206" y="64360"/>
                            <a:pt x="102267" y="61896"/>
                            <a:pt x="101696" y="59793"/>
                          </a:cubicBezTo>
                          <a:cubicBezTo>
                            <a:pt x="101385" y="58615"/>
                            <a:pt x="101067" y="57445"/>
                            <a:pt x="100749" y="56267"/>
                          </a:cubicBezTo>
                          <a:cubicBezTo>
                            <a:pt x="100475" y="55270"/>
                            <a:pt x="100164" y="54222"/>
                            <a:pt x="100258" y="53174"/>
                          </a:cubicBezTo>
                          <a:cubicBezTo>
                            <a:pt x="100330" y="52365"/>
                            <a:pt x="100656" y="51628"/>
                            <a:pt x="101328" y="51143"/>
                          </a:cubicBezTo>
                          <a:cubicBezTo>
                            <a:pt x="101706" y="50865"/>
                            <a:pt x="102187" y="50674"/>
                            <a:pt x="102663" y="50674"/>
                          </a:cubicBezTo>
                          <a:cubicBezTo>
                            <a:pt x="102842" y="50674"/>
                            <a:pt x="103020" y="50701"/>
                            <a:pt x="103192" y="50761"/>
                          </a:cubicBezTo>
                          <a:cubicBezTo>
                            <a:pt x="105027" y="51396"/>
                            <a:pt x="104103" y="53723"/>
                            <a:pt x="103705" y="54966"/>
                          </a:cubicBezTo>
                          <a:cubicBezTo>
                            <a:pt x="103358" y="56065"/>
                            <a:pt x="103373" y="57430"/>
                            <a:pt x="104637" y="57900"/>
                          </a:cubicBezTo>
                          <a:cubicBezTo>
                            <a:pt x="104833" y="57971"/>
                            <a:pt x="105025" y="58004"/>
                            <a:pt x="105209" y="58004"/>
                          </a:cubicBezTo>
                          <a:cubicBezTo>
                            <a:pt x="106150" y="58004"/>
                            <a:pt x="106887" y="57148"/>
                            <a:pt x="106971" y="56180"/>
                          </a:cubicBezTo>
                          <a:cubicBezTo>
                            <a:pt x="107116" y="54590"/>
                            <a:pt x="105931" y="51989"/>
                            <a:pt x="107947" y="51086"/>
                          </a:cubicBezTo>
                          <a:cubicBezTo>
                            <a:pt x="108138" y="51000"/>
                            <a:pt x="108319" y="50965"/>
                            <a:pt x="108493" y="50965"/>
                          </a:cubicBezTo>
                          <a:cubicBezTo>
                            <a:pt x="109117" y="50965"/>
                            <a:pt x="109657" y="51416"/>
                            <a:pt x="110267" y="51642"/>
                          </a:cubicBezTo>
                          <a:cubicBezTo>
                            <a:pt x="110476" y="51718"/>
                            <a:pt x="110691" y="51754"/>
                            <a:pt x="110904" y="51754"/>
                          </a:cubicBezTo>
                          <a:cubicBezTo>
                            <a:pt x="111626" y="51754"/>
                            <a:pt x="112325" y="51346"/>
                            <a:pt x="112687" y="50710"/>
                          </a:cubicBezTo>
                          <a:cubicBezTo>
                            <a:pt x="112651" y="49084"/>
                            <a:pt x="112637" y="47458"/>
                            <a:pt x="112658" y="45832"/>
                          </a:cubicBezTo>
                          <a:cubicBezTo>
                            <a:pt x="112731" y="38635"/>
                            <a:pt x="113338" y="31452"/>
                            <a:pt x="114472" y="24341"/>
                          </a:cubicBezTo>
                          <a:cubicBezTo>
                            <a:pt x="115043" y="20772"/>
                            <a:pt x="115744" y="17216"/>
                            <a:pt x="116098" y="13618"/>
                          </a:cubicBezTo>
                          <a:cubicBezTo>
                            <a:pt x="116286" y="11825"/>
                            <a:pt x="116351" y="10026"/>
                            <a:pt x="116301" y="8219"/>
                          </a:cubicBezTo>
                          <a:cubicBezTo>
                            <a:pt x="116279" y="7323"/>
                            <a:pt x="116207" y="6427"/>
                            <a:pt x="116098" y="5531"/>
                          </a:cubicBezTo>
                          <a:cubicBezTo>
                            <a:pt x="115990" y="4715"/>
                            <a:pt x="115918" y="3768"/>
                            <a:pt x="115462" y="3053"/>
                          </a:cubicBezTo>
                          <a:cubicBezTo>
                            <a:pt x="114595" y="1701"/>
                            <a:pt x="112449" y="1738"/>
                            <a:pt x="111040" y="1564"/>
                          </a:cubicBezTo>
                          <a:cubicBezTo>
                            <a:pt x="109226" y="1347"/>
                            <a:pt x="107412" y="1152"/>
                            <a:pt x="105591" y="993"/>
                          </a:cubicBezTo>
                          <a:cubicBezTo>
                            <a:pt x="102029" y="682"/>
                            <a:pt x="98459" y="480"/>
                            <a:pt x="94882" y="343"/>
                          </a:cubicBezTo>
                          <a:cubicBezTo>
                            <a:pt x="87641" y="68"/>
                            <a:pt x="80386" y="68"/>
                            <a:pt x="73138" y="47"/>
                          </a:cubicBezTo>
                          <a:cubicBezTo>
                            <a:pt x="65331" y="23"/>
                            <a:pt x="57525" y="0"/>
                            <a:pt x="497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4"/>
                    <p:cNvSpPr/>
                    <p:nvPr/>
                  </p:nvSpPr>
                  <p:spPr>
                    <a:xfrm rot="10800000">
                      <a:off x="43599" y="3824077"/>
                      <a:ext cx="332043" cy="283897"/>
                    </a:xfrm>
                    <a:custGeom>
                      <a:rect b="b" l="l" r="r" t="t"/>
                      <a:pathLst>
                        <a:path extrusionOk="0" h="3457" w="3455">
                          <a:moveTo>
                            <a:pt x="774" y="0"/>
                          </a:moveTo>
                          <a:cubicBezTo>
                            <a:pt x="1" y="470"/>
                            <a:pt x="232" y="2002"/>
                            <a:pt x="644" y="2616"/>
                          </a:cubicBezTo>
                          <a:cubicBezTo>
                            <a:pt x="926" y="3045"/>
                            <a:pt x="1508" y="3456"/>
                            <a:pt x="2060" y="3456"/>
                          </a:cubicBezTo>
                          <a:cubicBezTo>
                            <a:pt x="2299" y="3456"/>
                            <a:pt x="2532" y="3379"/>
                            <a:pt x="2732" y="3194"/>
                          </a:cubicBezTo>
                          <a:cubicBezTo>
                            <a:pt x="3455" y="2515"/>
                            <a:pt x="2147" y="1864"/>
                            <a:pt x="1858" y="1315"/>
                          </a:cubicBezTo>
                          <a:cubicBezTo>
                            <a:pt x="1721" y="1062"/>
                            <a:pt x="1735" y="846"/>
                            <a:pt x="1800" y="571"/>
                          </a:cubicBezTo>
                          <a:cubicBezTo>
                            <a:pt x="1921" y="63"/>
                            <a:pt x="1623" y="12"/>
                            <a:pt x="1281" y="12"/>
                          </a:cubicBezTo>
                          <a:cubicBezTo>
                            <a:pt x="1196" y="12"/>
                            <a:pt x="1107" y="15"/>
                            <a:pt x="1022" y="15"/>
                          </a:cubicBezTo>
                          <a:cubicBezTo>
                            <a:pt x="939" y="15"/>
                            <a:pt x="860" y="12"/>
                            <a:pt x="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4"/>
                    <p:cNvSpPr/>
                    <p:nvPr/>
                  </p:nvSpPr>
                  <p:spPr>
                    <a:xfrm rot="10800000">
                      <a:off x="20247" y="4784500"/>
                      <a:ext cx="111482" cy="51491"/>
                    </a:xfrm>
                    <a:custGeom>
                      <a:rect b="b" l="l" r="r" t="t"/>
                      <a:pathLst>
                        <a:path extrusionOk="0" h="627" w="1160">
                          <a:moveTo>
                            <a:pt x="108" y="1"/>
                          </a:moveTo>
                          <a:cubicBezTo>
                            <a:pt x="43" y="1"/>
                            <a:pt x="1" y="83"/>
                            <a:pt x="64" y="121"/>
                          </a:cubicBezTo>
                          <a:cubicBezTo>
                            <a:pt x="353" y="295"/>
                            <a:pt x="657" y="447"/>
                            <a:pt x="946" y="613"/>
                          </a:cubicBezTo>
                          <a:cubicBezTo>
                            <a:pt x="963" y="622"/>
                            <a:pt x="981" y="626"/>
                            <a:pt x="997" y="626"/>
                          </a:cubicBezTo>
                          <a:cubicBezTo>
                            <a:pt x="1095" y="626"/>
                            <a:pt x="1159" y="482"/>
                            <a:pt x="1054" y="432"/>
                          </a:cubicBezTo>
                          <a:cubicBezTo>
                            <a:pt x="743" y="288"/>
                            <a:pt x="447" y="136"/>
                            <a:pt x="136" y="6"/>
                          </a:cubicBezTo>
                          <a:cubicBezTo>
                            <a:pt x="127" y="2"/>
                            <a:pt x="117" y="1"/>
                            <a:pt x="108"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4"/>
                    <p:cNvSpPr/>
                    <p:nvPr/>
                  </p:nvSpPr>
                  <p:spPr>
                    <a:xfrm rot="10800000">
                      <a:off x="123463" y="3579188"/>
                      <a:ext cx="188942" cy="146671"/>
                    </a:xfrm>
                    <a:custGeom>
                      <a:rect b="b" l="l" r="r" t="t"/>
                      <a:pathLst>
                        <a:path extrusionOk="0" h="1786" w="1966">
                          <a:moveTo>
                            <a:pt x="810" y="1"/>
                          </a:moveTo>
                          <a:cubicBezTo>
                            <a:pt x="362" y="160"/>
                            <a:pt x="0" y="630"/>
                            <a:pt x="145" y="1128"/>
                          </a:cubicBezTo>
                          <a:cubicBezTo>
                            <a:pt x="253" y="1507"/>
                            <a:pt x="611" y="1785"/>
                            <a:pt x="994" y="1785"/>
                          </a:cubicBezTo>
                          <a:cubicBezTo>
                            <a:pt x="1072" y="1785"/>
                            <a:pt x="1151" y="1774"/>
                            <a:pt x="1229" y="1750"/>
                          </a:cubicBezTo>
                          <a:cubicBezTo>
                            <a:pt x="1727" y="1598"/>
                            <a:pt x="1966" y="1020"/>
                            <a:pt x="1720" y="550"/>
                          </a:cubicBezTo>
                          <a:cubicBezTo>
                            <a:pt x="1525" y="232"/>
                            <a:pt x="1185" y="23"/>
                            <a:pt x="8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4"/>
                    <p:cNvSpPr/>
                    <p:nvPr/>
                  </p:nvSpPr>
                  <p:spPr>
                    <a:xfrm rot="10800000">
                      <a:off x="43504" y="4757564"/>
                      <a:ext cx="215467" cy="53051"/>
                    </a:xfrm>
                    <a:custGeom>
                      <a:rect b="b" l="l" r="r" t="t"/>
                      <a:pathLst>
                        <a:path extrusionOk="0" h="646" w="2242">
                          <a:moveTo>
                            <a:pt x="694" y="0"/>
                          </a:moveTo>
                          <a:cubicBezTo>
                            <a:pt x="492" y="0"/>
                            <a:pt x="1" y="7"/>
                            <a:pt x="95" y="333"/>
                          </a:cubicBezTo>
                          <a:cubicBezTo>
                            <a:pt x="104" y="362"/>
                            <a:pt x="128" y="375"/>
                            <a:pt x="152" y="375"/>
                          </a:cubicBezTo>
                          <a:cubicBezTo>
                            <a:pt x="181" y="375"/>
                            <a:pt x="210" y="354"/>
                            <a:pt x="210" y="318"/>
                          </a:cubicBezTo>
                          <a:cubicBezTo>
                            <a:pt x="216" y="215"/>
                            <a:pt x="362" y="182"/>
                            <a:pt x="543" y="182"/>
                          </a:cubicBezTo>
                          <a:cubicBezTo>
                            <a:pt x="818" y="182"/>
                            <a:pt x="1174" y="257"/>
                            <a:pt x="1244" y="275"/>
                          </a:cubicBezTo>
                          <a:cubicBezTo>
                            <a:pt x="1540" y="354"/>
                            <a:pt x="1786" y="499"/>
                            <a:pt x="2053" y="636"/>
                          </a:cubicBezTo>
                          <a:cubicBezTo>
                            <a:pt x="2067" y="643"/>
                            <a:pt x="2082" y="646"/>
                            <a:pt x="2095" y="646"/>
                          </a:cubicBezTo>
                          <a:cubicBezTo>
                            <a:pt x="2183" y="646"/>
                            <a:pt x="2242" y="518"/>
                            <a:pt x="2154" y="455"/>
                          </a:cubicBezTo>
                          <a:cubicBezTo>
                            <a:pt x="1757" y="145"/>
                            <a:pt x="1200" y="7"/>
                            <a:pt x="694"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4"/>
                    <p:cNvSpPr/>
                    <p:nvPr/>
                  </p:nvSpPr>
                  <p:spPr>
                    <a:xfrm rot="10800000">
                      <a:off x="431093" y="4258095"/>
                      <a:ext cx="120996" cy="47303"/>
                    </a:xfrm>
                    <a:custGeom>
                      <a:rect b="b" l="l" r="r" t="t"/>
                      <a:pathLst>
                        <a:path extrusionOk="0" h="576" w="1259">
                          <a:moveTo>
                            <a:pt x="98" y="0"/>
                          </a:moveTo>
                          <a:cubicBezTo>
                            <a:pt x="45" y="0"/>
                            <a:pt x="0" y="63"/>
                            <a:pt x="45" y="113"/>
                          </a:cubicBezTo>
                          <a:cubicBezTo>
                            <a:pt x="326" y="410"/>
                            <a:pt x="717" y="576"/>
                            <a:pt x="1121" y="576"/>
                          </a:cubicBezTo>
                          <a:cubicBezTo>
                            <a:pt x="1256" y="576"/>
                            <a:pt x="1258" y="359"/>
                            <a:pt x="1128" y="359"/>
                          </a:cubicBezTo>
                          <a:cubicBezTo>
                            <a:pt x="1126" y="359"/>
                            <a:pt x="1123" y="359"/>
                            <a:pt x="1121" y="359"/>
                          </a:cubicBezTo>
                          <a:cubicBezTo>
                            <a:pt x="1094" y="361"/>
                            <a:pt x="1067" y="362"/>
                            <a:pt x="1040" y="362"/>
                          </a:cubicBezTo>
                          <a:cubicBezTo>
                            <a:pt x="708" y="362"/>
                            <a:pt x="393" y="240"/>
                            <a:pt x="146" y="19"/>
                          </a:cubicBezTo>
                          <a:cubicBezTo>
                            <a:pt x="131" y="6"/>
                            <a:pt x="114" y="0"/>
                            <a:pt x="9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4"/>
                    <p:cNvSpPr/>
                    <p:nvPr/>
                  </p:nvSpPr>
                  <p:spPr>
                    <a:xfrm rot="10800000">
                      <a:off x="494330" y="4222289"/>
                      <a:ext cx="135028" cy="85079"/>
                    </a:xfrm>
                    <a:custGeom>
                      <a:rect b="b" l="l" r="r" t="t"/>
                      <a:pathLst>
                        <a:path extrusionOk="0" h="1036" w="1405">
                          <a:moveTo>
                            <a:pt x="84" y="1"/>
                          </a:moveTo>
                          <a:cubicBezTo>
                            <a:pt x="43" y="1"/>
                            <a:pt x="0" y="35"/>
                            <a:pt x="17" y="87"/>
                          </a:cubicBezTo>
                          <a:cubicBezTo>
                            <a:pt x="138" y="607"/>
                            <a:pt x="640" y="1035"/>
                            <a:pt x="1177" y="1035"/>
                          </a:cubicBezTo>
                          <a:cubicBezTo>
                            <a:pt x="1221" y="1035"/>
                            <a:pt x="1266" y="1032"/>
                            <a:pt x="1311" y="1026"/>
                          </a:cubicBezTo>
                          <a:cubicBezTo>
                            <a:pt x="1405" y="1012"/>
                            <a:pt x="1383" y="867"/>
                            <a:pt x="1289" y="867"/>
                          </a:cubicBezTo>
                          <a:cubicBezTo>
                            <a:pt x="762" y="846"/>
                            <a:pt x="314" y="571"/>
                            <a:pt x="148" y="51"/>
                          </a:cubicBezTo>
                          <a:cubicBezTo>
                            <a:pt x="139" y="16"/>
                            <a:pt x="112" y="1"/>
                            <a:pt x="8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4"/>
                    <p:cNvSpPr/>
                    <p:nvPr/>
                  </p:nvSpPr>
                  <p:spPr>
                    <a:xfrm rot="10800000">
                      <a:off x="1282673" y="4496250"/>
                      <a:ext cx="212969" cy="167776"/>
                    </a:xfrm>
                    <a:custGeom>
                      <a:rect b="b" l="l" r="r" t="t"/>
                      <a:pathLst>
                        <a:path extrusionOk="0" h="2043" w="2216">
                          <a:moveTo>
                            <a:pt x="1010" y="0"/>
                          </a:moveTo>
                          <a:cubicBezTo>
                            <a:pt x="656" y="260"/>
                            <a:pt x="288" y="557"/>
                            <a:pt x="165" y="997"/>
                          </a:cubicBezTo>
                          <a:cubicBezTo>
                            <a:pt x="0" y="1559"/>
                            <a:pt x="310" y="2042"/>
                            <a:pt x="878" y="2042"/>
                          </a:cubicBezTo>
                          <a:cubicBezTo>
                            <a:pt x="909" y="2042"/>
                            <a:pt x="941" y="2041"/>
                            <a:pt x="974" y="2038"/>
                          </a:cubicBezTo>
                          <a:cubicBezTo>
                            <a:pt x="1509" y="1995"/>
                            <a:pt x="2065" y="1575"/>
                            <a:pt x="2138" y="1033"/>
                          </a:cubicBezTo>
                          <a:cubicBezTo>
                            <a:pt x="2216" y="499"/>
                            <a:pt x="1800" y="41"/>
                            <a:pt x="1283" y="41"/>
                          </a:cubicBezTo>
                          <a:cubicBezTo>
                            <a:pt x="1227" y="41"/>
                            <a:pt x="1170" y="47"/>
                            <a:pt x="1111" y="58"/>
                          </a:cubicBezTo>
                          <a:cubicBezTo>
                            <a:pt x="1106" y="59"/>
                            <a:pt x="1100" y="59"/>
                            <a:pt x="1095" y="59"/>
                          </a:cubicBezTo>
                          <a:cubicBezTo>
                            <a:pt x="1058" y="59"/>
                            <a:pt x="1023" y="38"/>
                            <a:pt x="10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4"/>
                    <p:cNvSpPr/>
                    <p:nvPr/>
                  </p:nvSpPr>
                  <p:spPr>
                    <a:xfrm rot="10800000">
                      <a:off x="1509672" y="4363704"/>
                      <a:ext cx="92453" cy="70707"/>
                    </a:xfrm>
                    <a:custGeom>
                      <a:rect b="b" l="l" r="r" t="t"/>
                      <a:pathLst>
                        <a:path extrusionOk="0" h="861" w="962">
                          <a:moveTo>
                            <a:pt x="471" y="1"/>
                          </a:moveTo>
                          <a:lnTo>
                            <a:pt x="471" y="1"/>
                          </a:lnTo>
                          <a:cubicBezTo>
                            <a:pt x="449" y="22"/>
                            <a:pt x="427" y="37"/>
                            <a:pt x="391" y="44"/>
                          </a:cubicBezTo>
                          <a:cubicBezTo>
                            <a:pt x="167" y="80"/>
                            <a:pt x="1" y="275"/>
                            <a:pt x="8" y="499"/>
                          </a:cubicBezTo>
                          <a:cubicBezTo>
                            <a:pt x="15" y="731"/>
                            <a:pt x="211" y="861"/>
                            <a:pt x="420" y="861"/>
                          </a:cubicBezTo>
                          <a:cubicBezTo>
                            <a:pt x="423" y="861"/>
                            <a:pt x="425" y="861"/>
                            <a:pt x="428" y="861"/>
                          </a:cubicBezTo>
                          <a:cubicBezTo>
                            <a:pt x="962" y="861"/>
                            <a:pt x="938" y="123"/>
                            <a:pt x="4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4"/>
                    <p:cNvSpPr/>
                    <p:nvPr/>
                  </p:nvSpPr>
                  <p:spPr>
                    <a:xfrm rot="10800000">
                      <a:off x="2297439" y="4924847"/>
                      <a:ext cx="125129" cy="66273"/>
                    </a:xfrm>
                    <a:custGeom>
                      <a:rect b="b" l="l" r="r" t="t"/>
                      <a:pathLst>
                        <a:path extrusionOk="0" h="807" w="1302">
                          <a:moveTo>
                            <a:pt x="85" y="0"/>
                          </a:moveTo>
                          <a:cubicBezTo>
                            <a:pt x="22" y="0"/>
                            <a:pt x="1" y="97"/>
                            <a:pt x="69" y="117"/>
                          </a:cubicBezTo>
                          <a:cubicBezTo>
                            <a:pt x="264" y="189"/>
                            <a:pt x="445" y="276"/>
                            <a:pt x="625" y="392"/>
                          </a:cubicBezTo>
                          <a:cubicBezTo>
                            <a:pt x="791" y="507"/>
                            <a:pt x="943" y="637"/>
                            <a:pt x="1095" y="782"/>
                          </a:cubicBezTo>
                          <a:cubicBezTo>
                            <a:pt x="1115" y="799"/>
                            <a:pt x="1137" y="807"/>
                            <a:pt x="1159" y="807"/>
                          </a:cubicBezTo>
                          <a:cubicBezTo>
                            <a:pt x="1235" y="807"/>
                            <a:pt x="1302" y="711"/>
                            <a:pt x="1239" y="637"/>
                          </a:cubicBezTo>
                          <a:cubicBezTo>
                            <a:pt x="965" y="312"/>
                            <a:pt x="502" y="88"/>
                            <a:pt x="98" y="1"/>
                          </a:cubicBezTo>
                          <a:cubicBezTo>
                            <a:pt x="93" y="1"/>
                            <a:pt x="89" y="0"/>
                            <a:pt x="85"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4"/>
                    <p:cNvSpPr/>
                    <p:nvPr/>
                  </p:nvSpPr>
                  <p:spPr>
                    <a:xfrm rot="10800000">
                      <a:off x="2305223" y="4907109"/>
                      <a:ext cx="242569" cy="99615"/>
                    </a:xfrm>
                    <a:custGeom>
                      <a:rect b="b" l="l" r="r" t="t"/>
                      <a:pathLst>
                        <a:path extrusionOk="0" h="1213" w="2524">
                          <a:moveTo>
                            <a:pt x="118" y="0"/>
                          </a:moveTo>
                          <a:cubicBezTo>
                            <a:pt x="29" y="0"/>
                            <a:pt x="0" y="136"/>
                            <a:pt x="100" y="163"/>
                          </a:cubicBezTo>
                          <a:cubicBezTo>
                            <a:pt x="895" y="423"/>
                            <a:pt x="1589" y="784"/>
                            <a:pt x="2311" y="1196"/>
                          </a:cubicBezTo>
                          <a:cubicBezTo>
                            <a:pt x="2332" y="1207"/>
                            <a:pt x="2352" y="1213"/>
                            <a:pt x="2371" y="1213"/>
                          </a:cubicBezTo>
                          <a:cubicBezTo>
                            <a:pt x="2468" y="1213"/>
                            <a:pt x="2524" y="1072"/>
                            <a:pt x="2427" y="994"/>
                          </a:cubicBezTo>
                          <a:cubicBezTo>
                            <a:pt x="1776" y="495"/>
                            <a:pt x="938" y="170"/>
                            <a:pt x="143" y="4"/>
                          </a:cubicBezTo>
                          <a:cubicBezTo>
                            <a:pt x="134" y="1"/>
                            <a:pt x="126" y="0"/>
                            <a:pt x="11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4"/>
                    <p:cNvSpPr/>
                    <p:nvPr/>
                  </p:nvSpPr>
                  <p:spPr>
                    <a:xfrm rot="10800000">
                      <a:off x="2619389" y="4460280"/>
                      <a:ext cx="141755" cy="109223"/>
                    </a:xfrm>
                    <a:custGeom>
                      <a:rect b="b" l="l" r="r" t="t"/>
                      <a:pathLst>
                        <a:path extrusionOk="0" h="1330" w="1475">
                          <a:moveTo>
                            <a:pt x="506" y="1"/>
                          </a:moveTo>
                          <a:cubicBezTo>
                            <a:pt x="454" y="1"/>
                            <a:pt x="404" y="3"/>
                            <a:pt x="354" y="5"/>
                          </a:cubicBezTo>
                          <a:cubicBezTo>
                            <a:pt x="109" y="200"/>
                            <a:pt x="0" y="518"/>
                            <a:pt x="65" y="822"/>
                          </a:cubicBezTo>
                          <a:cubicBezTo>
                            <a:pt x="162" y="1125"/>
                            <a:pt x="442" y="1330"/>
                            <a:pt x="753" y="1330"/>
                          </a:cubicBezTo>
                          <a:cubicBezTo>
                            <a:pt x="791" y="1330"/>
                            <a:pt x="829" y="1327"/>
                            <a:pt x="867" y="1320"/>
                          </a:cubicBezTo>
                          <a:cubicBezTo>
                            <a:pt x="1265" y="1263"/>
                            <a:pt x="1474" y="836"/>
                            <a:pt x="1373" y="468"/>
                          </a:cubicBezTo>
                          <a:cubicBezTo>
                            <a:pt x="1253" y="83"/>
                            <a:pt x="863" y="1"/>
                            <a:pt x="5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4"/>
                    <p:cNvSpPr/>
                    <p:nvPr/>
                  </p:nvSpPr>
                  <p:spPr>
                    <a:xfrm rot="10800000">
                      <a:off x="3192075" y="4192479"/>
                      <a:ext cx="117729" cy="61346"/>
                    </a:xfrm>
                    <a:custGeom>
                      <a:rect b="b" l="l" r="r" t="t"/>
                      <a:pathLst>
                        <a:path extrusionOk="0" h="747" w="1225">
                          <a:moveTo>
                            <a:pt x="73" y="1"/>
                          </a:moveTo>
                          <a:cubicBezTo>
                            <a:pt x="40" y="1"/>
                            <a:pt x="0" y="29"/>
                            <a:pt x="15" y="63"/>
                          </a:cubicBezTo>
                          <a:cubicBezTo>
                            <a:pt x="148" y="450"/>
                            <a:pt x="530" y="747"/>
                            <a:pt x="939" y="747"/>
                          </a:cubicBezTo>
                          <a:cubicBezTo>
                            <a:pt x="996" y="747"/>
                            <a:pt x="1055" y="741"/>
                            <a:pt x="1113" y="728"/>
                          </a:cubicBezTo>
                          <a:cubicBezTo>
                            <a:pt x="1225" y="714"/>
                            <a:pt x="1209" y="547"/>
                            <a:pt x="1098" y="547"/>
                          </a:cubicBezTo>
                          <a:cubicBezTo>
                            <a:pt x="1094" y="547"/>
                            <a:pt x="1089" y="547"/>
                            <a:pt x="1084" y="548"/>
                          </a:cubicBezTo>
                          <a:cubicBezTo>
                            <a:pt x="1046" y="551"/>
                            <a:pt x="1008" y="553"/>
                            <a:pt x="971" y="553"/>
                          </a:cubicBezTo>
                          <a:cubicBezTo>
                            <a:pt x="598" y="553"/>
                            <a:pt x="273" y="388"/>
                            <a:pt x="109" y="20"/>
                          </a:cubicBezTo>
                          <a:cubicBezTo>
                            <a:pt x="102" y="7"/>
                            <a:pt x="88" y="1"/>
                            <a:pt x="73"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4"/>
                    <p:cNvSpPr/>
                    <p:nvPr/>
                  </p:nvSpPr>
                  <p:spPr>
                    <a:xfrm rot="10800000">
                      <a:off x="3794457" y="4679383"/>
                      <a:ext cx="123014" cy="87296"/>
                    </a:xfrm>
                    <a:custGeom>
                      <a:rect b="b" l="l" r="r" t="t"/>
                      <a:pathLst>
                        <a:path extrusionOk="0" h="1063" w="1280">
                          <a:moveTo>
                            <a:pt x="890" y="1"/>
                          </a:moveTo>
                          <a:cubicBezTo>
                            <a:pt x="814" y="1"/>
                            <a:pt x="736" y="28"/>
                            <a:pt x="665" y="87"/>
                          </a:cubicBezTo>
                          <a:cubicBezTo>
                            <a:pt x="658" y="94"/>
                            <a:pt x="651" y="101"/>
                            <a:pt x="644" y="101"/>
                          </a:cubicBezTo>
                          <a:cubicBezTo>
                            <a:pt x="636" y="108"/>
                            <a:pt x="629" y="123"/>
                            <a:pt x="615" y="130"/>
                          </a:cubicBezTo>
                          <a:cubicBezTo>
                            <a:pt x="597" y="151"/>
                            <a:pt x="572" y="162"/>
                            <a:pt x="546" y="162"/>
                          </a:cubicBezTo>
                          <a:cubicBezTo>
                            <a:pt x="519" y="162"/>
                            <a:pt x="492" y="149"/>
                            <a:pt x="477" y="123"/>
                          </a:cubicBezTo>
                          <a:cubicBezTo>
                            <a:pt x="196" y="195"/>
                            <a:pt x="0" y="513"/>
                            <a:pt x="167" y="795"/>
                          </a:cubicBezTo>
                          <a:cubicBezTo>
                            <a:pt x="267" y="966"/>
                            <a:pt x="451" y="1063"/>
                            <a:pt x="639" y="1063"/>
                          </a:cubicBezTo>
                          <a:cubicBezTo>
                            <a:pt x="722" y="1063"/>
                            <a:pt x="805" y="1044"/>
                            <a:pt x="882" y="1004"/>
                          </a:cubicBezTo>
                          <a:cubicBezTo>
                            <a:pt x="1135" y="889"/>
                            <a:pt x="1280" y="614"/>
                            <a:pt x="1243" y="332"/>
                          </a:cubicBezTo>
                          <a:cubicBezTo>
                            <a:pt x="1209" y="129"/>
                            <a:pt x="1055" y="1"/>
                            <a:pt x="8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4"/>
                    <p:cNvSpPr/>
                    <p:nvPr/>
                  </p:nvSpPr>
                  <p:spPr>
                    <a:xfrm rot="10800000">
                      <a:off x="4372043" y="5022409"/>
                      <a:ext cx="198553" cy="40897"/>
                    </a:xfrm>
                    <a:custGeom>
                      <a:rect b="b" l="l" r="r" t="t"/>
                      <a:pathLst>
                        <a:path extrusionOk="0" h="498" w="2066">
                          <a:moveTo>
                            <a:pt x="1474" y="1"/>
                          </a:moveTo>
                          <a:cubicBezTo>
                            <a:pt x="1002" y="1"/>
                            <a:pt x="504" y="145"/>
                            <a:pt x="90" y="317"/>
                          </a:cubicBezTo>
                          <a:cubicBezTo>
                            <a:pt x="0" y="355"/>
                            <a:pt x="25" y="497"/>
                            <a:pt x="108" y="497"/>
                          </a:cubicBezTo>
                          <a:cubicBezTo>
                            <a:pt x="118" y="497"/>
                            <a:pt x="129" y="495"/>
                            <a:pt x="141" y="490"/>
                          </a:cubicBezTo>
                          <a:cubicBezTo>
                            <a:pt x="430" y="382"/>
                            <a:pt x="719" y="310"/>
                            <a:pt x="1023" y="266"/>
                          </a:cubicBezTo>
                          <a:cubicBezTo>
                            <a:pt x="1156" y="247"/>
                            <a:pt x="1288" y="243"/>
                            <a:pt x="1420" y="243"/>
                          </a:cubicBezTo>
                          <a:cubicBezTo>
                            <a:pt x="1504" y="243"/>
                            <a:pt x="1587" y="245"/>
                            <a:pt x="1671" y="245"/>
                          </a:cubicBezTo>
                          <a:cubicBezTo>
                            <a:pt x="1755" y="245"/>
                            <a:pt x="1840" y="243"/>
                            <a:pt x="1926" y="237"/>
                          </a:cubicBezTo>
                          <a:cubicBezTo>
                            <a:pt x="1931" y="238"/>
                            <a:pt x="1935" y="238"/>
                            <a:pt x="1940" y="238"/>
                          </a:cubicBezTo>
                          <a:cubicBezTo>
                            <a:pt x="2050" y="238"/>
                            <a:pt x="2066" y="71"/>
                            <a:pt x="1948" y="57"/>
                          </a:cubicBezTo>
                          <a:cubicBezTo>
                            <a:pt x="1796" y="18"/>
                            <a:pt x="1637" y="1"/>
                            <a:pt x="147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4"/>
                    <p:cNvSpPr/>
                    <p:nvPr/>
                  </p:nvSpPr>
                  <p:spPr>
                    <a:xfrm rot="10800000">
                      <a:off x="3246758" y="4163079"/>
                      <a:ext cx="121381" cy="128111"/>
                    </a:xfrm>
                    <a:custGeom>
                      <a:rect b="b" l="l" r="r" t="t"/>
                      <a:pathLst>
                        <a:path extrusionOk="0" h="1560" w="1263">
                          <a:moveTo>
                            <a:pt x="51" y="1"/>
                          </a:moveTo>
                          <a:cubicBezTo>
                            <a:pt x="27" y="1"/>
                            <a:pt x="0" y="17"/>
                            <a:pt x="0" y="49"/>
                          </a:cubicBezTo>
                          <a:cubicBezTo>
                            <a:pt x="37" y="656"/>
                            <a:pt x="470" y="1458"/>
                            <a:pt x="1135" y="1559"/>
                          </a:cubicBezTo>
                          <a:cubicBezTo>
                            <a:pt x="1138" y="1559"/>
                            <a:pt x="1141" y="1559"/>
                            <a:pt x="1144" y="1559"/>
                          </a:cubicBezTo>
                          <a:cubicBezTo>
                            <a:pt x="1225" y="1559"/>
                            <a:pt x="1263" y="1463"/>
                            <a:pt x="1200" y="1407"/>
                          </a:cubicBezTo>
                          <a:cubicBezTo>
                            <a:pt x="954" y="1241"/>
                            <a:pt x="694" y="1125"/>
                            <a:pt x="492" y="887"/>
                          </a:cubicBezTo>
                          <a:cubicBezTo>
                            <a:pt x="290" y="641"/>
                            <a:pt x="152" y="352"/>
                            <a:pt x="94" y="34"/>
                          </a:cubicBezTo>
                          <a:cubicBezTo>
                            <a:pt x="91" y="12"/>
                            <a:pt x="72" y="1"/>
                            <a:pt x="5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4"/>
                    <p:cNvSpPr/>
                    <p:nvPr/>
                  </p:nvSpPr>
                  <p:spPr>
                    <a:xfrm rot="10800000">
                      <a:off x="4442391" y="4949566"/>
                      <a:ext cx="247182" cy="59867"/>
                    </a:xfrm>
                    <a:custGeom>
                      <a:rect b="b" l="l" r="r" t="t"/>
                      <a:pathLst>
                        <a:path extrusionOk="0" h="729" w="2572">
                          <a:moveTo>
                            <a:pt x="2441" y="0"/>
                          </a:moveTo>
                          <a:cubicBezTo>
                            <a:pt x="1610" y="22"/>
                            <a:pt x="801" y="232"/>
                            <a:pt x="64" y="615"/>
                          </a:cubicBezTo>
                          <a:cubicBezTo>
                            <a:pt x="0" y="646"/>
                            <a:pt x="43" y="728"/>
                            <a:pt x="103" y="728"/>
                          </a:cubicBezTo>
                          <a:cubicBezTo>
                            <a:pt x="111" y="728"/>
                            <a:pt x="120" y="727"/>
                            <a:pt x="129" y="723"/>
                          </a:cubicBezTo>
                          <a:cubicBezTo>
                            <a:pt x="859" y="398"/>
                            <a:pt x="1646" y="232"/>
                            <a:pt x="2441" y="217"/>
                          </a:cubicBezTo>
                          <a:cubicBezTo>
                            <a:pt x="2571" y="203"/>
                            <a:pt x="2571" y="15"/>
                            <a:pt x="244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4"/>
                    <p:cNvSpPr/>
                    <p:nvPr/>
                  </p:nvSpPr>
                  <p:spPr>
                    <a:xfrm rot="10800000">
                      <a:off x="8616425" y="4702092"/>
                      <a:ext cx="133490" cy="101175"/>
                    </a:xfrm>
                    <a:custGeom>
                      <a:rect b="b" l="l" r="r" t="t"/>
                      <a:pathLst>
                        <a:path extrusionOk="0" h="1232" w="1389">
                          <a:moveTo>
                            <a:pt x="290" y="0"/>
                          </a:moveTo>
                          <a:cubicBezTo>
                            <a:pt x="80" y="210"/>
                            <a:pt x="1" y="528"/>
                            <a:pt x="95" y="810"/>
                          </a:cubicBezTo>
                          <a:cubicBezTo>
                            <a:pt x="187" y="1059"/>
                            <a:pt x="466" y="1231"/>
                            <a:pt x="738" y="1231"/>
                          </a:cubicBezTo>
                          <a:cubicBezTo>
                            <a:pt x="828" y="1231"/>
                            <a:pt x="917" y="1212"/>
                            <a:pt x="998" y="1171"/>
                          </a:cubicBezTo>
                          <a:cubicBezTo>
                            <a:pt x="1309" y="983"/>
                            <a:pt x="1388" y="571"/>
                            <a:pt x="1171" y="282"/>
                          </a:cubicBezTo>
                          <a:cubicBezTo>
                            <a:pt x="969" y="44"/>
                            <a:pt x="600" y="44"/>
                            <a:pt x="2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4"/>
                    <p:cNvSpPr/>
                    <p:nvPr/>
                  </p:nvSpPr>
                  <p:spPr>
                    <a:xfrm rot="10800000">
                      <a:off x="8780379" y="4613811"/>
                      <a:ext cx="70253" cy="56582"/>
                    </a:xfrm>
                    <a:custGeom>
                      <a:rect b="b" l="l" r="r" t="t"/>
                      <a:pathLst>
                        <a:path extrusionOk="0" h="689" w="731">
                          <a:moveTo>
                            <a:pt x="239" y="1"/>
                          </a:moveTo>
                          <a:cubicBezTo>
                            <a:pt x="1" y="160"/>
                            <a:pt x="8" y="666"/>
                            <a:pt x="348" y="687"/>
                          </a:cubicBezTo>
                          <a:cubicBezTo>
                            <a:pt x="355" y="688"/>
                            <a:pt x="362" y="688"/>
                            <a:pt x="369" y="688"/>
                          </a:cubicBezTo>
                          <a:cubicBezTo>
                            <a:pt x="540" y="688"/>
                            <a:pt x="674" y="522"/>
                            <a:pt x="709" y="369"/>
                          </a:cubicBezTo>
                          <a:cubicBezTo>
                            <a:pt x="731" y="297"/>
                            <a:pt x="716" y="210"/>
                            <a:pt x="658" y="153"/>
                          </a:cubicBezTo>
                          <a:cubicBezTo>
                            <a:pt x="572" y="102"/>
                            <a:pt x="398" y="88"/>
                            <a:pt x="304" y="59"/>
                          </a:cubicBezTo>
                          <a:cubicBezTo>
                            <a:pt x="275" y="51"/>
                            <a:pt x="246" y="30"/>
                            <a:pt x="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4"/>
                    <p:cNvSpPr/>
                    <p:nvPr/>
                  </p:nvSpPr>
                  <p:spPr>
                    <a:xfrm rot="10800000">
                      <a:off x="6700748" y="4397292"/>
                      <a:ext cx="72655" cy="76785"/>
                    </a:xfrm>
                    <a:custGeom>
                      <a:rect b="b" l="l" r="r" t="t"/>
                      <a:pathLst>
                        <a:path extrusionOk="0" h="935" w="756">
                          <a:moveTo>
                            <a:pt x="651" y="0"/>
                          </a:moveTo>
                          <a:cubicBezTo>
                            <a:pt x="610" y="0"/>
                            <a:pt x="569" y="25"/>
                            <a:pt x="559" y="79"/>
                          </a:cubicBezTo>
                          <a:cubicBezTo>
                            <a:pt x="523" y="224"/>
                            <a:pt x="465" y="368"/>
                            <a:pt x="393" y="498"/>
                          </a:cubicBezTo>
                          <a:cubicBezTo>
                            <a:pt x="299" y="628"/>
                            <a:pt x="184" y="737"/>
                            <a:pt x="46" y="823"/>
                          </a:cubicBezTo>
                          <a:cubicBezTo>
                            <a:pt x="1" y="856"/>
                            <a:pt x="19" y="935"/>
                            <a:pt x="71" y="935"/>
                          </a:cubicBezTo>
                          <a:cubicBezTo>
                            <a:pt x="77" y="935"/>
                            <a:pt x="83" y="934"/>
                            <a:pt x="90" y="932"/>
                          </a:cubicBezTo>
                          <a:cubicBezTo>
                            <a:pt x="415" y="816"/>
                            <a:pt x="740" y="462"/>
                            <a:pt x="747" y="108"/>
                          </a:cubicBezTo>
                          <a:cubicBezTo>
                            <a:pt x="755" y="39"/>
                            <a:pt x="703" y="0"/>
                            <a:pt x="65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4"/>
                    <p:cNvSpPr/>
                    <p:nvPr/>
                  </p:nvSpPr>
                  <p:spPr>
                    <a:xfrm rot="10800000">
                      <a:off x="6961287" y="4180653"/>
                      <a:ext cx="97354" cy="70461"/>
                    </a:xfrm>
                    <a:custGeom>
                      <a:rect b="b" l="l" r="r" t="t"/>
                      <a:pathLst>
                        <a:path extrusionOk="0" h="858" w="1013">
                          <a:moveTo>
                            <a:pt x="479" y="1"/>
                          </a:moveTo>
                          <a:cubicBezTo>
                            <a:pt x="469" y="1"/>
                            <a:pt x="459" y="1"/>
                            <a:pt x="449" y="2"/>
                          </a:cubicBezTo>
                          <a:cubicBezTo>
                            <a:pt x="442" y="23"/>
                            <a:pt x="420" y="45"/>
                            <a:pt x="391" y="59"/>
                          </a:cubicBezTo>
                          <a:cubicBezTo>
                            <a:pt x="0" y="241"/>
                            <a:pt x="93" y="857"/>
                            <a:pt x="512" y="857"/>
                          </a:cubicBezTo>
                          <a:cubicBezTo>
                            <a:pt x="542" y="857"/>
                            <a:pt x="574" y="854"/>
                            <a:pt x="608" y="847"/>
                          </a:cubicBezTo>
                          <a:cubicBezTo>
                            <a:pt x="817" y="804"/>
                            <a:pt x="1013" y="616"/>
                            <a:pt x="962" y="385"/>
                          </a:cubicBezTo>
                          <a:cubicBezTo>
                            <a:pt x="907" y="156"/>
                            <a:pt x="705" y="1"/>
                            <a:pt x="4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4"/>
                    <p:cNvSpPr/>
                    <p:nvPr/>
                  </p:nvSpPr>
                  <p:spPr>
                    <a:xfrm rot="10800000">
                      <a:off x="7695332" y="4278543"/>
                      <a:ext cx="99469" cy="72104"/>
                    </a:xfrm>
                    <a:custGeom>
                      <a:rect b="b" l="l" r="r" t="t"/>
                      <a:pathLst>
                        <a:path extrusionOk="0" h="878" w="1035">
                          <a:moveTo>
                            <a:pt x="461" y="1"/>
                          </a:moveTo>
                          <a:cubicBezTo>
                            <a:pt x="333" y="1"/>
                            <a:pt x="241" y="70"/>
                            <a:pt x="124" y="144"/>
                          </a:cubicBezTo>
                          <a:cubicBezTo>
                            <a:pt x="117" y="151"/>
                            <a:pt x="102" y="159"/>
                            <a:pt x="80" y="159"/>
                          </a:cubicBezTo>
                          <a:cubicBezTo>
                            <a:pt x="8" y="296"/>
                            <a:pt x="1" y="455"/>
                            <a:pt x="52" y="599"/>
                          </a:cubicBezTo>
                          <a:cubicBezTo>
                            <a:pt x="113" y="784"/>
                            <a:pt x="273" y="878"/>
                            <a:pt x="448" y="878"/>
                          </a:cubicBezTo>
                          <a:cubicBezTo>
                            <a:pt x="520" y="878"/>
                            <a:pt x="595" y="862"/>
                            <a:pt x="666" y="831"/>
                          </a:cubicBezTo>
                          <a:cubicBezTo>
                            <a:pt x="904" y="722"/>
                            <a:pt x="1034" y="462"/>
                            <a:pt x="883" y="224"/>
                          </a:cubicBezTo>
                          <a:cubicBezTo>
                            <a:pt x="796" y="108"/>
                            <a:pt x="673" y="28"/>
                            <a:pt x="528" y="7"/>
                          </a:cubicBezTo>
                          <a:cubicBezTo>
                            <a:pt x="505" y="3"/>
                            <a:pt x="482" y="1"/>
                            <a:pt x="4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4"/>
                    <p:cNvSpPr/>
                    <p:nvPr/>
                  </p:nvSpPr>
                  <p:spPr>
                    <a:xfrm rot="10800000">
                      <a:off x="6667111" y="4326010"/>
                      <a:ext cx="165781" cy="96001"/>
                    </a:xfrm>
                    <a:custGeom>
                      <a:rect b="b" l="l" r="r" t="t"/>
                      <a:pathLst>
                        <a:path extrusionOk="0" h="1169" w="1725">
                          <a:moveTo>
                            <a:pt x="1599" y="0"/>
                          </a:moveTo>
                          <a:cubicBezTo>
                            <a:pt x="1569" y="0"/>
                            <a:pt x="1540" y="15"/>
                            <a:pt x="1525" y="52"/>
                          </a:cubicBezTo>
                          <a:cubicBezTo>
                            <a:pt x="1277" y="634"/>
                            <a:pt x="770" y="1035"/>
                            <a:pt x="122" y="1035"/>
                          </a:cubicBezTo>
                          <a:cubicBezTo>
                            <a:pt x="110" y="1035"/>
                            <a:pt x="99" y="1035"/>
                            <a:pt x="87" y="1035"/>
                          </a:cubicBezTo>
                          <a:cubicBezTo>
                            <a:pt x="0" y="1035"/>
                            <a:pt x="8" y="1158"/>
                            <a:pt x="87" y="1165"/>
                          </a:cubicBezTo>
                          <a:cubicBezTo>
                            <a:pt x="125" y="1168"/>
                            <a:pt x="163" y="1169"/>
                            <a:pt x="201" y="1169"/>
                          </a:cubicBezTo>
                          <a:cubicBezTo>
                            <a:pt x="856" y="1169"/>
                            <a:pt x="1494" y="760"/>
                            <a:pt x="1706" y="124"/>
                          </a:cubicBezTo>
                          <a:cubicBezTo>
                            <a:pt x="1725" y="57"/>
                            <a:pt x="1659" y="0"/>
                            <a:pt x="1599"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4"/>
                    <p:cNvSpPr/>
                    <p:nvPr/>
                  </p:nvSpPr>
                  <p:spPr>
                    <a:xfrm rot="10800000">
                      <a:off x="7751648" y="4406901"/>
                      <a:ext cx="261213" cy="161042"/>
                    </a:xfrm>
                    <a:custGeom>
                      <a:rect b="b" l="l" r="r" t="t"/>
                      <a:pathLst>
                        <a:path extrusionOk="0" h="1961" w="2718">
                          <a:moveTo>
                            <a:pt x="550" y="1"/>
                          </a:moveTo>
                          <a:cubicBezTo>
                            <a:pt x="167" y="275"/>
                            <a:pt x="1" y="752"/>
                            <a:pt x="117" y="1200"/>
                          </a:cubicBezTo>
                          <a:cubicBezTo>
                            <a:pt x="256" y="1694"/>
                            <a:pt x="736" y="1960"/>
                            <a:pt x="1223" y="1960"/>
                          </a:cubicBezTo>
                          <a:cubicBezTo>
                            <a:pt x="1242" y="1960"/>
                            <a:pt x="1261" y="1960"/>
                            <a:pt x="1280" y="1959"/>
                          </a:cubicBezTo>
                          <a:cubicBezTo>
                            <a:pt x="1952" y="1930"/>
                            <a:pt x="2718" y="1164"/>
                            <a:pt x="2147" y="521"/>
                          </a:cubicBezTo>
                          <a:cubicBezTo>
                            <a:pt x="1764" y="87"/>
                            <a:pt x="1092" y="22"/>
                            <a:pt x="5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4"/>
                    <p:cNvSpPr/>
                    <p:nvPr/>
                  </p:nvSpPr>
                  <p:spPr>
                    <a:xfrm rot="10800000">
                      <a:off x="8190173" y="4967797"/>
                      <a:ext cx="130222" cy="84668"/>
                    </a:xfrm>
                    <a:custGeom>
                      <a:rect b="b" l="l" r="r" t="t"/>
                      <a:pathLst>
                        <a:path extrusionOk="0" h="1031" w="1355">
                          <a:moveTo>
                            <a:pt x="121" y="0"/>
                          </a:moveTo>
                          <a:cubicBezTo>
                            <a:pt x="47" y="0"/>
                            <a:pt x="0" y="123"/>
                            <a:pt x="79" y="156"/>
                          </a:cubicBezTo>
                          <a:cubicBezTo>
                            <a:pt x="491" y="329"/>
                            <a:pt x="838" y="611"/>
                            <a:pt x="1091" y="980"/>
                          </a:cubicBezTo>
                          <a:cubicBezTo>
                            <a:pt x="1116" y="1016"/>
                            <a:pt x="1152" y="1031"/>
                            <a:pt x="1187" y="1031"/>
                          </a:cubicBezTo>
                          <a:cubicBezTo>
                            <a:pt x="1272" y="1031"/>
                            <a:pt x="1354" y="946"/>
                            <a:pt x="1293" y="864"/>
                          </a:cubicBezTo>
                          <a:cubicBezTo>
                            <a:pt x="1004" y="467"/>
                            <a:pt x="599" y="170"/>
                            <a:pt x="144" y="4"/>
                          </a:cubicBezTo>
                          <a:cubicBezTo>
                            <a:pt x="136" y="2"/>
                            <a:pt x="129" y="0"/>
                            <a:pt x="12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4"/>
                    <p:cNvSpPr/>
                    <p:nvPr/>
                  </p:nvSpPr>
                  <p:spPr>
                    <a:xfrm rot="10800000">
                      <a:off x="8198725" y="4938315"/>
                      <a:ext cx="265058" cy="111030"/>
                    </a:xfrm>
                    <a:custGeom>
                      <a:rect b="b" l="l" r="r" t="t"/>
                      <a:pathLst>
                        <a:path extrusionOk="0" h="1352" w="2758">
                          <a:moveTo>
                            <a:pt x="76" y="1"/>
                          </a:moveTo>
                          <a:cubicBezTo>
                            <a:pt x="21" y="1"/>
                            <a:pt x="0" y="83"/>
                            <a:pt x="61" y="103"/>
                          </a:cubicBezTo>
                          <a:cubicBezTo>
                            <a:pt x="935" y="407"/>
                            <a:pt x="1773" y="826"/>
                            <a:pt x="2547" y="1332"/>
                          </a:cubicBezTo>
                          <a:cubicBezTo>
                            <a:pt x="2566" y="1345"/>
                            <a:pt x="2586" y="1351"/>
                            <a:pt x="2604" y="1351"/>
                          </a:cubicBezTo>
                          <a:cubicBezTo>
                            <a:pt x="2695" y="1351"/>
                            <a:pt x="2757" y="1210"/>
                            <a:pt x="2655" y="1144"/>
                          </a:cubicBezTo>
                          <a:cubicBezTo>
                            <a:pt x="1875" y="616"/>
                            <a:pt x="1000" y="233"/>
                            <a:pt x="90" y="2"/>
                          </a:cubicBezTo>
                          <a:cubicBezTo>
                            <a:pt x="85" y="1"/>
                            <a:pt x="81" y="1"/>
                            <a:pt x="7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4"/>
                    <p:cNvSpPr/>
                    <p:nvPr/>
                  </p:nvSpPr>
                  <p:spPr>
                    <a:xfrm rot="10800000">
                      <a:off x="6023789" y="3710338"/>
                      <a:ext cx="148194" cy="82697"/>
                    </a:xfrm>
                    <a:custGeom>
                      <a:rect b="b" l="l" r="r" t="t"/>
                      <a:pathLst>
                        <a:path extrusionOk="0" h="1007" w="1542">
                          <a:moveTo>
                            <a:pt x="56" y="1"/>
                          </a:moveTo>
                          <a:cubicBezTo>
                            <a:pt x="28" y="1"/>
                            <a:pt x="0" y="25"/>
                            <a:pt x="10" y="60"/>
                          </a:cubicBezTo>
                          <a:cubicBezTo>
                            <a:pt x="277" y="609"/>
                            <a:pt x="819" y="971"/>
                            <a:pt x="1426" y="1007"/>
                          </a:cubicBezTo>
                          <a:cubicBezTo>
                            <a:pt x="1429" y="1007"/>
                            <a:pt x="1431" y="1007"/>
                            <a:pt x="1433" y="1007"/>
                          </a:cubicBezTo>
                          <a:cubicBezTo>
                            <a:pt x="1542" y="1007"/>
                            <a:pt x="1533" y="840"/>
                            <a:pt x="1426" y="833"/>
                          </a:cubicBezTo>
                          <a:cubicBezTo>
                            <a:pt x="877" y="783"/>
                            <a:pt x="386" y="479"/>
                            <a:pt x="90" y="17"/>
                          </a:cubicBezTo>
                          <a:cubicBezTo>
                            <a:pt x="81" y="6"/>
                            <a:pt x="68" y="1"/>
                            <a:pt x="5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4"/>
                    <p:cNvSpPr/>
                    <p:nvPr/>
                  </p:nvSpPr>
                  <p:spPr>
                    <a:xfrm rot="10800000">
                      <a:off x="8899614" y="3498462"/>
                      <a:ext cx="305422" cy="381623"/>
                    </a:xfrm>
                    <a:custGeom>
                      <a:rect b="b" l="l" r="r" t="t"/>
                      <a:pathLst>
                        <a:path extrusionOk="0" h="4647" w="3178">
                          <a:moveTo>
                            <a:pt x="2798" y="0"/>
                          </a:moveTo>
                          <a:cubicBezTo>
                            <a:pt x="2740" y="0"/>
                            <a:pt x="2681" y="48"/>
                            <a:pt x="2694" y="123"/>
                          </a:cubicBezTo>
                          <a:cubicBezTo>
                            <a:pt x="3178" y="2074"/>
                            <a:pt x="2166" y="4170"/>
                            <a:pt x="78" y="4516"/>
                          </a:cubicBezTo>
                          <a:cubicBezTo>
                            <a:pt x="1" y="4530"/>
                            <a:pt x="19" y="4647"/>
                            <a:pt x="93" y="4647"/>
                          </a:cubicBezTo>
                          <a:cubicBezTo>
                            <a:pt x="95" y="4647"/>
                            <a:pt x="97" y="4647"/>
                            <a:pt x="99" y="4646"/>
                          </a:cubicBezTo>
                          <a:cubicBezTo>
                            <a:pt x="1089" y="4618"/>
                            <a:pt x="1949" y="4061"/>
                            <a:pt x="2491" y="3230"/>
                          </a:cubicBezTo>
                          <a:cubicBezTo>
                            <a:pt x="3098" y="2291"/>
                            <a:pt x="3171" y="1127"/>
                            <a:pt x="2889" y="65"/>
                          </a:cubicBezTo>
                          <a:cubicBezTo>
                            <a:pt x="2872" y="20"/>
                            <a:pt x="2835" y="0"/>
                            <a:pt x="279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4"/>
                    <p:cNvSpPr/>
                    <p:nvPr/>
                  </p:nvSpPr>
                  <p:spPr>
                    <a:xfrm rot="10800000">
                      <a:off x="6090869" y="3687097"/>
                      <a:ext cx="212969" cy="165148"/>
                    </a:xfrm>
                    <a:custGeom>
                      <a:rect b="b" l="l" r="r" t="t"/>
                      <a:pathLst>
                        <a:path extrusionOk="0" h="2011" w="2216">
                          <a:moveTo>
                            <a:pt x="46" y="1"/>
                          </a:moveTo>
                          <a:cubicBezTo>
                            <a:pt x="23" y="1"/>
                            <a:pt x="0" y="21"/>
                            <a:pt x="9" y="51"/>
                          </a:cubicBezTo>
                          <a:cubicBezTo>
                            <a:pt x="146" y="980"/>
                            <a:pt x="1065" y="2010"/>
                            <a:pt x="2065" y="2010"/>
                          </a:cubicBezTo>
                          <a:cubicBezTo>
                            <a:pt x="2069" y="2010"/>
                            <a:pt x="2072" y="2010"/>
                            <a:pt x="2076" y="2010"/>
                          </a:cubicBezTo>
                          <a:cubicBezTo>
                            <a:pt x="2081" y="2010"/>
                            <a:pt x="2085" y="2010"/>
                            <a:pt x="2089" y="2010"/>
                          </a:cubicBezTo>
                          <a:cubicBezTo>
                            <a:pt x="2200" y="2010"/>
                            <a:pt x="2216" y="1843"/>
                            <a:pt x="2105" y="1829"/>
                          </a:cubicBezTo>
                          <a:cubicBezTo>
                            <a:pt x="1635" y="1670"/>
                            <a:pt x="1223" y="1554"/>
                            <a:pt x="847" y="1215"/>
                          </a:cubicBezTo>
                          <a:cubicBezTo>
                            <a:pt x="486" y="897"/>
                            <a:pt x="226" y="485"/>
                            <a:pt x="81" y="30"/>
                          </a:cubicBezTo>
                          <a:cubicBezTo>
                            <a:pt x="76" y="9"/>
                            <a:pt x="61" y="1"/>
                            <a:pt x="4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121" name="Google Shape;1121;p34"/>
              <p:cNvSpPr/>
              <p:nvPr/>
            </p:nvSpPr>
            <p:spPr>
              <a:xfrm rot="10800000">
                <a:off x="1228375" y="7734422"/>
                <a:ext cx="148002" cy="19956"/>
              </a:xfrm>
              <a:custGeom>
                <a:rect b="b" l="l" r="r" t="t"/>
                <a:pathLst>
                  <a:path extrusionOk="0" h="243" w="1540">
                    <a:moveTo>
                      <a:pt x="1147" y="0"/>
                    </a:moveTo>
                    <a:cubicBezTo>
                      <a:pt x="806" y="0"/>
                      <a:pt x="462" y="21"/>
                      <a:pt x="123" y="33"/>
                    </a:cubicBezTo>
                    <a:cubicBezTo>
                      <a:pt x="1" y="33"/>
                      <a:pt x="1" y="214"/>
                      <a:pt x="123" y="214"/>
                    </a:cubicBezTo>
                    <a:cubicBezTo>
                      <a:pt x="448" y="219"/>
                      <a:pt x="777" y="242"/>
                      <a:pt x="1103" y="242"/>
                    </a:cubicBezTo>
                    <a:cubicBezTo>
                      <a:pt x="1198" y="242"/>
                      <a:pt x="1293" y="240"/>
                      <a:pt x="1388" y="235"/>
                    </a:cubicBezTo>
                    <a:cubicBezTo>
                      <a:pt x="1540" y="235"/>
                      <a:pt x="1540" y="4"/>
                      <a:pt x="1388" y="4"/>
                    </a:cubicBezTo>
                    <a:cubicBezTo>
                      <a:pt x="1308" y="1"/>
                      <a:pt x="1228" y="0"/>
                      <a:pt x="1147"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4"/>
              <p:cNvSpPr/>
              <p:nvPr/>
            </p:nvSpPr>
            <p:spPr>
              <a:xfrm rot="10800000">
                <a:off x="1243270" y="7658541"/>
                <a:ext cx="251603" cy="54201"/>
              </a:xfrm>
              <a:custGeom>
                <a:rect b="b" l="l" r="r" t="t"/>
                <a:pathLst>
                  <a:path extrusionOk="0" h="660" w="2618">
                    <a:moveTo>
                      <a:pt x="2475" y="1"/>
                    </a:moveTo>
                    <a:cubicBezTo>
                      <a:pt x="2457" y="1"/>
                      <a:pt x="2438" y="6"/>
                      <a:pt x="2419" y="17"/>
                    </a:cubicBezTo>
                    <a:cubicBezTo>
                      <a:pt x="1958" y="294"/>
                      <a:pt x="1485" y="450"/>
                      <a:pt x="994" y="450"/>
                    </a:cubicBezTo>
                    <a:cubicBezTo>
                      <a:pt x="714" y="450"/>
                      <a:pt x="428" y="399"/>
                      <a:pt x="135" y="292"/>
                    </a:cubicBezTo>
                    <a:cubicBezTo>
                      <a:pt x="125" y="288"/>
                      <a:pt x="115" y="287"/>
                      <a:pt x="106" y="287"/>
                    </a:cubicBezTo>
                    <a:cubicBezTo>
                      <a:pt x="27" y="287"/>
                      <a:pt x="0" y="419"/>
                      <a:pt x="85" y="458"/>
                    </a:cubicBezTo>
                    <a:cubicBezTo>
                      <a:pt x="405" y="590"/>
                      <a:pt x="756" y="659"/>
                      <a:pt x="1106" y="659"/>
                    </a:cubicBezTo>
                    <a:cubicBezTo>
                      <a:pt x="1614" y="659"/>
                      <a:pt x="2120" y="513"/>
                      <a:pt x="2527" y="205"/>
                    </a:cubicBezTo>
                    <a:cubicBezTo>
                      <a:pt x="2618" y="138"/>
                      <a:pt x="2566" y="1"/>
                      <a:pt x="2475"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4"/>
              <p:cNvSpPr/>
              <p:nvPr/>
            </p:nvSpPr>
            <p:spPr>
              <a:xfrm rot="10800000">
                <a:off x="5607561" y="6959843"/>
                <a:ext cx="155882" cy="39419"/>
              </a:xfrm>
              <a:custGeom>
                <a:rect b="b" l="l" r="r" t="t"/>
                <a:pathLst>
                  <a:path extrusionOk="0" h="480" w="1622">
                    <a:moveTo>
                      <a:pt x="66" y="1"/>
                    </a:moveTo>
                    <a:cubicBezTo>
                      <a:pt x="1" y="1"/>
                      <a:pt x="1" y="95"/>
                      <a:pt x="66" y="102"/>
                    </a:cubicBezTo>
                    <a:cubicBezTo>
                      <a:pt x="557" y="131"/>
                      <a:pt x="1034" y="254"/>
                      <a:pt x="1475" y="470"/>
                    </a:cubicBezTo>
                    <a:cubicBezTo>
                      <a:pt x="1487" y="477"/>
                      <a:pt x="1499" y="479"/>
                      <a:pt x="1510" y="479"/>
                    </a:cubicBezTo>
                    <a:cubicBezTo>
                      <a:pt x="1579" y="479"/>
                      <a:pt x="1622" y="379"/>
                      <a:pt x="1547" y="348"/>
                    </a:cubicBezTo>
                    <a:cubicBezTo>
                      <a:pt x="1085" y="124"/>
                      <a:pt x="579" y="8"/>
                      <a:pt x="6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4"/>
              <p:cNvSpPr/>
              <p:nvPr/>
            </p:nvSpPr>
            <p:spPr>
              <a:xfrm rot="10800000">
                <a:off x="5641196" y="6929457"/>
                <a:ext cx="296100" cy="36298"/>
              </a:xfrm>
              <a:custGeom>
                <a:rect b="b" l="l" r="r" t="t"/>
                <a:pathLst>
                  <a:path extrusionOk="0" h="442" w="3081">
                    <a:moveTo>
                      <a:pt x="1518" y="0"/>
                    </a:moveTo>
                    <a:cubicBezTo>
                      <a:pt x="1019" y="0"/>
                      <a:pt x="517" y="81"/>
                      <a:pt x="54" y="229"/>
                    </a:cubicBezTo>
                    <a:cubicBezTo>
                      <a:pt x="1" y="242"/>
                      <a:pt x="15" y="317"/>
                      <a:pt x="69" y="317"/>
                    </a:cubicBezTo>
                    <a:cubicBezTo>
                      <a:pt x="73" y="317"/>
                      <a:pt x="78" y="316"/>
                      <a:pt x="83" y="315"/>
                    </a:cubicBezTo>
                    <a:cubicBezTo>
                      <a:pt x="481" y="222"/>
                      <a:pt x="864" y="180"/>
                      <a:pt x="1243" y="180"/>
                    </a:cubicBezTo>
                    <a:cubicBezTo>
                      <a:pt x="1805" y="180"/>
                      <a:pt x="2358" y="274"/>
                      <a:pt x="2937" y="438"/>
                    </a:cubicBezTo>
                    <a:cubicBezTo>
                      <a:pt x="2947" y="441"/>
                      <a:pt x="2956" y="442"/>
                      <a:pt x="2964" y="442"/>
                    </a:cubicBezTo>
                    <a:cubicBezTo>
                      <a:pt x="3058" y="442"/>
                      <a:pt x="3081" y="305"/>
                      <a:pt x="2988" y="265"/>
                    </a:cubicBezTo>
                    <a:cubicBezTo>
                      <a:pt x="2526" y="83"/>
                      <a:pt x="2023" y="0"/>
                      <a:pt x="151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5" name="Google Shape;1125;p34"/>
            <p:cNvSpPr/>
            <p:nvPr/>
          </p:nvSpPr>
          <p:spPr>
            <a:xfrm>
              <a:off x="2171700" y="7715250"/>
              <a:ext cx="2590800" cy="1019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4"/>
            <p:cNvSpPr/>
            <p:nvPr/>
          </p:nvSpPr>
          <p:spPr>
            <a:xfrm>
              <a:off x="7772400" y="7715250"/>
              <a:ext cx="2590800" cy="1019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1">
    <p:spTree>
      <p:nvGrpSpPr>
        <p:cNvPr id="1127" name="Shape 1127"/>
        <p:cNvGrpSpPr/>
        <p:nvPr/>
      </p:nvGrpSpPr>
      <p:grpSpPr>
        <a:xfrm>
          <a:off x="0" y="0"/>
          <a:ext cx="0" cy="0"/>
          <a:chOff x="0" y="0"/>
          <a:chExt cx="0" cy="0"/>
        </a:xfrm>
      </p:grpSpPr>
      <p:grpSp>
        <p:nvGrpSpPr>
          <p:cNvPr id="1128" name="Google Shape;1128;p35"/>
          <p:cNvGrpSpPr/>
          <p:nvPr/>
        </p:nvGrpSpPr>
        <p:grpSpPr>
          <a:xfrm rot="-5400000">
            <a:off x="5864105" y="1043119"/>
            <a:ext cx="6488920" cy="3602627"/>
            <a:chOff x="-571160" y="2728235"/>
            <a:chExt cx="11182009" cy="6208215"/>
          </a:xfrm>
        </p:grpSpPr>
        <p:grpSp>
          <p:nvGrpSpPr>
            <p:cNvPr id="1129" name="Google Shape;1129;p35"/>
            <p:cNvGrpSpPr/>
            <p:nvPr/>
          </p:nvGrpSpPr>
          <p:grpSpPr>
            <a:xfrm>
              <a:off x="-571160" y="2728235"/>
              <a:ext cx="11182009" cy="6208215"/>
              <a:chOff x="-571160" y="2728235"/>
              <a:chExt cx="11182009" cy="6208215"/>
            </a:xfrm>
          </p:grpSpPr>
          <p:grpSp>
            <p:nvGrpSpPr>
              <p:cNvPr id="1130" name="Google Shape;1130;p35"/>
              <p:cNvGrpSpPr/>
              <p:nvPr/>
            </p:nvGrpSpPr>
            <p:grpSpPr>
              <a:xfrm>
                <a:off x="-571160" y="2728235"/>
                <a:ext cx="11182009" cy="6208215"/>
                <a:chOff x="-571160" y="2728235"/>
                <a:chExt cx="11182009" cy="6208215"/>
              </a:xfrm>
            </p:grpSpPr>
            <p:sp>
              <p:nvSpPr>
                <p:cNvPr id="1131" name="Google Shape;1131;p35"/>
                <p:cNvSpPr/>
                <p:nvPr/>
              </p:nvSpPr>
              <p:spPr>
                <a:xfrm rot="10800000">
                  <a:off x="1081816" y="3399832"/>
                  <a:ext cx="145599" cy="75799"/>
                </a:xfrm>
                <a:custGeom>
                  <a:rect b="b" l="l" r="r" t="t"/>
                  <a:pathLst>
                    <a:path extrusionOk="0" h="923" w="1515">
                      <a:moveTo>
                        <a:pt x="93" y="1"/>
                      </a:moveTo>
                      <a:cubicBezTo>
                        <a:pt x="47" y="1"/>
                        <a:pt x="0" y="53"/>
                        <a:pt x="33" y="97"/>
                      </a:cubicBezTo>
                      <a:cubicBezTo>
                        <a:pt x="337" y="560"/>
                        <a:pt x="828" y="863"/>
                        <a:pt x="1377" y="921"/>
                      </a:cubicBezTo>
                      <a:cubicBezTo>
                        <a:pt x="1384" y="922"/>
                        <a:pt x="1391" y="923"/>
                        <a:pt x="1397" y="923"/>
                      </a:cubicBezTo>
                      <a:cubicBezTo>
                        <a:pt x="1502" y="923"/>
                        <a:pt x="1515" y="761"/>
                        <a:pt x="1399" y="740"/>
                      </a:cubicBezTo>
                      <a:cubicBezTo>
                        <a:pt x="893" y="646"/>
                        <a:pt x="467" y="430"/>
                        <a:pt x="134" y="18"/>
                      </a:cubicBezTo>
                      <a:cubicBezTo>
                        <a:pt x="122" y="6"/>
                        <a:pt x="108" y="1"/>
                        <a:pt x="93"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5"/>
                <p:cNvSpPr/>
                <p:nvPr/>
              </p:nvSpPr>
              <p:spPr>
                <a:xfrm rot="10800000">
                  <a:off x="1172058" y="3391456"/>
                  <a:ext cx="107830" cy="119652"/>
                </a:xfrm>
                <a:custGeom>
                  <a:rect b="b" l="l" r="r" t="t"/>
                  <a:pathLst>
                    <a:path extrusionOk="0" h="1457" w="1122">
                      <a:moveTo>
                        <a:pt x="121" y="1"/>
                      </a:moveTo>
                      <a:cubicBezTo>
                        <a:pt x="104" y="1"/>
                        <a:pt x="84" y="12"/>
                        <a:pt x="80" y="31"/>
                      </a:cubicBezTo>
                      <a:cubicBezTo>
                        <a:pt x="1" y="638"/>
                        <a:pt x="377" y="1324"/>
                        <a:pt x="998" y="1454"/>
                      </a:cubicBezTo>
                      <a:cubicBezTo>
                        <a:pt x="1005" y="1456"/>
                        <a:pt x="1012" y="1457"/>
                        <a:pt x="1018" y="1457"/>
                      </a:cubicBezTo>
                      <a:cubicBezTo>
                        <a:pt x="1097" y="1457"/>
                        <a:pt x="1122" y="1336"/>
                        <a:pt x="1042" y="1310"/>
                      </a:cubicBezTo>
                      <a:cubicBezTo>
                        <a:pt x="492" y="1100"/>
                        <a:pt x="102" y="645"/>
                        <a:pt x="146" y="31"/>
                      </a:cubicBezTo>
                      <a:cubicBezTo>
                        <a:pt x="149" y="10"/>
                        <a:pt x="136" y="1"/>
                        <a:pt x="12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3" name="Google Shape;1133;p35"/>
                <p:cNvGrpSpPr/>
                <p:nvPr/>
              </p:nvGrpSpPr>
              <p:grpSpPr>
                <a:xfrm>
                  <a:off x="-571160" y="2728235"/>
                  <a:ext cx="11182009" cy="6208215"/>
                  <a:chOff x="-571160" y="2728235"/>
                  <a:chExt cx="11182009" cy="6208215"/>
                </a:xfrm>
              </p:grpSpPr>
              <p:sp>
                <p:nvSpPr>
                  <p:cNvPr id="1134" name="Google Shape;1134;p35"/>
                  <p:cNvSpPr/>
                  <p:nvPr/>
                </p:nvSpPr>
                <p:spPr>
                  <a:xfrm rot="10800000">
                    <a:off x="-80758" y="5771612"/>
                    <a:ext cx="52473" cy="184529"/>
                  </a:xfrm>
                  <a:custGeom>
                    <a:rect b="b" l="l" r="r" t="t"/>
                    <a:pathLst>
                      <a:path extrusionOk="0" h="2247" w="546">
                        <a:moveTo>
                          <a:pt x="94" y="1"/>
                        </a:moveTo>
                        <a:cubicBezTo>
                          <a:pt x="47" y="1"/>
                          <a:pt x="0" y="39"/>
                          <a:pt x="18" y="96"/>
                        </a:cubicBezTo>
                        <a:cubicBezTo>
                          <a:pt x="90" y="487"/>
                          <a:pt x="170" y="877"/>
                          <a:pt x="206" y="1274"/>
                        </a:cubicBezTo>
                        <a:cubicBezTo>
                          <a:pt x="242" y="1578"/>
                          <a:pt x="235" y="1889"/>
                          <a:pt x="300" y="2185"/>
                        </a:cubicBezTo>
                        <a:cubicBezTo>
                          <a:pt x="309" y="2228"/>
                          <a:pt x="338" y="2246"/>
                          <a:pt x="369" y="2246"/>
                        </a:cubicBezTo>
                        <a:cubicBezTo>
                          <a:pt x="411" y="2246"/>
                          <a:pt x="458" y="2213"/>
                          <a:pt x="466" y="2163"/>
                        </a:cubicBezTo>
                        <a:cubicBezTo>
                          <a:pt x="545" y="1506"/>
                          <a:pt x="357" y="682"/>
                          <a:pt x="170" y="53"/>
                        </a:cubicBezTo>
                        <a:cubicBezTo>
                          <a:pt x="155" y="16"/>
                          <a:pt x="125" y="1"/>
                          <a:pt x="9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5"/>
                  <p:cNvSpPr/>
                  <p:nvPr/>
                </p:nvSpPr>
                <p:spPr>
                  <a:xfrm rot="10800000">
                    <a:off x="-33474" y="5778593"/>
                    <a:ext cx="17395" cy="94769"/>
                  </a:xfrm>
                  <a:custGeom>
                    <a:rect b="b" l="l" r="r" t="t"/>
                    <a:pathLst>
                      <a:path extrusionOk="0" h="1154" w="181">
                        <a:moveTo>
                          <a:pt x="91" y="1"/>
                        </a:moveTo>
                        <a:cubicBezTo>
                          <a:pt x="56" y="1"/>
                          <a:pt x="22" y="24"/>
                          <a:pt x="22" y="71"/>
                        </a:cubicBezTo>
                        <a:cubicBezTo>
                          <a:pt x="15" y="404"/>
                          <a:pt x="8" y="736"/>
                          <a:pt x="0" y="1061"/>
                        </a:cubicBezTo>
                        <a:cubicBezTo>
                          <a:pt x="0" y="1123"/>
                          <a:pt x="45" y="1153"/>
                          <a:pt x="91" y="1153"/>
                        </a:cubicBezTo>
                        <a:cubicBezTo>
                          <a:pt x="136" y="1153"/>
                          <a:pt x="181" y="1123"/>
                          <a:pt x="181" y="1061"/>
                        </a:cubicBezTo>
                        <a:cubicBezTo>
                          <a:pt x="174" y="736"/>
                          <a:pt x="166" y="404"/>
                          <a:pt x="159" y="71"/>
                        </a:cubicBezTo>
                        <a:cubicBezTo>
                          <a:pt x="159" y="24"/>
                          <a:pt x="125" y="1"/>
                          <a:pt x="9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5"/>
                  <p:cNvSpPr/>
                  <p:nvPr/>
                </p:nvSpPr>
                <p:spPr>
                  <a:xfrm rot="10800000">
                    <a:off x="8653011" y="5925510"/>
                    <a:ext cx="192979" cy="21598"/>
                  </a:xfrm>
                  <a:custGeom>
                    <a:rect b="b" l="l" r="r" t="t"/>
                    <a:pathLst>
                      <a:path extrusionOk="0" h="263" w="2008">
                        <a:moveTo>
                          <a:pt x="71" y="1"/>
                        </a:moveTo>
                        <a:cubicBezTo>
                          <a:pt x="12" y="1"/>
                          <a:pt x="1" y="95"/>
                          <a:pt x="63" y="109"/>
                        </a:cubicBezTo>
                        <a:cubicBezTo>
                          <a:pt x="540" y="214"/>
                          <a:pt x="1030" y="262"/>
                          <a:pt x="1523" y="262"/>
                        </a:cubicBezTo>
                        <a:cubicBezTo>
                          <a:pt x="1643" y="262"/>
                          <a:pt x="1764" y="260"/>
                          <a:pt x="1884" y="254"/>
                        </a:cubicBezTo>
                        <a:cubicBezTo>
                          <a:pt x="2005" y="247"/>
                          <a:pt x="2007" y="51"/>
                          <a:pt x="1891" y="51"/>
                        </a:cubicBezTo>
                        <a:cubicBezTo>
                          <a:pt x="1889" y="51"/>
                          <a:pt x="1887" y="51"/>
                          <a:pt x="1884" y="52"/>
                        </a:cubicBezTo>
                        <a:cubicBezTo>
                          <a:pt x="1687" y="63"/>
                          <a:pt x="1490" y="69"/>
                          <a:pt x="1293" y="69"/>
                        </a:cubicBezTo>
                        <a:cubicBezTo>
                          <a:pt x="887" y="69"/>
                          <a:pt x="482" y="45"/>
                          <a:pt x="78" y="1"/>
                        </a:cubicBezTo>
                        <a:cubicBezTo>
                          <a:pt x="76" y="1"/>
                          <a:pt x="73" y="1"/>
                          <a:pt x="7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5"/>
                  <p:cNvSpPr/>
                  <p:nvPr/>
                </p:nvSpPr>
                <p:spPr>
                  <a:xfrm rot="10800000">
                    <a:off x="8717592" y="5885845"/>
                    <a:ext cx="286873" cy="65205"/>
                  </a:xfrm>
                  <a:custGeom>
                    <a:rect b="b" l="l" r="r" t="t"/>
                    <a:pathLst>
                      <a:path extrusionOk="0" h="794" w="2985">
                        <a:moveTo>
                          <a:pt x="86" y="0"/>
                        </a:moveTo>
                        <a:cubicBezTo>
                          <a:pt x="37" y="0"/>
                          <a:pt x="1" y="74"/>
                          <a:pt x="58" y="100"/>
                        </a:cubicBezTo>
                        <a:cubicBezTo>
                          <a:pt x="919" y="548"/>
                          <a:pt x="1880" y="793"/>
                          <a:pt x="2855" y="793"/>
                        </a:cubicBezTo>
                        <a:cubicBezTo>
                          <a:pt x="2869" y="793"/>
                          <a:pt x="2883" y="793"/>
                          <a:pt x="2897" y="793"/>
                        </a:cubicBezTo>
                        <a:cubicBezTo>
                          <a:pt x="2984" y="786"/>
                          <a:pt x="2984" y="663"/>
                          <a:pt x="2897" y="656"/>
                        </a:cubicBezTo>
                        <a:cubicBezTo>
                          <a:pt x="1929" y="649"/>
                          <a:pt x="975" y="432"/>
                          <a:pt x="108" y="6"/>
                        </a:cubicBezTo>
                        <a:cubicBezTo>
                          <a:pt x="101" y="2"/>
                          <a:pt x="93" y="0"/>
                          <a:pt x="86"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5"/>
                  <p:cNvSpPr/>
                  <p:nvPr/>
                </p:nvSpPr>
                <p:spPr>
                  <a:xfrm rot="10800000">
                    <a:off x="9227330" y="2728235"/>
                    <a:ext cx="152230" cy="116121"/>
                  </a:xfrm>
                  <a:custGeom>
                    <a:rect b="b" l="l" r="r" t="t"/>
                    <a:pathLst>
                      <a:path extrusionOk="0" h="1414" w="1584">
                        <a:moveTo>
                          <a:pt x="824" y="1"/>
                        </a:moveTo>
                        <a:cubicBezTo>
                          <a:pt x="586" y="1"/>
                          <a:pt x="350" y="124"/>
                          <a:pt x="188" y="309"/>
                        </a:cubicBezTo>
                        <a:cubicBezTo>
                          <a:pt x="174" y="323"/>
                          <a:pt x="152" y="337"/>
                          <a:pt x="123" y="337"/>
                        </a:cubicBezTo>
                        <a:cubicBezTo>
                          <a:pt x="1" y="612"/>
                          <a:pt x="37" y="937"/>
                          <a:pt x="232" y="1176"/>
                        </a:cubicBezTo>
                        <a:cubicBezTo>
                          <a:pt x="369" y="1332"/>
                          <a:pt x="583" y="1414"/>
                          <a:pt x="795" y="1414"/>
                        </a:cubicBezTo>
                        <a:cubicBezTo>
                          <a:pt x="986" y="1414"/>
                          <a:pt x="1175" y="1348"/>
                          <a:pt x="1308" y="1212"/>
                        </a:cubicBezTo>
                        <a:cubicBezTo>
                          <a:pt x="1583" y="916"/>
                          <a:pt x="1547" y="366"/>
                          <a:pt x="1215" y="128"/>
                        </a:cubicBezTo>
                        <a:cubicBezTo>
                          <a:pt x="1092" y="39"/>
                          <a:pt x="958" y="1"/>
                          <a:pt x="8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5"/>
                  <p:cNvSpPr/>
                  <p:nvPr/>
                </p:nvSpPr>
                <p:spPr>
                  <a:xfrm rot="10800000">
                    <a:off x="9398202" y="2908411"/>
                    <a:ext cx="364046" cy="381213"/>
                  </a:xfrm>
                  <a:custGeom>
                    <a:rect b="b" l="l" r="r" t="t"/>
                    <a:pathLst>
                      <a:path extrusionOk="0" h="4642" w="3788">
                        <a:moveTo>
                          <a:pt x="1096" y="3073"/>
                        </a:moveTo>
                        <a:cubicBezTo>
                          <a:pt x="1111" y="3073"/>
                          <a:pt x="1126" y="3081"/>
                          <a:pt x="1135" y="3100"/>
                        </a:cubicBezTo>
                        <a:lnTo>
                          <a:pt x="1135" y="3093"/>
                        </a:lnTo>
                        <a:cubicBezTo>
                          <a:pt x="1273" y="3389"/>
                          <a:pt x="1511" y="3613"/>
                          <a:pt x="1836" y="3635"/>
                        </a:cubicBezTo>
                        <a:cubicBezTo>
                          <a:pt x="1966" y="3649"/>
                          <a:pt x="1947" y="3825"/>
                          <a:pt x="1834" y="3825"/>
                        </a:cubicBezTo>
                        <a:cubicBezTo>
                          <a:pt x="1828" y="3825"/>
                          <a:pt x="1821" y="3824"/>
                          <a:pt x="1815" y="3823"/>
                        </a:cubicBezTo>
                        <a:cubicBezTo>
                          <a:pt x="1453" y="3779"/>
                          <a:pt x="1106" y="3505"/>
                          <a:pt x="1041" y="3136"/>
                        </a:cubicBezTo>
                        <a:cubicBezTo>
                          <a:pt x="1037" y="3103"/>
                          <a:pt x="1067" y="3073"/>
                          <a:pt x="1096" y="3073"/>
                        </a:cubicBezTo>
                        <a:close/>
                        <a:moveTo>
                          <a:pt x="772" y="2902"/>
                        </a:moveTo>
                        <a:cubicBezTo>
                          <a:pt x="798" y="2902"/>
                          <a:pt x="824" y="2922"/>
                          <a:pt x="810" y="2956"/>
                        </a:cubicBezTo>
                        <a:cubicBezTo>
                          <a:pt x="702" y="3245"/>
                          <a:pt x="731" y="3570"/>
                          <a:pt x="897" y="3837"/>
                        </a:cubicBezTo>
                        <a:cubicBezTo>
                          <a:pt x="1078" y="4105"/>
                          <a:pt x="1359" y="4162"/>
                          <a:pt x="1663" y="4191"/>
                        </a:cubicBezTo>
                        <a:cubicBezTo>
                          <a:pt x="1764" y="4206"/>
                          <a:pt x="1807" y="4365"/>
                          <a:pt x="1685" y="4394"/>
                        </a:cubicBezTo>
                        <a:cubicBezTo>
                          <a:pt x="1617" y="4409"/>
                          <a:pt x="1551" y="4417"/>
                          <a:pt x="1487" y="4417"/>
                        </a:cubicBezTo>
                        <a:cubicBezTo>
                          <a:pt x="781" y="4417"/>
                          <a:pt x="340" y="3516"/>
                          <a:pt x="738" y="2920"/>
                        </a:cubicBezTo>
                        <a:cubicBezTo>
                          <a:pt x="745" y="2907"/>
                          <a:pt x="759" y="2902"/>
                          <a:pt x="772" y="2902"/>
                        </a:cubicBezTo>
                        <a:close/>
                        <a:moveTo>
                          <a:pt x="2537" y="0"/>
                        </a:moveTo>
                        <a:cubicBezTo>
                          <a:pt x="1648" y="383"/>
                          <a:pt x="1056" y="1113"/>
                          <a:pt x="630" y="1966"/>
                        </a:cubicBezTo>
                        <a:cubicBezTo>
                          <a:pt x="189" y="2862"/>
                          <a:pt x="1" y="4473"/>
                          <a:pt x="1374" y="4632"/>
                        </a:cubicBezTo>
                        <a:cubicBezTo>
                          <a:pt x="1429" y="4638"/>
                          <a:pt x="1484" y="4641"/>
                          <a:pt x="1539" y="4641"/>
                        </a:cubicBezTo>
                        <a:cubicBezTo>
                          <a:pt x="2571" y="4641"/>
                          <a:pt x="3357" y="3565"/>
                          <a:pt x="3556" y="2645"/>
                        </a:cubicBezTo>
                        <a:cubicBezTo>
                          <a:pt x="3787" y="1640"/>
                          <a:pt x="3383" y="593"/>
                          <a:pt x="2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5"/>
                  <p:cNvSpPr/>
                  <p:nvPr/>
                </p:nvSpPr>
                <p:spPr>
                  <a:xfrm rot="10800000">
                    <a:off x="9573210" y="2975505"/>
                    <a:ext cx="89282" cy="62002"/>
                  </a:xfrm>
                  <a:custGeom>
                    <a:rect b="b" l="l" r="r" t="t"/>
                    <a:pathLst>
                      <a:path extrusionOk="0" h="755" w="929">
                        <a:moveTo>
                          <a:pt x="61" y="0"/>
                        </a:moveTo>
                        <a:cubicBezTo>
                          <a:pt x="32" y="0"/>
                          <a:pt x="1" y="32"/>
                          <a:pt x="11" y="66"/>
                        </a:cubicBezTo>
                        <a:cubicBezTo>
                          <a:pt x="76" y="435"/>
                          <a:pt x="415" y="702"/>
                          <a:pt x="777" y="753"/>
                        </a:cubicBezTo>
                        <a:cubicBezTo>
                          <a:pt x="783" y="754"/>
                          <a:pt x="790" y="755"/>
                          <a:pt x="796" y="755"/>
                        </a:cubicBezTo>
                        <a:cubicBezTo>
                          <a:pt x="909" y="755"/>
                          <a:pt x="929" y="579"/>
                          <a:pt x="806" y="565"/>
                        </a:cubicBezTo>
                        <a:cubicBezTo>
                          <a:pt x="473" y="543"/>
                          <a:pt x="235" y="319"/>
                          <a:pt x="97" y="23"/>
                        </a:cubicBezTo>
                        <a:cubicBezTo>
                          <a:pt x="88" y="7"/>
                          <a:pt x="75" y="0"/>
                          <a:pt x="6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5"/>
                  <p:cNvSpPr/>
                  <p:nvPr/>
                </p:nvSpPr>
                <p:spPr>
                  <a:xfrm rot="10800000">
                    <a:off x="9588491" y="2926725"/>
                    <a:ext cx="140986" cy="124087"/>
                  </a:xfrm>
                  <a:custGeom>
                    <a:rect b="b" l="l" r="r" t="t"/>
                    <a:pathLst>
                      <a:path extrusionOk="0" h="1511" w="1467">
                        <a:moveTo>
                          <a:pt x="430" y="1"/>
                        </a:moveTo>
                        <a:cubicBezTo>
                          <a:pt x="417" y="1"/>
                          <a:pt x="405" y="6"/>
                          <a:pt x="397" y="19"/>
                        </a:cubicBezTo>
                        <a:cubicBezTo>
                          <a:pt x="0" y="613"/>
                          <a:pt x="438" y="1510"/>
                          <a:pt x="1140" y="1510"/>
                        </a:cubicBezTo>
                        <a:cubicBezTo>
                          <a:pt x="1206" y="1510"/>
                          <a:pt x="1274" y="1502"/>
                          <a:pt x="1344" y="1486"/>
                        </a:cubicBezTo>
                        <a:cubicBezTo>
                          <a:pt x="1466" y="1457"/>
                          <a:pt x="1423" y="1298"/>
                          <a:pt x="1322" y="1291"/>
                        </a:cubicBezTo>
                        <a:cubicBezTo>
                          <a:pt x="1018" y="1254"/>
                          <a:pt x="737" y="1197"/>
                          <a:pt x="556" y="929"/>
                        </a:cubicBezTo>
                        <a:cubicBezTo>
                          <a:pt x="390" y="662"/>
                          <a:pt x="361" y="337"/>
                          <a:pt x="469" y="48"/>
                        </a:cubicBezTo>
                        <a:cubicBezTo>
                          <a:pt x="479" y="20"/>
                          <a:pt x="454" y="1"/>
                          <a:pt x="430"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5"/>
                  <p:cNvSpPr/>
                  <p:nvPr/>
                </p:nvSpPr>
                <p:spPr>
                  <a:xfrm rot="10800000">
                    <a:off x="9061742" y="3524659"/>
                    <a:ext cx="290045" cy="113575"/>
                  </a:xfrm>
                  <a:custGeom>
                    <a:rect b="b" l="l" r="r" t="t"/>
                    <a:pathLst>
                      <a:path extrusionOk="0" h="1383" w="3018">
                        <a:moveTo>
                          <a:pt x="2868" y="1"/>
                        </a:moveTo>
                        <a:cubicBezTo>
                          <a:pt x="2842" y="1"/>
                          <a:pt x="2814" y="10"/>
                          <a:pt x="2790" y="32"/>
                        </a:cubicBezTo>
                        <a:cubicBezTo>
                          <a:pt x="2027" y="746"/>
                          <a:pt x="1243" y="1211"/>
                          <a:pt x="175" y="1211"/>
                        </a:cubicBezTo>
                        <a:cubicBezTo>
                          <a:pt x="151" y="1211"/>
                          <a:pt x="126" y="1211"/>
                          <a:pt x="102" y="1210"/>
                        </a:cubicBezTo>
                        <a:cubicBezTo>
                          <a:pt x="1" y="1210"/>
                          <a:pt x="8" y="1347"/>
                          <a:pt x="102" y="1362"/>
                        </a:cubicBezTo>
                        <a:cubicBezTo>
                          <a:pt x="220" y="1376"/>
                          <a:pt x="340" y="1383"/>
                          <a:pt x="462" y="1383"/>
                        </a:cubicBezTo>
                        <a:cubicBezTo>
                          <a:pt x="1409" y="1383"/>
                          <a:pt x="2438" y="963"/>
                          <a:pt x="2963" y="162"/>
                        </a:cubicBezTo>
                        <a:cubicBezTo>
                          <a:pt x="3017" y="82"/>
                          <a:pt x="2947" y="1"/>
                          <a:pt x="2868"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3" name="Google Shape;1143;p35"/>
                  <p:cNvGrpSpPr/>
                  <p:nvPr/>
                </p:nvGrpSpPr>
                <p:grpSpPr>
                  <a:xfrm>
                    <a:off x="-571160" y="3332081"/>
                    <a:ext cx="11182009" cy="5604368"/>
                    <a:chOff x="-571160" y="3332081"/>
                    <a:chExt cx="11182009" cy="5604368"/>
                  </a:xfrm>
                </p:grpSpPr>
                <p:sp>
                  <p:nvSpPr>
                    <p:cNvPr id="1144" name="Google Shape;1144;p35"/>
                    <p:cNvSpPr/>
                    <p:nvPr/>
                  </p:nvSpPr>
                  <p:spPr>
                    <a:xfrm rot="10800000">
                      <a:off x="9962817" y="4820798"/>
                      <a:ext cx="171547" cy="48699"/>
                    </a:xfrm>
                    <a:custGeom>
                      <a:rect b="b" l="l" r="r" t="t"/>
                      <a:pathLst>
                        <a:path extrusionOk="0" h="593" w="1785">
                          <a:moveTo>
                            <a:pt x="1403" y="0"/>
                          </a:moveTo>
                          <a:cubicBezTo>
                            <a:pt x="943" y="0"/>
                            <a:pt x="432" y="181"/>
                            <a:pt x="72" y="421"/>
                          </a:cubicBezTo>
                          <a:cubicBezTo>
                            <a:pt x="1" y="466"/>
                            <a:pt x="34" y="593"/>
                            <a:pt x="109" y="593"/>
                          </a:cubicBezTo>
                          <a:cubicBezTo>
                            <a:pt x="118" y="593"/>
                            <a:pt x="127" y="591"/>
                            <a:pt x="137" y="587"/>
                          </a:cubicBezTo>
                          <a:cubicBezTo>
                            <a:pt x="383" y="472"/>
                            <a:pt x="628" y="385"/>
                            <a:pt x="888" y="320"/>
                          </a:cubicBezTo>
                          <a:cubicBezTo>
                            <a:pt x="1148" y="262"/>
                            <a:pt x="1416" y="269"/>
                            <a:pt x="1676" y="233"/>
                          </a:cubicBezTo>
                          <a:cubicBezTo>
                            <a:pt x="1784" y="204"/>
                            <a:pt x="1784" y="52"/>
                            <a:pt x="1676" y="23"/>
                          </a:cubicBezTo>
                          <a:cubicBezTo>
                            <a:pt x="1588" y="8"/>
                            <a:pt x="1497" y="0"/>
                            <a:pt x="1403"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5"/>
                    <p:cNvSpPr/>
                    <p:nvPr/>
                  </p:nvSpPr>
                  <p:spPr>
                    <a:xfrm rot="10800000">
                      <a:off x="9966276" y="4700735"/>
                      <a:ext cx="238148" cy="121213"/>
                    </a:xfrm>
                    <a:custGeom>
                      <a:rect b="b" l="l" r="r" t="t"/>
                      <a:pathLst>
                        <a:path extrusionOk="0" h="1476" w="2478">
                          <a:moveTo>
                            <a:pt x="2376" y="1"/>
                          </a:moveTo>
                          <a:cubicBezTo>
                            <a:pt x="1458" y="1"/>
                            <a:pt x="526" y="651"/>
                            <a:pt x="28" y="1388"/>
                          </a:cubicBezTo>
                          <a:cubicBezTo>
                            <a:pt x="0" y="1432"/>
                            <a:pt x="39" y="1476"/>
                            <a:pt x="81" y="1476"/>
                          </a:cubicBezTo>
                          <a:cubicBezTo>
                            <a:pt x="95" y="1476"/>
                            <a:pt x="109" y="1471"/>
                            <a:pt x="122" y="1461"/>
                          </a:cubicBezTo>
                          <a:cubicBezTo>
                            <a:pt x="418" y="1128"/>
                            <a:pt x="765" y="846"/>
                            <a:pt x="1148" y="615"/>
                          </a:cubicBezTo>
                          <a:cubicBezTo>
                            <a:pt x="1545" y="391"/>
                            <a:pt x="1964" y="297"/>
                            <a:pt x="2398" y="153"/>
                          </a:cubicBezTo>
                          <a:cubicBezTo>
                            <a:pt x="2477" y="131"/>
                            <a:pt x="2463" y="8"/>
                            <a:pt x="237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5"/>
                    <p:cNvSpPr/>
                    <p:nvPr/>
                  </p:nvSpPr>
                  <p:spPr>
                    <a:xfrm rot="10800000">
                      <a:off x="-571160" y="3332081"/>
                      <a:ext cx="11182009" cy="5604368"/>
                    </a:xfrm>
                    <a:custGeom>
                      <a:rect b="b" l="l" r="r" t="t"/>
                      <a:pathLst>
                        <a:path extrusionOk="0" h="68244" w="116352">
                          <a:moveTo>
                            <a:pt x="9155" y="5594"/>
                          </a:moveTo>
                          <a:cubicBezTo>
                            <a:pt x="9527" y="5594"/>
                            <a:pt x="9896" y="5619"/>
                            <a:pt x="10240" y="5676"/>
                          </a:cubicBezTo>
                          <a:cubicBezTo>
                            <a:pt x="10348" y="5690"/>
                            <a:pt x="10305" y="5835"/>
                            <a:pt x="10218" y="5842"/>
                          </a:cubicBezTo>
                          <a:lnTo>
                            <a:pt x="10218" y="5849"/>
                          </a:lnTo>
                          <a:cubicBezTo>
                            <a:pt x="9763" y="5877"/>
                            <a:pt x="9310" y="5892"/>
                            <a:pt x="8857" y="5892"/>
                          </a:cubicBezTo>
                          <a:cubicBezTo>
                            <a:pt x="8497" y="5892"/>
                            <a:pt x="8137" y="5883"/>
                            <a:pt x="7776" y="5864"/>
                          </a:cubicBezTo>
                          <a:cubicBezTo>
                            <a:pt x="7689" y="5864"/>
                            <a:pt x="7660" y="5719"/>
                            <a:pt x="7754" y="5705"/>
                          </a:cubicBezTo>
                          <a:cubicBezTo>
                            <a:pt x="8194" y="5636"/>
                            <a:pt x="8676" y="5594"/>
                            <a:pt x="9155" y="5594"/>
                          </a:cubicBezTo>
                          <a:close/>
                          <a:moveTo>
                            <a:pt x="72548" y="5842"/>
                          </a:moveTo>
                          <a:cubicBezTo>
                            <a:pt x="72820" y="5842"/>
                            <a:pt x="73092" y="5846"/>
                            <a:pt x="73362" y="5856"/>
                          </a:cubicBezTo>
                          <a:cubicBezTo>
                            <a:pt x="73470" y="5856"/>
                            <a:pt x="73470" y="6015"/>
                            <a:pt x="73362" y="6015"/>
                          </a:cubicBezTo>
                          <a:cubicBezTo>
                            <a:pt x="73092" y="6026"/>
                            <a:pt x="72820" y="6030"/>
                            <a:pt x="72548" y="6030"/>
                          </a:cubicBezTo>
                          <a:cubicBezTo>
                            <a:pt x="71854" y="6030"/>
                            <a:pt x="71157" y="6004"/>
                            <a:pt x="70471" y="5994"/>
                          </a:cubicBezTo>
                          <a:cubicBezTo>
                            <a:pt x="70392" y="5994"/>
                            <a:pt x="70392" y="5878"/>
                            <a:pt x="70471" y="5878"/>
                          </a:cubicBezTo>
                          <a:cubicBezTo>
                            <a:pt x="71157" y="5868"/>
                            <a:pt x="71854" y="5842"/>
                            <a:pt x="72548" y="5842"/>
                          </a:cubicBezTo>
                          <a:close/>
                          <a:moveTo>
                            <a:pt x="10486" y="6182"/>
                          </a:moveTo>
                          <a:cubicBezTo>
                            <a:pt x="10637" y="6182"/>
                            <a:pt x="10637" y="6406"/>
                            <a:pt x="10486" y="6406"/>
                          </a:cubicBezTo>
                          <a:lnTo>
                            <a:pt x="10493" y="6406"/>
                          </a:lnTo>
                          <a:cubicBezTo>
                            <a:pt x="10338" y="6406"/>
                            <a:pt x="10183" y="6406"/>
                            <a:pt x="10027" y="6406"/>
                          </a:cubicBezTo>
                          <a:cubicBezTo>
                            <a:pt x="9638" y="6406"/>
                            <a:pt x="9247" y="6403"/>
                            <a:pt x="8860" y="6377"/>
                          </a:cubicBezTo>
                          <a:cubicBezTo>
                            <a:pt x="8773" y="6355"/>
                            <a:pt x="8773" y="6225"/>
                            <a:pt x="8860" y="6203"/>
                          </a:cubicBezTo>
                          <a:cubicBezTo>
                            <a:pt x="9402" y="6182"/>
                            <a:pt x="9944" y="6182"/>
                            <a:pt x="10486" y="6182"/>
                          </a:cubicBezTo>
                          <a:close/>
                          <a:moveTo>
                            <a:pt x="73448" y="6406"/>
                          </a:moveTo>
                          <a:cubicBezTo>
                            <a:pt x="73542" y="6406"/>
                            <a:pt x="73542" y="6550"/>
                            <a:pt x="73448" y="6550"/>
                          </a:cubicBezTo>
                          <a:cubicBezTo>
                            <a:pt x="72964" y="6550"/>
                            <a:pt x="72487" y="6543"/>
                            <a:pt x="72003" y="6536"/>
                          </a:cubicBezTo>
                          <a:cubicBezTo>
                            <a:pt x="71924" y="6536"/>
                            <a:pt x="71924" y="6420"/>
                            <a:pt x="72003" y="6420"/>
                          </a:cubicBezTo>
                          <a:cubicBezTo>
                            <a:pt x="72487" y="6413"/>
                            <a:pt x="72964" y="6406"/>
                            <a:pt x="73448" y="6406"/>
                          </a:cubicBezTo>
                          <a:close/>
                          <a:moveTo>
                            <a:pt x="97229" y="14394"/>
                          </a:moveTo>
                          <a:cubicBezTo>
                            <a:pt x="97309" y="14394"/>
                            <a:pt x="97389" y="14395"/>
                            <a:pt x="97469" y="14398"/>
                          </a:cubicBezTo>
                          <a:cubicBezTo>
                            <a:pt x="97628" y="14398"/>
                            <a:pt x="97628" y="14629"/>
                            <a:pt x="97469" y="14629"/>
                          </a:cubicBezTo>
                          <a:cubicBezTo>
                            <a:pt x="97374" y="14634"/>
                            <a:pt x="97280" y="14636"/>
                            <a:pt x="97185" y="14636"/>
                          </a:cubicBezTo>
                          <a:cubicBezTo>
                            <a:pt x="96860" y="14636"/>
                            <a:pt x="96534" y="14613"/>
                            <a:pt x="96204" y="14608"/>
                          </a:cubicBezTo>
                          <a:lnTo>
                            <a:pt x="96211" y="14608"/>
                          </a:lnTo>
                          <a:cubicBezTo>
                            <a:pt x="96089" y="14608"/>
                            <a:pt x="96089" y="14427"/>
                            <a:pt x="96204" y="14427"/>
                          </a:cubicBezTo>
                          <a:cubicBezTo>
                            <a:pt x="96549" y="14415"/>
                            <a:pt x="96889" y="14394"/>
                            <a:pt x="97229" y="14394"/>
                          </a:cubicBezTo>
                          <a:close/>
                          <a:moveTo>
                            <a:pt x="97330" y="14902"/>
                          </a:moveTo>
                          <a:cubicBezTo>
                            <a:pt x="97421" y="14902"/>
                            <a:pt x="97473" y="15039"/>
                            <a:pt x="97382" y="15106"/>
                          </a:cubicBezTo>
                          <a:cubicBezTo>
                            <a:pt x="96975" y="15414"/>
                            <a:pt x="96469" y="15560"/>
                            <a:pt x="95962" y="15560"/>
                          </a:cubicBezTo>
                          <a:cubicBezTo>
                            <a:pt x="95614" y="15560"/>
                            <a:pt x="95265" y="15491"/>
                            <a:pt x="94947" y="15359"/>
                          </a:cubicBezTo>
                          <a:cubicBezTo>
                            <a:pt x="94856" y="15320"/>
                            <a:pt x="94882" y="15188"/>
                            <a:pt x="94961" y="15188"/>
                          </a:cubicBezTo>
                          <a:cubicBezTo>
                            <a:pt x="94970" y="15188"/>
                            <a:pt x="94980" y="15189"/>
                            <a:pt x="94990" y="15193"/>
                          </a:cubicBezTo>
                          <a:cubicBezTo>
                            <a:pt x="95283" y="15300"/>
                            <a:pt x="95569" y="15351"/>
                            <a:pt x="95849" y="15351"/>
                          </a:cubicBezTo>
                          <a:cubicBezTo>
                            <a:pt x="96340" y="15351"/>
                            <a:pt x="96813" y="15195"/>
                            <a:pt x="97274" y="14918"/>
                          </a:cubicBezTo>
                          <a:cubicBezTo>
                            <a:pt x="97293" y="14907"/>
                            <a:pt x="97312" y="14902"/>
                            <a:pt x="97330" y="14902"/>
                          </a:cubicBezTo>
                          <a:close/>
                          <a:moveTo>
                            <a:pt x="50505" y="23590"/>
                          </a:moveTo>
                          <a:cubicBezTo>
                            <a:pt x="51018" y="23597"/>
                            <a:pt x="51524" y="23713"/>
                            <a:pt x="51986" y="23937"/>
                          </a:cubicBezTo>
                          <a:cubicBezTo>
                            <a:pt x="52061" y="23968"/>
                            <a:pt x="52018" y="24068"/>
                            <a:pt x="51949" y="24068"/>
                          </a:cubicBezTo>
                          <a:cubicBezTo>
                            <a:pt x="51938" y="24068"/>
                            <a:pt x="51926" y="24066"/>
                            <a:pt x="51914" y="24059"/>
                          </a:cubicBezTo>
                          <a:cubicBezTo>
                            <a:pt x="51473" y="23843"/>
                            <a:pt x="50996" y="23720"/>
                            <a:pt x="50505" y="23691"/>
                          </a:cubicBezTo>
                          <a:cubicBezTo>
                            <a:pt x="50440" y="23684"/>
                            <a:pt x="50440" y="23590"/>
                            <a:pt x="50505" y="23590"/>
                          </a:cubicBezTo>
                          <a:close/>
                          <a:moveTo>
                            <a:pt x="50148" y="23997"/>
                          </a:moveTo>
                          <a:cubicBezTo>
                            <a:pt x="50653" y="23997"/>
                            <a:pt x="51156" y="24080"/>
                            <a:pt x="51618" y="24262"/>
                          </a:cubicBezTo>
                          <a:cubicBezTo>
                            <a:pt x="51711" y="24302"/>
                            <a:pt x="51688" y="24439"/>
                            <a:pt x="51594" y="24439"/>
                          </a:cubicBezTo>
                          <a:cubicBezTo>
                            <a:pt x="51586" y="24439"/>
                            <a:pt x="51577" y="24438"/>
                            <a:pt x="51567" y="24435"/>
                          </a:cubicBezTo>
                          <a:cubicBezTo>
                            <a:pt x="50988" y="24271"/>
                            <a:pt x="50435" y="24177"/>
                            <a:pt x="49873" y="24177"/>
                          </a:cubicBezTo>
                          <a:cubicBezTo>
                            <a:pt x="49494" y="24177"/>
                            <a:pt x="49111" y="24219"/>
                            <a:pt x="48713" y="24312"/>
                          </a:cubicBezTo>
                          <a:cubicBezTo>
                            <a:pt x="48708" y="24313"/>
                            <a:pt x="48704" y="24314"/>
                            <a:pt x="48700" y="24314"/>
                          </a:cubicBezTo>
                          <a:cubicBezTo>
                            <a:pt x="48651" y="24314"/>
                            <a:pt x="48631" y="24239"/>
                            <a:pt x="48684" y="24226"/>
                          </a:cubicBezTo>
                          <a:cubicBezTo>
                            <a:pt x="49147" y="24078"/>
                            <a:pt x="49649" y="23997"/>
                            <a:pt x="50148" y="23997"/>
                          </a:cubicBezTo>
                          <a:close/>
                          <a:moveTo>
                            <a:pt x="18429" y="36394"/>
                          </a:moveTo>
                          <a:cubicBezTo>
                            <a:pt x="18431" y="36394"/>
                            <a:pt x="18433" y="36394"/>
                            <a:pt x="18435" y="36395"/>
                          </a:cubicBezTo>
                          <a:cubicBezTo>
                            <a:pt x="18844" y="36444"/>
                            <a:pt x="19258" y="36466"/>
                            <a:pt x="19670" y="36466"/>
                          </a:cubicBezTo>
                          <a:cubicBezTo>
                            <a:pt x="19861" y="36466"/>
                            <a:pt x="20051" y="36462"/>
                            <a:pt x="20241" y="36453"/>
                          </a:cubicBezTo>
                          <a:cubicBezTo>
                            <a:pt x="20244" y="36452"/>
                            <a:pt x="20246" y="36452"/>
                            <a:pt x="20248" y="36452"/>
                          </a:cubicBezTo>
                          <a:cubicBezTo>
                            <a:pt x="20371" y="36452"/>
                            <a:pt x="20369" y="36641"/>
                            <a:pt x="20241" y="36648"/>
                          </a:cubicBezTo>
                          <a:lnTo>
                            <a:pt x="20248" y="36655"/>
                          </a:lnTo>
                          <a:cubicBezTo>
                            <a:pt x="20128" y="36661"/>
                            <a:pt x="20007" y="36663"/>
                            <a:pt x="19887" y="36663"/>
                          </a:cubicBezTo>
                          <a:cubicBezTo>
                            <a:pt x="19394" y="36663"/>
                            <a:pt x="18902" y="36615"/>
                            <a:pt x="18420" y="36510"/>
                          </a:cubicBezTo>
                          <a:cubicBezTo>
                            <a:pt x="18364" y="36496"/>
                            <a:pt x="18376" y="36394"/>
                            <a:pt x="18429" y="36394"/>
                          </a:cubicBezTo>
                          <a:close/>
                          <a:moveTo>
                            <a:pt x="16794" y="36350"/>
                          </a:moveTo>
                          <a:cubicBezTo>
                            <a:pt x="16803" y="36350"/>
                            <a:pt x="16813" y="36353"/>
                            <a:pt x="16823" y="36359"/>
                          </a:cubicBezTo>
                          <a:cubicBezTo>
                            <a:pt x="17690" y="36778"/>
                            <a:pt x="18644" y="37002"/>
                            <a:pt x="19612" y="37002"/>
                          </a:cubicBezTo>
                          <a:cubicBezTo>
                            <a:pt x="19699" y="37016"/>
                            <a:pt x="19699" y="37139"/>
                            <a:pt x="19612" y="37146"/>
                          </a:cubicBezTo>
                          <a:lnTo>
                            <a:pt x="19612" y="37153"/>
                          </a:lnTo>
                          <a:cubicBezTo>
                            <a:pt x="18622" y="37146"/>
                            <a:pt x="17647" y="36908"/>
                            <a:pt x="16773" y="36445"/>
                          </a:cubicBezTo>
                          <a:cubicBezTo>
                            <a:pt x="16718" y="36421"/>
                            <a:pt x="16745" y="36350"/>
                            <a:pt x="16794" y="36350"/>
                          </a:cubicBezTo>
                          <a:close/>
                          <a:moveTo>
                            <a:pt x="110664" y="37300"/>
                          </a:moveTo>
                          <a:cubicBezTo>
                            <a:pt x="110697" y="37300"/>
                            <a:pt x="110729" y="37323"/>
                            <a:pt x="110729" y="37370"/>
                          </a:cubicBezTo>
                          <a:cubicBezTo>
                            <a:pt x="110743" y="37703"/>
                            <a:pt x="110751" y="38035"/>
                            <a:pt x="110758" y="38360"/>
                          </a:cubicBezTo>
                          <a:cubicBezTo>
                            <a:pt x="110758" y="38422"/>
                            <a:pt x="110713" y="38452"/>
                            <a:pt x="110668" y="38452"/>
                          </a:cubicBezTo>
                          <a:cubicBezTo>
                            <a:pt x="110622" y="38452"/>
                            <a:pt x="110577" y="38422"/>
                            <a:pt x="110577" y="38360"/>
                          </a:cubicBezTo>
                          <a:lnTo>
                            <a:pt x="110570" y="38360"/>
                          </a:lnTo>
                          <a:cubicBezTo>
                            <a:pt x="110577" y="38035"/>
                            <a:pt x="110585" y="37703"/>
                            <a:pt x="110599" y="37370"/>
                          </a:cubicBezTo>
                          <a:cubicBezTo>
                            <a:pt x="110599" y="37323"/>
                            <a:pt x="110631" y="37300"/>
                            <a:pt x="110664" y="37300"/>
                          </a:cubicBezTo>
                          <a:close/>
                          <a:moveTo>
                            <a:pt x="110804" y="36295"/>
                          </a:moveTo>
                          <a:cubicBezTo>
                            <a:pt x="110832" y="36295"/>
                            <a:pt x="110859" y="36310"/>
                            <a:pt x="110874" y="36344"/>
                          </a:cubicBezTo>
                          <a:cubicBezTo>
                            <a:pt x="111061" y="36973"/>
                            <a:pt x="111257" y="37797"/>
                            <a:pt x="111170" y="38454"/>
                          </a:cubicBezTo>
                          <a:cubicBezTo>
                            <a:pt x="111166" y="38504"/>
                            <a:pt x="111119" y="38537"/>
                            <a:pt x="111075" y="38537"/>
                          </a:cubicBezTo>
                          <a:cubicBezTo>
                            <a:pt x="111043" y="38537"/>
                            <a:pt x="111013" y="38519"/>
                            <a:pt x="111004" y="38476"/>
                          </a:cubicBezTo>
                          <a:cubicBezTo>
                            <a:pt x="110946" y="38180"/>
                            <a:pt x="110946" y="37869"/>
                            <a:pt x="110917" y="37565"/>
                          </a:cubicBezTo>
                          <a:lnTo>
                            <a:pt x="110910" y="37565"/>
                          </a:lnTo>
                          <a:cubicBezTo>
                            <a:pt x="110874" y="37168"/>
                            <a:pt x="110794" y="36778"/>
                            <a:pt x="110729" y="36387"/>
                          </a:cubicBezTo>
                          <a:cubicBezTo>
                            <a:pt x="110720" y="36331"/>
                            <a:pt x="110762" y="36295"/>
                            <a:pt x="110804" y="36295"/>
                          </a:cubicBezTo>
                          <a:close/>
                          <a:moveTo>
                            <a:pt x="64328" y="47171"/>
                          </a:moveTo>
                          <a:cubicBezTo>
                            <a:pt x="64492" y="47171"/>
                            <a:pt x="64652" y="47188"/>
                            <a:pt x="64806" y="47227"/>
                          </a:cubicBezTo>
                          <a:cubicBezTo>
                            <a:pt x="64917" y="47241"/>
                            <a:pt x="64901" y="47408"/>
                            <a:pt x="64791" y="47408"/>
                          </a:cubicBezTo>
                          <a:cubicBezTo>
                            <a:pt x="64786" y="47408"/>
                            <a:pt x="64782" y="47408"/>
                            <a:pt x="64777" y="47408"/>
                          </a:cubicBezTo>
                          <a:lnTo>
                            <a:pt x="64777" y="47400"/>
                          </a:lnTo>
                          <a:cubicBezTo>
                            <a:pt x="64473" y="47422"/>
                            <a:pt x="64177" y="47393"/>
                            <a:pt x="63874" y="47436"/>
                          </a:cubicBezTo>
                          <a:cubicBezTo>
                            <a:pt x="63570" y="47473"/>
                            <a:pt x="63274" y="47552"/>
                            <a:pt x="62992" y="47660"/>
                          </a:cubicBezTo>
                          <a:cubicBezTo>
                            <a:pt x="62982" y="47664"/>
                            <a:pt x="62972" y="47666"/>
                            <a:pt x="62962" y="47666"/>
                          </a:cubicBezTo>
                          <a:cubicBezTo>
                            <a:pt x="62877" y="47666"/>
                            <a:pt x="62850" y="47526"/>
                            <a:pt x="62941" y="47487"/>
                          </a:cubicBezTo>
                          <a:cubicBezTo>
                            <a:pt x="63355" y="47315"/>
                            <a:pt x="63853" y="47171"/>
                            <a:pt x="64328" y="47171"/>
                          </a:cubicBezTo>
                          <a:close/>
                          <a:moveTo>
                            <a:pt x="23954" y="47295"/>
                          </a:moveTo>
                          <a:cubicBezTo>
                            <a:pt x="23962" y="47295"/>
                            <a:pt x="23969" y="47297"/>
                            <a:pt x="23977" y="47299"/>
                          </a:cubicBezTo>
                          <a:cubicBezTo>
                            <a:pt x="24432" y="47465"/>
                            <a:pt x="24837" y="47762"/>
                            <a:pt x="25126" y="48159"/>
                          </a:cubicBezTo>
                          <a:cubicBezTo>
                            <a:pt x="25187" y="48241"/>
                            <a:pt x="25105" y="48326"/>
                            <a:pt x="25020" y="48326"/>
                          </a:cubicBezTo>
                          <a:cubicBezTo>
                            <a:pt x="24985" y="48326"/>
                            <a:pt x="24949" y="48311"/>
                            <a:pt x="24924" y="48275"/>
                          </a:cubicBezTo>
                          <a:cubicBezTo>
                            <a:pt x="24671" y="47906"/>
                            <a:pt x="24324" y="47624"/>
                            <a:pt x="23912" y="47451"/>
                          </a:cubicBezTo>
                          <a:cubicBezTo>
                            <a:pt x="23833" y="47418"/>
                            <a:pt x="23880" y="47295"/>
                            <a:pt x="23954" y="47295"/>
                          </a:cubicBezTo>
                          <a:close/>
                          <a:moveTo>
                            <a:pt x="64054" y="47819"/>
                          </a:moveTo>
                          <a:cubicBezTo>
                            <a:pt x="64184" y="47834"/>
                            <a:pt x="64184" y="48022"/>
                            <a:pt x="64054" y="48036"/>
                          </a:cubicBezTo>
                          <a:cubicBezTo>
                            <a:pt x="63259" y="48043"/>
                            <a:pt x="62472" y="48217"/>
                            <a:pt x="61742" y="48542"/>
                          </a:cubicBezTo>
                          <a:cubicBezTo>
                            <a:pt x="61733" y="48546"/>
                            <a:pt x="61724" y="48547"/>
                            <a:pt x="61716" y="48547"/>
                          </a:cubicBezTo>
                          <a:cubicBezTo>
                            <a:pt x="61656" y="48547"/>
                            <a:pt x="61613" y="48464"/>
                            <a:pt x="61677" y="48426"/>
                          </a:cubicBezTo>
                          <a:cubicBezTo>
                            <a:pt x="62414" y="48051"/>
                            <a:pt x="63223" y="47841"/>
                            <a:pt x="64054" y="47819"/>
                          </a:cubicBezTo>
                          <a:close/>
                          <a:moveTo>
                            <a:pt x="22417" y="47334"/>
                          </a:moveTo>
                          <a:cubicBezTo>
                            <a:pt x="22422" y="47334"/>
                            <a:pt x="22426" y="47334"/>
                            <a:pt x="22431" y="47335"/>
                          </a:cubicBezTo>
                          <a:cubicBezTo>
                            <a:pt x="23341" y="47566"/>
                            <a:pt x="24216" y="47949"/>
                            <a:pt x="24996" y="48477"/>
                          </a:cubicBezTo>
                          <a:cubicBezTo>
                            <a:pt x="25093" y="48537"/>
                            <a:pt x="25033" y="48684"/>
                            <a:pt x="24943" y="48684"/>
                          </a:cubicBezTo>
                          <a:cubicBezTo>
                            <a:pt x="24925" y="48684"/>
                            <a:pt x="24907" y="48678"/>
                            <a:pt x="24888" y="48665"/>
                          </a:cubicBezTo>
                          <a:cubicBezTo>
                            <a:pt x="24114" y="48159"/>
                            <a:pt x="23276" y="47740"/>
                            <a:pt x="22402" y="47436"/>
                          </a:cubicBezTo>
                          <a:cubicBezTo>
                            <a:pt x="22341" y="47416"/>
                            <a:pt x="22362" y="47334"/>
                            <a:pt x="22417" y="47334"/>
                          </a:cubicBezTo>
                          <a:close/>
                          <a:moveTo>
                            <a:pt x="86296" y="48823"/>
                          </a:moveTo>
                          <a:cubicBezTo>
                            <a:pt x="86296" y="48823"/>
                            <a:pt x="86297" y="48823"/>
                            <a:pt x="86297" y="48824"/>
                          </a:cubicBezTo>
                          <a:cubicBezTo>
                            <a:pt x="86301" y="48827"/>
                            <a:pt x="86305" y="48831"/>
                            <a:pt x="86310" y="48833"/>
                          </a:cubicBezTo>
                          <a:lnTo>
                            <a:pt x="86310" y="48833"/>
                          </a:lnTo>
                          <a:cubicBezTo>
                            <a:pt x="86305" y="48830"/>
                            <a:pt x="86300" y="48826"/>
                            <a:pt x="86296" y="48823"/>
                          </a:cubicBezTo>
                          <a:close/>
                          <a:moveTo>
                            <a:pt x="84017" y="47852"/>
                          </a:moveTo>
                          <a:cubicBezTo>
                            <a:pt x="84025" y="47852"/>
                            <a:pt x="84034" y="47853"/>
                            <a:pt x="84042" y="47856"/>
                          </a:cubicBezTo>
                          <a:cubicBezTo>
                            <a:pt x="84825" y="48019"/>
                            <a:pt x="85650" y="48337"/>
                            <a:pt x="86296" y="48823"/>
                          </a:cubicBezTo>
                          <a:lnTo>
                            <a:pt x="86296" y="48823"/>
                          </a:lnTo>
                          <a:cubicBezTo>
                            <a:pt x="86152" y="48679"/>
                            <a:pt x="85993" y="48549"/>
                            <a:pt x="85827" y="48434"/>
                          </a:cubicBezTo>
                          <a:cubicBezTo>
                            <a:pt x="85654" y="48325"/>
                            <a:pt x="85466" y="48231"/>
                            <a:pt x="85271" y="48159"/>
                          </a:cubicBezTo>
                          <a:cubicBezTo>
                            <a:pt x="85203" y="48139"/>
                            <a:pt x="85231" y="48042"/>
                            <a:pt x="85294" y="48042"/>
                          </a:cubicBezTo>
                          <a:cubicBezTo>
                            <a:pt x="85298" y="48042"/>
                            <a:pt x="85302" y="48043"/>
                            <a:pt x="85307" y="48043"/>
                          </a:cubicBezTo>
                          <a:lnTo>
                            <a:pt x="85300" y="48043"/>
                          </a:lnTo>
                          <a:cubicBezTo>
                            <a:pt x="85704" y="48130"/>
                            <a:pt x="86167" y="48354"/>
                            <a:pt x="86441" y="48679"/>
                          </a:cubicBezTo>
                          <a:cubicBezTo>
                            <a:pt x="86509" y="48753"/>
                            <a:pt x="86440" y="48849"/>
                            <a:pt x="86362" y="48849"/>
                          </a:cubicBezTo>
                          <a:cubicBezTo>
                            <a:pt x="86344" y="48849"/>
                            <a:pt x="86327" y="48844"/>
                            <a:pt x="86310" y="48833"/>
                          </a:cubicBezTo>
                          <a:lnTo>
                            <a:pt x="86310" y="48833"/>
                          </a:lnTo>
                          <a:cubicBezTo>
                            <a:pt x="86315" y="48837"/>
                            <a:pt x="86320" y="48841"/>
                            <a:pt x="86326" y="48846"/>
                          </a:cubicBezTo>
                          <a:cubicBezTo>
                            <a:pt x="86423" y="48919"/>
                            <a:pt x="86366" y="49064"/>
                            <a:pt x="86268" y="49064"/>
                          </a:cubicBezTo>
                          <a:cubicBezTo>
                            <a:pt x="86250" y="49064"/>
                            <a:pt x="86230" y="49059"/>
                            <a:pt x="86210" y="49048"/>
                          </a:cubicBezTo>
                          <a:cubicBezTo>
                            <a:pt x="85480" y="48629"/>
                            <a:pt x="84801" y="48275"/>
                            <a:pt x="83999" y="48007"/>
                          </a:cubicBezTo>
                          <a:cubicBezTo>
                            <a:pt x="83906" y="47981"/>
                            <a:pt x="83935" y="47852"/>
                            <a:pt x="84017" y="47852"/>
                          </a:cubicBezTo>
                          <a:close/>
                          <a:moveTo>
                            <a:pt x="6368" y="49519"/>
                          </a:moveTo>
                          <a:cubicBezTo>
                            <a:pt x="6459" y="49519"/>
                            <a:pt x="6548" y="49525"/>
                            <a:pt x="6634" y="49539"/>
                          </a:cubicBezTo>
                          <a:cubicBezTo>
                            <a:pt x="6735" y="49568"/>
                            <a:pt x="6735" y="49713"/>
                            <a:pt x="6634" y="49749"/>
                          </a:cubicBezTo>
                          <a:lnTo>
                            <a:pt x="6634" y="49756"/>
                          </a:lnTo>
                          <a:cubicBezTo>
                            <a:pt x="6374" y="49792"/>
                            <a:pt x="6106" y="49785"/>
                            <a:pt x="5846" y="49836"/>
                          </a:cubicBezTo>
                          <a:cubicBezTo>
                            <a:pt x="5586" y="49901"/>
                            <a:pt x="5341" y="49995"/>
                            <a:pt x="5095" y="50103"/>
                          </a:cubicBezTo>
                          <a:cubicBezTo>
                            <a:pt x="5083" y="50108"/>
                            <a:pt x="5072" y="50110"/>
                            <a:pt x="5062" y="50110"/>
                          </a:cubicBezTo>
                          <a:cubicBezTo>
                            <a:pt x="4985" y="50110"/>
                            <a:pt x="4960" y="49981"/>
                            <a:pt x="5030" y="49937"/>
                          </a:cubicBezTo>
                          <a:cubicBezTo>
                            <a:pt x="5387" y="49695"/>
                            <a:pt x="5901" y="49519"/>
                            <a:pt x="6368" y="49519"/>
                          </a:cubicBezTo>
                          <a:close/>
                          <a:moveTo>
                            <a:pt x="109146" y="49929"/>
                          </a:moveTo>
                          <a:cubicBezTo>
                            <a:pt x="109155" y="49929"/>
                            <a:pt x="109165" y="49932"/>
                            <a:pt x="109175" y="49937"/>
                          </a:cubicBezTo>
                          <a:cubicBezTo>
                            <a:pt x="109486" y="50067"/>
                            <a:pt x="109790" y="50226"/>
                            <a:pt x="110093" y="50363"/>
                          </a:cubicBezTo>
                          <a:cubicBezTo>
                            <a:pt x="110198" y="50413"/>
                            <a:pt x="110134" y="50557"/>
                            <a:pt x="110041" y="50557"/>
                          </a:cubicBezTo>
                          <a:cubicBezTo>
                            <a:pt x="110025" y="50557"/>
                            <a:pt x="110009" y="50553"/>
                            <a:pt x="109992" y="50544"/>
                          </a:cubicBezTo>
                          <a:lnTo>
                            <a:pt x="109985" y="50544"/>
                          </a:lnTo>
                          <a:cubicBezTo>
                            <a:pt x="109696" y="50378"/>
                            <a:pt x="109392" y="50226"/>
                            <a:pt x="109110" y="50052"/>
                          </a:cubicBezTo>
                          <a:cubicBezTo>
                            <a:pt x="109042" y="50015"/>
                            <a:pt x="109086" y="49929"/>
                            <a:pt x="109146" y="49929"/>
                          </a:cubicBezTo>
                          <a:close/>
                          <a:moveTo>
                            <a:pt x="108417" y="50240"/>
                          </a:moveTo>
                          <a:cubicBezTo>
                            <a:pt x="108915" y="50247"/>
                            <a:pt x="109472" y="50385"/>
                            <a:pt x="109876" y="50695"/>
                          </a:cubicBezTo>
                          <a:lnTo>
                            <a:pt x="109869" y="50695"/>
                          </a:lnTo>
                          <a:cubicBezTo>
                            <a:pt x="109962" y="50757"/>
                            <a:pt x="109906" y="50888"/>
                            <a:pt x="109816" y="50888"/>
                          </a:cubicBezTo>
                          <a:cubicBezTo>
                            <a:pt x="109801" y="50888"/>
                            <a:pt x="109785" y="50884"/>
                            <a:pt x="109768" y="50876"/>
                          </a:cubicBezTo>
                          <a:cubicBezTo>
                            <a:pt x="109508" y="50746"/>
                            <a:pt x="109255" y="50602"/>
                            <a:pt x="108966" y="50522"/>
                          </a:cubicBezTo>
                          <a:cubicBezTo>
                            <a:pt x="108895" y="50504"/>
                            <a:pt x="108528" y="50425"/>
                            <a:pt x="108249" y="50425"/>
                          </a:cubicBezTo>
                          <a:cubicBezTo>
                            <a:pt x="108072" y="50425"/>
                            <a:pt x="107931" y="50457"/>
                            <a:pt x="107925" y="50558"/>
                          </a:cubicBezTo>
                          <a:cubicBezTo>
                            <a:pt x="107925" y="50594"/>
                            <a:pt x="107896" y="50615"/>
                            <a:pt x="107868" y="50615"/>
                          </a:cubicBezTo>
                          <a:cubicBezTo>
                            <a:pt x="107845" y="50615"/>
                            <a:pt x="107823" y="50602"/>
                            <a:pt x="107817" y="50573"/>
                          </a:cubicBezTo>
                          <a:cubicBezTo>
                            <a:pt x="107716" y="50240"/>
                            <a:pt x="108214" y="50240"/>
                            <a:pt x="108417" y="50240"/>
                          </a:cubicBezTo>
                          <a:close/>
                          <a:moveTo>
                            <a:pt x="6605" y="50096"/>
                          </a:moveTo>
                          <a:cubicBezTo>
                            <a:pt x="6692" y="50103"/>
                            <a:pt x="6706" y="50226"/>
                            <a:pt x="6620" y="50255"/>
                          </a:cubicBezTo>
                          <a:lnTo>
                            <a:pt x="6627" y="50255"/>
                          </a:lnTo>
                          <a:cubicBezTo>
                            <a:pt x="6193" y="50399"/>
                            <a:pt x="5774" y="50493"/>
                            <a:pt x="5377" y="50710"/>
                          </a:cubicBezTo>
                          <a:cubicBezTo>
                            <a:pt x="4994" y="50941"/>
                            <a:pt x="4647" y="51223"/>
                            <a:pt x="4343" y="51555"/>
                          </a:cubicBezTo>
                          <a:cubicBezTo>
                            <a:pt x="4332" y="51568"/>
                            <a:pt x="4319" y="51574"/>
                            <a:pt x="4305" y="51574"/>
                          </a:cubicBezTo>
                          <a:cubicBezTo>
                            <a:pt x="4264" y="51574"/>
                            <a:pt x="4224" y="51526"/>
                            <a:pt x="4257" y="51483"/>
                          </a:cubicBezTo>
                          <a:cubicBezTo>
                            <a:pt x="4748" y="50746"/>
                            <a:pt x="5687" y="50096"/>
                            <a:pt x="6605" y="50096"/>
                          </a:cubicBezTo>
                          <a:close/>
                          <a:moveTo>
                            <a:pt x="40582" y="54338"/>
                          </a:moveTo>
                          <a:cubicBezTo>
                            <a:pt x="40633" y="54338"/>
                            <a:pt x="40685" y="54377"/>
                            <a:pt x="40677" y="54446"/>
                          </a:cubicBezTo>
                          <a:cubicBezTo>
                            <a:pt x="40670" y="54800"/>
                            <a:pt x="40345" y="55154"/>
                            <a:pt x="40027" y="55270"/>
                          </a:cubicBezTo>
                          <a:cubicBezTo>
                            <a:pt x="40019" y="55272"/>
                            <a:pt x="40013" y="55273"/>
                            <a:pt x="40006" y="55273"/>
                          </a:cubicBezTo>
                          <a:cubicBezTo>
                            <a:pt x="39949" y="55273"/>
                            <a:pt x="39931" y="55194"/>
                            <a:pt x="39976" y="55161"/>
                          </a:cubicBezTo>
                          <a:cubicBezTo>
                            <a:pt x="40114" y="55075"/>
                            <a:pt x="40236" y="54966"/>
                            <a:pt x="40323" y="54829"/>
                          </a:cubicBezTo>
                          <a:cubicBezTo>
                            <a:pt x="40395" y="54699"/>
                            <a:pt x="40453" y="54562"/>
                            <a:pt x="40497" y="54417"/>
                          </a:cubicBezTo>
                          <a:cubicBezTo>
                            <a:pt x="40503" y="54363"/>
                            <a:pt x="40542" y="54338"/>
                            <a:pt x="40582" y="54338"/>
                          </a:cubicBezTo>
                          <a:close/>
                          <a:moveTo>
                            <a:pt x="40904" y="54968"/>
                          </a:moveTo>
                          <a:cubicBezTo>
                            <a:pt x="40965" y="54968"/>
                            <a:pt x="41034" y="55024"/>
                            <a:pt x="41010" y="55096"/>
                          </a:cubicBezTo>
                          <a:cubicBezTo>
                            <a:pt x="40806" y="55727"/>
                            <a:pt x="40170" y="56135"/>
                            <a:pt x="39519" y="56135"/>
                          </a:cubicBezTo>
                          <a:cubicBezTo>
                            <a:pt x="39476" y="56135"/>
                            <a:pt x="39434" y="56133"/>
                            <a:pt x="39391" y="56130"/>
                          </a:cubicBezTo>
                          <a:cubicBezTo>
                            <a:pt x="39311" y="56122"/>
                            <a:pt x="39311" y="56007"/>
                            <a:pt x="39391" y="56007"/>
                          </a:cubicBezTo>
                          <a:cubicBezTo>
                            <a:pt x="39402" y="56007"/>
                            <a:pt x="39414" y="56007"/>
                            <a:pt x="39425" y="56007"/>
                          </a:cubicBezTo>
                          <a:cubicBezTo>
                            <a:pt x="40074" y="56007"/>
                            <a:pt x="40580" y="55606"/>
                            <a:pt x="40829" y="55017"/>
                          </a:cubicBezTo>
                          <a:cubicBezTo>
                            <a:pt x="40844" y="54983"/>
                            <a:pt x="40873" y="54968"/>
                            <a:pt x="40904" y="54968"/>
                          </a:cubicBezTo>
                          <a:close/>
                          <a:moveTo>
                            <a:pt x="104763" y="56392"/>
                          </a:moveTo>
                          <a:cubicBezTo>
                            <a:pt x="104779" y="56392"/>
                            <a:pt x="104796" y="56398"/>
                            <a:pt x="104811" y="56411"/>
                          </a:cubicBezTo>
                          <a:cubicBezTo>
                            <a:pt x="105058" y="56632"/>
                            <a:pt x="105379" y="56754"/>
                            <a:pt x="105706" y="56754"/>
                          </a:cubicBezTo>
                          <a:cubicBezTo>
                            <a:pt x="105733" y="56754"/>
                            <a:pt x="105759" y="56753"/>
                            <a:pt x="105786" y="56751"/>
                          </a:cubicBezTo>
                          <a:cubicBezTo>
                            <a:pt x="105789" y="56751"/>
                            <a:pt x="105791" y="56751"/>
                            <a:pt x="105793" y="56751"/>
                          </a:cubicBezTo>
                          <a:cubicBezTo>
                            <a:pt x="105931" y="56751"/>
                            <a:pt x="105928" y="56968"/>
                            <a:pt x="105786" y="56968"/>
                          </a:cubicBezTo>
                          <a:cubicBezTo>
                            <a:pt x="105382" y="56968"/>
                            <a:pt x="104991" y="56802"/>
                            <a:pt x="104710" y="56505"/>
                          </a:cubicBezTo>
                          <a:cubicBezTo>
                            <a:pt x="104665" y="56455"/>
                            <a:pt x="104710" y="56392"/>
                            <a:pt x="104763" y="56392"/>
                          </a:cubicBezTo>
                          <a:close/>
                          <a:moveTo>
                            <a:pt x="103947" y="56369"/>
                          </a:moveTo>
                          <a:cubicBezTo>
                            <a:pt x="103974" y="56369"/>
                            <a:pt x="104000" y="56384"/>
                            <a:pt x="104009" y="56419"/>
                          </a:cubicBezTo>
                          <a:cubicBezTo>
                            <a:pt x="104175" y="56939"/>
                            <a:pt x="104630" y="57214"/>
                            <a:pt x="105158" y="57235"/>
                          </a:cubicBezTo>
                          <a:cubicBezTo>
                            <a:pt x="105244" y="57235"/>
                            <a:pt x="105266" y="57380"/>
                            <a:pt x="105179" y="57394"/>
                          </a:cubicBezTo>
                          <a:lnTo>
                            <a:pt x="105172" y="57394"/>
                          </a:lnTo>
                          <a:cubicBezTo>
                            <a:pt x="105127" y="57400"/>
                            <a:pt x="105082" y="57403"/>
                            <a:pt x="105038" y="57403"/>
                          </a:cubicBezTo>
                          <a:cubicBezTo>
                            <a:pt x="104501" y="57403"/>
                            <a:pt x="103999" y="56975"/>
                            <a:pt x="103878" y="56455"/>
                          </a:cubicBezTo>
                          <a:cubicBezTo>
                            <a:pt x="103865" y="56403"/>
                            <a:pt x="103907" y="56369"/>
                            <a:pt x="103947" y="56369"/>
                          </a:cubicBezTo>
                          <a:close/>
                          <a:moveTo>
                            <a:pt x="76041" y="57023"/>
                          </a:moveTo>
                          <a:cubicBezTo>
                            <a:pt x="76059" y="57023"/>
                            <a:pt x="76076" y="57030"/>
                            <a:pt x="76086" y="57047"/>
                          </a:cubicBezTo>
                          <a:cubicBezTo>
                            <a:pt x="76253" y="57415"/>
                            <a:pt x="76586" y="57578"/>
                            <a:pt x="76967" y="57578"/>
                          </a:cubicBezTo>
                          <a:cubicBezTo>
                            <a:pt x="76998" y="57578"/>
                            <a:pt x="77030" y="57577"/>
                            <a:pt x="77062" y="57575"/>
                          </a:cubicBezTo>
                          <a:cubicBezTo>
                            <a:pt x="77068" y="57574"/>
                            <a:pt x="77074" y="57573"/>
                            <a:pt x="77080" y="57573"/>
                          </a:cubicBezTo>
                          <a:cubicBezTo>
                            <a:pt x="77180" y="57573"/>
                            <a:pt x="77199" y="57735"/>
                            <a:pt x="77083" y="57756"/>
                          </a:cubicBezTo>
                          <a:cubicBezTo>
                            <a:pt x="77029" y="57767"/>
                            <a:pt x="76975" y="57772"/>
                            <a:pt x="76921" y="57772"/>
                          </a:cubicBezTo>
                          <a:cubicBezTo>
                            <a:pt x="76512" y="57772"/>
                            <a:pt x="76120" y="57473"/>
                            <a:pt x="75992" y="57083"/>
                          </a:cubicBezTo>
                          <a:lnTo>
                            <a:pt x="75985" y="57083"/>
                          </a:lnTo>
                          <a:cubicBezTo>
                            <a:pt x="75971" y="57050"/>
                            <a:pt x="76007" y="57023"/>
                            <a:pt x="76041" y="57023"/>
                          </a:cubicBezTo>
                          <a:close/>
                          <a:moveTo>
                            <a:pt x="75419" y="56566"/>
                          </a:moveTo>
                          <a:cubicBezTo>
                            <a:pt x="75438" y="56566"/>
                            <a:pt x="75458" y="56577"/>
                            <a:pt x="75465" y="56599"/>
                          </a:cubicBezTo>
                          <a:cubicBezTo>
                            <a:pt x="75515" y="56917"/>
                            <a:pt x="75653" y="57206"/>
                            <a:pt x="75862" y="57452"/>
                          </a:cubicBezTo>
                          <a:cubicBezTo>
                            <a:pt x="76064" y="57690"/>
                            <a:pt x="76317" y="57806"/>
                            <a:pt x="76570" y="57972"/>
                          </a:cubicBezTo>
                          <a:cubicBezTo>
                            <a:pt x="76626" y="58028"/>
                            <a:pt x="76594" y="58124"/>
                            <a:pt x="76514" y="58124"/>
                          </a:cubicBezTo>
                          <a:cubicBezTo>
                            <a:pt x="76511" y="58124"/>
                            <a:pt x="76508" y="58124"/>
                            <a:pt x="76505" y="58124"/>
                          </a:cubicBezTo>
                          <a:cubicBezTo>
                            <a:pt x="75833" y="58023"/>
                            <a:pt x="75407" y="57228"/>
                            <a:pt x="75371" y="56614"/>
                          </a:cubicBezTo>
                          <a:cubicBezTo>
                            <a:pt x="75371" y="56582"/>
                            <a:pt x="75395" y="56566"/>
                            <a:pt x="75419" y="56566"/>
                          </a:cubicBezTo>
                          <a:close/>
                          <a:moveTo>
                            <a:pt x="46245" y="62630"/>
                          </a:moveTo>
                          <a:cubicBezTo>
                            <a:pt x="46257" y="62630"/>
                            <a:pt x="46269" y="62635"/>
                            <a:pt x="46278" y="62648"/>
                          </a:cubicBezTo>
                          <a:cubicBezTo>
                            <a:pt x="46574" y="63117"/>
                            <a:pt x="47065" y="63414"/>
                            <a:pt x="47614" y="63464"/>
                          </a:cubicBezTo>
                          <a:cubicBezTo>
                            <a:pt x="47721" y="63478"/>
                            <a:pt x="47730" y="63638"/>
                            <a:pt x="47622" y="63638"/>
                          </a:cubicBezTo>
                          <a:cubicBezTo>
                            <a:pt x="47619" y="63638"/>
                            <a:pt x="47617" y="63638"/>
                            <a:pt x="47614" y="63638"/>
                          </a:cubicBezTo>
                          <a:cubicBezTo>
                            <a:pt x="47007" y="63602"/>
                            <a:pt x="46465" y="63240"/>
                            <a:pt x="46198" y="62698"/>
                          </a:cubicBezTo>
                          <a:cubicBezTo>
                            <a:pt x="46183" y="62662"/>
                            <a:pt x="46215" y="62630"/>
                            <a:pt x="46245" y="62630"/>
                          </a:cubicBezTo>
                          <a:close/>
                          <a:moveTo>
                            <a:pt x="44858" y="61908"/>
                          </a:moveTo>
                          <a:cubicBezTo>
                            <a:pt x="44874" y="61908"/>
                            <a:pt x="44891" y="61918"/>
                            <a:pt x="44897" y="61940"/>
                          </a:cubicBezTo>
                          <a:cubicBezTo>
                            <a:pt x="45042" y="62395"/>
                            <a:pt x="45302" y="62807"/>
                            <a:pt x="45656" y="63125"/>
                          </a:cubicBezTo>
                          <a:cubicBezTo>
                            <a:pt x="46039" y="63457"/>
                            <a:pt x="46451" y="63573"/>
                            <a:pt x="46913" y="63732"/>
                          </a:cubicBezTo>
                          <a:cubicBezTo>
                            <a:pt x="47029" y="63752"/>
                            <a:pt x="47017" y="63914"/>
                            <a:pt x="46912" y="63914"/>
                          </a:cubicBezTo>
                          <a:cubicBezTo>
                            <a:pt x="46905" y="63914"/>
                            <a:pt x="46899" y="63914"/>
                            <a:pt x="46892" y="63912"/>
                          </a:cubicBezTo>
                          <a:lnTo>
                            <a:pt x="46892" y="63920"/>
                          </a:lnTo>
                          <a:cubicBezTo>
                            <a:pt x="46888" y="63920"/>
                            <a:pt x="46885" y="63920"/>
                            <a:pt x="46881" y="63920"/>
                          </a:cubicBezTo>
                          <a:cubicBezTo>
                            <a:pt x="45881" y="63920"/>
                            <a:pt x="44962" y="62890"/>
                            <a:pt x="44825" y="61954"/>
                          </a:cubicBezTo>
                          <a:cubicBezTo>
                            <a:pt x="44817" y="61925"/>
                            <a:pt x="44837" y="61908"/>
                            <a:pt x="44858" y="61908"/>
                          </a:cubicBezTo>
                          <a:close/>
                          <a:moveTo>
                            <a:pt x="15962" y="64514"/>
                          </a:moveTo>
                          <a:cubicBezTo>
                            <a:pt x="16041" y="64514"/>
                            <a:pt x="16119" y="64596"/>
                            <a:pt x="16064" y="64678"/>
                          </a:cubicBezTo>
                          <a:cubicBezTo>
                            <a:pt x="15542" y="65474"/>
                            <a:pt x="14522" y="65894"/>
                            <a:pt x="13580" y="65894"/>
                          </a:cubicBezTo>
                          <a:cubicBezTo>
                            <a:pt x="13452" y="65894"/>
                            <a:pt x="13326" y="65886"/>
                            <a:pt x="13203" y="65871"/>
                          </a:cubicBezTo>
                          <a:cubicBezTo>
                            <a:pt x="13109" y="65863"/>
                            <a:pt x="13102" y="65726"/>
                            <a:pt x="13203" y="65726"/>
                          </a:cubicBezTo>
                          <a:cubicBezTo>
                            <a:pt x="13220" y="65726"/>
                            <a:pt x="13236" y="65726"/>
                            <a:pt x="13253" y="65726"/>
                          </a:cubicBezTo>
                          <a:cubicBezTo>
                            <a:pt x="14333" y="65726"/>
                            <a:pt x="15122" y="65267"/>
                            <a:pt x="15891" y="64541"/>
                          </a:cubicBezTo>
                          <a:cubicBezTo>
                            <a:pt x="15912" y="64522"/>
                            <a:pt x="15937" y="64514"/>
                            <a:pt x="15962" y="64514"/>
                          </a:cubicBezTo>
                          <a:close/>
                          <a:moveTo>
                            <a:pt x="17426" y="61564"/>
                          </a:moveTo>
                          <a:cubicBezTo>
                            <a:pt x="17463" y="61564"/>
                            <a:pt x="17500" y="61584"/>
                            <a:pt x="17517" y="61629"/>
                          </a:cubicBezTo>
                          <a:cubicBezTo>
                            <a:pt x="17791" y="62698"/>
                            <a:pt x="17726" y="63862"/>
                            <a:pt x="17119" y="64801"/>
                          </a:cubicBezTo>
                          <a:cubicBezTo>
                            <a:pt x="16585" y="65632"/>
                            <a:pt x="15717" y="66189"/>
                            <a:pt x="14720" y="66217"/>
                          </a:cubicBezTo>
                          <a:cubicBezTo>
                            <a:pt x="14641" y="66217"/>
                            <a:pt x="14626" y="66095"/>
                            <a:pt x="14699" y="66080"/>
                          </a:cubicBezTo>
                          <a:cubicBezTo>
                            <a:pt x="16794" y="65733"/>
                            <a:pt x="17806" y="63638"/>
                            <a:pt x="17322" y="61687"/>
                          </a:cubicBezTo>
                          <a:cubicBezTo>
                            <a:pt x="17309" y="61612"/>
                            <a:pt x="17368" y="61564"/>
                            <a:pt x="17426" y="61564"/>
                          </a:cubicBezTo>
                          <a:close/>
                          <a:moveTo>
                            <a:pt x="97733" y="66494"/>
                          </a:moveTo>
                          <a:cubicBezTo>
                            <a:pt x="97747" y="66494"/>
                            <a:pt x="97762" y="66500"/>
                            <a:pt x="97772" y="66514"/>
                          </a:cubicBezTo>
                          <a:cubicBezTo>
                            <a:pt x="98105" y="66926"/>
                            <a:pt x="98531" y="67135"/>
                            <a:pt x="99044" y="67236"/>
                          </a:cubicBezTo>
                          <a:cubicBezTo>
                            <a:pt x="99162" y="67250"/>
                            <a:pt x="99140" y="67418"/>
                            <a:pt x="99035" y="67418"/>
                          </a:cubicBezTo>
                          <a:cubicBezTo>
                            <a:pt x="99031" y="67418"/>
                            <a:pt x="99027" y="67418"/>
                            <a:pt x="99022" y="67417"/>
                          </a:cubicBezTo>
                          <a:lnTo>
                            <a:pt x="99015" y="67424"/>
                          </a:lnTo>
                          <a:cubicBezTo>
                            <a:pt x="98466" y="67359"/>
                            <a:pt x="97975" y="67056"/>
                            <a:pt x="97671" y="66593"/>
                          </a:cubicBezTo>
                          <a:cubicBezTo>
                            <a:pt x="97638" y="66550"/>
                            <a:pt x="97688" y="66494"/>
                            <a:pt x="97733" y="66494"/>
                          </a:cubicBezTo>
                          <a:close/>
                          <a:moveTo>
                            <a:pt x="97210" y="66065"/>
                          </a:moveTo>
                          <a:cubicBezTo>
                            <a:pt x="97224" y="66065"/>
                            <a:pt x="97238" y="66074"/>
                            <a:pt x="97238" y="66095"/>
                          </a:cubicBezTo>
                          <a:cubicBezTo>
                            <a:pt x="97194" y="66709"/>
                            <a:pt x="97584" y="67164"/>
                            <a:pt x="98134" y="67374"/>
                          </a:cubicBezTo>
                          <a:cubicBezTo>
                            <a:pt x="98214" y="67400"/>
                            <a:pt x="98189" y="67521"/>
                            <a:pt x="98110" y="67521"/>
                          </a:cubicBezTo>
                          <a:cubicBezTo>
                            <a:pt x="98104" y="67521"/>
                            <a:pt x="98097" y="67520"/>
                            <a:pt x="98090" y="67518"/>
                          </a:cubicBezTo>
                          <a:cubicBezTo>
                            <a:pt x="97469" y="67381"/>
                            <a:pt x="97093" y="66694"/>
                            <a:pt x="97172" y="66095"/>
                          </a:cubicBezTo>
                          <a:cubicBezTo>
                            <a:pt x="97176" y="66076"/>
                            <a:pt x="97194" y="66065"/>
                            <a:pt x="97210" y="66065"/>
                          </a:cubicBezTo>
                          <a:close/>
                          <a:moveTo>
                            <a:pt x="49718" y="0"/>
                          </a:moveTo>
                          <a:cubicBezTo>
                            <a:pt x="42919" y="0"/>
                            <a:pt x="36119" y="18"/>
                            <a:pt x="29317" y="68"/>
                          </a:cubicBezTo>
                          <a:cubicBezTo>
                            <a:pt x="25690" y="90"/>
                            <a:pt x="22055" y="126"/>
                            <a:pt x="18427" y="177"/>
                          </a:cubicBezTo>
                          <a:cubicBezTo>
                            <a:pt x="14850" y="220"/>
                            <a:pt x="11266" y="184"/>
                            <a:pt x="7696" y="365"/>
                          </a:cubicBezTo>
                          <a:cubicBezTo>
                            <a:pt x="6374" y="430"/>
                            <a:pt x="4994" y="581"/>
                            <a:pt x="3787" y="1152"/>
                          </a:cubicBezTo>
                          <a:cubicBezTo>
                            <a:pt x="2378" y="1810"/>
                            <a:pt x="1539" y="3002"/>
                            <a:pt x="1229" y="4505"/>
                          </a:cubicBezTo>
                          <a:cubicBezTo>
                            <a:pt x="882" y="6153"/>
                            <a:pt x="969" y="7916"/>
                            <a:pt x="911" y="9585"/>
                          </a:cubicBezTo>
                          <a:cubicBezTo>
                            <a:pt x="860" y="11356"/>
                            <a:pt x="802" y="13126"/>
                            <a:pt x="752" y="14897"/>
                          </a:cubicBezTo>
                          <a:cubicBezTo>
                            <a:pt x="521" y="22210"/>
                            <a:pt x="195" y="29530"/>
                            <a:pt x="109" y="36843"/>
                          </a:cubicBezTo>
                          <a:cubicBezTo>
                            <a:pt x="65" y="40290"/>
                            <a:pt x="0" y="43751"/>
                            <a:pt x="210" y="47191"/>
                          </a:cubicBezTo>
                          <a:cubicBezTo>
                            <a:pt x="412" y="50428"/>
                            <a:pt x="954" y="53694"/>
                            <a:pt x="2479" y="56592"/>
                          </a:cubicBezTo>
                          <a:cubicBezTo>
                            <a:pt x="2732" y="55552"/>
                            <a:pt x="3021" y="54518"/>
                            <a:pt x="3483" y="53557"/>
                          </a:cubicBezTo>
                          <a:cubicBezTo>
                            <a:pt x="3989" y="52495"/>
                            <a:pt x="4741" y="51483"/>
                            <a:pt x="5803" y="50934"/>
                          </a:cubicBezTo>
                          <a:cubicBezTo>
                            <a:pt x="6429" y="50610"/>
                            <a:pt x="7143" y="50429"/>
                            <a:pt x="7857" y="50429"/>
                          </a:cubicBezTo>
                          <a:cubicBezTo>
                            <a:pt x="8148" y="50429"/>
                            <a:pt x="8438" y="50459"/>
                            <a:pt x="8722" y="50522"/>
                          </a:cubicBezTo>
                          <a:cubicBezTo>
                            <a:pt x="9669" y="50739"/>
                            <a:pt x="10442" y="51360"/>
                            <a:pt x="10782" y="52278"/>
                          </a:cubicBezTo>
                          <a:cubicBezTo>
                            <a:pt x="11288" y="53622"/>
                            <a:pt x="10861" y="55255"/>
                            <a:pt x="10608" y="56614"/>
                          </a:cubicBezTo>
                          <a:cubicBezTo>
                            <a:pt x="10334" y="58124"/>
                            <a:pt x="9900" y="59620"/>
                            <a:pt x="9676" y="61130"/>
                          </a:cubicBezTo>
                          <a:cubicBezTo>
                            <a:pt x="9452" y="62633"/>
                            <a:pt x="9481" y="64288"/>
                            <a:pt x="10536" y="65495"/>
                          </a:cubicBezTo>
                          <a:cubicBezTo>
                            <a:pt x="11370" y="66443"/>
                            <a:pt x="12521" y="66880"/>
                            <a:pt x="13686" y="66880"/>
                          </a:cubicBezTo>
                          <a:cubicBezTo>
                            <a:pt x="15076" y="66880"/>
                            <a:pt x="16486" y="66258"/>
                            <a:pt x="17394" y="65141"/>
                          </a:cubicBezTo>
                          <a:cubicBezTo>
                            <a:pt x="18276" y="64057"/>
                            <a:pt x="18449" y="62706"/>
                            <a:pt x="18073" y="61383"/>
                          </a:cubicBezTo>
                          <a:cubicBezTo>
                            <a:pt x="17669" y="59988"/>
                            <a:pt x="16838" y="58767"/>
                            <a:pt x="16274" y="57438"/>
                          </a:cubicBezTo>
                          <a:cubicBezTo>
                            <a:pt x="15291" y="55132"/>
                            <a:pt x="15313" y="52307"/>
                            <a:pt x="16881" y="50255"/>
                          </a:cubicBezTo>
                          <a:cubicBezTo>
                            <a:pt x="17893" y="48936"/>
                            <a:pt x="19565" y="48098"/>
                            <a:pt x="21228" y="48098"/>
                          </a:cubicBezTo>
                          <a:cubicBezTo>
                            <a:pt x="21834" y="48098"/>
                            <a:pt x="22438" y="48209"/>
                            <a:pt x="23009" y="48448"/>
                          </a:cubicBezTo>
                          <a:cubicBezTo>
                            <a:pt x="24324" y="48997"/>
                            <a:pt x="25213" y="50168"/>
                            <a:pt x="26427" y="50883"/>
                          </a:cubicBezTo>
                          <a:cubicBezTo>
                            <a:pt x="26961" y="51203"/>
                            <a:pt x="27579" y="51442"/>
                            <a:pt x="28201" y="51442"/>
                          </a:cubicBezTo>
                          <a:cubicBezTo>
                            <a:pt x="28396" y="51442"/>
                            <a:pt x="28590" y="51419"/>
                            <a:pt x="28783" y="51368"/>
                          </a:cubicBezTo>
                          <a:cubicBezTo>
                            <a:pt x="29375" y="51209"/>
                            <a:pt x="29874" y="50811"/>
                            <a:pt x="30358" y="50464"/>
                          </a:cubicBezTo>
                          <a:cubicBezTo>
                            <a:pt x="30806" y="50146"/>
                            <a:pt x="31261" y="49821"/>
                            <a:pt x="31818" y="49713"/>
                          </a:cubicBezTo>
                          <a:cubicBezTo>
                            <a:pt x="31938" y="49688"/>
                            <a:pt x="32055" y="49677"/>
                            <a:pt x="32169" y="49677"/>
                          </a:cubicBezTo>
                          <a:cubicBezTo>
                            <a:pt x="32587" y="49677"/>
                            <a:pt x="32975" y="49824"/>
                            <a:pt x="33371" y="49995"/>
                          </a:cubicBezTo>
                          <a:cubicBezTo>
                            <a:pt x="33707" y="50140"/>
                            <a:pt x="34037" y="50286"/>
                            <a:pt x="34400" y="50286"/>
                          </a:cubicBezTo>
                          <a:cubicBezTo>
                            <a:pt x="34451" y="50286"/>
                            <a:pt x="34503" y="50283"/>
                            <a:pt x="34556" y="50276"/>
                          </a:cubicBezTo>
                          <a:cubicBezTo>
                            <a:pt x="34874" y="50226"/>
                            <a:pt x="35178" y="50117"/>
                            <a:pt x="35460" y="49958"/>
                          </a:cubicBezTo>
                          <a:cubicBezTo>
                            <a:pt x="35922" y="49734"/>
                            <a:pt x="36385" y="49438"/>
                            <a:pt x="36912" y="49373"/>
                          </a:cubicBezTo>
                          <a:cubicBezTo>
                            <a:pt x="36979" y="49365"/>
                            <a:pt x="37045" y="49360"/>
                            <a:pt x="37108" y="49360"/>
                          </a:cubicBezTo>
                          <a:cubicBezTo>
                            <a:pt x="38012" y="49360"/>
                            <a:pt x="38521" y="50200"/>
                            <a:pt x="38582" y="51064"/>
                          </a:cubicBezTo>
                          <a:cubicBezTo>
                            <a:pt x="38675" y="52451"/>
                            <a:pt x="37505" y="53665"/>
                            <a:pt x="37830" y="55053"/>
                          </a:cubicBezTo>
                          <a:cubicBezTo>
                            <a:pt x="38052" y="55996"/>
                            <a:pt x="38869" y="56494"/>
                            <a:pt x="39698" y="56494"/>
                          </a:cubicBezTo>
                          <a:cubicBezTo>
                            <a:pt x="40322" y="56494"/>
                            <a:pt x="40954" y="56211"/>
                            <a:pt x="41342" y="55624"/>
                          </a:cubicBezTo>
                          <a:cubicBezTo>
                            <a:pt x="42108" y="54468"/>
                            <a:pt x="41291" y="53073"/>
                            <a:pt x="40959" y="51909"/>
                          </a:cubicBezTo>
                          <a:cubicBezTo>
                            <a:pt x="40684" y="50956"/>
                            <a:pt x="40706" y="49872"/>
                            <a:pt x="41595" y="49243"/>
                          </a:cubicBezTo>
                          <a:cubicBezTo>
                            <a:pt x="41991" y="48963"/>
                            <a:pt x="42465" y="48830"/>
                            <a:pt x="42940" y="48830"/>
                          </a:cubicBezTo>
                          <a:cubicBezTo>
                            <a:pt x="43471" y="48830"/>
                            <a:pt x="44004" y="48996"/>
                            <a:pt x="44435" y="49308"/>
                          </a:cubicBezTo>
                          <a:cubicBezTo>
                            <a:pt x="46863" y="51064"/>
                            <a:pt x="45642" y="54670"/>
                            <a:pt x="45143" y="57033"/>
                          </a:cubicBezTo>
                          <a:cubicBezTo>
                            <a:pt x="44970" y="57857"/>
                            <a:pt x="44796" y="58680"/>
                            <a:pt x="44623" y="59512"/>
                          </a:cubicBezTo>
                          <a:cubicBezTo>
                            <a:pt x="44507" y="60010"/>
                            <a:pt x="44420" y="60523"/>
                            <a:pt x="44363" y="61036"/>
                          </a:cubicBezTo>
                          <a:cubicBezTo>
                            <a:pt x="44341" y="61318"/>
                            <a:pt x="44334" y="61600"/>
                            <a:pt x="44348" y="61875"/>
                          </a:cubicBezTo>
                          <a:cubicBezTo>
                            <a:pt x="44442" y="63204"/>
                            <a:pt x="45280" y="64230"/>
                            <a:pt x="46559" y="64606"/>
                          </a:cubicBezTo>
                          <a:cubicBezTo>
                            <a:pt x="46873" y="64697"/>
                            <a:pt x="47196" y="64743"/>
                            <a:pt x="47516" y="64743"/>
                          </a:cubicBezTo>
                          <a:cubicBezTo>
                            <a:pt x="48319" y="64743"/>
                            <a:pt x="49102" y="64451"/>
                            <a:pt x="49659" y="63826"/>
                          </a:cubicBezTo>
                          <a:cubicBezTo>
                            <a:pt x="50556" y="62828"/>
                            <a:pt x="50678" y="61390"/>
                            <a:pt x="50490" y="60111"/>
                          </a:cubicBezTo>
                          <a:cubicBezTo>
                            <a:pt x="50288" y="58724"/>
                            <a:pt x="49681" y="57459"/>
                            <a:pt x="49139" y="56180"/>
                          </a:cubicBezTo>
                          <a:cubicBezTo>
                            <a:pt x="48604" y="54923"/>
                            <a:pt x="48012" y="53463"/>
                            <a:pt x="48185" y="52061"/>
                          </a:cubicBezTo>
                          <a:cubicBezTo>
                            <a:pt x="48269" y="51352"/>
                            <a:pt x="48738" y="50384"/>
                            <a:pt x="49532" y="50384"/>
                          </a:cubicBezTo>
                          <a:cubicBezTo>
                            <a:pt x="49627" y="50384"/>
                            <a:pt x="49728" y="50398"/>
                            <a:pt x="49833" y="50428"/>
                          </a:cubicBezTo>
                          <a:cubicBezTo>
                            <a:pt x="50664" y="50667"/>
                            <a:pt x="50830" y="51685"/>
                            <a:pt x="51278" y="52292"/>
                          </a:cubicBezTo>
                          <a:cubicBezTo>
                            <a:pt x="51495" y="52583"/>
                            <a:pt x="51709" y="52698"/>
                            <a:pt x="51916" y="52698"/>
                          </a:cubicBezTo>
                          <a:cubicBezTo>
                            <a:pt x="52518" y="52698"/>
                            <a:pt x="53065" y="51734"/>
                            <a:pt x="53468" y="51310"/>
                          </a:cubicBezTo>
                          <a:cubicBezTo>
                            <a:pt x="53766" y="50983"/>
                            <a:pt x="54134" y="50775"/>
                            <a:pt x="54579" y="50775"/>
                          </a:cubicBezTo>
                          <a:cubicBezTo>
                            <a:pt x="54587" y="50775"/>
                            <a:pt x="54595" y="50775"/>
                            <a:pt x="54602" y="50775"/>
                          </a:cubicBezTo>
                          <a:cubicBezTo>
                            <a:pt x="55282" y="50789"/>
                            <a:pt x="55881" y="51187"/>
                            <a:pt x="56553" y="51245"/>
                          </a:cubicBezTo>
                          <a:cubicBezTo>
                            <a:pt x="56641" y="51252"/>
                            <a:pt x="56728" y="51256"/>
                            <a:pt x="56814" y="51256"/>
                          </a:cubicBezTo>
                          <a:cubicBezTo>
                            <a:pt x="57956" y="51256"/>
                            <a:pt x="59010" y="50616"/>
                            <a:pt x="59957" y="50045"/>
                          </a:cubicBezTo>
                          <a:cubicBezTo>
                            <a:pt x="60961" y="49438"/>
                            <a:pt x="61988" y="48766"/>
                            <a:pt x="63151" y="48520"/>
                          </a:cubicBezTo>
                          <a:cubicBezTo>
                            <a:pt x="63478" y="48451"/>
                            <a:pt x="63809" y="48422"/>
                            <a:pt x="64143" y="48422"/>
                          </a:cubicBezTo>
                          <a:cubicBezTo>
                            <a:pt x="66003" y="48422"/>
                            <a:pt x="67960" y="49326"/>
                            <a:pt x="69796" y="49326"/>
                          </a:cubicBezTo>
                          <a:cubicBezTo>
                            <a:pt x="70603" y="49326"/>
                            <a:pt x="71385" y="49152"/>
                            <a:pt x="72126" y="48650"/>
                          </a:cubicBezTo>
                          <a:cubicBezTo>
                            <a:pt x="72155" y="48636"/>
                            <a:pt x="72177" y="48622"/>
                            <a:pt x="72206" y="48622"/>
                          </a:cubicBezTo>
                          <a:cubicBezTo>
                            <a:pt x="72227" y="48585"/>
                            <a:pt x="72249" y="48556"/>
                            <a:pt x="72271" y="48528"/>
                          </a:cubicBezTo>
                          <a:cubicBezTo>
                            <a:pt x="72625" y="48043"/>
                            <a:pt x="73174" y="47747"/>
                            <a:pt x="73774" y="47711"/>
                          </a:cubicBezTo>
                          <a:cubicBezTo>
                            <a:pt x="73786" y="47711"/>
                            <a:pt x="73799" y="47711"/>
                            <a:pt x="73812" y="47711"/>
                          </a:cubicBezTo>
                          <a:cubicBezTo>
                            <a:pt x="74585" y="47711"/>
                            <a:pt x="75290" y="48141"/>
                            <a:pt x="75645" y="48831"/>
                          </a:cubicBezTo>
                          <a:cubicBezTo>
                            <a:pt x="76072" y="49684"/>
                            <a:pt x="76007" y="50811"/>
                            <a:pt x="75891" y="51722"/>
                          </a:cubicBezTo>
                          <a:cubicBezTo>
                            <a:pt x="75674" y="53348"/>
                            <a:pt x="74554" y="55248"/>
                            <a:pt x="75031" y="56896"/>
                          </a:cubicBezTo>
                          <a:cubicBezTo>
                            <a:pt x="75118" y="57192"/>
                            <a:pt x="75255" y="57474"/>
                            <a:pt x="75436" y="57719"/>
                          </a:cubicBezTo>
                          <a:cubicBezTo>
                            <a:pt x="75789" y="58211"/>
                            <a:pt x="76308" y="58485"/>
                            <a:pt x="76835" y="58485"/>
                          </a:cubicBezTo>
                          <a:cubicBezTo>
                            <a:pt x="77215" y="58485"/>
                            <a:pt x="77599" y="58343"/>
                            <a:pt x="77929" y="58037"/>
                          </a:cubicBezTo>
                          <a:cubicBezTo>
                            <a:pt x="78630" y="57387"/>
                            <a:pt x="78861" y="56383"/>
                            <a:pt x="78716" y="55465"/>
                          </a:cubicBezTo>
                          <a:cubicBezTo>
                            <a:pt x="78427" y="53543"/>
                            <a:pt x="76664" y="51555"/>
                            <a:pt x="77423" y="49554"/>
                          </a:cubicBezTo>
                          <a:cubicBezTo>
                            <a:pt x="77676" y="48903"/>
                            <a:pt x="78225" y="48304"/>
                            <a:pt x="78940" y="48217"/>
                          </a:cubicBezTo>
                          <a:cubicBezTo>
                            <a:pt x="79002" y="48208"/>
                            <a:pt x="79065" y="48204"/>
                            <a:pt x="79128" y="48204"/>
                          </a:cubicBezTo>
                          <a:cubicBezTo>
                            <a:pt x="79711" y="48204"/>
                            <a:pt x="80314" y="48559"/>
                            <a:pt x="80523" y="49120"/>
                          </a:cubicBezTo>
                          <a:cubicBezTo>
                            <a:pt x="80653" y="49474"/>
                            <a:pt x="80581" y="49836"/>
                            <a:pt x="80451" y="50175"/>
                          </a:cubicBezTo>
                          <a:cubicBezTo>
                            <a:pt x="80285" y="50609"/>
                            <a:pt x="79923" y="51143"/>
                            <a:pt x="80176" y="51613"/>
                          </a:cubicBezTo>
                          <a:cubicBezTo>
                            <a:pt x="80334" y="51907"/>
                            <a:pt x="80627" y="52041"/>
                            <a:pt x="80927" y="52041"/>
                          </a:cubicBezTo>
                          <a:cubicBezTo>
                            <a:pt x="81188" y="52041"/>
                            <a:pt x="81455" y="51939"/>
                            <a:pt x="81643" y="51751"/>
                          </a:cubicBezTo>
                          <a:cubicBezTo>
                            <a:pt x="82084" y="51317"/>
                            <a:pt x="82062" y="50746"/>
                            <a:pt x="82004" y="50182"/>
                          </a:cubicBezTo>
                          <a:cubicBezTo>
                            <a:pt x="81968" y="49929"/>
                            <a:pt x="81976" y="49677"/>
                            <a:pt x="82019" y="49431"/>
                          </a:cubicBezTo>
                          <a:cubicBezTo>
                            <a:pt x="82113" y="48961"/>
                            <a:pt x="82387" y="48593"/>
                            <a:pt x="82973" y="48470"/>
                          </a:cubicBezTo>
                          <a:cubicBezTo>
                            <a:pt x="83090" y="48444"/>
                            <a:pt x="83206" y="48433"/>
                            <a:pt x="83318" y="48433"/>
                          </a:cubicBezTo>
                          <a:cubicBezTo>
                            <a:pt x="84008" y="48433"/>
                            <a:pt x="84606" y="48871"/>
                            <a:pt x="85141" y="49294"/>
                          </a:cubicBezTo>
                          <a:cubicBezTo>
                            <a:pt x="85969" y="49952"/>
                            <a:pt x="86935" y="50610"/>
                            <a:pt x="88033" y="50610"/>
                          </a:cubicBezTo>
                          <a:cubicBezTo>
                            <a:pt x="88057" y="50610"/>
                            <a:pt x="88080" y="50609"/>
                            <a:pt x="88103" y="50609"/>
                          </a:cubicBezTo>
                          <a:cubicBezTo>
                            <a:pt x="89049" y="50588"/>
                            <a:pt x="89721" y="49730"/>
                            <a:pt x="90646" y="49730"/>
                          </a:cubicBezTo>
                          <a:cubicBezTo>
                            <a:pt x="90682" y="49730"/>
                            <a:pt x="90719" y="49732"/>
                            <a:pt x="90756" y="49734"/>
                          </a:cubicBezTo>
                          <a:cubicBezTo>
                            <a:pt x="91232" y="49763"/>
                            <a:pt x="91652" y="50009"/>
                            <a:pt x="92063" y="50233"/>
                          </a:cubicBezTo>
                          <a:cubicBezTo>
                            <a:pt x="92548" y="50508"/>
                            <a:pt x="93061" y="50753"/>
                            <a:pt x="93617" y="50840"/>
                          </a:cubicBezTo>
                          <a:cubicBezTo>
                            <a:pt x="93739" y="50862"/>
                            <a:pt x="93856" y="50871"/>
                            <a:pt x="93967" y="50871"/>
                          </a:cubicBezTo>
                          <a:cubicBezTo>
                            <a:pt x="94456" y="50871"/>
                            <a:pt x="94862" y="50685"/>
                            <a:pt x="95344" y="50479"/>
                          </a:cubicBezTo>
                          <a:cubicBezTo>
                            <a:pt x="95587" y="50366"/>
                            <a:pt x="95853" y="50306"/>
                            <a:pt x="96119" y="50306"/>
                          </a:cubicBezTo>
                          <a:cubicBezTo>
                            <a:pt x="96193" y="50306"/>
                            <a:pt x="96268" y="50310"/>
                            <a:pt x="96341" y="50320"/>
                          </a:cubicBezTo>
                          <a:cubicBezTo>
                            <a:pt x="98314" y="50551"/>
                            <a:pt x="98777" y="52957"/>
                            <a:pt x="98820" y="54576"/>
                          </a:cubicBezTo>
                          <a:cubicBezTo>
                            <a:pt x="98863" y="56628"/>
                            <a:pt x="98278" y="58637"/>
                            <a:pt x="97714" y="60588"/>
                          </a:cubicBezTo>
                          <a:cubicBezTo>
                            <a:pt x="97418" y="61622"/>
                            <a:pt x="97115" y="62655"/>
                            <a:pt x="96898" y="63710"/>
                          </a:cubicBezTo>
                          <a:cubicBezTo>
                            <a:pt x="96775" y="64281"/>
                            <a:pt x="96681" y="64859"/>
                            <a:pt x="96623" y="65437"/>
                          </a:cubicBezTo>
                          <a:cubicBezTo>
                            <a:pt x="96573" y="65957"/>
                            <a:pt x="96537" y="66550"/>
                            <a:pt x="96826" y="67020"/>
                          </a:cubicBezTo>
                          <a:cubicBezTo>
                            <a:pt x="97144" y="67540"/>
                            <a:pt x="97823" y="67836"/>
                            <a:pt x="98379" y="68024"/>
                          </a:cubicBezTo>
                          <a:cubicBezTo>
                            <a:pt x="98759" y="68157"/>
                            <a:pt x="99160" y="68243"/>
                            <a:pt x="99560" y="68243"/>
                          </a:cubicBezTo>
                          <a:cubicBezTo>
                            <a:pt x="99723" y="68243"/>
                            <a:pt x="99887" y="68229"/>
                            <a:pt x="100049" y="68197"/>
                          </a:cubicBezTo>
                          <a:cubicBezTo>
                            <a:pt x="100995" y="68017"/>
                            <a:pt x="101725" y="67294"/>
                            <a:pt x="102144" y="66463"/>
                          </a:cubicBezTo>
                          <a:cubicBezTo>
                            <a:pt x="103206" y="64360"/>
                            <a:pt x="102267" y="61896"/>
                            <a:pt x="101696" y="59793"/>
                          </a:cubicBezTo>
                          <a:cubicBezTo>
                            <a:pt x="101385" y="58615"/>
                            <a:pt x="101067" y="57445"/>
                            <a:pt x="100749" y="56267"/>
                          </a:cubicBezTo>
                          <a:cubicBezTo>
                            <a:pt x="100475" y="55270"/>
                            <a:pt x="100164" y="54222"/>
                            <a:pt x="100258" y="53174"/>
                          </a:cubicBezTo>
                          <a:cubicBezTo>
                            <a:pt x="100330" y="52365"/>
                            <a:pt x="100656" y="51628"/>
                            <a:pt x="101328" y="51143"/>
                          </a:cubicBezTo>
                          <a:cubicBezTo>
                            <a:pt x="101706" y="50865"/>
                            <a:pt x="102187" y="50674"/>
                            <a:pt x="102663" y="50674"/>
                          </a:cubicBezTo>
                          <a:cubicBezTo>
                            <a:pt x="102842" y="50674"/>
                            <a:pt x="103020" y="50701"/>
                            <a:pt x="103192" y="50761"/>
                          </a:cubicBezTo>
                          <a:cubicBezTo>
                            <a:pt x="105027" y="51396"/>
                            <a:pt x="104103" y="53723"/>
                            <a:pt x="103705" y="54966"/>
                          </a:cubicBezTo>
                          <a:cubicBezTo>
                            <a:pt x="103358" y="56065"/>
                            <a:pt x="103373" y="57430"/>
                            <a:pt x="104637" y="57900"/>
                          </a:cubicBezTo>
                          <a:cubicBezTo>
                            <a:pt x="104833" y="57971"/>
                            <a:pt x="105025" y="58004"/>
                            <a:pt x="105209" y="58004"/>
                          </a:cubicBezTo>
                          <a:cubicBezTo>
                            <a:pt x="106150" y="58004"/>
                            <a:pt x="106887" y="57148"/>
                            <a:pt x="106971" y="56180"/>
                          </a:cubicBezTo>
                          <a:cubicBezTo>
                            <a:pt x="107116" y="54590"/>
                            <a:pt x="105931" y="51989"/>
                            <a:pt x="107947" y="51086"/>
                          </a:cubicBezTo>
                          <a:cubicBezTo>
                            <a:pt x="108138" y="51000"/>
                            <a:pt x="108319" y="50965"/>
                            <a:pt x="108493" y="50965"/>
                          </a:cubicBezTo>
                          <a:cubicBezTo>
                            <a:pt x="109117" y="50965"/>
                            <a:pt x="109657" y="51416"/>
                            <a:pt x="110267" y="51642"/>
                          </a:cubicBezTo>
                          <a:cubicBezTo>
                            <a:pt x="110476" y="51718"/>
                            <a:pt x="110691" y="51754"/>
                            <a:pt x="110904" y="51754"/>
                          </a:cubicBezTo>
                          <a:cubicBezTo>
                            <a:pt x="111626" y="51754"/>
                            <a:pt x="112325" y="51346"/>
                            <a:pt x="112687" y="50710"/>
                          </a:cubicBezTo>
                          <a:cubicBezTo>
                            <a:pt x="112651" y="49084"/>
                            <a:pt x="112637" y="47458"/>
                            <a:pt x="112658" y="45832"/>
                          </a:cubicBezTo>
                          <a:cubicBezTo>
                            <a:pt x="112731" y="38635"/>
                            <a:pt x="113338" y="31452"/>
                            <a:pt x="114472" y="24341"/>
                          </a:cubicBezTo>
                          <a:cubicBezTo>
                            <a:pt x="115043" y="20772"/>
                            <a:pt x="115744" y="17216"/>
                            <a:pt x="116098" y="13618"/>
                          </a:cubicBezTo>
                          <a:cubicBezTo>
                            <a:pt x="116286" y="11825"/>
                            <a:pt x="116351" y="10026"/>
                            <a:pt x="116301" y="8219"/>
                          </a:cubicBezTo>
                          <a:cubicBezTo>
                            <a:pt x="116279" y="7323"/>
                            <a:pt x="116207" y="6427"/>
                            <a:pt x="116098" y="5531"/>
                          </a:cubicBezTo>
                          <a:cubicBezTo>
                            <a:pt x="115990" y="4715"/>
                            <a:pt x="115918" y="3768"/>
                            <a:pt x="115462" y="3053"/>
                          </a:cubicBezTo>
                          <a:cubicBezTo>
                            <a:pt x="114595" y="1701"/>
                            <a:pt x="112449" y="1738"/>
                            <a:pt x="111040" y="1564"/>
                          </a:cubicBezTo>
                          <a:cubicBezTo>
                            <a:pt x="109226" y="1347"/>
                            <a:pt x="107412" y="1152"/>
                            <a:pt x="105591" y="993"/>
                          </a:cubicBezTo>
                          <a:cubicBezTo>
                            <a:pt x="102029" y="682"/>
                            <a:pt x="98459" y="480"/>
                            <a:pt x="94882" y="343"/>
                          </a:cubicBezTo>
                          <a:cubicBezTo>
                            <a:pt x="87641" y="68"/>
                            <a:pt x="80386" y="68"/>
                            <a:pt x="73138" y="47"/>
                          </a:cubicBezTo>
                          <a:cubicBezTo>
                            <a:pt x="65331" y="23"/>
                            <a:pt x="57525" y="0"/>
                            <a:pt x="497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5"/>
                    <p:cNvSpPr/>
                    <p:nvPr/>
                  </p:nvSpPr>
                  <p:spPr>
                    <a:xfrm rot="10800000">
                      <a:off x="43599" y="3824077"/>
                      <a:ext cx="332043" cy="283897"/>
                    </a:xfrm>
                    <a:custGeom>
                      <a:rect b="b" l="l" r="r" t="t"/>
                      <a:pathLst>
                        <a:path extrusionOk="0" h="3457" w="3455">
                          <a:moveTo>
                            <a:pt x="774" y="0"/>
                          </a:moveTo>
                          <a:cubicBezTo>
                            <a:pt x="1" y="470"/>
                            <a:pt x="232" y="2002"/>
                            <a:pt x="644" y="2616"/>
                          </a:cubicBezTo>
                          <a:cubicBezTo>
                            <a:pt x="926" y="3045"/>
                            <a:pt x="1508" y="3456"/>
                            <a:pt x="2060" y="3456"/>
                          </a:cubicBezTo>
                          <a:cubicBezTo>
                            <a:pt x="2299" y="3456"/>
                            <a:pt x="2532" y="3379"/>
                            <a:pt x="2732" y="3194"/>
                          </a:cubicBezTo>
                          <a:cubicBezTo>
                            <a:pt x="3455" y="2515"/>
                            <a:pt x="2147" y="1864"/>
                            <a:pt x="1858" y="1315"/>
                          </a:cubicBezTo>
                          <a:cubicBezTo>
                            <a:pt x="1721" y="1062"/>
                            <a:pt x="1735" y="846"/>
                            <a:pt x="1800" y="571"/>
                          </a:cubicBezTo>
                          <a:cubicBezTo>
                            <a:pt x="1921" y="63"/>
                            <a:pt x="1623" y="12"/>
                            <a:pt x="1281" y="12"/>
                          </a:cubicBezTo>
                          <a:cubicBezTo>
                            <a:pt x="1196" y="12"/>
                            <a:pt x="1107" y="15"/>
                            <a:pt x="1022" y="15"/>
                          </a:cubicBezTo>
                          <a:cubicBezTo>
                            <a:pt x="939" y="15"/>
                            <a:pt x="860" y="12"/>
                            <a:pt x="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5"/>
                    <p:cNvSpPr/>
                    <p:nvPr/>
                  </p:nvSpPr>
                  <p:spPr>
                    <a:xfrm rot="10800000">
                      <a:off x="20247" y="4784500"/>
                      <a:ext cx="111482" cy="51491"/>
                    </a:xfrm>
                    <a:custGeom>
                      <a:rect b="b" l="l" r="r" t="t"/>
                      <a:pathLst>
                        <a:path extrusionOk="0" h="627" w="1160">
                          <a:moveTo>
                            <a:pt x="108" y="1"/>
                          </a:moveTo>
                          <a:cubicBezTo>
                            <a:pt x="43" y="1"/>
                            <a:pt x="1" y="83"/>
                            <a:pt x="64" y="121"/>
                          </a:cubicBezTo>
                          <a:cubicBezTo>
                            <a:pt x="353" y="295"/>
                            <a:pt x="657" y="447"/>
                            <a:pt x="946" y="613"/>
                          </a:cubicBezTo>
                          <a:cubicBezTo>
                            <a:pt x="963" y="622"/>
                            <a:pt x="981" y="626"/>
                            <a:pt x="997" y="626"/>
                          </a:cubicBezTo>
                          <a:cubicBezTo>
                            <a:pt x="1095" y="626"/>
                            <a:pt x="1159" y="482"/>
                            <a:pt x="1054" y="432"/>
                          </a:cubicBezTo>
                          <a:cubicBezTo>
                            <a:pt x="743" y="288"/>
                            <a:pt x="447" y="136"/>
                            <a:pt x="136" y="6"/>
                          </a:cubicBezTo>
                          <a:cubicBezTo>
                            <a:pt x="127" y="2"/>
                            <a:pt x="117" y="1"/>
                            <a:pt x="108"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5"/>
                    <p:cNvSpPr/>
                    <p:nvPr/>
                  </p:nvSpPr>
                  <p:spPr>
                    <a:xfrm rot="10800000">
                      <a:off x="123463" y="3579188"/>
                      <a:ext cx="188942" cy="146671"/>
                    </a:xfrm>
                    <a:custGeom>
                      <a:rect b="b" l="l" r="r" t="t"/>
                      <a:pathLst>
                        <a:path extrusionOk="0" h="1786" w="1966">
                          <a:moveTo>
                            <a:pt x="810" y="1"/>
                          </a:moveTo>
                          <a:cubicBezTo>
                            <a:pt x="362" y="160"/>
                            <a:pt x="0" y="630"/>
                            <a:pt x="145" y="1128"/>
                          </a:cubicBezTo>
                          <a:cubicBezTo>
                            <a:pt x="253" y="1507"/>
                            <a:pt x="611" y="1785"/>
                            <a:pt x="994" y="1785"/>
                          </a:cubicBezTo>
                          <a:cubicBezTo>
                            <a:pt x="1072" y="1785"/>
                            <a:pt x="1151" y="1774"/>
                            <a:pt x="1229" y="1750"/>
                          </a:cubicBezTo>
                          <a:cubicBezTo>
                            <a:pt x="1727" y="1598"/>
                            <a:pt x="1966" y="1020"/>
                            <a:pt x="1720" y="550"/>
                          </a:cubicBezTo>
                          <a:cubicBezTo>
                            <a:pt x="1525" y="232"/>
                            <a:pt x="1185" y="23"/>
                            <a:pt x="8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5"/>
                    <p:cNvSpPr/>
                    <p:nvPr/>
                  </p:nvSpPr>
                  <p:spPr>
                    <a:xfrm rot="10800000">
                      <a:off x="43504" y="4757564"/>
                      <a:ext cx="215467" cy="53051"/>
                    </a:xfrm>
                    <a:custGeom>
                      <a:rect b="b" l="l" r="r" t="t"/>
                      <a:pathLst>
                        <a:path extrusionOk="0" h="646" w="2242">
                          <a:moveTo>
                            <a:pt x="694" y="0"/>
                          </a:moveTo>
                          <a:cubicBezTo>
                            <a:pt x="492" y="0"/>
                            <a:pt x="1" y="7"/>
                            <a:pt x="95" y="333"/>
                          </a:cubicBezTo>
                          <a:cubicBezTo>
                            <a:pt x="104" y="362"/>
                            <a:pt x="128" y="375"/>
                            <a:pt x="152" y="375"/>
                          </a:cubicBezTo>
                          <a:cubicBezTo>
                            <a:pt x="181" y="375"/>
                            <a:pt x="210" y="354"/>
                            <a:pt x="210" y="318"/>
                          </a:cubicBezTo>
                          <a:cubicBezTo>
                            <a:pt x="216" y="215"/>
                            <a:pt x="362" y="182"/>
                            <a:pt x="543" y="182"/>
                          </a:cubicBezTo>
                          <a:cubicBezTo>
                            <a:pt x="818" y="182"/>
                            <a:pt x="1174" y="257"/>
                            <a:pt x="1244" y="275"/>
                          </a:cubicBezTo>
                          <a:cubicBezTo>
                            <a:pt x="1540" y="354"/>
                            <a:pt x="1786" y="499"/>
                            <a:pt x="2053" y="636"/>
                          </a:cubicBezTo>
                          <a:cubicBezTo>
                            <a:pt x="2067" y="643"/>
                            <a:pt x="2082" y="646"/>
                            <a:pt x="2095" y="646"/>
                          </a:cubicBezTo>
                          <a:cubicBezTo>
                            <a:pt x="2183" y="646"/>
                            <a:pt x="2242" y="518"/>
                            <a:pt x="2154" y="455"/>
                          </a:cubicBezTo>
                          <a:cubicBezTo>
                            <a:pt x="1757" y="145"/>
                            <a:pt x="1200" y="7"/>
                            <a:pt x="694"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5"/>
                    <p:cNvSpPr/>
                    <p:nvPr/>
                  </p:nvSpPr>
                  <p:spPr>
                    <a:xfrm rot="10800000">
                      <a:off x="431093" y="4258095"/>
                      <a:ext cx="120996" cy="47303"/>
                    </a:xfrm>
                    <a:custGeom>
                      <a:rect b="b" l="l" r="r" t="t"/>
                      <a:pathLst>
                        <a:path extrusionOk="0" h="576" w="1259">
                          <a:moveTo>
                            <a:pt x="98" y="0"/>
                          </a:moveTo>
                          <a:cubicBezTo>
                            <a:pt x="45" y="0"/>
                            <a:pt x="0" y="63"/>
                            <a:pt x="45" y="113"/>
                          </a:cubicBezTo>
                          <a:cubicBezTo>
                            <a:pt x="326" y="410"/>
                            <a:pt x="717" y="576"/>
                            <a:pt x="1121" y="576"/>
                          </a:cubicBezTo>
                          <a:cubicBezTo>
                            <a:pt x="1256" y="576"/>
                            <a:pt x="1258" y="359"/>
                            <a:pt x="1128" y="359"/>
                          </a:cubicBezTo>
                          <a:cubicBezTo>
                            <a:pt x="1126" y="359"/>
                            <a:pt x="1123" y="359"/>
                            <a:pt x="1121" y="359"/>
                          </a:cubicBezTo>
                          <a:cubicBezTo>
                            <a:pt x="1094" y="361"/>
                            <a:pt x="1067" y="362"/>
                            <a:pt x="1040" y="362"/>
                          </a:cubicBezTo>
                          <a:cubicBezTo>
                            <a:pt x="708" y="362"/>
                            <a:pt x="393" y="240"/>
                            <a:pt x="146" y="19"/>
                          </a:cubicBezTo>
                          <a:cubicBezTo>
                            <a:pt x="131" y="6"/>
                            <a:pt x="114" y="0"/>
                            <a:pt x="9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5"/>
                    <p:cNvSpPr/>
                    <p:nvPr/>
                  </p:nvSpPr>
                  <p:spPr>
                    <a:xfrm rot="10800000">
                      <a:off x="494330" y="4222289"/>
                      <a:ext cx="135028" cy="85079"/>
                    </a:xfrm>
                    <a:custGeom>
                      <a:rect b="b" l="l" r="r" t="t"/>
                      <a:pathLst>
                        <a:path extrusionOk="0" h="1036" w="1405">
                          <a:moveTo>
                            <a:pt x="84" y="1"/>
                          </a:moveTo>
                          <a:cubicBezTo>
                            <a:pt x="43" y="1"/>
                            <a:pt x="0" y="35"/>
                            <a:pt x="17" y="87"/>
                          </a:cubicBezTo>
                          <a:cubicBezTo>
                            <a:pt x="138" y="607"/>
                            <a:pt x="640" y="1035"/>
                            <a:pt x="1177" y="1035"/>
                          </a:cubicBezTo>
                          <a:cubicBezTo>
                            <a:pt x="1221" y="1035"/>
                            <a:pt x="1266" y="1032"/>
                            <a:pt x="1311" y="1026"/>
                          </a:cubicBezTo>
                          <a:cubicBezTo>
                            <a:pt x="1405" y="1012"/>
                            <a:pt x="1383" y="867"/>
                            <a:pt x="1289" y="867"/>
                          </a:cubicBezTo>
                          <a:cubicBezTo>
                            <a:pt x="762" y="846"/>
                            <a:pt x="314" y="571"/>
                            <a:pt x="148" y="51"/>
                          </a:cubicBezTo>
                          <a:cubicBezTo>
                            <a:pt x="139" y="16"/>
                            <a:pt x="112" y="1"/>
                            <a:pt x="8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5"/>
                    <p:cNvSpPr/>
                    <p:nvPr/>
                  </p:nvSpPr>
                  <p:spPr>
                    <a:xfrm rot="10800000">
                      <a:off x="1282673" y="4496250"/>
                      <a:ext cx="212969" cy="167776"/>
                    </a:xfrm>
                    <a:custGeom>
                      <a:rect b="b" l="l" r="r" t="t"/>
                      <a:pathLst>
                        <a:path extrusionOk="0" h="2043" w="2216">
                          <a:moveTo>
                            <a:pt x="1010" y="0"/>
                          </a:moveTo>
                          <a:cubicBezTo>
                            <a:pt x="656" y="260"/>
                            <a:pt x="288" y="557"/>
                            <a:pt x="165" y="997"/>
                          </a:cubicBezTo>
                          <a:cubicBezTo>
                            <a:pt x="0" y="1559"/>
                            <a:pt x="310" y="2042"/>
                            <a:pt x="878" y="2042"/>
                          </a:cubicBezTo>
                          <a:cubicBezTo>
                            <a:pt x="909" y="2042"/>
                            <a:pt x="941" y="2041"/>
                            <a:pt x="974" y="2038"/>
                          </a:cubicBezTo>
                          <a:cubicBezTo>
                            <a:pt x="1509" y="1995"/>
                            <a:pt x="2065" y="1575"/>
                            <a:pt x="2138" y="1033"/>
                          </a:cubicBezTo>
                          <a:cubicBezTo>
                            <a:pt x="2216" y="499"/>
                            <a:pt x="1800" y="41"/>
                            <a:pt x="1283" y="41"/>
                          </a:cubicBezTo>
                          <a:cubicBezTo>
                            <a:pt x="1227" y="41"/>
                            <a:pt x="1170" y="47"/>
                            <a:pt x="1111" y="58"/>
                          </a:cubicBezTo>
                          <a:cubicBezTo>
                            <a:pt x="1106" y="59"/>
                            <a:pt x="1100" y="59"/>
                            <a:pt x="1095" y="59"/>
                          </a:cubicBezTo>
                          <a:cubicBezTo>
                            <a:pt x="1058" y="59"/>
                            <a:pt x="1023" y="38"/>
                            <a:pt x="10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5"/>
                    <p:cNvSpPr/>
                    <p:nvPr/>
                  </p:nvSpPr>
                  <p:spPr>
                    <a:xfrm rot="10800000">
                      <a:off x="1509672" y="4363704"/>
                      <a:ext cx="92453" cy="70707"/>
                    </a:xfrm>
                    <a:custGeom>
                      <a:rect b="b" l="l" r="r" t="t"/>
                      <a:pathLst>
                        <a:path extrusionOk="0" h="861" w="962">
                          <a:moveTo>
                            <a:pt x="471" y="1"/>
                          </a:moveTo>
                          <a:lnTo>
                            <a:pt x="471" y="1"/>
                          </a:lnTo>
                          <a:cubicBezTo>
                            <a:pt x="449" y="22"/>
                            <a:pt x="427" y="37"/>
                            <a:pt x="391" y="44"/>
                          </a:cubicBezTo>
                          <a:cubicBezTo>
                            <a:pt x="167" y="80"/>
                            <a:pt x="1" y="275"/>
                            <a:pt x="8" y="499"/>
                          </a:cubicBezTo>
                          <a:cubicBezTo>
                            <a:pt x="15" y="731"/>
                            <a:pt x="211" y="861"/>
                            <a:pt x="420" y="861"/>
                          </a:cubicBezTo>
                          <a:cubicBezTo>
                            <a:pt x="423" y="861"/>
                            <a:pt x="425" y="861"/>
                            <a:pt x="428" y="861"/>
                          </a:cubicBezTo>
                          <a:cubicBezTo>
                            <a:pt x="962" y="861"/>
                            <a:pt x="938" y="123"/>
                            <a:pt x="4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5"/>
                    <p:cNvSpPr/>
                    <p:nvPr/>
                  </p:nvSpPr>
                  <p:spPr>
                    <a:xfrm rot="10800000">
                      <a:off x="2297439" y="4924847"/>
                      <a:ext cx="125129" cy="66273"/>
                    </a:xfrm>
                    <a:custGeom>
                      <a:rect b="b" l="l" r="r" t="t"/>
                      <a:pathLst>
                        <a:path extrusionOk="0" h="807" w="1302">
                          <a:moveTo>
                            <a:pt x="85" y="0"/>
                          </a:moveTo>
                          <a:cubicBezTo>
                            <a:pt x="22" y="0"/>
                            <a:pt x="1" y="97"/>
                            <a:pt x="69" y="117"/>
                          </a:cubicBezTo>
                          <a:cubicBezTo>
                            <a:pt x="264" y="189"/>
                            <a:pt x="445" y="276"/>
                            <a:pt x="625" y="392"/>
                          </a:cubicBezTo>
                          <a:cubicBezTo>
                            <a:pt x="791" y="507"/>
                            <a:pt x="943" y="637"/>
                            <a:pt x="1095" y="782"/>
                          </a:cubicBezTo>
                          <a:cubicBezTo>
                            <a:pt x="1115" y="799"/>
                            <a:pt x="1137" y="807"/>
                            <a:pt x="1159" y="807"/>
                          </a:cubicBezTo>
                          <a:cubicBezTo>
                            <a:pt x="1235" y="807"/>
                            <a:pt x="1302" y="711"/>
                            <a:pt x="1239" y="637"/>
                          </a:cubicBezTo>
                          <a:cubicBezTo>
                            <a:pt x="965" y="312"/>
                            <a:pt x="502" y="88"/>
                            <a:pt x="98" y="1"/>
                          </a:cubicBezTo>
                          <a:cubicBezTo>
                            <a:pt x="93" y="1"/>
                            <a:pt x="89" y="0"/>
                            <a:pt x="85"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5"/>
                    <p:cNvSpPr/>
                    <p:nvPr/>
                  </p:nvSpPr>
                  <p:spPr>
                    <a:xfrm rot="10800000">
                      <a:off x="2305223" y="4907109"/>
                      <a:ext cx="242569" cy="99615"/>
                    </a:xfrm>
                    <a:custGeom>
                      <a:rect b="b" l="l" r="r" t="t"/>
                      <a:pathLst>
                        <a:path extrusionOk="0" h="1213" w="2524">
                          <a:moveTo>
                            <a:pt x="118" y="0"/>
                          </a:moveTo>
                          <a:cubicBezTo>
                            <a:pt x="29" y="0"/>
                            <a:pt x="0" y="136"/>
                            <a:pt x="100" y="163"/>
                          </a:cubicBezTo>
                          <a:cubicBezTo>
                            <a:pt x="895" y="423"/>
                            <a:pt x="1589" y="784"/>
                            <a:pt x="2311" y="1196"/>
                          </a:cubicBezTo>
                          <a:cubicBezTo>
                            <a:pt x="2332" y="1207"/>
                            <a:pt x="2352" y="1213"/>
                            <a:pt x="2371" y="1213"/>
                          </a:cubicBezTo>
                          <a:cubicBezTo>
                            <a:pt x="2468" y="1213"/>
                            <a:pt x="2524" y="1072"/>
                            <a:pt x="2427" y="994"/>
                          </a:cubicBezTo>
                          <a:cubicBezTo>
                            <a:pt x="1776" y="495"/>
                            <a:pt x="938" y="170"/>
                            <a:pt x="143" y="4"/>
                          </a:cubicBezTo>
                          <a:cubicBezTo>
                            <a:pt x="134" y="1"/>
                            <a:pt x="126" y="0"/>
                            <a:pt x="11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5"/>
                    <p:cNvSpPr/>
                    <p:nvPr/>
                  </p:nvSpPr>
                  <p:spPr>
                    <a:xfrm rot="10800000">
                      <a:off x="2619389" y="4460280"/>
                      <a:ext cx="141755" cy="109223"/>
                    </a:xfrm>
                    <a:custGeom>
                      <a:rect b="b" l="l" r="r" t="t"/>
                      <a:pathLst>
                        <a:path extrusionOk="0" h="1330" w="1475">
                          <a:moveTo>
                            <a:pt x="506" y="1"/>
                          </a:moveTo>
                          <a:cubicBezTo>
                            <a:pt x="454" y="1"/>
                            <a:pt x="404" y="3"/>
                            <a:pt x="354" y="5"/>
                          </a:cubicBezTo>
                          <a:cubicBezTo>
                            <a:pt x="109" y="200"/>
                            <a:pt x="0" y="518"/>
                            <a:pt x="65" y="822"/>
                          </a:cubicBezTo>
                          <a:cubicBezTo>
                            <a:pt x="162" y="1125"/>
                            <a:pt x="442" y="1330"/>
                            <a:pt x="753" y="1330"/>
                          </a:cubicBezTo>
                          <a:cubicBezTo>
                            <a:pt x="791" y="1330"/>
                            <a:pt x="829" y="1327"/>
                            <a:pt x="867" y="1320"/>
                          </a:cubicBezTo>
                          <a:cubicBezTo>
                            <a:pt x="1265" y="1263"/>
                            <a:pt x="1474" y="836"/>
                            <a:pt x="1373" y="468"/>
                          </a:cubicBezTo>
                          <a:cubicBezTo>
                            <a:pt x="1253" y="83"/>
                            <a:pt x="863" y="1"/>
                            <a:pt x="5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5"/>
                    <p:cNvSpPr/>
                    <p:nvPr/>
                  </p:nvSpPr>
                  <p:spPr>
                    <a:xfrm rot="10800000">
                      <a:off x="3192075" y="4192479"/>
                      <a:ext cx="117729" cy="61346"/>
                    </a:xfrm>
                    <a:custGeom>
                      <a:rect b="b" l="l" r="r" t="t"/>
                      <a:pathLst>
                        <a:path extrusionOk="0" h="747" w="1225">
                          <a:moveTo>
                            <a:pt x="73" y="1"/>
                          </a:moveTo>
                          <a:cubicBezTo>
                            <a:pt x="40" y="1"/>
                            <a:pt x="0" y="29"/>
                            <a:pt x="15" y="63"/>
                          </a:cubicBezTo>
                          <a:cubicBezTo>
                            <a:pt x="148" y="450"/>
                            <a:pt x="530" y="747"/>
                            <a:pt x="939" y="747"/>
                          </a:cubicBezTo>
                          <a:cubicBezTo>
                            <a:pt x="996" y="747"/>
                            <a:pt x="1055" y="741"/>
                            <a:pt x="1113" y="728"/>
                          </a:cubicBezTo>
                          <a:cubicBezTo>
                            <a:pt x="1225" y="714"/>
                            <a:pt x="1209" y="547"/>
                            <a:pt x="1098" y="547"/>
                          </a:cubicBezTo>
                          <a:cubicBezTo>
                            <a:pt x="1094" y="547"/>
                            <a:pt x="1089" y="547"/>
                            <a:pt x="1084" y="548"/>
                          </a:cubicBezTo>
                          <a:cubicBezTo>
                            <a:pt x="1046" y="551"/>
                            <a:pt x="1008" y="553"/>
                            <a:pt x="971" y="553"/>
                          </a:cubicBezTo>
                          <a:cubicBezTo>
                            <a:pt x="598" y="553"/>
                            <a:pt x="273" y="388"/>
                            <a:pt x="109" y="20"/>
                          </a:cubicBezTo>
                          <a:cubicBezTo>
                            <a:pt x="102" y="7"/>
                            <a:pt x="88" y="1"/>
                            <a:pt x="73"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5"/>
                    <p:cNvSpPr/>
                    <p:nvPr/>
                  </p:nvSpPr>
                  <p:spPr>
                    <a:xfrm rot="10800000">
                      <a:off x="3794457" y="4679383"/>
                      <a:ext cx="123014" cy="87296"/>
                    </a:xfrm>
                    <a:custGeom>
                      <a:rect b="b" l="l" r="r" t="t"/>
                      <a:pathLst>
                        <a:path extrusionOk="0" h="1063" w="1280">
                          <a:moveTo>
                            <a:pt x="890" y="1"/>
                          </a:moveTo>
                          <a:cubicBezTo>
                            <a:pt x="814" y="1"/>
                            <a:pt x="736" y="28"/>
                            <a:pt x="665" y="87"/>
                          </a:cubicBezTo>
                          <a:cubicBezTo>
                            <a:pt x="658" y="94"/>
                            <a:pt x="651" y="101"/>
                            <a:pt x="644" y="101"/>
                          </a:cubicBezTo>
                          <a:cubicBezTo>
                            <a:pt x="636" y="108"/>
                            <a:pt x="629" y="123"/>
                            <a:pt x="615" y="130"/>
                          </a:cubicBezTo>
                          <a:cubicBezTo>
                            <a:pt x="597" y="151"/>
                            <a:pt x="572" y="162"/>
                            <a:pt x="546" y="162"/>
                          </a:cubicBezTo>
                          <a:cubicBezTo>
                            <a:pt x="519" y="162"/>
                            <a:pt x="492" y="149"/>
                            <a:pt x="477" y="123"/>
                          </a:cubicBezTo>
                          <a:cubicBezTo>
                            <a:pt x="196" y="195"/>
                            <a:pt x="0" y="513"/>
                            <a:pt x="167" y="795"/>
                          </a:cubicBezTo>
                          <a:cubicBezTo>
                            <a:pt x="267" y="966"/>
                            <a:pt x="451" y="1063"/>
                            <a:pt x="639" y="1063"/>
                          </a:cubicBezTo>
                          <a:cubicBezTo>
                            <a:pt x="722" y="1063"/>
                            <a:pt x="805" y="1044"/>
                            <a:pt x="882" y="1004"/>
                          </a:cubicBezTo>
                          <a:cubicBezTo>
                            <a:pt x="1135" y="889"/>
                            <a:pt x="1280" y="614"/>
                            <a:pt x="1243" y="332"/>
                          </a:cubicBezTo>
                          <a:cubicBezTo>
                            <a:pt x="1209" y="129"/>
                            <a:pt x="1055" y="1"/>
                            <a:pt x="8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5"/>
                    <p:cNvSpPr/>
                    <p:nvPr/>
                  </p:nvSpPr>
                  <p:spPr>
                    <a:xfrm rot="10800000">
                      <a:off x="4372043" y="5022409"/>
                      <a:ext cx="198553" cy="40897"/>
                    </a:xfrm>
                    <a:custGeom>
                      <a:rect b="b" l="l" r="r" t="t"/>
                      <a:pathLst>
                        <a:path extrusionOk="0" h="498" w="2066">
                          <a:moveTo>
                            <a:pt x="1474" y="1"/>
                          </a:moveTo>
                          <a:cubicBezTo>
                            <a:pt x="1002" y="1"/>
                            <a:pt x="504" y="145"/>
                            <a:pt x="90" y="317"/>
                          </a:cubicBezTo>
                          <a:cubicBezTo>
                            <a:pt x="0" y="355"/>
                            <a:pt x="25" y="497"/>
                            <a:pt x="108" y="497"/>
                          </a:cubicBezTo>
                          <a:cubicBezTo>
                            <a:pt x="118" y="497"/>
                            <a:pt x="129" y="495"/>
                            <a:pt x="141" y="490"/>
                          </a:cubicBezTo>
                          <a:cubicBezTo>
                            <a:pt x="430" y="382"/>
                            <a:pt x="719" y="310"/>
                            <a:pt x="1023" y="266"/>
                          </a:cubicBezTo>
                          <a:cubicBezTo>
                            <a:pt x="1156" y="247"/>
                            <a:pt x="1288" y="243"/>
                            <a:pt x="1420" y="243"/>
                          </a:cubicBezTo>
                          <a:cubicBezTo>
                            <a:pt x="1504" y="243"/>
                            <a:pt x="1587" y="245"/>
                            <a:pt x="1671" y="245"/>
                          </a:cubicBezTo>
                          <a:cubicBezTo>
                            <a:pt x="1755" y="245"/>
                            <a:pt x="1840" y="243"/>
                            <a:pt x="1926" y="237"/>
                          </a:cubicBezTo>
                          <a:cubicBezTo>
                            <a:pt x="1931" y="238"/>
                            <a:pt x="1935" y="238"/>
                            <a:pt x="1940" y="238"/>
                          </a:cubicBezTo>
                          <a:cubicBezTo>
                            <a:pt x="2050" y="238"/>
                            <a:pt x="2066" y="71"/>
                            <a:pt x="1948" y="57"/>
                          </a:cubicBezTo>
                          <a:cubicBezTo>
                            <a:pt x="1796" y="18"/>
                            <a:pt x="1637" y="1"/>
                            <a:pt x="147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5"/>
                    <p:cNvSpPr/>
                    <p:nvPr/>
                  </p:nvSpPr>
                  <p:spPr>
                    <a:xfrm rot="10800000">
                      <a:off x="3246758" y="4163079"/>
                      <a:ext cx="121381" cy="128111"/>
                    </a:xfrm>
                    <a:custGeom>
                      <a:rect b="b" l="l" r="r" t="t"/>
                      <a:pathLst>
                        <a:path extrusionOk="0" h="1560" w="1263">
                          <a:moveTo>
                            <a:pt x="51" y="1"/>
                          </a:moveTo>
                          <a:cubicBezTo>
                            <a:pt x="27" y="1"/>
                            <a:pt x="0" y="17"/>
                            <a:pt x="0" y="49"/>
                          </a:cubicBezTo>
                          <a:cubicBezTo>
                            <a:pt x="37" y="656"/>
                            <a:pt x="470" y="1458"/>
                            <a:pt x="1135" y="1559"/>
                          </a:cubicBezTo>
                          <a:cubicBezTo>
                            <a:pt x="1138" y="1559"/>
                            <a:pt x="1141" y="1559"/>
                            <a:pt x="1144" y="1559"/>
                          </a:cubicBezTo>
                          <a:cubicBezTo>
                            <a:pt x="1225" y="1559"/>
                            <a:pt x="1263" y="1463"/>
                            <a:pt x="1200" y="1407"/>
                          </a:cubicBezTo>
                          <a:cubicBezTo>
                            <a:pt x="954" y="1241"/>
                            <a:pt x="694" y="1125"/>
                            <a:pt x="492" y="887"/>
                          </a:cubicBezTo>
                          <a:cubicBezTo>
                            <a:pt x="290" y="641"/>
                            <a:pt x="152" y="352"/>
                            <a:pt x="94" y="34"/>
                          </a:cubicBezTo>
                          <a:cubicBezTo>
                            <a:pt x="91" y="12"/>
                            <a:pt x="72" y="1"/>
                            <a:pt x="5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5"/>
                    <p:cNvSpPr/>
                    <p:nvPr/>
                  </p:nvSpPr>
                  <p:spPr>
                    <a:xfrm rot="10800000">
                      <a:off x="4442391" y="4949566"/>
                      <a:ext cx="247182" cy="59867"/>
                    </a:xfrm>
                    <a:custGeom>
                      <a:rect b="b" l="l" r="r" t="t"/>
                      <a:pathLst>
                        <a:path extrusionOk="0" h="729" w="2572">
                          <a:moveTo>
                            <a:pt x="2441" y="0"/>
                          </a:moveTo>
                          <a:cubicBezTo>
                            <a:pt x="1610" y="22"/>
                            <a:pt x="801" y="232"/>
                            <a:pt x="64" y="615"/>
                          </a:cubicBezTo>
                          <a:cubicBezTo>
                            <a:pt x="0" y="646"/>
                            <a:pt x="43" y="728"/>
                            <a:pt x="103" y="728"/>
                          </a:cubicBezTo>
                          <a:cubicBezTo>
                            <a:pt x="111" y="728"/>
                            <a:pt x="120" y="727"/>
                            <a:pt x="129" y="723"/>
                          </a:cubicBezTo>
                          <a:cubicBezTo>
                            <a:pt x="859" y="398"/>
                            <a:pt x="1646" y="232"/>
                            <a:pt x="2441" y="217"/>
                          </a:cubicBezTo>
                          <a:cubicBezTo>
                            <a:pt x="2571" y="203"/>
                            <a:pt x="2571" y="15"/>
                            <a:pt x="244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5"/>
                    <p:cNvSpPr/>
                    <p:nvPr/>
                  </p:nvSpPr>
                  <p:spPr>
                    <a:xfrm rot="10800000">
                      <a:off x="8616425" y="4702092"/>
                      <a:ext cx="133490" cy="101175"/>
                    </a:xfrm>
                    <a:custGeom>
                      <a:rect b="b" l="l" r="r" t="t"/>
                      <a:pathLst>
                        <a:path extrusionOk="0" h="1232" w="1389">
                          <a:moveTo>
                            <a:pt x="290" y="0"/>
                          </a:moveTo>
                          <a:cubicBezTo>
                            <a:pt x="80" y="210"/>
                            <a:pt x="1" y="528"/>
                            <a:pt x="95" y="810"/>
                          </a:cubicBezTo>
                          <a:cubicBezTo>
                            <a:pt x="187" y="1059"/>
                            <a:pt x="466" y="1231"/>
                            <a:pt x="738" y="1231"/>
                          </a:cubicBezTo>
                          <a:cubicBezTo>
                            <a:pt x="828" y="1231"/>
                            <a:pt x="917" y="1212"/>
                            <a:pt x="998" y="1171"/>
                          </a:cubicBezTo>
                          <a:cubicBezTo>
                            <a:pt x="1309" y="983"/>
                            <a:pt x="1388" y="571"/>
                            <a:pt x="1171" y="282"/>
                          </a:cubicBezTo>
                          <a:cubicBezTo>
                            <a:pt x="969" y="44"/>
                            <a:pt x="600" y="44"/>
                            <a:pt x="2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5"/>
                    <p:cNvSpPr/>
                    <p:nvPr/>
                  </p:nvSpPr>
                  <p:spPr>
                    <a:xfrm rot="10800000">
                      <a:off x="8780379" y="4613811"/>
                      <a:ext cx="70253" cy="56582"/>
                    </a:xfrm>
                    <a:custGeom>
                      <a:rect b="b" l="l" r="r" t="t"/>
                      <a:pathLst>
                        <a:path extrusionOk="0" h="689" w="731">
                          <a:moveTo>
                            <a:pt x="239" y="1"/>
                          </a:moveTo>
                          <a:cubicBezTo>
                            <a:pt x="1" y="160"/>
                            <a:pt x="8" y="666"/>
                            <a:pt x="348" y="687"/>
                          </a:cubicBezTo>
                          <a:cubicBezTo>
                            <a:pt x="355" y="688"/>
                            <a:pt x="362" y="688"/>
                            <a:pt x="369" y="688"/>
                          </a:cubicBezTo>
                          <a:cubicBezTo>
                            <a:pt x="540" y="688"/>
                            <a:pt x="674" y="522"/>
                            <a:pt x="709" y="369"/>
                          </a:cubicBezTo>
                          <a:cubicBezTo>
                            <a:pt x="731" y="297"/>
                            <a:pt x="716" y="210"/>
                            <a:pt x="658" y="153"/>
                          </a:cubicBezTo>
                          <a:cubicBezTo>
                            <a:pt x="572" y="102"/>
                            <a:pt x="398" y="88"/>
                            <a:pt x="304" y="59"/>
                          </a:cubicBezTo>
                          <a:cubicBezTo>
                            <a:pt x="275" y="51"/>
                            <a:pt x="246" y="30"/>
                            <a:pt x="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5"/>
                    <p:cNvSpPr/>
                    <p:nvPr/>
                  </p:nvSpPr>
                  <p:spPr>
                    <a:xfrm rot="10800000">
                      <a:off x="6700748" y="4397292"/>
                      <a:ext cx="72655" cy="76785"/>
                    </a:xfrm>
                    <a:custGeom>
                      <a:rect b="b" l="l" r="r" t="t"/>
                      <a:pathLst>
                        <a:path extrusionOk="0" h="935" w="756">
                          <a:moveTo>
                            <a:pt x="651" y="0"/>
                          </a:moveTo>
                          <a:cubicBezTo>
                            <a:pt x="610" y="0"/>
                            <a:pt x="569" y="25"/>
                            <a:pt x="559" y="79"/>
                          </a:cubicBezTo>
                          <a:cubicBezTo>
                            <a:pt x="523" y="224"/>
                            <a:pt x="465" y="368"/>
                            <a:pt x="393" y="498"/>
                          </a:cubicBezTo>
                          <a:cubicBezTo>
                            <a:pt x="299" y="628"/>
                            <a:pt x="184" y="737"/>
                            <a:pt x="46" y="823"/>
                          </a:cubicBezTo>
                          <a:cubicBezTo>
                            <a:pt x="1" y="856"/>
                            <a:pt x="19" y="935"/>
                            <a:pt x="71" y="935"/>
                          </a:cubicBezTo>
                          <a:cubicBezTo>
                            <a:pt x="77" y="935"/>
                            <a:pt x="83" y="934"/>
                            <a:pt x="90" y="932"/>
                          </a:cubicBezTo>
                          <a:cubicBezTo>
                            <a:pt x="415" y="816"/>
                            <a:pt x="740" y="462"/>
                            <a:pt x="747" y="108"/>
                          </a:cubicBezTo>
                          <a:cubicBezTo>
                            <a:pt x="755" y="39"/>
                            <a:pt x="703" y="0"/>
                            <a:pt x="65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5"/>
                    <p:cNvSpPr/>
                    <p:nvPr/>
                  </p:nvSpPr>
                  <p:spPr>
                    <a:xfrm rot="10800000">
                      <a:off x="6961287" y="4180653"/>
                      <a:ext cx="97354" cy="70461"/>
                    </a:xfrm>
                    <a:custGeom>
                      <a:rect b="b" l="l" r="r" t="t"/>
                      <a:pathLst>
                        <a:path extrusionOk="0" h="858" w="1013">
                          <a:moveTo>
                            <a:pt x="479" y="1"/>
                          </a:moveTo>
                          <a:cubicBezTo>
                            <a:pt x="469" y="1"/>
                            <a:pt x="459" y="1"/>
                            <a:pt x="449" y="2"/>
                          </a:cubicBezTo>
                          <a:cubicBezTo>
                            <a:pt x="442" y="23"/>
                            <a:pt x="420" y="45"/>
                            <a:pt x="391" y="59"/>
                          </a:cubicBezTo>
                          <a:cubicBezTo>
                            <a:pt x="0" y="241"/>
                            <a:pt x="93" y="857"/>
                            <a:pt x="512" y="857"/>
                          </a:cubicBezTo>
                          <a:cubicBezTo>
                            <a:pt x="542" y="857"/>
                            <a:pt x="574" y="854"/>
                            <a:pt x="608" y="847"/>
                          </a:cubicBezTo>
                          <a:cubicBezTo>
                            <a:pt x="817" y="804"/>
                            <a:pt x="1013" y="616"/>
                            <a:pt x="962" y="385"/>
                          </a:cubicBezTo>
                          <a:cubicBezTo>
                            <a:pt x="907" y="156"/>
                            <a:pt x="705" y="1"/>
                            <a:pt x="4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5"/>
                    <p:cNvSpPr/>
                    <p:nvPr/>
                  </p:nvSpPr>
                  <p:spPr>
                    <a:xfrm rot="10800000">
                      <a:off x="7695332" y="4278543"/>
                      <a:ext cx="99469" cy="72104"/>
                    </a:xfrm>
                    <a:custGeom>
                      <a:rect b="b" l="l" r="r" t="t"/>
                      <a:pathLst>
                        <a:path extrusionOk="0" h="878" w="1035">
                          <a:moveTo>
                            <a:pt x="461" y="1"/>
                          </a:moveTo>
                          <a:cubicBezTo>
                            <a:pt x="333" y="1"/>
                            <a:pt x="241" y="70"/>
                            <a:pt x="124" y="144"/>
                          </a:cubicBezTo>
                          <a:cubicBezTo>
                            <a:pt x="117" y="151"/>
                            <a:pt x="102" y="159"/>
                            <a:pt x="80" y="159"/>
                          </a:cubicBezTo>
                          <a:cubicBezTo>
                            <a:pt x="8" y="296"/>
                            <a:pt x="1" y="455"/>
                            <a:pt x="52" y="599"/>
                          </a:cubicBezTo>
                          <a:cubicBezTo>
                            <a:pt x="113" y="784"/>
                            <a:pt x="273" y="878"/>
                            <a:pt x="448" y="878"/>
                          </a:cubicBezTo>
                          <a:cubicBezTo>
                            <a:pt x="520" y="878"/>
                            <a:pt x="595" y="862"/>
                            <a:pt x="666" y="831"/>
                          </a:cubicBezTo>
                          <a:cubicBezTo>
                            <a:pt x="904" y="722"/>
                            <a:pt x="1034" y="462"/>
                            <a:pt x="883" y="224"/>
                          </a:cubicBezTo>
                          <a:cubicBezTo>
                            <a:pt x="796" y="108"/>
                            <a:pt x="673" y="28"/>
                            <a:pt x="528" y="7"/>
                          </a:cubicBezTo>
                          <a:cubicBezTo>
                            <a:pt x="505" y="3"/>
                            <a:pt x="482" y="1"/>
                            <a:pt x="4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5"/>
                    <p:cNvSpPr/>
                    <p:nvPr/>
                  </p:nvSpPr>
                  <p:spPr>
                    <a:xfrm rot="10800000">
                      <a:off x="6667111" y="4326010"/>
                      <a:ext cx="165781" cy="96001"/>
                    </a:xfrm>
                    <a:custGeom>
                      <a:rect b="b" l="l" r="r" t="t"/>
                      <a:pathLst>
                        <a:path extrusionOk="0" h="1169" w="1725">
                          <a:moveTo>
                            <a:pt x="1599" y="0"/>
                          </a:moveTo>
                          <a:cubicBezTo>
                            <a:pt x="1569" y="0"/>
                            <a:pt x="1540" y="15"/>
                            <a:pt x="1525" y="52"/>
                          </a:cubicBezTo>
                          <a:cubicBezTo>
                            <a:pt x="1277" y="634"/>
                            <a:pt x="770" y="1035"/>
                            <a:pt x="122" y="1035"/>
                          </a:cubicBezTo>
                          <a:cubicBezTo>
                            <a:pt x="110" y="1035"/>
                            <a:pt x="99" y="1035"/>
                            <a:pt x="87" y="1035"/>
                          </a:cubicBezTo>
                          <a:cubicBezTo>
                            <a:pt x="0" y="1035"/>
                            <a:pt x="8" y="1158"/>
                            <a:pt x="87" y="1165"/>
                          </a:cubicBezTo>
                          <a:cubicBezTo>
                            <a:pt x="125" y="1168"/>
                            <a:pt x="163" y="1169"/>
                            <a:pt x="201" y="1169"/>
                          </a:cubicBezTo>
                          <a:cubicBezTo>
                            <a:pt x="856" y="1169"/>
                            <a:pt x="1494" y="760"/>
                            <a:pt x="1706" y="124"/>
                          </a:cubicBezTo>
                          <a:cubicBezTo>
                            <a:pt x="1725" y="57"/>
                            <a:pt x="1659" y="0"/>
                            <a:pt x="1599"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5"/>
                    <p:cNvSpPr/>
                    <p:nvPr/>
                  </p:nvSpPr>
                  <p:spPr>
                    <a:xfrm rot="10800000">
                      <a:off x="7751648" y="4406901"/>
                      <a:ext cx="261213" cy="161042"/>
                    </a:xfrm>
                    <a:custGeom>
                      <a:rect b="b" l="l" r="r" t="t"/>
                      <a:pathLst>
                        <a:path extrusionOk="0" h="1961" w="2718">
                          <a:moveTo>
                            <a:pt x="550" y="1"/>
                          </a:moveTo>
                          <a:cubicBezTo>
                            <a:pt x="167" y="275"/>
                            <a:pt x="1" y="752"/>
                            <a:pt x="117" y="1200"/>
                          </a:cubicBezTo>
                          <a:cubicBezTo>
                            <a:pt x="256" y="1694"/>
                            <a:pt x="736" y="1960"/>
                            <a:pt x="1223" y="1960"/>
                          </a:cubicBezTo>
                          <a:cubicBezTo>
                            <a:pt x="1242" y="1960"/>
                            <a:pt x="1261" y="1960"/>
                            <a:pt x="1280" y="1959"/>
                          </a:cubicBezTo>
                          <a:cubicBezTo>
                            <a:pt x="1952" y="1930"/>
                            <a:pt x="2718" y="1164"/>
                            <a:pt x="2147" y="521"/>
                          </a:cubicBezTo>
                          <a:cubicBezTo>
                            <a:pt x="1764" y="87"/>
                            <a:pt x="1092" y="22"/>
                            <a:pt x="5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5"/>
                    <p:cNvSpPr/>
                    <p:nvPr/>
                  </p:nvSpPr>
                  <p:spPr>
                    <a:xfrm rot="10800000">
                      <a:off x="8190173" y="4967797"/>
                      <a:ext cx="130222" cy="84668"/>
                    </a:xfrm>
                    <a:custGeom>
                      <a:rect b="b" l="l" r="r" t="t"/>
                      <a:pathLst>
                        <a:path extrusionOk="0" h="1031" w="1355">
                          <a:moveTo>
                            <a:pt x="121" y="0"/>
                          </a:moveTo>
                          <a:cubicBezTo>
                            <a:pt x="47" y="0"/>
                            <a:pt x="0" y="123"/>
                            <a:pt x="79" y="156"/>
                          </a:cubicBezTo>
                          <a:cubicBezTo>
                            <a:pt x="491" y="329"/>
                            <a:pt x="838" y="611"/>
                            <a:pt x="1091" y="980"/>
                          </a:cubicBezTo>
                          <a:cubicBezTo>
                            <a:pt x="1116" y="1016"/>
                            <a:pt x="1152" y="1031"/>
                            <a:pt x="1187" y="1031"/>
                          </a:cubicBezTo>
                          <a:cubicBezTo>
                            <a:pt x="1272" y="1031"/>
                            <a:pt x="1354" y="946"/>
                            <a:pt x="1293" y="864"/>
                          </a:cubicBezTo>
                          <a:cubicBezTo>
                            <a:pt x="1004" y="467"/>
                            <a:pt x="599" y="170"/>
                            <a:pt x="144" y="4"/>
                          </a:cubicBezTo>
                          <a:cubicBezTo>
                            <a:pt x="136" y="2"/>
                            <a:pt x="129" y="0"/>
                            <a:pt x="12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5"/>
                    <p:cNvSpPr/>
                    <p:nvPr/>
                  </p:nvSpPr>
                  <p:spPr>
                    <a:xfrm rot="10800000">
                      <a:off x="8198725" y="4938315"/>
                      <a:ext cx="265058" cy="111030"/>
                    </a:xfrm>
                    <a:custGeom>
                      <a:rect b="b" l="l" r="r" t="t"/>
                      <a:pathLst>
                        <a:path extrusionOk="0" h="1352" w="2758">
                          <a:moveTo>
                            <a:pt x="76" y="1"/>
                          </a:moveTo>
                          <a:cubicBezTo>
                            <a:pt x="21" y="1"/>
                            <a:pt x="0" y="83"/>
                            <a:pt x="61" y="103"/>
                          </a:cubicBezTo>
                          <a:cubicBezTo>
                            <a:pt x="935" y="407"/>
                            <a:pt x="1773" y="826"/>
                            <a:pt x="2547" y="1332"/>
                          </a:cubicBezTo>
                          <a:cubicBezTo>
                            <a:pt x="2566" y="1345"/>
                            <a:pt x="2586" y="1351"/>
                            <a:pt x="2604" y="1351"/>
                          </a:cubicBezTo>
                          <a:cubicBezTo>
                            <a:pt x="2695" y="1351"/>
                            <a:pt x="2757" y="1210"/>
                            <a:pt x="2655" y="1144"/>
                          </a:cubicBezTo>
                          <a:cubicBezTo>
                            <a:pt x="1875" y="616"/>
                            <a:pt x="1000" y="233"/>
                            <a:pt x="90" y="2"/>
                          </a:cubicBezTo>
                          <a:cubicBezTo>
                            <a:pt x="85" y="1"/>
                            <a:pt x="81" y="1"/>
                            <a:pt x="7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5"/>
                    <p:cNvSpPr/>
                    <p:nvPr/>
                  </p:nvSpPr>
                  <p:spPr>
                    <a:xfrm rot="10800000">
                      <a:off x="6023789" y="3710338"/>
                      <a:ext cx="148194" cy="82697"/>
                    </a:xfrm>
                    <a:custGeom>
                      <a:rect b="b" l="l" r="r" t="t"/>
                      <a:pathLst>
                        <a:path extrusionOk="0" h="1007" w="1542">
                          <a:moveTo>
                            <a:pt x="56" y="1"/>
                          </a:moveTo>
                          <a:cubicBezTo>
                            <a:pt x="28" y="1"/>
                            <a:pt x="0" y="25"/>
                            <a:pt x="10" y="60"/>
                          </a:cubicBezTo>
                          <a:cubicBezTo>
                            <a:pt x="277" y="609"/>
                            <a:pt x="819" y="971"/>
                            <a:pt x="1426" y="1007"/>
                          </a:cubicBezTo>
                          <a:cubicBezTo>
                            <a:pt x="1429" y="1007"/>
                            <a:pt x="1431" y="1007"/>
                            <a:pt x="1433" y="1007"/>
                          </a:cubicBezTo>
                          <a:cubicBezTo>
                            <a:pt x="1542" y="1007"/>
                            <a:pt x="1533" y="840"/>
                            <a:pt x="1426" y="833"/>
                          </a:cubicBezTo>
                          <a:cubicBezTo>
                            <a:pt x="877" y="783"/>
                            <a:pt x="386" y="479"/>
                            <a:pt x="90" y="17"/>
                          </a:cubicBezTo>
                          <a:cubicBezTo>
                            <a:pt x="81" y="6"/>
                            <a:pt x="68" y="1"/>
                            <a:pt x="5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5"/>
                    <p:cNvSpPr/>
                    <p:nvPr/>
                  </p:nvSpPr>
                  <p:spPr>
                    <a:xfrm rot="10800000">
                      <a:off x="8899614" y="3498462"/>
                      <a:ext cx="305422" cy="381623"/>
                    </a:xfrm>
                    <a:custGeom>
                      <a:rect b="b" l="l" r="r" t="t"/>
                      <a:pathLst>
                        <a:path extrusionOk="0" h="4647" w="3178">
                          <a:moveTo>
                            <a:pt x="2798" y="0"/>
                          </a:moveTo>
                          <a:cubicBezTo>
                            <a:pt x="2740" y="0"/>
                            <a:pt x="2681" y="48"/>
                            <a:pt x="2694" y="123"/>
                          </a:cubicBezTo>
                          <a:cubicBezTo>
                            <a:pt x="3178" y="2074"/>
                            <a:pt x="2166" y="4170"/>
                            <a:pt x="78" y="4516"/>
                          </a:cubicBezTo>
                          <a:cubicBezTo>
                            <a:pt x="1" y="4530"/>
                            <a:pt x="19" y="4647"/>
                            <a:pt x="93" y="4647"/>
                          </a:cubicBezTo>
                          <a:cubicBezTo>
                            <a:pt x="95" y="4647"/>
                            <a:pt x="97" y="4647"/>
                            <a:pt x="99" y="4646"/>
                          </a:cubicBezTo>
                          <a:cubicBezTo>
                            <a:pt x="1089" y="4618"/>
                            <a:pt x="1949" y="4061"/>
                            <a:pt x="2491" y="3230"/>
                          </a:cubicBezTo>
                          <a:cubicBezTo>
                            <a:pt x="3098" y="2291"/>
                            <a:pt x="3171" y="1127"/>
                            <a:pt x="2889" y="65"/>
                          </a:cubicBezTo>
                          <a:cubicBezTo>
                            <a:pt x="2872" y="20"/>
                            <a:pt x="2835" y="0"/>
                            <a:pt x="279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5"/>
                    <p:cNvSpPr/>
                    <p:nvPr/>
                  </p:nvSpPr>
                  <p:spPr>
                    <a:xfrm rot="10800000">
                      <a:off x="6090869" y="3687097"/>
                      <a:ext cx="212969" cy="165148"/>
                    </a:xfrm>
                    <a:custGeom>
                      <a:rect b="b" l="l" r="r" t="t"/>
                      <a:pathLst>
                        <a:path extrusionOk="0" h="2011" w="2216">
                          <a:moveTo>
                            <a:pt x="46" y="1"/>
                          </a:moveTo>
                          <a:cubicBezTo>
                            <a:pt x="23" y="1"/>
                            <a:pt x="0" y="21"/>
                            <a:pt x="9" y="51"/>
                          </a:cubicBezTo>
                          <a:cubicBezTo>
                            <a:pt x="146" y="980"/>
                            <a:pt x="1065" y="2010"/>
                            <a:pt x="2065" y="2010"/>
                          </a:cubicBezTo>
                          <a:cubicBezTo>
                            <a:pt x="2069" y="2010"/>
                            <a:pt x="2072" y="2010"/>
                            <a:pt x="2076" y="2010"/>
                          </a:cubicBezTo>
                          <a:cubicBezTo>
                            <a:pt x="2081" y="2010"/>
                            <a:pt x="2085" y="2010"/>
                            <a:pt x="2089" y="2010"/>
                          </a:cubicBezTo>
                          <a:cubicBezTo>
                            <a:pt x="2200" y="2010"/>
                            <a:pt x="2216" y="1843"/>
                            <a:pt x="2105" y="1829"/>
                          </a:cubicBezTo>
                          <a:cubicBezTo>
                            <a:pt x="1635" y="1670"/>
                            <a:pt x="1223" y="1554"/>
                            <a:pt x="847" y="1215"/>
                          </a:cubicBezTo>
                          <a:cubicBezTo>
                            <a:pt x="486" y="897"/>
                            <a:pt x="226" y="485"/>
                            <a:pt x="81" y="30"/>
                          </a:cubicBezTo>
                          <a:cubicBezTo>
                            <a:pt x="76" y="9"/>
                            <a:pt x="61" y="1"/>
                            <a:pt x="4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175" name="Google Shape;1175;p35"/>
              <p:cNvSpPr/>
              <p:nvPr/>
            </p:nvSpPr>
            <p:spPr>
              <a:xfrm rot="10800000">
                <a:off x="1228375" y="7734422"/>
                <a:ext cx="148002" cy="19956"/>
              </a:xfrm>
              <a:custGeom>
                <a:rect b="b" l="l" r="r" t="t"/>
                <a:pathLst>
                  <a:path extrusionOk="0" h="243" w="1540">
                    <a:moveTo>
                      <a:pt x="1147" y="0"/>
                    </a:moveTo>
                    <a:cubicBezTo>
                      <a:pt x="806" y="0"/>
                      <a:pt x="462" y="21"/>
                      <a:pt x="123" y="33"/>
                    </a:cubicBezTo>
                    <a:cubicBezTo>
                      <a:pt x="1" y="33"/>
                      <a:pt x="1" y="214"/>
                      <a:pt x="123" y="214"/>
                    </a:cubicBezTo>
                    <a:cubicBezTo>
                      <a:pt x="448" y="219"/>
                      <a:pt x="777" y="242"/>
                      <a:pt x="1103" y="242"/>
                    </a:cubicBezTo>
                    <a:cubicBezTo>
                      <a:pt x="1198" y="242"/>
                      <a:pt x="1293" y="240"/>
                      <a:pt x="1388" y="235"/>
                    </a:cubicBezTo>
                    <a:cubicBezTo>
                      <a:pt x="1540" y="235"/>
                      <a:pt x="1540" y="4"/>
                      <a:pt x="1388" y="4"/>
                    </a:cubicBezTo>
                    <a:cubicBezTo>
                      <a:pt x="1308" y="1"/>
                      <a:pt x="1228" y="0"/>
                      <a:pt x="1147"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5"/>
              <p:cNvSpPr/>
              <p:nvPr/>
            </p:nvSpPr>
            <p:spPr>
              <a:xfrm rot="10800000">
                <a:off x="1243270" y="7658541"/>
                <a:ext cx="251603" cy="54201"/>
              </a:xfrm>
              <a:custGeom>
                <a:rect b="b" l="l" r="r" t="t"/>
                <a:pathLst>
                  <a:path extrusionOk="0" h="660" w="2618">
                    <a:moveTo>
                      <a:pt x="2475" y="1"/>
                    </a:moveTo>
                    <a:cubicBezTo>
                      <a:pt x="2457" y="1"/>
                      <a:pt x="2438" y="6"/>
                      <a:pt x="2419" y="17"/>
                    </a:cubicBezTo>
                    <a:cubicBezTo>
                      <a:pt x="1958" y="294"/>
                      <a:pt x="1485" y="450"/>
                      <a:pt x="994" y="450"/>
                    </a:cubicBezTo>
                    <a:cubicBezTo>
                      <a:pt x="714" y="450"/>
                      <a:pt x="428" y="399"/>
                      <a:pt x="135" y="292"/>
                    </a:cubicBezTo>
                    <a:cubicBezTo>
                      <a:pt x="125" y="288"/>
                      <a:pt x="115" y="287"/>
                      <a:pt x="106" y="287"/>
                    </a:cubicBezTo>
                    <a:cubicBezTo>
                      <a:pt x="27" y="287"/>
                      <a:pt x="0" y="419"/>
                      <a:pt x="85" y="458"/>
                    </a:cubicBezTo>
                    <a:cubicBezTo>
                      <a:pt x="405" y="590"/>
                      <a:pt x="756" y="659"/>
                      <a:pt x="1106" y="659"/>
                    </a:cubicBezTo>
                    <a:cubicBezTo>
                      <a:pt x="1614" y="659"/>
                      <a:pt x="2120" y="513"/>
                      <a:pt x="2527" y="205"/>
                    </a:cubicBezTo>
                    <a:cubicBezTo>
                      <a:pt x="2618" y="138"/>
                      <a:pt x="2566" y="1"/>
                      <a:pt x="2475"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5"/>
              <p:cNvSpPr/>
              <p:nvPr/>
            </p:nvSpPr>
            <p:spPr>
              <a:xfrm rot="10800000">
                <a:off x="5607561" y="6959843"/>
                <a:ext cx="155882" cy="39419"/>
              </a:xfrm>
              <a:custGeom>
                <a:rect b="b" l="l" r="r" t="t"/>
                <a:pathLst>
                  <a:path extrusionOk="0" h="480" w="1622">
                    <a:moveTo>
                      <a:pt x="66" y="1"/>
                    </a:moveTo>
                    <a:cubicBezTo>
                      <a:pt x="1" y="1"/>
                      <a:pt x="1" y="95"/>
                      <a:pt x="66" y="102"/>
                    </a:cubicBezTo>
                    <a:cubicBezTo>
                      <a:pt x="557" y="131"/>
                      <a:pt x="1034" y="254"/>
                      <a:pt x="1475" y="470"/>
                    </a:cubicBezTo>
                    <a:cubicBezTo>
                      <a:pt x="1487" y="477"/>
                      <a:pt x="1499" y="479"/>
                      <a:pt x="1510" y="479"/>
                    </a:cubicBezTo>
                    <a:cubicBezTo>
                      <a:pt x="1579" y="479"/>
                      <a:pt x="1622" y="379"/>
                      <a:pt x="1547" y="348"/>
                    </a:cubicBezTo>
                    <a:cubicBezTo>
                      <a:pt x="1085" y="124"/>
                      <a:pt x="579" y="8"/>
                      <a:pt x="6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5"/>
              <p:cNvSpPr/>
              <p:nvPr/>
            </p:nvSpPr>
            <p:spPr>
              <a:xfrm rot="10800000">
                <a:off x="5641196" y="6929457"/>
                <a:ext cx="296100" cy="36298"/>
              </a:xfrm>
              <a:custGeom>
                <a:rect b="b" l="l" r="r" t="t"/>
                <a:pathLst>
                  <a:path extrusionOk="0" h="442" w="3081">
                    <a:moveTo>
                      <a:pt x="1518" y="0"/>
                    </a:moveTo>
                    <a:cubicBezTo>
                      <a:pt x="1019" y="0"/>
                      <a:pt x="517" y="81"/>
                      <a:pt x="54" y="229"/>
                    </a:cubicBezTo>
                    <a:cubicBezTo>
                      <a:pt x="1" y="242"/>
                      <a:pt x="15" y="317"/>
                      <a:pt x="69" y="317"/>
                    </a:cubicBezTo>
                    <a:cubicBezTo>
                      <a:pt x="73" y="317"/>
                      <a:pt x="78" y="316"/>
                      <a:pt x="83" y="315"/>
                    </a:cubicBezTo>
                    <a:cubicBezTo>
                      <a:pt x="481" y="222"/>
                      <a:pt x="864" y="180"/>
                      <a:pt x="1243" y="180"/>
                    </a:cubicBezTo>
                    <a:cubicBezTo>
                      <a:pt x="1805" y="180"/>
                      <a:pt x="2358" y="274"/>
                      <a:pt x="2937" y="438"/>
                    </a:cubicBezTo>
                    <a:cubicBezTo>
                      <a:pt x="2947" y="441"/>
                      <a:pt x="2956" y="442"/>
                      <a:pt x="2964" y="442"/>
                    </a:cubicBezTo>
                    <a:cubicBezTo>
                      <a:pt x="3058" y="442"/>
                      <a:pt x="3081" y="305"/>
                      <a:pt x="2988" y="265"/>
                    </a:cubicBezTo>
                    <a:cubicBezTo>
                      <a:pt x="2526" y="83"/>
                      <a:pt x="2023" y="0"/>
                      <a:pt x="151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9" name="Google Shape;1179;p35"/>
            <p:cNvSpPr/>
            <p:nvPr/>
          </p:nvSpPr>
          <p:spPr>
            <a:xfrm>
              <a:off x="2171700" y="7715250"/>
              <a:ext cx="2590800" cy="1019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5"/>
            <p:cNvSpPr/>
            <p:nvPr/>
          </p:nvSpPr>
          <p:spPr>
            <a:xfrm>
              <a:off x="7772400" y="7715250"/>
              <a:ext cx="2590800" cy="1019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2">
    <p:spTree>
      <p:nvGrpSpPr>
        <p:cNvPr id="1181" name="Shape 1181"/>
        <p:cNvGrpSpPr/>
        <p:nvPr/>
      </p:nvGrpSpPr>
      <p:grpSpPr>
        <a:xfrm>
          <a:off x="0" y="0"/>
          <a:ext cx="0" cy="0"/>
          <a:chOff x="0" y="0"/>
          <a:chExt cx="0" cy="0"/>
        </a:xfrm>
      </p:grpSpPr>
      <p:grpSp>
        <p:nvGrpSpPr>
          <p:cNvPr id="1182" name="Google Shape;1182;p36"/>
          <p:cNvGrpSpPr/>
          <p:nvPr/>
        </p:nvGrpSpPr>
        <p:grpSpPr>
          <a:xfrm flipH="1" rot="10800000">
            <a:off x="-1161710" y="-4053565"/>
            <a:ext cx="11182009" cy="6208215"/>
            <a:chOff x="-571160" y="2728235"/>
            <a:chExt cx="11182009" cy="6208215"/>
          </a:xfrm>
        </p:grpSpPr>
        <p:grpSp>
          <p:nvGrpSpPr>
            <p:cNvPr id="1183" name="Google Shape;1183;p36"/>
            <p:cNvGrpSpPr/>
            <p:nvPr/>
          </p:nvGrpSpPr>
          <p:grpSpPr>
            <a:xfrm>
              <a:off x="-571160" y="2728235"/>
              <a:ext cx="11182009" cy="6208215"/>
              <a:chOff x="-571160" y="2728235"/>
              <a:chExt cx="11182009" cy="6208215"/>
            </a:xfrm>
          </p:grpSpPr>
          <p:grpSp>
            <p:nvGrpSpPr>
              <p:cNvPr id="1184" name="Google Shape;1184;p36"/>
              <p:cNvGrpSpPr/>
              <p:nvPr/>
            </p:nvGrpSpPr>
            <p:grpSpPr>
              <a:xfrm>
                <a:off x="-571160" y="2728235"/>
                <a:ext cx="11182009" cy="6208215"/>
                <a:chOff x="-571160" y="2728235"/>
                <a:chExt cx="11182009" cy="6208215"/>
              </a:xfrm>
            </p:grpSpPr>
            <p:sp>
              <p:nvSpPr>
                <p:cNvPr id="1185" name="Google Shape;1185;p36"/>
                <p:cNvSpPr/>
                <p:nvPr/>
              </p:nvSpPr>
              <p:spPr>
                <a:xfrm rot="10800000">
                  <a:off x="1081816" y="3399832"/>
                  <a:ext cx="145599" cy="75799"/>
                </a:xfrm>
                <a:custGeom>
                  <a:rect b="b" l="l" r="r" t="t"/>
                  <a:pathLst>
                    <a:path extrusionOk="0" h="923" w="1515">
                      <a:moveTo>
                        <a:pt x="93" y="1"/>
                      </a:moveTo>
                      <a:cubicBezTo>
                        <a:pt x="47" y="1"/>
                        <a:pt x="0" y="53"/>
                        <a:pt x="33" y="97"/>
                      </a:cubicBezTo>
                      <a:cubicBezTo>
                        <a:pt x="337" y="560"/>
                        <a:pt x="828" y="863"/>
                        <a:pt x="1377" y="921"/>
                      </a:cubicBezTo>
                      <a:cubicBezTo>
                        <a:pt x="1384" y="922"/>
                        <a:pt x="1391" y="923"/>
                        <a:pt x="1397" y="923"/>
                      </a:cubicBezTo>
                      <a:cubicBezTo>
                        <a:pt x="1502" y="923"/>
                        <a:pt x="1515" y="761"/>
                        <a:pt x="1399" y="740"/>
                      </a:cubicBezTo>
                      <a:cubicBezTo>
                        <a:pt x="893" y="646"/>
                        <a:pt x="467" y="430"/>
                        <a:pt x="134" y="18"/>
                      </a:cubicBezTo>
                      <a:cubicBezTo>
                        <a:pt x="122" y="6"/>
                        <a:pt x="108" y="1"/>
                        <a:pt x="93"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6"/>
                <p:cNvSpPr/>
                <p:nvPr/>
              </p:nvSpPr>
              <p:spPr>
                <a:xfrm rot="10800000">
                  <a:off x="1172058" y="3391456"/>
                  <a:ext cx="107830" cy="119652"/>
                </a:xfrm>
                <a:custGeom>
                  <a:rect b="b" l="l" r="r" t="t"/>
                  <a:pathLst>
                    <a:path extrusionOk="0" h="1457" w="1122">
                      <a:moveTo>
                        <a:pt x="121" y="1"/>
                      </a:moveTo>
                      <a:cubicBezTo>
                        <a:pt x="104" y="1"/>
                        <a:pt x="84" y="12"/>
                        <a:pt x="80" y="31"/>
                      </a:cubicBezTo>
                      <a:cubicBezTo>
                        <a:pt x="1" y="638"/>
                        <a:pt x="377" y="1324"/>
                        <a:pt x="998" y="1454"/>
                      </a:cubicBezTo>
                      <a:cubicBezTo>
                        <a:pt x="1005" y="1456"/>
                        <a:pt x="1012" y="1457"/>
                        <a:pt x="1018" y="1457"/>
                      </a:cubicBezTo>
                      <a:cubicBezTo>
                        <a:pt x="1097" y="1457"/>
                        <a:pt x="1122" y="1336"/>
                        <a:pt x="1042" y="1310"/>
                      </a:cubicBezTo>
                      <a:cubicBezTo>
                        <a:pt x="492" y="1100"/>
                        <a:pt x="102" y="645"/>
                        <a:pt x="146" y="31"/>
                      </a:cubicBezTo>
                      <a:cubicBezTo>
                        <a:pt x="149" y="10"/>
                        <a:pt x="136" y="1"/>
                        <a:pt x="12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7" name="Google Shape;1187;p36"/>
                <p:cNvGrpSpPr/>
                <p:nvPr/>
              </p:nvGrpSpPr>
              <p:grpSpPr>
                <a:xfrm>
                  <a:off x="-571160" y="2728235"/>
                  <a:ext cx="11182009" cy="6208215"/>
                  <a:chOff x="-571160" y="2728235"/>
                  <a:chExt cx="11182009" cy="6208215"/>
                </a:xfrm>
              </p:grpSpPr>
              <p:sp>
                <p:nvSpPr>
                  <p:cNvPr id="1188" name="Google Shape;1188;p36"/>
                  <p:cNvSpPr/>
                  <p:nvPr/>
                </p:nvSpPr>
                <p:spPr>
                  <a:xfrm rot="10800000">
                    <a:off x="-80758" y="5771612"/>
                    <a:ext cx="52473" cy="184529"/>
                  </a:xfrm>
                  <a:custGeom>
                    <a:rect b="b" l="l" r="r" t="t"/>
                    <a:pathLst>
                      <a:path extrusionOk="0" h="2247" w="546">
                        <a:moveTo>
                          <a:pt x="94" y="1"/>
                        </a:moveTo>
                        <a:cubicBezTo>
                          <a:pt x="47" y="1"/>
                          <a:pt x="0" y="39"/>
                          <a:pt x="18" y="96"/>
                        </a:cubicBezTo>
                        <a:cubicBezTo>
                          <a:pt x="90" y="487"/>
                          <a:pt x="170" y="877"/>
                          <a:pt x="206" y="1274"/>
                        </a:cubicBezTo>
                        <a:cubicBezTo>
                          <a:pt x="242" y="1578"/>
                          <a:pt x="235" y="1889"/>
                          <a:pt x="300" y="2185"/>
                        </a:cubicBezTo>
                        <a:cubicBezTo>
                          <a:pt x="309" y="2228"/>
                          <a:pt x="338" y="2246"/>
                          <a:pt x="369" y="2246"/>
                        </a:cubicBezTo>
                        <a:cubicBezTo>
                          <a:pt x="411" y="2246"/>
                          <a:pt x="458" y="2213"/>
                          <a:pt x="466" y="2163"/>
                        </a:cubicBezTo>
                        <a:cubicBezTo>
                          <a:pt x="545" y="1506"/>
                          <a:pt x="357" y="682"/>
                          <a:pt x="170" y="53"/>
                        </a:cubicBezTo>
                        <a:cubicBezTo>
                          <a:pt x="155" y="16"/>
                          <a:pt x="125" y="1"/>
                          <a:pt x="9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6"/>
                  <p:cNvSpPr/>
                  <p:nvPr/>
                </p:nvSpPr>
                <p:spPr>
                  <a:xfrm rot="10800000">
                    <a:off x="-33474" y="5778593"/>
                    <a:ext cx="17395" cy="94769"/>
                  </a:xfrm>
                  <a:custGeom>
                    <a:rect b="b" l="l" r="r" t="t"/>
                    <a:pathLst>
                      <a:path extrusionOk="0" h="1154" w="181">
                        <a:moveTo>
                          <a:pt x="91" y="1"/>
                        </a:moveTo>
                        <a:cubicBezTo>
                          <a:pt x="56" y="1"/>
                          <a:pt x="22" y="24"/>
                          <a:pt x="22" y="71"/>
                        </a:cubicBezTo>
                        <a:cubicBezTo>
                          <a:pt x="15" y="404"/>
                          <a:pt x="8" y="736"/>
                          <a:pt x="0" y="1061"/>
                        </a:cubicBezTo>
                        <a:cubicBezTo>
                          <a:pt x="0" y="1123"/>
                          <a:pt x="45" y="1153"/>
                          <a:pt x="91" y="1153"/>
                        </a:cubicBezTo>
                        <a:cubicBezTo>
                          <a:pt x="136" y="1153"/>
                          <a:pt x="181" y="1123"/>
                          <a:pt x="181" y="1061"/>
                        </a:cubicBezTo>
                        <a:cubicBezTo>
                          <a:pt x="174" y="736"/>
                          <a:pt x="166" y="404"/>
                          <a:pt x="159" y="71"/>
                        </a:cubicBezTo>
                        <a:cubicBezTo>
                          <a:pt x="159" y="24"/>
                          <a:pt x="125" y="1"/>
                          <a:pt x="9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6"/>
                  <p:cNvSpPr/>
                  <p:nvPr/>
                </p:nvSpPr>
                <p:spPr>
                  <a:xfrm rot="10800000">
                    <a:off x="8653011" y="5925510"/>
                    <a:ext cx="192979" cy="21598"/>
                  </a:xfrm>
                  <a:custGeom>
                    <a:rect b="b" l="l" r="r" t="t"/>
                    <a:pathLst>
                      <a:path extrusionOk="0" h="263" w="2008">
                        <a:moveTo>
                          <a:pt x="71" y="1"/>
                        </a:moveTo>
                        <a:cubicBezTo>
                          <a:pt x="12" y="1"/>
                          <a:pt x="1" y="95"/>
                          <a:pt x="63" y="109"/>
                        </a:cubicBezTo>
                        <a:cubicBezTo>
                          <a:pt x="540" y="214"/>
                          <a:pt x="1030" y="262"/>
                          <a:pt x="1523" y="262"/>
                        </a:cubicBezTo>
                        <a:cubicBezTo>
                          <a:pt x="1643" y="262"/>
                          <a:pt x="1764" y="260"/>
                          <a:pt x="1884" y="254"/>
                        </a:cubicBezTo>
                        <a:cubicBezTo>
                          <a:pt x="2005" y="247"/>
                          <a:pt x="2007" y="51"/>
                          <a:pt x="1891" y="51"/>
                        </a:cubicBezTo>
                        <a:cubicBezTo>
                          <a:pt x="1889" y="51"/>
                          <a:pt x="1887" y="51"/>
                          <a:pt x="1884" y="52"/>
                        </a:cubicBezTo>
                        <a:cubicBezTo>
                          <a:pt x="1687" y="63"/>
                          <a:pt x="1490" y="69"/>
                          <a:pt x="1293" y="69"/>
                        </a:cubicBezTo>
                        <a:cubicBezTo>
                          <a:pt x="887" y="69"/>
                          <a:pt x="482" y="45"/>
                          <a:pt x="78" y="1"/>
                        </a:cubicBezTo>
                        <a:cubicBezTo>
                          <a:pt x="76" y="1"/>
                          <a:pt x="73" y="1"/>
                          <a:pt x="7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6"/>
                  <p:cNvSpPr/>
                  <p:nvPr/>
                </p:nvSpPr>
                <p:spPr>
                  <a:xfrm rot="10800000">
                    <a:off x="8717592" y="5885845"/>
                    <a:ext cx="286873" cy="65205"/>
                  </a:xfrm>
                  <a:custGeom>
                    <a:rect b="b" l="l" r="r" t="t"/>
                    <a:pathLst>
                      <a:path extrusionOk="0" h="794" w="2985">
                        <a:moveTo>
                          <a:pt x="86" y="0"/>
                        </a:moveTo>
                        <a:cubicBezTo>
                          <a:pt x="37" y="0"/>
                          <a:pt x="1" y="74"/>
                          <a:pt x="58" y="100"/>
                        </a:cubicBezTo>
                        <a:cubicBezTo>
                          <a:pt x="919" y="548"/>
                          <a:pt x="1880" y="793"/>
                          <a:pt x="2855" y="793"/>
                        </a:cubicBezTo>
                        <a:cubicBezTo>
                          <a:pt x="2869" y="793"/>
                          <a:pt x="2883" y="793"/>
                          <a:pt x="2897" y="793"/>
                        </a:cubicBezTo>
                        <a:cubicBezTo>
                          <a:pt x="2984" y="786"/>
                          <a:pt x="2984" y="663"/>
                          <a:pt x="2897" y="656"/>
                        </a:cubicBezTo>
                        <a:cubicBezTo>
                          <a:pt x="1929" y="649"/>
                          <a:pt x="975" y="432"/>
                          <a:pt x="108" y="6"/>
                        </a:cubicBezTo>
                        <a:cubicBezTo>
                          <a:pt x="101" y="2"/>
                          <a:pt x="93" y="0"/>
                          <a:pt x="86"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6"/>
                  <p:cNvSpPr/>
                  <p:nvPr/>
                </p:nvSpPr>
                <p:spPr>
                  <a:xfrm rot="10800000">
                    <a:off x="9227330" y="2728235"/>
                    <a:ext cx="152230" cy="116121"/>
                  </a:xfrm>
                  <a:custGeom>
                    <a:rect b="b" l="l" r="r" t="t"/>
                    <a:pathLst>
                      <a:path extrusionOk="0" h="1414" w="1584">
                        <a:moveTo>
                          <a:pt x="824" y="1"/>
                        </a:moveTo>
                        <a:cubicBezTo>
                          <a:pt x="586" y="1"/>
                          <a:pt x="350" y="124"/>
                          <a:pt x="188" y="309"/>
                        </a:cubicBezTo>
                        <a:cubicBezTo>
                          <a:pt x="174" y="323"/>
                          <a:pt x="152" y="337"/>
                          <a:pt x="123" y="337"/>
                        </a:cubicBezTo>
                        <a:cubicBezTo>
                          <a:pt x="1" y="612"/>
                          <a:pt x="37" y="937"/>
                          <a:pt x="232" y="1176"/>
                        </a:cubicBezTo>
                        <a:cubicBezTo>
                          <a:pt x="369" y="1332"/>
                          <a:pt x="583" y="1414"/>
                          <a:pt x="795" y="1414"/>
                        </a:cubicBezTo>
                        <a:cubicBezTo>
                          <a:pt x="986" y="1414"/>
                          <a:pt x="1175" y="1348"/>
                          <a:pt x="1308" y="1212"/>
                        </a:cubicBezTo>
                        <a:cubicBezTo>
                          <a:pt x="1583" y="916"/>
                          <a:pt x="1547" y="366"/>
                          <a:pt x="1215" y="128"/>
                        </a:cubicBezTo>
                        <a:cubicBezTo>
                          <a:pt x="1092" y="39"/>
                          <a:pt x="958" y="1"/>
                          <a:pt x="8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6"/>
                  <p:cNvSpPr/>
                  <p:nvPr/>
                </p:nvSpPr>
                <p:spPr>
                  <a:xfrm rot="10800000">
                    <a:off x="9398202" y="2908411"/>
                    <a:ext cx="364046" cy="381213"/>
                  </a:xfrm>
                  <a:custGeom>
                    <a:rect b="b" l="l" r="r" t="t"/>
                    <a:pathLst>
                      <a:path extrusionOk="0" h="4642" w="3788">
                        <a:moveTo>
                          <a:pt x="1096" y="3073"/>
                        </a:moveTo>
                        <a:cubicBezTo>
                          <a:pt x="1111" y="3073"/>
                          <a:pt x="1126" y="3081"/>
                          <a:pt x="1135" y="3100"/>
                        </a:cubicBezTo>
                        <a:lnTo>
                          <a:pt x="1135" y="3093"/>
                        </a:lnTo>
                        <a:cubicBezTo>
                          <a:pt x="1273" y="3389"/>
                          <a:pt x="1511" y="3613"/>
                          <a:pt x="1836" y="3635"/>
                        </a:cubicBezTo>
                        <a:cubicBezTo>
                          <a:pt x="1966" y="3649"/>
                          <a:pt x="1947" y="3825"/>
                          <a:pt x="1834" y="3825"/>
                        </a:cubicBezTo>
                        <a:cubicBezTo>
                          <a:pt x="1828" y="3825"/>
                          <a:pt x="1821" y="3824"/>
                          <a:pt x="1815" y="3823"/>
                        </a:cubicBezTo>
                        <a:cubicBezTo>
                          <a:pt x="1453" y="3779"/>
                          <a:pt x="1106" y="3505"/>
                          <a:pt x="1041" y="3136"/>
                        </a:cubicBezTo>
                        <a:cubicBezTo>
                          <a:pt x="1037" y="3103"/>
                          <a:pt x="1067" y="3073"/>
                          <a:pt x="1096" y="3073"/>
                        </a:cubicBezTo>
                        <a:close/>
                        <a:moveTo>
                          <a:pt x="772" y="2902"/>
                        </a:moveTo>
                        <a:cubicBezTo>
                          <a:pt x="798" y="2902"/>
                          <a:pt x="824" y="2922"/>
                          <a:pt x="810" y="2956"/>
                        </a:cubicBezTo>
                        <a:cubicBezTo>
                          <a:pt x="702" y="3245"/>
                          <a:pt x="731" y="3570"/>
                          <a:pt x="897" y="3837"/>
                        </a:cubicBezTo>
                        <a:cubicBezTo>
                          <a:pt x="1078" y="4105"/>
                          <a:pt x="1359" y="4162"/>
                          <a:pt x="1663" y="4191"/>
                        </a:cubicBezTo>
                        <a:cubicBezTo>
                          <a:pt x="1764" y="4206"/>
                          <a:pt x="1807" y="4365"/>
                          <a:pt x="1685" y="4394"/>
                        </a:cubicBezTo>
                        <a:cubicBezTo>
                          <a:pt x="1617" y="4409"/>
                          <a:pt x="1551" y="4417"/>
                          <a:pt x="1487" y="4417"/>
                        </a:cubicBezTo>
                        <a:cubicBezTo>
                          <a:pt x="781" y="4417"/>
                          <a:pt x="340" y="3516"/>
                          <a:pt x="738" y="2920"/>
                        </a:cubicBezTo>
                        <a:cubicBezTo>
                          <a:pt x="745" y="2907"/>
                          <a:pt x="759" y="2902"/>
                          <a:pt x="772" y="2902"/>
                        </a:cubicBezTo>
                        <a:close/>
                        <a:moveTo>
                          <a:pt x="2537" y="0"/>
                        </a:moveTo>
                        <a:cubicBezTo>
                          <a:pt x="1648" y="383"/>
                          <a:pt x="1056" y="1113"/>
                          <a:pt x="630" y="1966"/>
                        </a:cubicBezTo>
                        <a:cubicBezTo>
                          <a:pt x="189" y="2862"/>
                          <a:pt x="1" y="4473"/>
                          <a:pt x="1374" y="4632"/>
                        </a:cubicBezTo>
                        <a:cubicBezTo>
                          <a:pt x="1429" y="4638"/>
                          <a:pt x="1484" y="4641"/>
                          <a:pt x="1539" y="4641"/>
                        </a:cubicBezTo>
                        <a:cubicBezTo>
                          <a:pt x="2571" y="4641"/>
                          <a:pt x="3357" y="3565"/>
                          <a:pt x="3556" y="2645"/>
                        </a:cubicBezTo>
                        <a:cubicBezTo>
                          <a:pt x="3787" y="1640"/>
                          <a:pt x="3383" y="593"/>
                          <a:pt x="2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6"/>
                  <p:cNvSpPr/>
                  <p:nvPr/>
                </p:nvSpPr>
                <p:spPr>
                  <a:xfrm rot="10800000">
                    <a:off x="9573210" y="2975505"/>
                    <a:ext cx="89282" cy="62002"/>
                  </a:xfrm>
                  <a:custGeom>
                    <a:rect b="b" l="l" r="r" t="t"/>
                    <a:pathLst>
                      <a:path extrusionOk="0" h="755" w="929">
                        <a:moveTo>
                          <a:pt x="61" y="0"/>
                        </a:moveTo>
                        <a:cubicBezTo>
                          <a:pt x="32" y="0"/>
                          <a:pt x="1" y="32"/>
                          <a:pt x="11" y="66"/>
                        </a:cubicBezTo>
                        <a:cubicBezTo>
                          <a:pt x="76" y="435"/>
                          <a:pt x="415" y="702"/>
                          <a:pt x="777" y="753"/>
                        </a:cubicBezTo>
                        <a:cubicBezTo>
                          <a:pt x="783" y="754"/>
                          <a:pt x="790" y="755"/>
                          <a:pt x="796" y="755"/>
                        </a:cubicBezTo>
                        <a:cubicBezTo>
                          <a:pt x="909" y="755"/>
                          <a:pt x="929" y="579"/>
                          <a:pt x="806" y="565"/>
                        </a:cubicBezTo>
                        <a:cubicBezTo>
                          <a:pt x="473" y="543"/>
                          <a:pt x="235" y="319"/>
                          <a:pt x="97" y="23"/>
                        </a:cubicBezTo>
                        <a:cubicBezTo>
                          <a:pt x="88" y="7"/>
                          <a:pt x="75" y="0"/>
                          <a:pt x="6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6"/>
                  <p:cNvSpPr/>
                  <p:nvPr/>
                </p:nvSpPr>
                <p:spPr>
                  <a:xfrm rot="10800000">
                    <a:off x="9588491" y="2926725"/>
                    <a:ext cx="140986" cy="124087"/>
                  </a:xfrm>
                  <a:custGeom>
                    <a:rect b="b" l="l" r="r" t="t"/>
                    <a:pathLst>
                      <a:path extrusionOk="0" h="1511" w="1467">
                        <a:moveTo>
                          <a:pt x="430" y="1"/>
                        </a:moveTo>
                        <a:cubicBezTo>
                          <a:pt x="417" y="1"/>
                          <a:pt x="405" y="6"/>
                          <a:pt x="397" y="19"/>
                        </a:cubicBezTo>
                        <a:cubicBezTo>
                          <a:pt x="0" y="613"/>
                          <a:pt x="438" y="1510"/>
                          <a:pt x="1140" y="1510"/>
                        </a:cubicBezTo>
                        <a:cubicBezTo>
                          <a:pt x="1206" y="1510"/>
                          <a:pt x="1274" y="1502"/>
                          <a:pt x="1344" y="1486"/>
                        </a:cubicBezTo>
                        <a:cubicBezTo>
                          <a:pt x="1466" y="1457"/>
                          <a:pt x="1423" y="1298"/>
                          <a:pt x="1322" y="1291"/>
                        </a:cubicBezTo>
                        <a:cubicBezTo>
                          <a:pt x="1018" y="1254"/>
                          <a:pt x="737" y="1197"/>
                          <a:pt x="556" y="929"/>
                        </a:cubicBezTo>
                        <a:cubicBezTo>
                          <a:pt x="390" y="662"/>
                          <a:pt x="361" y="337"/>
                          <a:pt x="469" y="48"/>
                        </a:cubicBezTo>
                        <a:cubicBezTo>
                          <a:pt x="479" y="20"/>
                          <a:pt x="454" y="1"/>
                          <a:pt x="430"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6"/>
                  <p:cNvSpPr/>
                  <p:nvPr/>
                </p:nvSpPr>
                <p:spPr>
                  <a:xfrm rot="10800000">
                    <a:off x="9061742" y="3524659"/>
                    <a:ext cx="290045" cy="113575"/>
                  </a:xfrm>
                  <a:custGeom>
                    <a:rect b="b" l="l" r="r" t="t"/>
                    <a:pathLst>
                      <a:path extrusionOk="0" h="1383" w="3018">
                        <a:moveTo>
                          <a:pt x="2868" y="1"/>
                        </a:moveTo>
                        <a:cubicBezTo>
                          <a:pt x="2842" y="1"/>
                          <a:pt x="2814" y="10"/>
                          <a:pt x="2790" y="32"/>
                        </a:cubicBezTo>
                        <a:cubicBezTo>
                          <a:pt x="2027" y="746"/>
                          <a:pt x="1243" y="1211"/>
                          <a:pt x="175" y="1211"/>
                        </a:cubicBezTo>
                        <a:cubicBezTo>
                          <a:pt x="151" y="1211"/>
                          <a:pt x="126" y="1211"/>
                          <a:pt x="102" y="1210"/>
                        </a:cubicBezTo>
                        <a:cubicBezTo>
                          <a:pt x="1" y="1210"/>
                          <a:pt x="8" y="1347"/>
                          <a:pt x="102" y="1362"/>
                        </a:cubicBezTo>
                        <a:cubicBezTo>
                          <a:pt x="220" y="1376"/>
                          <a:pt x="340" y="1383"/>
                          <a:pt x="462" y="1383"/>
                        </a:cubicBezTo>
                        <a:cubicBezTo>
                          <a:pt x="1409" y="1383"/>
                          <a:pt x="2438" y="963"/>
                          <a:pt x="2963" y="162"/>
                        </a:cubicBezTo>
                        <a:cubicBezTo>
                          <a:pt x="3017" y="82"/>
                          <a:pt x="2947" y="1"/>
                          <a:pt x="2868"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7" name="Google Shape;1197;p36"/>
                  <p:cNvGrpSpPr/>
                  <p:nvPr/>
                </p:nvGrpSpPr>
                <p:grpSpPr>
                  <a:xfrm>
                    <a:off x="-571160" y="3332081"/>
                    <a:ext cx="11182009" cy="5604368"/>
                    <a:chOff x="-571160" y="3332081"/>
                    <a:chExt cx="11182009" cy="5604368"/>
                  </a:xfrm>
                </p:grpSpPr>
                <p:sp>
                  <p:nvSpPr>
                    <p:cNvPr id="1198" name="Google Shape;1198;p36"/>
                    <p:cNvSpPr/>
                    <p:nvPr/>
                  </p:nvSpPr>
                  <p:spPr>
                    <a:xfrm rot="10800000">
                      <a:off x="9962817" y="4820798"/>
                      <a:ext cx="171547" cy="48699"/>
                    </a:xfrm>
                    <a:custGeom>
                      <a:rect b="b" l="l" r="r" t="t"/>
                      <a:pathLst>
                        <a:path extrusionOk="0" h="593" w="1785">
                          <a:moveTo>
                            <a:pt x="1403" y="0"/>
                          </a:moveTo>
                          <a:cubicBezTo>
                            <a:pt x="943" y="0"/>
                            <a:pt x="432" y="181"/>
                            <a:pt x="72" y="421"/>
                          </a:cubicBezTo>
                          <a:cubicBezTo>
                            <a:pt x="1" y="466"/>
                            <a:pt x="34" y="593"/>
                            <a:pt x="109" y="593"/>
                          </a:cubicBezTo>
                          <a:cubicBezTo>
                            <a:pt x="118" y="593"/>
                            <a:pt x="127" y="591"/>
                            <a:pt x="137" y="587"/>
                          </a:cubicBezTo>
                          <a:cubicBezTo>
                            <a:pt x="383" y="472"/>
                            <a:pt x="628" y="385"/>
                            <a:pt x="888" y="320"/>
                          </a:cubicBezTo>
                          <a:cubicBezTo>
                            <a:pt x="1148" y="262"/>
                            <a:pt x="1416" y="269"/>
                            <a:pt x="1676" y="233"/>
                          </a:cubicBezTo>
                          <a:cubicBezTo>
                            <a:pt x="1784" y="204"/>
                            <a:pt x="1784" y="52"/>
                            <a:pt x="1676" y="23"/>
                          </a:cubicBezTo>
                          <a:cubicBezTo>
                            <a:pt x="1588" y="8"/>
                            <a:pt x="1497" y="0"/>
                            <a:pt x="1403"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6"/>
                    <p:cNvSpPr/>
                    <p:nvPr/>
                  </p:nvSpPr>
                  <p:spPr>
                    <a:xfrm rot="10800000">
                      <a:off x="9966276" y="4700735"/>
                      <a:ext cx="238148" cy="121213"/>
                    </a:xfrm>
                    <a:custGeom>
                      <a:rect b="b" l="l" r="r" t="t"/>
                      <a:pathLst>
                        <a:path extrusionOk="0" h="1476" w="2478">
                          <a:moveTo>
                            <a:pt x="2376" y="1"/>
                          </a:moveTo>
                          <a:cubicBezTo>
                            <a:pt x="1458" y="1"/>
                            <a:pt x="526" y="651"/>
                            <a:pt x="28" y="1388"/>
                          </a:cubicBezTo>
                          <a:cubicBezTo>
                            <a:pt x="0" y="1432"/>
                            <a:pt x="39" y="1476"/>
                            <a:pt x="81" y="1476"/>
                          </a:cubicBezTo>
                          <a:cubicBezTo>
                            <a:pt x="95" y="1476"/>
                            <a:pt x="109" y="1471"/>
                            <a:pt x="122" y="1461"/>
                          </a:cubicBezTo>
                          <a:cubicBezTo>
                            <a:pt x="418" y="1128"/>
                            <a:pt x="765" y="846"/>
                            <a:pt x="1148" y="615"/>
                          </a:cubicBezTo>
                          <a:cubicBezTo>
                            <a:pt x="1545" y="391"/>
                            <a:pt x="1964" y="297"/>
                            <a:pt x="2398" y="153"/>
                          </a:cubicBezTo>
                          <a:cubicBezTo>
                            <a:pt x="2477" y="131"/>
                            <a:pt x="2463" y="8"/>
                            <a:pt x="237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6"/>
                    <p:cNvSpPr/>
                    <p:nvPr/>
                  </p:nvSpPr>
                  <p:spPr>
                    <a:xfrm rot="10800000">
                      <a:off x="-571160" y="3332081"/>
                      <a:ext cx="11182009" cy="5604368"/>
                    </a:xfrm>
                    <a:custGeom>
                      <a:rect b="b" l="l" r="r" t="t"/>
                      <a:pathLst>
                        <a:path extrusionOk="0" h="68244" w="116352">
                          <a:moveTo>
                            <a:pt x="9155" y="5594"/>
                          </a:moveTo>
                          <a:cubicBezTo>
                            <a:pt x="9527" y="5594"/>
                            <a:pt x="9896" y="5619"/>
                            <a:pt x="10240" y="5676"/>
                          </a:cubicBezTo>
                          <a:cubicBezTo>
                            <a:pt x="10348" y="5690"/>
                            <a:pt x="10305" y="5835"/>
                            <a:pt x="10218" y="5842"/>
                          </a:cubicBezTo>
                          <a:lnTo>
                            <a:pt x="10218" y="5849"/>
                          </a:lnTo>
                          <a:cubicBezTo>
                            <a:pt x="9763" y="5877"/>
                            <a:pt x="9310" y="5892"/>
                            <a:pt x="8857" y="5892"/>
                          </a:cubicBezTo>
                          <a:cubicBezTo>
                            <a:pt x="8497" y="5892"/>
                            <a:pt x="8137" y="5883"/>
                            <a:pt x="7776" y="5864"/>
                          </a:cubicBezTo>
                          <a:cubicBezTo>
                            <a:pt x="7689" y="5864"/>
                            <a:pt x="7660" y="5719"/>
                            <a:pt x="7754" y="5705"/>
                          </a:cubicBezTo>
                          <a:cubicBezTo>
                            <a:pt x="8194" y="5636"/>
                            <a:pt x="8676" y="5594"/>
                            <a:pt x="9155" y="5594"/>
                          </a:cubicBezTo>
                          <a:close/>
                          <a:moveTo>
                            <a:pt x="72548" y="5842"/>
                          </a:moveTo>
                          <a:cubicBezTo>
                            <a:pt x="72820" y="5842"/>
                            <a:pt x="73092" y="5846"/>
                            <a:pt x="73362" y="5856"/>
                          </a:cubicBezTo>
                          <a:cubicBezTo>
                            <a:pt x="73470" y="5856"/>
                            <a:pt x="73470" y="6015"/>
                            <a:pt x="73362" y="6015"/>
                          </a:cubicBezTo>
                          <a:cubicBezTo>
                            <a:pt x="73092" y="6026"/>
                            <a:pt x="72820" y="6030"/>
                            <a:pt x="72548" y="6030"/>
                          </a:cubicBezTo>
                          <a:cubicBezTo>
                            <a:pt x="71854" y="6030"/>
                            <a:pt x="71157" y="6004"/>
                            <a:pt x="70471" y="5994"/>
                          </a:cubicBezTo>
                          <a:cubicBezTo>
                            <a:pt x="70392" y="5994"/>
                            <a:pt x="70392" y="5878"/>
                            <a:pt x="70471" y="5878"/>
                          </a:cubicBezTo>
                          <a:cubicBezTo>
                            <a:pt x="71157" y="5868"/>
                            <a:pt x="71854" y="5842"/>
                            <a:pt x="72548" y="5842"/>
                          </a:cubicBezTo>
                          <a:close/>
                          <a:moveTo>
                            <a:pt x="10486" y="6182"/>
                          </a:moveTo>
                          <a:cubicBezTo>
                            <a:pt x="10637" y="6182"/>
                            <a:pt x="10637" y="6406"/>
                            <a:pt x="10486" y="6406"/>
                          </a:cubicBezTo>
                          <a:lnTo>
                            <a:pt x="10493" y="6406"/>
                          </a:lnTo>
                          <a:cubicBezTo>
                            <a:pt x="10338" y="6406"/>
                            <a:pt x="10183" y="6406"/>
                            <a:pt x="10027" y="6406"/>
                          </a:cubicBezTo>
                          <a:cubicBezTo>
                            <a:pt x="9638" y="6406"/>
                            <a:pt x="9247" y="6403"/>
                            <a:pt x="8860" y="6377"/>
                          </a:cubicBezTo>
                          <a:cubicBezTo>
                            <a:pt x="8773" y="6355"/>
                            <a:pt x="8773" y="6225"/>
                            <a:pt x="8860" y="6203"/>
                          </a:cubicBezTo>
                          <a:cubicBezTo>
                            <a:pt x="9402" y="6182"/>
                            <a:pt x="9944" y="6182"/>
                            <a:pt x="10486" y="6182"/>
                          </a:cubicBezTo>
                          <a:close/>
                          <a:moveTo>
                            <a:pt x="73448" y="6406"/>
                          </a:moveTo>
                          <a:cubicBezTo>
                            <a:pt x="73542" y="6406"/>
                            <a:pt x="73542" y="6550"/>
                            <a:pt x="73448" y="6550"/>
                          </a:cubicBezTo>
                          <a:cubicBezTo>
                            <a:pt x="72964" y="6550"/>
                            <a:pt x="72487" y="6543"/>
                            <a:pt x="72003" y="6536"/>
                          </a:cubicBezTo>
                          <a:cubicBezTo>
                            <a:pt x="71924" y="6536"/>
                            <a:pt x="71924" y="6420"/>
                            <a:pt x="72003" y="6420"/>
                          </a:cubicBezTo>
                          <a:cubicBezTo>
                            <a:pt x="72487" y="6413"/>
                            <a:pt x="72964" y="6406"/>
                            <a:pt x="73448" y="6406"/>
                          </a:cubicBezTo>
                          <a:close/>
                          <a:moveTo>
                            <a:pt x="97229" y="14394"/>
                          </a:moveTo>
                          <a:cubicBezTo>
                            <a:pt x="97309" y="14394"/>
                            <a:pt x="97389" y="14395"/>
                            <a:pt x="97469" y="14398"/>
                          </a:cubicBezTo>
                          <a:cubicBezTo>
                            <a:pt x="97628" y="14398"/>
                            <a:pt x="97628" y="14629"/>
                            <a:pt x="97469" y="14629"/>
                          </a:cubicBezTo>
                          <a:cubicBezTo>
                            <a:pt x="97374" y="14634"/>
                            <a:pt x="97280" y="14636"/>
                            <a:pt x="97185" y="14636"/>
                          </a:cubicBezTo>
                          <a:cubicBezTo>
                            <a:pt x="96860" y="14636"/>
                            <a:pt x="96534" y="14613"/>
                            <a:pt x="96204" y="14608"/>
                          </a:cubicBezTo>
                          <a:lnTo>
                            <a:pt x="96211" y="14608"/>
                          </a:lnTo>
                          <a:cubicBezTo>
                            <a:pt x="96089" y="14608"/>
                            <a:pt x="96089" y="14427"/>
                            <a:pt x="96204" y="14427"/>
                          </a:cubicBezTo>
                          <a:cubicBezTo>
                            <a:pt x="96549" y="14415"/>
                            <a:pt x="96889" y="14394"/>
                            <a:pt x="97229" y="14394"/>
                          </a:cubicBezTo>
                          <a:close/>
                          <a:moveTo>
                            <a:pt x="97330" y="14902"/>
                          </a:moveTo>
                          <a:cubicBezTo>
                            <a:pt x="97421" y="14902"/>
                            <a:pt x="97473" y="15039"/>
                            <a:pt x="97382" y="15106"/>
                          </a:cubicBezTo>
                          <a:cubicBezTo>
                            <a:pt x="96975" y="15414"/>
                            <a:pt x="96469" y="15560"/>
                            <a:pt x="95962" y="15560"/>
                          </a:cubicBezTo>
                          <a:cubicBezTo>
                            <a:pt x="95614" y="15560"/>
                            <a:pt x="95265" y="15491"/>
                            <a:pt x="94947" y="15359"/>
                          </a:cubicBezTo>
                          <a:cubicBezTo>
                            <a:pt x="94856" y="15320"/>
                            <a:pt x="94882" y="15188"/>
                            <a:pt x="94961" y="15188"/>
                          </a:cubicBezTo>
                          <a:cubicBezTo>
                            <a:pt x="94970" y="15188"/>
                            <a:pt x="94980" y="15189"/>
                            <a:pt x="94990" y="15193"/>
                          </a:cubicBezTo>
                          <a:cubicBezTo>
                            <a:pt x="95283" y="15300"/>
                            <a:pt x="95569" y="15351"/>
                            <a:pt x="95849" y="15351"/>
                          </a:cubicBezTo>
                          <a:cubicBezTo>
                            <a:pt x="96340" y="15351"/>
                            <a:pt x="96813" y="15195"/>
                            <a:pt x="97274" y="14918"/>
                          </a:cubicBezTo>
                          <a:cubicBezTo>
                            <a:pt x="97293" y="14907"/>
                            <a:pt x="97312" y="14902"/>
                            <a:pt x="97330" y="14902"/>
                          </a:cubicBezTo>
                          <a:close/>
                          <a:moveTo>
                            <a:pt x="50505" y="23590"/>
                          </a:moveTo>
                          <a:cubicBezTo>
                            <a:pt x="51018" y="23597"/>
                            <a:pt x="51524" y="23713"/>
                            <a:pt x="51986" y="23937"/>
                          </a:cubicBezTo>
                          <a:cubicBezTo>
                            <a:pt x="52061" y="23968"/>
                            <a:pt x="52018" y="24068"/>
                            <a:pt x="51949" y="24068"/>
                          </a:cubicBezTo>
                          <a:cubicBezTo>
                            <a:pt x="51938" y="24068"/>
                            <a:pt x="51926" y="24066"/>
                            <a:pt x="51914" y="24059"/>
                          </a:cubicBezTo>
                          <a:cubicBezTo>
                            <a:pt x="51473" y="23843"/>
                            <a:pt x="50996" y="23720"/>
                            <a:pt x="50505" y="23691"/>
                          </a:cubicBezTo>
                          <a:cubicBezTo>
                            <a:pt x="50440" y="23684"/>
                            <a:pt x="50440" y="23590"/>
                            <a:pt x="50505" y="23590"/>
                          </a:cubicBezTo>
                          <a:close/>
                          <a:moveTo>
                            <a:pt x="50148" y="23997"/>
                          </a:moveTo>
                          <a:cubicBezTo>
                            <a:pt x="50653" y="23997"/>
                            <a:pt x="51156" y="24080"/>
                            <a:pt x="51618" y="24262"/>
                          </a:cubicBezTo>
                          <a:cubicBezTo>
                            <a:pt x="51711" y="24302"/>
                            <a:pt x="51688" y="24439"/>
                            <a:pt x="51594" y="24439"/>
                          </a:cubicBezTo>
                          <a:cubicBezTo>
                            <a:pt x="51586" y="24439"/>
                            <a:pt x="51577" y="24438"/>
                            <a:pt x="51567" y="24435"/>
                          </a:cubicBezTo>
                          <a:cubicBezTo>
                            <a:pt x="50988" y="24271"/>
                            <a:pt x="50435" y="24177"/>
                            <a:pt x="49873" y="24177"/>
                          </a:cubicBezTo>
                          <a:cubicBezTo>
                            <a:pt x="49494" y="24177"/>
                            <a:pt x="49111" y="24219"/>
                            <a:pt x="48713" y="24312"/>
                          </a:cubicBezTo>
                          <a:cubicBezTo>
                            <a:pt x="48708" y="24313"/>
                            <a:pt x="48704" y="24314"/>
                            <a:pt x="48700" y="24314"/>
                          </a:cubicBezTo>
                          <a:cubicBezTo>
                            <a:pt x="48651" y="24314"/>
                            <a:pt x="48631" y="24239"/>
                            <a:pt x="48684" y="24226"/>
                          </a:cubicBezTo>
                          <a:cubicBezTo>
                            <a:pt x="49147" y="24078"/>
                            <a:pt x="49649" y="23997"/>
                            <a:pt x="50148" y="23997"/>
                          </a:cubicBezTo>
                          <a:close/>
                          <a:moveTo>
                            <a:pt x="18429" y="36394"/>
                          </a:moveTo>
                          <a:cubicBezTo>
                            <a:pt x="18431" y="36394"/>
                            <a:pt x="18433" y="36394"/>
                            <a:pt x="18435" y="36395"/>
                          </a:cubicBezTo>
                          <a:cubicBezTo>
                            <a:pt x="18844" y="36444"/>
                            <a:pt x="19258" y="36466"/>
                            <a:pt x="19670" y="36466"/>
                          </a:cubicBezTo>
                          <a:cubicBezTo>
                            <a:pt x="19861" y="36466"/>
                            <a:pt x="20051" y="36462"/>
                            <a:pt x="20241" y="36453"/>
                          </a:cubicBezTo>
                          <a:cubicBezTo>
                            <a:pt x="20244" y="36452"/>
                            <a:pt x="20246" y="36452"/>
                            <a:pt x="20248" y="36452"/>
                          </a:cubicBezTo>
                          <a:cubicBezTo>
                            <a:pt x="20371" y="36452"/>
                            <a:pt x="20369" y="36641"/>
                            <a:pt x="20241" y="36648"/>
                          </a:cubicBezTo>
                          <a:lnTo>
                            <a:pt x="20248" y="36655"/>
                          </a:lnTo>
                          <a:cubicBezTo>
                            <a:pt x="20128" y="36661"/>
                            <a:pt x="20007" y="36663"/>
                            <a:pt x="19887" y="36663"/>
                          </a:cubicBezTo>
                          <a:cubicBezTo>
                            <a:pt x="19394" y="36663"/>
                            <a:pt x="18902" y="36615"/>
                            <a:pt x="18420" y="36510"/>
                          </a:cubicBezTo>
                          <a:cubicBezTo>
                            <a:pt x="18364" y="36496"/>
                            <a:pt x="18376" y="36394"/>
                            <a:pt x="18429" y="36394"/>
                          </a:cubicBezTo>
                          <a:close/>
                          <a:moveTo>
                            <a:pt x="16794" y="36350"/>
                          </a:moveTo>
                          <a:cubicBezTo>
                            <a:pt x="16803" y="36350"/>
                            <a:pt x="16813" y="36353"/>
                            <a:pt x="16823" y="36359"/>
                          </a:cubicBezTo>
                          <a:cubicBezTo>
                            <a:pt x="17690" y="36778"/>
                            <a:pt x="18644" y="37002"/>
                            <a:pt x="19612" y="37002"/>
                          </a:cubicBezTo>
                          <a:cubicBezTo>
                            <a:pt x="19699" y="37016"/>
                            <a:pt x="19699" y="37139"/>
                            <a:pt x="19612" y="37146"/>
                          </a:cubicBezTo>
                          <a:lnTo>
                            <a:pt x="19612" y="37153"/>
                          </a:lnTo>
                          <a:cubicBezTo>
                            <a:pt x="18622" y="37146"/>
                            <a:pt x="17647" y="36908"/>
                            <a:pt x="16773" y="36445"/>
                          </a:cubicBezTo>
                          <a:cubicBezTo>
                            <a:pt x="16718" y="36421"/>
                            <a:pt x="16745" y="36350"/>
                            <a:pt x="16794" y="36350"/>
                          </a:cubicBezTo>
                          <a:close/>
                          <a:moveTo>
                            <a:pt x="110664" y="37300"/>
                          </a:moveTo>
                          <a:cubicBezTo>
                            <a:pt x="110697" y="37300"/>
                            <a:pt x="110729" y="37323"/>
                            <a:pt x="110729" y="37370"/>
                          </a:cubicBezTo>
                          <a:cubicBezTo>
                            <a:pt x="110743" y="37703"/>
                            <a:pt x="110751" y="38035"/>
                            <a:pt x="110758" y="38360"/>
                          </a:cubicBezTo>
                          <a:cubicBezTo>
                            <a:pt x="110758" y="38422"/>
                            <a:pt x="110713" y="38452"/>
                            <a:pt x="110668" y="38452"/>
                          </a:cubicBezTo>
                          <a:cubicBezTo>
                            <a:pt x="110622" y="38452"/>
                            <a:pt x="110577" y="38422"/>
                            <a:pt x="110577" y="38360"/>
                          </a:cubicBezTo>
                          <a:lnTo>
                            <a:pt x="110570" y="38360"/>
                          </a:lnTo>
                          <a:cubicBezTo>
                            <a:pt x="110577" y="38035"/>
                            <a:pt x="110585" y="37703"/>
                            <a:pt x="110599" y="37370"/>
                          </a:cubicBezTo>
                          <a:cubicBezTo>
                            <a:pt x="110599" y="37323"/>
                            <a:pt x="110631" y="37300"/>
                            <a:pt x="110664" y="37300"/>
                          </a:cubicBezTo>
                          <a:close/>
                          <a:moveTo>
                            <a:pt x="110804" y="36295"/>
                          </a:moveTo>
                          <a:cubicBezTo>
                            <a:pt x="110832" y="36295"/>
                            <a:pt x="110859" y="36310"/>
                            <a:pt x="110874" y="36344"/>
                          </a:cubicBezTo>
                          <a:cubicBezTo>
                            <a:pt x="111061" y="36973"/>
                            <a:pt x="111257" y="37797"/>
                            <a:pt x="111170" y="38454"/>
                          </a:cubicBezTo>
                          <a:cubicBezTo>
                            <a:pt x="111166" y="38504"/>
                            <a:pt x="111119" y="38537"/>
                            <a:pt x="111075" y="38537"/>
                          </a:cubicBezTo>
                          <a:cubicBezTo>
                            <a:pt x="111043" y="38537"/>
                            <a:pt x="111013" y="38519"/>
                            <a:pt x="111004" y="38476"/>
                          </a:cubicBezTo>
                          <a:cubicBezTo>
                            <a:pt x="110946" y="38180"/>
                            <a:pt x="110946" y="37869"/>
                            <a:pt x="110917" y="37565"/>
                          </a:cubicBezTo>
                          <a:lnTo>
                            <a:pt x="110910" y="37565"/>
                          </a:lnTo>
                          <a:cubicBezTo>
                            <a:pt x="110874" y="37168"/>
                            <a:pt x="110794" y="36778"/>
                            <a:pt x="110729" y="36387"/>
                          </a:cubicBezTo>
                          <a:cubicBezTo>
                            <a:pt x="110720" y="36331"/>
                            <a:pt x="110762" y="36295"/>
                            <a:pt x="110804" y="36295"/>
                          </a:cubicBezTo>
                          <a:close/>
                          <a:moveTo>
                            <a:pt x="64328" y="47171"/>
                          </a:moveTo>
                          <a:cubicBezTo>
                            <a:pt x="64492" y="47171"/>
                            <a:pt x="64652" y="47188"/>
                            <a:pt x="64806" y="47227"/>
                          </a:cubicBezTo>
                          <a:cubicBezTo>
                            <a:pt x="64917" y="47241"/>
                            <a:pt x="64901" y="47408"/>
                            <a:pt x="64791" y="47408"/>
                          </a:cubicBezTo>
                          <a:cubicBezTo>
                            <a:pt x="64786" y="47408"/>
                            <a:pt x="64782" y="47408"/>
                            <a:pt x="64777" y="47408"/>
                          </a:cubicBezTo>
                          <a:lnTo>
                            <a:pt x="64777" y="47400"/>
                          </a:lnTo>
                          <a:cubicBezTo>
                            <a:pt x="64473" y="47422"/>
                            <a:pt x="64177" y="47393"/>
                            <a:pt x="63874" y="47436"/>
                          </a:cubicBezTo>
                          <a:cubicBezTo>
                            <a:pt x="63570" y="47473"/>
                            <a:pt x="63274" y="47552"/>
                            <a:pt x="62992" y="47660"/>
                          </a:cubicBezTo>
                          <a:cubicBezTo>
                            <a:pt x="62982" y="47664"/>
                            <a:pt x="62972" y="47666"/>
                            <a:pt x="62962" y="47666"/>
                          </a:cubicBezTo>
                          <a:cubicBezTo>
                            <a:pt x="62877" y="47666"/>
                            <a:pt x="62850" y="47526"/>
                            <a:pt x="62941" y="47487"/>
                          </a:cubicBezTo>
                          <a:cubicBezTo>
                            <a:pt x="63355" y="47315"/>
                            <a:pt x="63853" y="47171"/>
                            <a:pt x="64328" y="47171"/>
                          </a:cubicBezTo>
                          <a:close/>
                          <a:moveTo>
                            <a:pt x="23954" y="47295"/>
                          </a:moveTo>
                          <a:cubicBezTo>
                            <a:pt x="23962" y="47295"/>
                            <a:pt x="23969" y="47297"/>
                            <a:pt x="23977" y="47299"/>
                          </a:cubicBezTo>
                          <a:cubicBezTo>
                            <a:pt x="24432" y="47465"/>
                            <a:pt x="24837" y="47762"/>
                            <a:pt x="25126" y="48159"/>
                          </a:cubicBezTo>
                          <a:cubicBezTo>
                            <a:pt x="25187" y="48241"/>
                            <a:pt x="25105" y="48326"/>
                            <a:pt x="25020" y="48326"/>
                          </a:cubicBezTo>
                          <a:cubicBezTo>
                            <a:pt x="24985" y="48326"/>
                            <a:pt x="24949" y="48311"/>
                            <a:pt x="24924" y="48275"/>
                          </a:cubicBezTo>
                          <a:cubicBezTo>
                            <a:pt x="24671" y="47906"/>
                            <a:pt x="24324" y="47624"/>
                            <a:pt x="23912" y="47451"/>
                          </a:cubicBezTo>
                          <a:cubicBezTo>
                            <a:pt x="23833" y="47418"/>
                            <a:pt x="23880" y="47295"/>
                            <a:pt x="23954" y="47295"/>
                          </a:cubicBezTo>
                          <a:close/>
                          <a:moveTo>
                            <a:pt x="64054" y="47819"/>
                          </a:moveTo>
                          <a:cubicBezTo>
                            <a:pt x="64184" y="47834"/>
                            <a:pt x="64184" y="48022"/>
                            <a:pt x="64054" y="48036"/>
                          </a:cubicBezTo>
                          <a:cubicBezTo>
                            <a:pt x="63259" y="48043"/>
                            <a:pt x="62472" y="48217"/>
                            <a:pt x="61742" y="48542"/>
                          </a:cubicBezTo>
                          <a:cubicBezTo>
                            <a:pt x="61733" y="48546"/>
                            <a:pt x="61724" y="48547"/>
                            <a:pt x="61716" y="48547"/>
                          </a:cubicBezTo>
                          <a:cubicBezTo>
                            <a:pt x="61656" y="48547"/>
                            <a:pt x="61613" y="48464"/>
                            <a:pt x="61677" y="48426"/>
                          </a:cubicBezTo>
                          <a:cubicBezTo>
                            <a:pt x="62414" y="48051"/>
                            <a:pt x="63223" y="47841"/>
                            <a:pt x="64054" y="47819"/>
                          </a:cubicBezTo>
                          <a:close/>
                          <a:moveTo>
                            <a:pt x="22417" y="47334"/>
                          </a:moveTo>
                          <a:cubicBezTo>
                            <a:pt x="22422" y="47334"/>
                            <a:pt x="22426" y="47334"/>
                            <a:pt x="22431" y="47335"/>
                          </a:cubicBezTo>
                          <a:cubicBezTo>
                            <a:pt x="23341" y="47566"/>
                            <a:pt x="24216" y="47949"/>
                            <a:pt x="24996" y="48477"/>
                          </a:cubicBezTo>
                          <a:cubicBezTo>
                            <a:pt x="25093" y="48537"/>
                            <a:pt x="25033" y="48684"/>
                            <a:pt x="24943" y="48684"/>
                          </a:cubicBezTo>
                          <a:cubicBezTo>
                            <a:pt x="24925" y="48684"/>
                            <a:pt x="24907" y="48678"/>
                            <a:pt x="24888" y="48665"/>
                          </a:cubicBezTo>
                          <a:cubicBezTo>
                            <a:pt x="24114" y="48159"/>
                            <a:pt x="23276" y="47740"/>
                            <a:pt x="22402" y="47436"/>
                          </a:cubicBezTo>
                          <a:cubicBezTo>
                            <a:pt x="22341" y="47416"/>
                            <a:pt x="22362" y="47334"/>
                            <a:pt x="22417" y="47334"/>
                          </a:cubicBezTo>
                          <a:close/>
                          <a:moveTo>
                            <a:pt x="86296" y="48823"/>
                          </a:moveTo>
                          <a:cubicBezTo>
                            <a:pt x="86296" y="48823"/>
                            <a:pt x="86297" y="48823"/>
                            <a:pt x="86297" y="48824"/>
                          </a:cubicBezTo>
                          <a:cubicBezTo>
                            <a:pt x="86301" y="48827"/>
                            <a:pt x="86305" y="48831"/>
                            <a:pt x="86310" y="48833"/>
                          </a:cubicBezTo>
                          <a:lnTo>
                            <a:pt x="86310" y="48833"/>
                          </a:lnTo>
                          <a:cubicBezTo>
                            <a:pt x="86305" y="48830"/>
                            <a:pt x="86300" y="48826"/>
                            <a:pt x="86296" y="48823"/>
                          </a:cubicBezTo>
                          <a:close/>
                          <a:moveTo>
                            <a:pt x="84017" y="47852"/>
                          </a:moveTo>
                          <a:cubicBezTo>
                            <a:pt x="84025" y="47852"/>
                            <a:pt x="84034" y="47853"/>
                            <a:pt x="84042" y="47856"/>
                          </a:cubicBezTo>
                          <a:cubicBezTo>
                            <a:pt x="84825" y="48019"/>
                            <a:pt x="85650" y="48337"/>
                            <a:pt x="86296" y="48823"/>
                          </a:cubicBezTo>
                          <a:lnTo>
                            <a:pt x="86296" y="48823"/>
                          </a:lnTo>
                          <a:cubicBezTo>
                            <a:pt x="86152" y="48679"/>
                            <a:pt x="85993" y="48549"/>
                            <a:pt x="85827" y="48434"/>
                          </a:cubicBezTo>
                          <a:cubicBezTo>
                            <a:pt x="85654" y="48325"/>
                            <a:pt x="85466" y="48231"/>
                            <a:pt x="85271" y="48159"/>
                          </a:cubicBezTo>
                          <a:cubicBezTo>
                            <a:pt x="85203" y="48139"/>
                            <a:pt x="85231" y="48042"/>
                            <a:pt x="85294" y="48042"/>
                          </a:cubicBezTo>
                          <a:cubicBezTo>
                            <a:pt x="85298" y="48042"/>
                            <a:pt x="85302" y="48043"/>
                            <a:pt x="85307" y="48043"/>
                          </a:cubicBezTo>
                          <a:lnTo>
                            <a:pt x="85300" y="48043"/>
                          </a:lnTo>
                          <a:cubicBezTo>
                            <a:pt x="85704" y="48130"/>
                            <a:pt x="86167" y="48354"/>
                            <a:pt x="86441" y="48679"/>
                          </a:cubicBezTo>
                          <a:cubicBezTo>
                            <a:pt x="86509" y="48753"/>
                            <a:pt x="86440" y="48849"/>
                            <a:pt x="86362" y="48849"/>
                          </a:cubicBezTo>
                          <a:cubicBezTo>
                            <a:pt x="86344" y="48849"/>
                            <a:pt x="86327" y="48844"/>
                            <a:pt x="86310" y="48833"/>
                          </a:cubicBezTo>
                          <a:lnTo>
                            <a:pt x="86310" y="48833"/>
                          </a:lnTo>
                          <a:cubicBezTo>
                            <a:pt x="86315" y="48837"/>
                            <a:pt x="86320" y="48841"/>
                            <a:pt x="86326" y="48846"/>
                          </a:cubicBezTo>
                          <a:cubicBezTo>
                            <a:pt x="86423" y="48919"/>
                            <a:pt x="86366" y="49064"/>
                            <a:pt x="86268" y="49064"/>
                          </a:cubicBezTo>
                          <a:cubicBezTo>
                            <a:pt x="86250" y="49064"/>
                            <a:pt x="86230" y="49059"/>
                            <a:pt x="86210" y="49048"/>
                          </a:cubicBezTo>
                          <a:cubicBezTo>
                            <a:pt x="85480" y="48629"/>
                            <a:pt x="84801" y="48275"/>
                            <a:pt x="83999" y="48007"/>
                          </a:cubicBezTo>
                          <a:cubicBezTo>
                            <a:pt x="83906" y="47981"/>
                            <a:pt x="83935" y="47852"/>
                            <a:pt x="84017" y="47852"/>
                          </a:cubicBezTo>
                          <a:close/>
                          <a:moveTo>
                            <a:pt x="6368" y="49519"/>
                          </a:moveTo>
                          <a:cubicBezTo>
                            <a:pt x="6459" y="49519"/>
                            <a:pt x="6548" y="49525"/>
                            <a:pt x="6634" y="49539"/>
                          </a:cubicBezTo>
                          <a:cubicBezTo>
                            <a:pt x="6735" y="49568"/>
                            <a:pt x="6735" y="49713"/>
                            <a:pt x="6634" y="49749"/>
                          </a:cubicBezTo>
                          <a:lnTo>
                            <a:pt x="6634" y="49756"/>
                          </a:lnTo>
                          <a:cubicBezTo>
                            <a:pt x="6374" y="49792"/>
                            <a:pt x="6106" y="49785"/>
                            <a:pt x="5846" y="49836"/>
                          </a:cubicBezTo>
                          <a:cubicBezTo>
                            <a:pt x="5586" y="49901"/>
                            <a:pt x="5341" y="49995"/>
                            <a:pt x="5095" y="50103"/>
                          </a:cubicBezTo>
                          <a:cubicBezTo>
                            <a:pt x="5083" y="50108"/>
                            <a:pt x="5072" y="50110"/>
                            <a:pt x="5062" y="50110"/>
                          </a:cubicBezTo>
                          <a:cubicBezTo>
                            <a:pt x="4985" y="50110"/>
                            <a:pt x="4960" y="49981"/>
                            <a:pt x="5030" y="49937"/>
                          </a:cubicBezTo>
                          <a:cubicBezTo>
                            <a:pt x="5387" y="49695"/>
                            <a:pt x="5901" y="49519"/>
                            <a:pt x="6368" y="49519"/>
                          </a:cubicBezTo>
                          <a:close/>
                          <a:moveTo>
                            <a:pt x="109146" y="49929"/>
                          </a:moveTo>
                          <a:cubicBezTo>
                            <a:pt x="109155" y="49929"/>
                            <a:pt x="109165" y="49932"/>
                            <a:pt x="109175" y="49937"/>
                          </a:cubicBezTo>
                          <a:cubicBezTo>
                            <a:pt x="109486" y="50067"/>
                            <a:pt x="109790" y="50226"/>
                            <a:pt x="110093" y="50363"/>
                          </a:cubicBezTo>
                          <a:cubicBezTo>
                            <a:pt x="110198" y="50413"/>
                            <a:pt x="110134" y="50557"/>
                            <a:pt x="110041" y="50557"/>
                          </a:cubicBezTo>
                          <a:cubicBezTo>
                            <a:pt x="110025" y="50557"/>
                            <a:pt x="110009" y="50553"/>
                            <a:pt x="109992" y="50544"/>
                          </a:cubicBezTo>
                          <a:lnTo>
                            <a:pt x="109985" y="50544"/>
                          </a:lnTo>
                          <a:cubicBezTo>
                            <a:pt x="109696" y="50378"/>
                            <a:pt x="109392" y="50226"/>
                            <a:pt x="109110" y="50052"/>
                          </a:cubicBezTo>
                          <a:cubicBezTo>
                            <a:pt x="109042" y="50015"/>
                            <a:pt x="109086" y="49929"/>
                            <a:pt x="109146" y="49929"/>
                          </a:cubicBezTo>
                          <a:close/>
                          <a:moveTo>
                            <a:pt x="108417" y="50240"/>
                          </a:moveTo>
                          <a:cubicBezTo>
                            <a:pt x="108915" y="50247"/>
                            <a:pt x="109472" y="50385"/>
                            <a:pt x="109876" y="50695"/>
                          </a:cubicBezTo>
                          <a:lnTo>
                            <a:pt x="109869" y="50695"/>
                          </a:lnTo>
                          <a:cubicBezTo>
                            <a:pt x="109962" y="50757"/>
                            <a:pt x="109906" y="50888"/>
                            <a:pt x="109816" y="50888"/>
                          </a:cubicBezTo>
                          <a:cubicBezTo>
                            <a:pt x="109801" y="50888"/>
                            <a:pt x="109785" y="50884"/>
                            <a:pt x="109768" y="50876"/>
                          </a:cubicBezTo>
                          <a:cubicBezTo>
                            <a:pt x="109508" y="50746"/>
                            <a:pt x="109255" y="50602"/>
                            <a:pt x="108966" y="50522"/>
                          </a:cubicBezTo>
                          <a:cubicBezTo>
                            <a:pt x="108895" y="50504"/>
                            <a:pt x="108528" y="50425"/>
                            <a:pt x="108249" y="50425"/>
                          </a:cubicBezTo>
                          <a:cubicBezTo>
                            <a:pt x="108072" y="50425"/>
                            <a:pt x="107931" y="50457"/>
                            <a:pt x="107925" y="50558"/>
                          </a:cubicBezTo>
                          <a:cubicBezTo>
                            <a:pt x="107925" y="50594"/>
                            <a:pt x="107896" y="50615"/>
                            <a:pt x="107868" y="50615"/>
                          </a:cubicBezTo>
                          <a:cubicBezTo>
                            <a:pt x="107845" y="50615"/>
                            <a:pt x="107823" y="50602"/>
                            <a:pt x="107817" y="50573"/>
                          </a:cubicBezTo>
                          <a:cubicBezTo>
                            <a:pt x="107716" y="50240"/>
                            <a:pt x="108214" y="50240"/>
                            <a:pt x="108417" y="50240"/>
                          </a:cubicBezTo>
                          <a:close/>
                          <a:moveTo>
                            <a:pt x="6605" y="50096"/>
                          </a:moveTo>
                          <a:cubicBezTo>
                            <a:pt x="6692" y="50103"/>
                            <a:pt x="6706" y="50226"/>
                            <a:pt x="6620" y="50255"/>
                          </a:cubicBezTo>
                          <a:lnTo>
                            <a:pt x="6627" y="50255"/>
                          </a:lnTo>
                          <a:cubicBezTo>
                            <a:pt x="6193" y="50399"/>
                            <a:pt x="5774" y="50493"/>
                            <a:pt x="5377" y="50710"/>
                          </a:cubicBezTo>
                          <a:cubicBezTo>
                            <a:pt x="4994" y="50941"/>
                            <a:pt x="4647" y="51223"/>
                            <a:pt x="4343" y="51555"/>
                          </a:cubicBezTo>
                          <a:cubicBezTo>
                            <a:pt x="4332" y="51568"/>
                            <a:pt x="4319" y="51574"/>
                            <a:pt x="4305" y="51574"/>
                          </a:cubicBezTo>
                          <a:cubicBezTo>
                            <a:pt x="4264" y="51574"/>
                            <a:pt x="4224" y="51526"/>
                            <a:pt x="4257" y="51483"/>
                          </a:cubicBezTo>
                          <a:cubicBezTo>
                            <a:pt x="4748" y="50746"/>
                            <a:pt x="5687" y="50096"/>
                            <a:pt x="6605" y="50096"/>
                          </a:cubicBezTo>
                          <a:close/>
                          <a:moveTo>
                            <a:pt x="40582" y="54338"/>
                          </a:moveTo>
                          <a:cubicBezTo>
                            <a:pt x="40633" y="54338"/>
                            <a:pt x="40685" y="54377"/>
                            <a:pt x="40677" y="54446"/>
                          </a:cubicBezTo>
                          <a:cubicBezTo>
                            <a:pt x="40670" y="54800"/>
                            <a:pt x="40345" y="55154"/>
                            <a:pt x="40027" y="55270"/>
                          </a:cubicBezTo>
                          <a:cubicBezTo>
                            <a:pt x="40019" y="55272"/>
                            <a:pt x="40013" y="55273"/>
                            <a:pt x="40006" y="55273"/>
                          </a:cubicBezTo>
                          <a:cubicBezTo>
                            <a:pt x="39949" y="55273"/>
                            <a:pt x="39931" y="55194"/>
                            <a:pt x="39976" y="55161"/>
                          </a:cubicBezTo>
                          <a:cubicBezTo>
                            <a:pt x="40114" y="55075"/>
                            <a:pt x="40236" y="54966"/>
                            <a:pt x="40323" y="54829"/>
                          </a:cubicBezTo>
                          <a:cubicBezTo>
                            <a:pt x="40395" y="54699"/>
                            <a:pt x="40453" y="54562"/>
                            <a:pt x="40497" y="54417"/>
                          </a:cubicBezTo>
                          <a:cubicBezTo>
                            <a:pt x="40503" y="54363"/>
                            <a:pt x="40542" y="54338"/>
                            <a:pt x="40582" y="54338"/>
                          </a:cubicBezTo>
                          <a:close/>
                          <a:moveTo>
                            <a:pt x="40904" y="54968"/>
                          </a:moveTo>
                          <a:cubicBezTo>
                            <a:pt x="40965" y="54968"/>
                            <a:pt x="41034" y="55024"/>
                            <a:pt x="41010" y="55096"/>
                          </a:cubicBezTo>
                          <a:cubicBezTo>
                            <a:pt x="40806" y="55727"/>
                            <a:pt x="40170" y="56135"/>
                            <a:pt x="39519" y="56135"/>
                          </a:cubicBezTo>
                          <a:cubicBezTo>
                            <a:pt x="39476" y="56135"/>
                            <a:pt x="39434" y="56133"/>
                            <a:pt x="39391" y="56130"/>
                          </a:cubicBezTo>
                          <a:cubicBezTo>
                            <a:pt x="39311" y="56122"/>
                            <a:pt x="39311" y="56007"/>
                            <a:pt x="39391" y="56007"/>
                          </a:cubicBezTo>
                          <a:cubicBezTo>
                            <a:pt x="39402" y="56007"/>
                            <a:pt x="39414" y="56007"/>
                            <a:pt x="39425" y="56007"/>
                          </a:cubicBezTo>
                          <a:cubicBezTo>
                            <a:pt x="40074" y="56007"/>
                            <a:pt x="40580" y="55606"/>
                            <a:pt x="40829" y="55017"/>
                          </a:cubicBezTo>
                          <a:cubicBezTo>
                            <a:pt x="40844" y="54983"/>
                            <a:pt x="40873" y="54968"/>
                            <a:pt x="40904" y="54968"/>
                          </a:cubicBezTo>
                          <a:close/>
                          <a:moveTo>
                            <a:pt x="104763" y="56392"/>
                          </a:moveTo>
                          <a:cubicBezTo>
                            <a:pt x="104779" y="56392"/>
                            <a:pt x="104796" y="56398"/>
                            <a:pt x="104811" y="56411"/>
                          </a:cubicBezTo>
                          <a:cubicBezTo>
                            <a:pt x="105058" y="56632"/>
                            <a:pt x="105379" y="56754"/>
                            <a:pt x="105706" y="56754"/>
                          </a:cubicBezTo>
                          <a:cubicBezTo>
                            <a:pt x="105733" y="56754"/>
                            <a:pt x="105759" y="56753"/>
                            <a:pt x="105786" y="56751"/>
                          </a:cubicBezTo>
                          <a:cubicBezTo>
                            <a:pt x="105789" y="56751"/>
                            <a:pt x="105791" y="56751"/>
                            <a:pt x="105793" y="56751"/>
                          </a:cubicBezTo>
                          <a:cubicBezTo>
                            <a:pt x="105931" y="56751"/>
                            <a:pt x="105928" y="56968"/>
                            <a:pt x="105786" y="56968"/>
                          </a:cubicBezTo>
                          <a:cubicBezTo>
                            <a:pt x="105382" y="56968"/>
                            <a:pt x="104991" y="56802"/>
                            <a:pt x="104710" y="56505"/>
                          </a:cubicBezTo>
                          <a:cubicBezTo>
                            <a:pt x="104665" y="56455"/>
                            <a:pt x="104710" y="56392"/>
                            <a:pt x="104763" y="56392"/>
                          </a:cubicBezTo>
                          <a:close/>
                          <a:moveTo>
                            <a:pt x="103947" y="56369"/>
                          </a:moveTo>
                          <a:cubicBezTo>
                            <a:pt x="103974" y="56369"/>
                            <a:pt x="104000" y="56384"/>
                            <a:pt x="104009" y="56419"/>
                          </a:cubicBezTo>
                          <a:cubicBezTo>
                            <a:pt x="104175" y="56939"/>
                            <a:pt x="104630" y="57214"/>
                            <a:pt x="105158" y="57235"/>
                          </a:cubicBezTo>
                          <a:cubicBezTo>
                            <a:pt x="105244" y="57235"/>
                            <a:pt x="105266" y="57380"/>
                            <a:pt x="105179" y="57394"/>
                          </a:cubicBezTo>
                          <a:lnTo>
                            <a:pt x="105172" y="57394"/>
                          </a:lnTo>
                          <a:cubicBezTo>
                            <a:pt x="105127" y="57400"/>
                            <a:pt x="105082" y="57403"/>
                            <a:pt x="105038" y="57403"/>
                          </a:cubicBezTo>
                          <a:cubicBezTo>
                            <a:pt x="104501" y="57403"/>
                            <a:pt x="103999" y="56975"/>
                            <a:pt x="103878" y="56455"/>
                          </a:cubicBezTo>
                          <a:cubicBezTo>
                            <a:pt x="103865" y="56403"/>
                            <a:pt x="103907" y="56369"/>
                            <a:pt x="103947" y="56369"/>
                          </a:cubicBezTo>
                          <a:close/>
                          <a:moveTo>
                            <a:pt x="76041" y="57023"/>
                          </a:moveTo>
                          <a:cubicBezTo>
                            <a:pt x="76059" y="57023"/>
                            <a:pt x="76076" y="57030"/>
                            <a:pt x="76086" y="57047"/>
                          </a:cubicBezTo>
                          <a:cubicBezTo>
                            <a:pt x="76253" y="57415"/>
                            <a:pt x="76586" y="57578"/>
                            <a:pt x="76967" y="57578"/>
                          </a:cubicBezTo>
                          <a:cubicBezTo>
                            <a:pt x="76998" y="57578"/>
                            <a:pt x="77030" y="57577"/>
                            <a:pt x="77062" y="57575"/>
                          </a:cubicBezTo>
                          <a:cubicBezTo>
                            <a:pt x="77068" y="57574"/>
                            <a:pt x="77074" y="57573"/>
                            <a:pt x="77080" y="57573"/>
                          </a:cubicBezTo>
                          <a:cubicBezTo>
                            <a:pt x="77180" y="57573"/>
                            <a:pt x="77199" y="57735"/>
                            <a:pt x="77083" y="57756"/>
                          </a:cubicBezTo>
                          <a:cubicBezTo>
                            <a:pt x="77029" y="57767"/>
                            <a:pt x="76975" y="57772"/>
                            <a:pt x="76921" y="57772"/>
                          </a:cubicBezTo>
                          <a:cubicBezTo>
                            <a:pt x="76512" y="57772"/>
                            <a:pt x="76120" y="57473"/>
                            <a:pt x="75992" y="57083"/>
                          </a:cubicBezTo>
                          <a:lnTo>
                            <a:pt x="75985" y="57083"/>
                          </a:lnTo>
                          <a:cubicBezTo>
                            <a:pt x="75971" y="57050"/>
                            <a:pt x="76007" y="57023"/>
                            <a:pt x="76041" y="57023"/>
                          </a:cubicBezTo>
                          <a:close/>
                          <a:moveTo>
                            <a:pt x="75419" y="56566"/>
                          </a:moveTo>
                          <a:cubicBezTo>
                            <a:pt x="75438" y="56566"/>
                            <a:pt x="75458" y="56577"/>
                            <a:pt x="75465" y="56599"/>
                          </a:cubicBezTo>
                          <a:cubicBezTo>
                            <a:pt x="75515" y="56917"/>
                            <a:pt x="75653" y="57206"/>
                            <a:pt x="75862" y="57452"/>
                          </a:cubicBezTo>
                          <a:cubicBezTo>
                            <a:pt x="76064" y="57690"/>
                            <a:pt x="76317" y="57806"/>
                            <a:pt x="76570" y="57972"/>
                          </a:cubicBezTo>
                          <a:cubicBezTo>
                            <a:pt x="76626" y="58028"/>
                            <a:pt x="76594" y="58124"/>
                            <a:pt x="76514" y="58124"/>
                          </a:cubicBezTo>
                          <a:cubicBezTo>
                            <a:pt x="76511" y="58124"/>
                            <a:pt x="76508" y="58124"/>
                            <a:pt x="76505" y="58124"/>
                          </a:cubicBezTo>
                          <a:cubicBezTo>
                            <a:pt x="75833" y="58023"/>
                            <a:pt x="75407" y="57228"/>
                            <a:pt x="75371" y="56614"/>
                          </a:cubicBezTo>
                          <a:cubicBezTo>
                            <a:pt x="75371" y="56582"/>
                            <a:pt x="75395" y="56566"/>
                            <a:pt x="75419" y="56566"/>
                          </a:cubicBezTo>
                          <a:close/>
                          <a:moveTo>
                            <a:pt x="46245" y="62630"/>
                          </a:moveTo>
                          <a:cubicBezTo>
                            <a:pt x="46257" y="62630"/>
                            <a:pt x="46269" y="62635"/>
                            <a:pt x="46278" y="62648"/>
                          </a:cubicBezTo>
                          <a:cubicBezTo>
                            <a:pt x="46574" y="63117"/>
                            <a:pt x="47065" y="63414"/>
                            <a:pt x="47614" y="63464"/>
                          </a:cubicBezTo>
                          <a:cubicBezTo>
                            <a:pt x="47721" y="63478"/>
                            <a:pt x="47730" y="63638"/>
                            <a:pt x="47622" y="63638"/>
                          </a:cubicBezTo>
                          <a:cubicBezTo>
                            <a:pt x="47619" y="63638"/>
                            <a:pt x="47617" y="63638"/>
                            <a:pt x="47614" y="63638"/>
                          </a:cubicBezTo>
                          <a:cubicBezTo>
                            <a:pt x="47007" y="63602"/>
                            <a:pt x="46465" y="63240"/>
                            <a:pt x="46198" y="62698"/>
                          </a:cubicBezTo>
                          <a:cubicBezTo>
                            <a:pt x="46183" y="62662"/>
                            <a:pt x="46215" y="62630"/>
                            <a:pt x="46245" y="62630"/>
                          </a:cubicBezTo>
                          <a:close/>
                          <a:moveTo>
                            <a:pt x="44858" y="61908"/>
                          </a:moveTo>
                          <a:cubicBezTo>
                            <a:pt x="44874" y="61908"/>
                            <a:pt x="44891" y="61918"/>
                            <a:pt x="44897" y="61940"/>
                          </a:cubicBezTo>
                          <a:cubicBezTo>
                            <a:pt x="45042" y="62395"/>
                            <a:pt x="45302" y="62807"/>
                            <a:pt x="45656" y="63125"/>
                          </a:cubicBezTo>
                          <a:cubicBezTo>
                            <a:pt x="46039" y="63457"/>
                            <a:pt x="46451" y="63573"/>
                            <a:pt x="46913" y="63732"/>
                          </a:cubicBezTo>
                          <a:cubicBezTo>
                            <a:pt x="47029" y="63752"/>
                            <a:pt x="47017" y="63914"/>
                            <a:pt x="46912" y="63914"/>
                          </a:cubicBezTo>
                          <a:cubicBezTo>
                            <a:pt x="46905" y="63914"/>
                            <a:pt x="46899" y="63914"/>
                            <a:pt x="46892" y="63912"/>
                          </a:cubicBezTo>
                          <a:lnTo>
                            <a:pt x="46892" y="63920"/>
                          </a:lnTo>
                          <a:cubicBezTo>
                            <a:pt x="46888" y="63920"/>
                            <a:pt x="46885" y="63920"/>
                            <a:pt x="46881" y="63920"/>
                          </a:cubicBezTo>
                          <a:cubicBezTo>
                            <a:pt x="45881" y="63920"/>
                            <a:pt x="44962" y="62890"/>
                            <a:pt x="44825" y="61954"/>
                          </a:cubicBezTo>
                          <a:cubicBezTo>
                            <a:pt x="44817" y="61925"/>
                            <a:pt x="44837" y="61908"/>
                            <a:pt x="44858" y="61908"/>
                          </a:cubicBezTo>
                          <a:close/>
                          <a:moveTo>
                            <a:pt x="15962" y="64514"/>
                          </a:moveTo>
                          <a:cubicBezTo>
                            <a:pt x="16041" y="64514"/>
                            <a:pt x="16119" y="64596"/>
                            <a:pt x="16064" y="64678"/>
                          </a:cubicBezTo>
                          <a:cubicBezTo>
                            <a:pt x="15542" y="65474"/>
                            <a:pt x="14522" y="65894"/>
                            <a:pt x="13580" y="65894"/>
                          </a:cubicBezTo>
                          <a:cubicBezTo>
                            <a:pt x="13452" y="65894"/>
                            <a:pt x="13326" y="65886"/>
                            <a:pt x="13203" y="65871"/>
                          </a:cubicBezTo>
                          <a:cubicBezTo>
                            <a:pt x="13109" y="65863"/>
                            <a:pt x="13102" y="65726"/>
                            <a:pt x="13203" y="65726"/>
                          </a:cubicBezTo>
                          <a:cubicBezTo>
                            <a:pt x="13220" y="65726"/>
                            <a:pt x="13236" y="65726"/>
                            <a:pt x="13253" y="65726"/>
                          </a:cubicBezTo>
                          <a:cubicBezTo>
                            <a:pt x="14333" y="65726"/>
                            <a:pt x="15122" y="65267"/>
                            <a:pt x="15891" y="64541"/>
                          </a:cubicBezTo>
                          <a:cubicBezTo>
                            <a:pt x="15912" y="64522"/>
                            <a:pt x="15937" y="64514"/>
                            <a:pt x="15962" y="64514"/>
                          </a:cubicBezTo>
                          <a:close/>
                          <a:moveTo>
                            <a:pt x="17426" y="61564"/>
                          </a:moveTo>
                          <a:cubicBezTo>
                            <a:pt x="17463" y="61564"/>
                            <a:pt x="17500" y="61584"/>
                            <a:pt x="17517" y="61629"/>
                          </a:cubicBezTo>
                          <a:cubicBezTo>
                            <a:pt x="17791" y="62698"/>
                            <a:pt x="17726" y="63862"/>
                            <a:pt x="17119" y="64801"/>
                          </a:cubicBezTo>
                          <a:cubicBezTo>
                            <a:pt x="16585" y="65632"/>
                            <a:pt x="15717" y="66189"/>
                            <a:pt x="14720" y="66217"/>
                          </a:cubicBezTo>
                          <a:cubicBezTo>
                            <a:pt x="14641" y="66217"/>
                            <a:pt x="14626" y="66095"/>
                            <a:pt x="14699" y="66080"/>
                          </a:cubicBezTo>
                          <a:cubicBezTo>
                            <a:pt x="16794" y="65733"/>
                            <a:pt x="17806" y="63638"/>
                            <a:pt x="17322" y="61687"/>
                          </a:cubicBezTo>
                          <a:cubicBezTo>
                            <a:pt x="17309" y="61612"/>
                            <a:pt x="17368" y="61564"/>
                            <a:pt x="17426" y="61564"/>
                          </a:cubicBezTo>
                          <a:close/>
                          <a:moveTo>
                            <a:pt x="97733" y="66494"/>
                          </a:moveTo>
                          <a:cubicBezTo>
                            <a:pt x="97747" y="66494"/>
                            <a:pt x="97762" y="66500"/>
                            <a:pt x="97772" y="66514"/>
                          </a:cubicBezTo>
                          <a:cubicBezTo>
                            <a:pt x="98105" y="66926"/>
                            <a:pt x="98531" y="67135"/>
                            <a:pt x="99044" y="67236"/>
                          </a:cubicBezTo>
                          <a:cubicBezTo>
                            <a:pt x="99162" y="67250"/>
                            <a:pt x="99140" y="67418"/>
                            <a:pt x="99035" y="67418"/>
                          </a:cubicBezTo>
                          <a:cubicBezTo>
                            <a:pt x="99031" y="67418"/>
                            <a:pt x="99027" y="67418"/>
                            <a:pt x="99022" y="67417"/>
                          </a:cubicBezTo>
                          <a:lnTo>
                            <a:pt x="99015" y="67424"/>
                          </a:lnTo>
                          <a:cubicBezTo>
                            <a:pt x="98466" y="67359"/>
                            <a:pt x="97975" y="67056"/>
                            <a:pt x="97671" y="66593"/>
                          </a:cubicBezTo>
                          <a:cubicBezTo>
                            <a:pt x="97638" y="66550"/>
                            <a:pt x="97688" y="66494"/>
                            <a:pt x="97733" y="66494"/>
                          </a:cubicBezTo>
                          <a:close/>
                          <a:moveTo>
                            <a:pt x="97210" y="66065"/>
                          </a:moveTo>
                          <a:cubicBezTo>
                            <a:pt x="97224" y="66065"/>
                            <a:pt x="97238" y="66074"/>
                            <a:pt x="97238" y="66095"/>
                          </a:cubicBezTo>
                          <a:cubicBezTo>
                            <a:pt x="97194" y="66709"/>
                            <a:pt x="97584" y="67164"/>
                            <a:pt x="98134" y="67374"/>
                          </a:cubicBezTo>
                          <a:cubicBezTo>
                            <a:pt x="98214" y="67400"/>
                            <a:pt x="98189" y="67521"/>
                            <a:pt x="98110" y="67521"/>
                          </a:cubicBezTo>
                          <a:cubicBezTo>
                            <a:pt x="98104" y="67521"/>
                            <a:pt x="98097" y="67520"/>
                            <a:pt x="98090" y="67518"/>
                          </a:cubicBezTo>
                          <a:cubicBezTo>
                            <a:pt x="97469" y="67381"/>
                            <a:pt x="97093" y="66694"/>
                            <a:pt x="97172" y="66095"/>
                          </a:cubicBezTo>
                          <a:cubicBezTo>
                            <a:pt x="97176" y="66076"/>
                            <a:pt x="97194" y="66065"/>
                            <a:pt x="97210" y="66065"/>
                          </a:cubicBezTo>
                          <a:close/>
                          <a:moveTo>
                            <a:pt x="49718" y="0"/>
                          </a:moveTo>
                          <a:cubicBezTo>
                            <a:pt x="42919" y="0"/>
                            <a:pt x="36119" y="18"/>
                            <a:pt x="29317" y="68"/>
                          </a:cubicBezTo>
                          <a:cubicBezTo>
                            <a:pt x="25690" y="90"/>
                            <a:pt x="22055" y="126"/>
                            <a:pt x="18427" y="177"/>
                          </a:cubicBezTo>
                          <a:cubicBezTo>
                            <a:pt x="14850" y="220"/>
                            <a:pt x="11266" y="184"/>
                            <a:pt x="7696" y="365"/>
                          </a:cubicBezTo>
                          <a:cubicBezTo>
                            <a:pt x="6374" y="430"/>
                            <a:pt x="4994" y="581"/>
                            <a:pt x="3787" y="1152"/>
                          </a:cubicBezTo>
                          <a:cubicBezTo>
                            <a:pt x="2378" y="1810"/>
                            <a:pt x="1539" y="3002"/>
                            <a:pt x="1229" y="4505"/>
                          </a:cubicBezTo>
                          <a:cubicBezTo>
                            <a:pt x="882" y="6153"/>
                            <a:pt x="969" y="7916"/>
                            <a:pt x="911" y="9585"/>
                          </a:cubicBezTo>
                          <a:cubicBezTo>
                            <a:pt x="860" y="11356"/>
                            <a:pt x="802" y="13126"/>
                            <a:pt x="752" y="14897"/>
                          </a:cubicBezTo>
                          <a:cubicBezTo>
                            <a:pt x="521" y="22210"/>
                            <a:pt x="195" y="29530"/>
                            <a:pt x="109" y="36843"/>
                          </a:cubicBezTo>
                          <a:cubicBezTo>
                            <a:pt x="65" y="40290"/>
                            <a:pt x="0" y="43751"/>
                            <a:pt x="210" y="47191"/>
                          </a:cubicBezTo>
                          <a:cubicBezTo>
                            <a:pt x="412" y="50428"/>
                            <a:pt x="954" y="53694"/>
                            <a:pt x="2479" y="56592"/>
                          </a:cubicBezTo>
                          <a:cubicBezTo>
                            <a:pt x="2732" y="55552"/>
                            <a:pt x="3021" y="54518"/>
                            <a:pt x="3483" y="53557"/>
                          </a:cubicBezTo>
                          <a:cubicBezTo>
                            <a:pt x="3989" y="52495"/>
                            <a:pt x="4741" y="51483"/>
                            <a:pt x="5803" y="50934"/>
                          </a:cubicBezTo>
                          <a:cubicBezTo>
                            <a:pt x="6429" y="50610"/>
                            <a:pt x="7143" y="50429"/>
                            <a:pt x="7857" y="50429"/>
                          </a:cubicBezTo>
                          <a:cubicBezTo>
                            <a:pt x="8148" y="50429"/>
                            <a:pt x="8438" y="50459"/>
                            <a:pt x="8722" y="50522"/>
                          </a:cubicBezTo>
                          <a:cubicBezTo>
                            <a:pt x="9669" y="50739"/>
                            <a:pt x="10442" y="51360"/>
                            <a:pt x="10782" y="52278"/>
                          </a:cubicBezTo>
                          <a:cubicBezTo>
                            <a:pt x="11288" y="53622"/>
                            <a:pt x="10861" y="55255"/>
                            <a:pt x="10608" y="56614"/>
                          </a:cubicBezTo>
                          <a:cubicBezTo>
                            <a:pt x="10334" y="58124"/>
                            <a:pt x="9900" y="59620"/>
                            <a:pt x="9676" y="61130"/>
                          </a:cubicBezTo>
                          <a:cubicBezTo>
                            <a:pt x="9452" y="62633"/>
                            <a:pt x="9481" y="64288"/>
                            <a:pt x="10536" y="65495"/>
                          </a:cubicBezTo>
                          <a:cubicBezTo>
                            <a:pt x="11370" y="66443"/>
                            <a:pt x="12521" y="66880"/>
                            <a:pt x="13686" y="66880"/>
                          </a:cubicBezTo>
                          <a:cubicBezTo>
                            <a:pt x="15076" y="66880"/>
                            <a:pt x="16486" y="66258"/>
                            <a:pt x="17394" y="65141"/>
                          </a:cubicBezTo>
                          <a:cubicBezTo>
                            <a:pt x="18276" y="64057"/>
                            <a:pt x="18449" y="62706"/>
                            <a:pt x="18073" y="61383"/>
                          </a:cubicBezTo>
                          <a:cubicBezTo>
                            <a:pt x="17669" y="59988"/>
                            <a:pt x="16838" y="58767"/>
                            <a:pt x="16274" y="57438"/>
                          </a:cubicBezTo>
                          <a:cubicBezTo>
                            <a:pt x="15291" y="55132"/>
                            <a:pt x="15313" y="52307"/>
                            <a:pt x="16881" y="50255"/>
                          </a:cubicBezTo>
                          <a:cubicBezTo>
                            <a:pt x="17893" y="48936"/>
                            <a:pt x="19565" y="48098"/>
                            <a:pt x="21228" y="48098"/>
                          </a:cubicBezTo>
                          <a:cubicBezTo>
                            <a:pt x="21834" y="48098"/>
                            <a:pt x="22438" y="48209"/>
                            <a:pt x="23009" y="48448"/>
                          </a:cubicBezTo>
                          <a:cubicBezTo>
                            <a:pt x="24324" y="48997"/>
                            <a:pt x="25213" y="50168"/>
                            <a:pt x="26427" y="50883"/>
                          </a:cubicBezTo>
                          <a:cubicBezTo>
                            <a:pt x="26961" y="51203"/>
                            <a:pt x="27579" y="51442"/>
                            <a:pt x="28201" y="51442"/>
                          </a:cubicBezTo>
                          <a:cubicBezTo>
                            <a:pt x="28396" y="51442"/>
                            <a:pt x="28590" y="51419"/>
                            <a:pt x="28783" y="51368"/>
                          </a:cubicBezTo>
                          <a:cubicBezTo>
                            <a:pt x="29375" y="51209"/>
                            <a:pt x="29874" y="50811"/>
                            <a:pt x="30358" y="50464"/>
                          </a:cubicBezTo>
                          <a:cubicBezTo>
                            <a:pt x="30806" y="50146"/>
                            <a:pt x="31261" y="49821"/>
                            <a:pt x="31818" y="49713"/>
                          </a:cubicBezTo>
                          <a:cubicBezTo>
                            <a:pt x="31938" y="49688"/>
                            <a:pt x="32055" y="49677"/>
                            <a:pt x="32169" y="49677"/>
                          </a:cubicBezTo>
                          <a:cubicBezTo>
                            <a:pt x="32587" y="49677"/>
                            <a:pt x="32975" y="49824"/>
                            <a:pt x="33371" y="49995"/>
                          </a:cubicBezTo>
                          <a:cubicBezTo>
                            <a:pt x="33707" y="50140"/>
                            <a:pt x="34037" y="50286"/>
                            <a:pt x="34400" y="50286"/>
                          </a:cubicBezTo>
                          <a:cubicBezTo>
                            <a:pt x="34451" y="50286"/>
                            <a:pt x="34503" y="50283"/>
                            <a:pt x="34556" y="50276"/>
                          </a:cubicBezTo>
                          <a:cubicBezTo>
                            <a:pt x="34874" y="50226"/>
                            <a:pt x="35178" y="50117"/>
                            <a:pt x="35460" y="49958"/>
                          </a:cubicBezTo>
                          <a:cubicBezTo>
                            <a:pt x="35922" y="49734"/>
                            <a:pt x="36385" y="49438"/>
                            <a:pt x="36912" y="49373"/>
                          </a:cubicBezTo>
                          <a:cubicBezTo>
                            <a:pt x="36979" y="49365"/>
                            <a:pt x="37045" y="49360"/>
                            <a:pt x="37108" y="49360"/>
                          </a:cubicBezTo>
                          <a:cubicBezTo>
                            <a:pt x="38012" y="49360"/>
                            <a:pt x="38521" y="50200"/>
                            <a:pt x="38582" y="51064"/>
                          </a:cubicBezTo>
                          <a:cubicBezTo>
                            <a:pt x="38675" y="52451"/>
                            <a:pt x="37505" y="53665"/>
                            <a:pt x="37830" y="55053"/>
                          </a:cubicBezTo>
                          <a:cubicBezTo>
                            <a:pt x="38052" y="55996"/>
                            <a:pt x="38869" y="56494"/>
                            <a:pt x="39698" y="56494"/>
                          </a:cubicBezTo>
                          <a:cubicBezTo>
                            <a:pt x="40322" y="56494"/>
                            <a:pt x="40954" y="56211"/>
                            <a:pt x="41342" y="55624"/>
                          </a:cubicBezTo>
                          <a:cubicBezTo>
                            <a:pt x="42108" y="54468"/>
                            <a:pt x="41291" y="53073"/>
                            <a:pt x="40959" y="51909"/>
                          </a:cubicBezTo>
                          <a:cubicBezTo>
                            <a:pt x="40684" y="50956"/>
                            <a:pt x="40706" y="49872"/>
                            <a:pt x="41595" y="49243"/>
                          </a:cubicBezTo>
                          <a:cubicBezTo>
                            <a:pt x="41991" y="48963"/>
                            <a:pt x="42465" y="48830"/>
                            <a:pt x="42940" y="48830"/>
                          </a:cubicBezTo>
                          <a:cubicBezTo>
                            <a:pt x="43471" y="48830"/>
                            <a:pt x="44004" y="48996"/>
                            <a:pt x="44435" y="49308"/>
                          </a:cubicBezTo>
                          <a:cubicBezTo>
                            <a:pt x="46863" y="51064"/>
                            <a:pt x="45642" y="54670"/>
                            <a:pt x="45143" y="57033"/>
                          </a:cubicBezTo>
                          <a:cubicBezTo>
                            <a:pt x="44970" y="57857"/>
                            <a:pt x="44796" y="58680"/>
                            <a:pt x="44623" y="59512"/>
                          </a:cubicBezTo>
                          <a:cubicBezTo>
                            <a:pt x="44507" y="60010"/>
                            <a:pt x="44420" y="60523"/>
                            <a:pt x="44363" y="61036"/>
                          </a:cubicBezTo>
                          <a:cubicBezTo>
                            <a:pt x="44341" y="61318"/>
                            <a:pt x="44334" y="61600"/>
                            <a:pt x="44348" y="61875"/>
                          </a:cubicBezTo>
                          <a:cubicBezTo>
                            <a:pt x="44442" y="63204"/>
                            <a:pt x="45280" y="64230"/>
                            <a:pt x="46559" y="64606"/>
                          </a:cubicBezTo>
                          <a:cubicBezTo>
                            <a:pt x="46873" y="64697"/>
                            <a:pt x="47196" y="64743"/>
                            <a:pt x="47516" y="64743"/>
                          </a:cubicBezTo>
                          <a:cubicBezTo>
                            <a:pt x="48319" y="64743"/>
                            <a:pt x="49102" y="64451"/>
                            <a:pt x="49659" y="63826"/>
                          </a:cubicBezTo>
                          <a:cubicBezTo>
                            <a:pt x="50556" y="62828"/>
                            <a:pt x="50678" y="61390"/>
                            <a:pt x="50490" y="60111"/>
                          </a:cubicBezTo>
                          <a:cubicBezTo>
                            <a:pt x="50288" y="58724"/>
                            <a:pt x="49681" y="57459"/>
                            <a:pt x="49139" y="56180"/>
                          </a:cubicBezTo>
                          <a:cubicBezTo>
                            <a:pt x="48604" y="54923"/>
                            <a:pt x="48012" y="53463"/>
                            <a:pt x="48185" y="52061"/>
                          </a:cubicBezTo>
                          <a:cubicBezTo>
                            <a:pt x="48269" y="51352"/>
                            <a:pt x="48738" y="50384"/>
                            <a:pt x="49532" y="50384"/>
                          </a:cubicBezTo>
                          <a:cubicBezTo>
                            <a:pt x="49627" y="50384"/>
                            <a:pt x="49728" y="50398"/>
                            <a:pt x="49833" y="50428"/>
                          </a:cubicBezTo>
                          <a:cubicBezTo>
                            <a:pt x="50664" y="50667"/>
                            <a:pt x="50830" y="51685"/>
                            <a:pt x="51278" y="52292"/>
                          </a:cubicBezTo>
                          <a:cubicBezTo>
                            <a:pt x="51495" y="52583"/>
                            <a:pt x="51709" y="52698"/>
                            <a:pt x="51916" y="52698"/>
                          </a:cubicBezTo>
                          <a:cubicBezTo>
                            <a:pt x="52518" y="52698"/>
                            <a:pt x="53065" y="51734"/>
                            <a:pt x="53468" y="51310"/>
                          </a:cubicBezTo>
                          <a:cubicBezTo>
                            <a:pt x="53766" y="50983"/>
                            <a:pt x="54134" y="50775"/>
                            <a:pt x="54579" y="50775"/>
                          </a:cubicBezTo>
                          <a:cubicBezTo>
                            <a:pt x="54587" y="50775"/>
                            <a:pt x="54595" y="50775"/>
                            <a:pt x="54602" y="50775"/>
                          </a:cubicBezTo>
                          <a:cubicBezTo>
                            <a:pt x="55282" y="50789"/>
                            <a:pt x="55881" y="51187"/>
                            <a:pt x="56553" y="51245"/>
                          </a:cubicBezTo>
                          <a:cubicBezTo>
                            <a:pt x="56641" y="51252"/>
                            <a:pt x="56728" y="51256"/>
                            <a:pt x="56814" y="51256"/>
                          </a:cubicBezTo>
                          <a:cubicBezTo>
                            <a:pt x="57956" y="51256"/>
                            <a:pt x="59010" y="50616"/>
                            <a:pt x="59957" y="50045"/>
                          </a:cubicBezTo>
                          <a:cubicBezTo>
                            <a:pt x="60961" y="49438"/>
                            <a:pt x="61988" y="48766"/>
                            <a:pt x="63151" y="48520"/>
                          </a:cubicBezTo>
                          <a:cubicBezTo>
                            <a:pt x="63478" y="48451"/>
                            <a:pt x="63809" y="48422"/>
                            <a:pt x="64143" y="48422"/>
                          </a:cubicBezTo>
                          <a:cubicBezTo>
                            <a:pt x="66003" y="48422"/>
                            <a:pt x="67960" y="49326"/>
                            <a:pt x="69796" y="49326"/>
                          </a:cubicBezTo>
                          <a:cubicBezTo>
                            <a:pt x="70603" y="49326"/>
                            <a:pt x="71385" y="49152"/>
                            <a:pt x="72126" y="48650"/>
                          </a:cubicBezTo>
                          <a:cubicBezTo>
                            <a:pt x="72155" y="48636"/>
                            <a:pt x="72177" y="48622"/>
                            <a:pt x="72206" y="48622"/>
                          </a:cubicBezTo>
                          <a:cubicBezTo>
                            <a:pt x="72227" y="48585"/>
                            <a:pt x="72249" y="48556"/>
                            <a:pt x="72271" y="48528"/>
                          </a:cubicBezTo>
                          <a:cubicBezTo>
                            <a:pt x="72625" y="48043"/>
                            <a:pt x="73174" y="47747"/>
                            <a:pt x="73774" y="47711"/>
                          </a:cubicBezTo>
                          <a:cubicBezTo>
                            <a:pt x="73786" y="47711"/>
                            <a:pt x="73799" y="47711"/>
                            <a:pt x="73812" y="47711"/>
                          </a:cubicBezTo>
                          <a:cubicBezTo>
                            <a:pt x="74585" y="47711"/>
                            <a:pt x="75290" y="48141"/>
                            <a:pt x="75645" y="48831"/>
                          </a:cubicBezTo>
                          <a:cubicBezTo>
                            <a:pt x="76072" y="49684"/>
                            <a:pt x="76007" y="50811"/>
                            <a:pt x="75891" y="51722"/>
                          </a:cubicBezTo>
                          <a:cubicBezTo>
                            <a:pt x="75674" y="53348"/>
                            <a:pt x="74554" y="55248"/>
                            <a:pt x="75031" y="56896"/>
                          </a:cubicBezTo>
                          <a:cubicBezTo>
                            <a:pt x="75118" y="57192"/>
                            <a:pt x="75255" y="57474"/>
                            <a:pt x="75436" y="57719"/>
                          </a:cubicBezTo>
                          <a:cubicBezTo>
                            <a:pt x="75789" y="58211"/>
                            <a:pt x="76308" y="58485"/>
                            <a:pt x="76835" y="58485"/>
                          </a:cubicBezTo>
                          <a:cubicBezTo>
                            <a:pt x="77215" y="58485"/>
                            <a:pt x="77599" y="58343"/>
                            <a:pt x="77929" y="58037"/>
                          </a:cubicBezTo>
                          <a:cubicBezTo>
                            <a:pt x="78630" y="57387"/>
                            <a:pt x="78861" y="56383"/>
                            <a:pt x="78716" y="55465"/>
                          </a:cubicBezTo>
                          <a:cubicBezTo>
                            <a:pt x="78427" y="53543"/>
                            <a:pt x="76664" y="51555"/>
                            <a:pt x="77423" y="49554"/>
                          </a:cubicBezTo>
                          <a:cubicBezTo>
                            <a:pt x="77676" y="48903"/>
                            <a:pt x="78225" y="48304"/>
                            <a:pt x="78940" y="48217"/>
                          </a:cubicBezTo>
                          <a:cubicBezTo>
                            <a:pt x="79002" y="48208"/>
                            <a:pt x="79065" y="48204"/>
                            <a:pt x="79128" y="48204"/>
                          </a:cubicBezTo>
                          <a:cubicBezTo>
                            <a:pt x="79711" y="48204"/>
                            <a:pt x="80314" y="48559"/>
                            <a:pt x="80523" y="49120"/>
                          </a:cubicBezTo>
                          <a:cubicBezTo>
                            <a:pt x="80653" y="49474"/>
                            <a:pt x="80581" y="49836"/>
                            <a:pt x="80451" y="50175"/>
                          </a:cubicBezTo>
                          <a:cubicBezTo>
                            <a:pt x="80285" y="50609"/>
                            <a:pt x="79923" y="51143"/>
                            <a:pt x="80176" y="51613"/>
                          </a:cubicBezTo>
                          <a:cubicBezTo>
                            <a:pt x="80334" y="51907"/>
                            <a:pt x="80627" y="52041"/>
                            <a:pt x="80927" y="52041"/>
                          </a:cubicBezTo>
                          <a:cubicBezTo>
                            <a:pt x="81188" y="52041"/>
                            <a:pt x="81455" y="51939"/>
                            <a:pt x="81643" y="51751"/>
                          </a:cubicBezTo>
                          <a:cubicBezTo>
                            <a:pt x="82084" y="51317"/>
                            <a:pt x="82062" y="50746"/>
                            <a:pt x="82004" y="50182"/>
                          </a:cubicBezTo>
                          <a:cubicBezTo>
                            <a:pt x="81968" y="49929"/>
                            <a:pt x="81976" y="49677"/>
                            <a:pt x="82019" y="49431"/>
                          </a:cubicBezTo>
                          <a:cubicBezTo>
                            <a:pt x="82113" y="48961"/>
                            <a:pt x="82387" y="48593"/>
                            <a:pt x="82973" y="48470"/>
                          </a:cubicBezTo>
                          <a:cubicBezTo>
                            <a:pt x="83090" y="48444"/>
                            <a:pt x="83206" y="48433"/>
                            <a:pt x="83318" y="48433"/>
                          </a:cubicBezTo>
                          <a:cubicBezTo>
                            <a:pt x="84008" y="48433"/>
                            <a:pt x="84606" y="48871"/>
                            <a:pt x="85141" y="49294"/>
                          </a:cubicBezTo>
                          <a:cubicBezTo>
                            <a:pt x="85969" y="49952"/>
                            <a:pt x="86935" y="50610"/>
                            <a:pt x="88033" y="50610"/>
                          </a:cubicBezTo>
                          <a:cubicBezTo>
                            <a:pt x="88057" y="50610"/>
                            <a:pt x="88080" y="50609"/>
                            <a:pt x="88103" y="50609"/>
                          </a:cubicBezTo>
                          <a:cubicBezTo>
                            <a:pt x="89049" y="50588"/>
                            <a:pt x="89721" y="49730"/>
                            <a:pt x="90646" y="49730"/>
                          </a:cubicBezTo>
                          <a:cubicBezTo>
                            <a:pt x="90682" y="49730"/>
                            <a:pt x="90719" y="49732"/>
                            <a:pt x="90756" y="49734"/>
                          </a:cubicBezTo>
                          <a:cubicBezTo>
                            <a:pt x="91232" y="49763"/>
                            <a:pt x="91652" y="50009"/>
                            <a:pt x="92063" y="50233"/>
                          </a:cubicBezTo>
                          <a:cubicBezTo>
                            <a:pt x="92548" y="50508"/>
                            <a:pt x="93061" y="50753"/>
                            <a:pt x="93617" y="50840"/>
                          </a:cubicBezTo>
                          <a:cubicBezTo>
                            <a:pt x="93739" y="50862"/>
                            <a:pt x="93856" y="50871"/>
                            <a:pt x="93967" y="50871"/>
                          </a:cubicBezTo>
                          <a:cubicBezTo>
                            <a:pt x="94456" y="50871"/>
                            <a:pt x="94862" y="50685"/>
                            <a:pt x="95344" y="50479"/>
                          </a:cubicBezTo>
                          <a:cubicBezTo>
                            <a:pt x="95587" y="50366"/>
                            <a:pt x="95853" y="50306"/>
                            <a:pt x="96119" y="50306"/>
                          </a:cubicBezTo>
                          <a:cubicBezTo>
                            <a:pt x="96193" y="50306"/>
                            <a:pt x="96268" y="50310"/>
                            <a:pt x="96341" y="50320"/>
                          </a:cubicBezTo>
                          <a:cubicBezTo>
                            <a:pt x="98314" y="50551"/>
                            <a:pt x="98777" y="52957"/>
                            <a:pt x="98820" y="54576"/>
                          </a:cubicBezTo>
                          <a:cubicBezTo>
                            <a:pt x="98863" y="56628"/>
                            <a:pt x="98278" y="58637"/>
                            <a:pt x="97714" y="60588"/>
                          </a:cubicBezTo>
                          <a:cubicBezTo>
                            <a:pt x="97418" y="61622"/>
                            <a:pt x="97115" y="62655"/>
                            <a:pt x="96898" y="63710"/>
                          </a:cubicBezTo>
                          <a:cubicBezTo>
                            <a:pt x="96775" y="64281"/>
                            <a:pt x="96681" y="64859"/>
                            <a:pt x="96623" y="65437"/>
                          </a:cubicBezTo>
                          <a:cubicBezTo>
                            <a:pt x="96573" y="65957"/>
                            <a:pt x="96537" y="66550"/>
                            <a:pt x="96826" y="67020"/>
                          </a:cubicBezTo>
                          <a:cubicBezTo>
                            <a:pt x="97144" y="67540"/>
                            <a:pt x="97823" y="67836"/>
                            <a:pt x="98379" y="68024"/>
                          </a:cubicBezTo>
                          <a:cubicBezTo>
                            <a:pt x="98759" y="68157"/>
                            <a:pt x="99160" y="68243"/>
                            <a:pt x="99560" y="68243"/>
                          </a:cubicBezTo>
                          <a:cubicBezTo>
                            <a:pt x="99723" y="68243"/>
                            <a:pt x="99887" y="68229"/>
                            <a:pt x="100049" y="68197"/>
                          </a:cubicBezTo>
                          <a:cubicBezTo>
                            <a:pt x="100995" y="68017"/>
                            <a:pt x="101725" y="67294"/>
                            <a:pt x="102144" y="66463"/>
                          </a:cubicBezTo>
                          <a:cubicBezTo>
                            <a:pt x="103206" y="64360"/>
                            <a:pt x="102267" y="61896"/>
                            <a:pt x="101696" y="59793"/>
                          </a:cubicBezTo>
                          <a:cubicBezTo>
                            <a:pt x="101385" y="58615"/>
                            <a:pt x="101067" y="57445"/>
                            <a:pt x="100749" y="56267"/>
                          </a:cubicBezTo>
                          <a:cubicBezTo>
                            <a:pt x="100475" y="55270"/>
                            <a:pt x="100164" y="54222"/>
                            <a:pt x="100258" y="53174"/>
                          </a:cubicBezTo>
                          <a:cubicBezTo>
                            <a:pt x="100330" y="52365"/>
                            <a:pt x="100656" y="51628"/>
                            <a:pt x="101328" y="51143"/>
                          </a:cubicBezTo>
                          <a:cubicBezTo>
                            <a:pt x="101706" y="50865"/>
                            <a:pt x="102187" y="50674"/>
                            <a:pt x="102663" y="50674"/>
                          </a:cubicBezTo>
                          <a:cubicBezTo>
                            <a:pt x="102842" y="50674"/>
                            <a:pt x="103020" y="50701"/>
                            <a:pt x="103192" y="50761"/>
                          </a:cubicBezTo>
                          <a:cubicBezTo>
                            <a:pt x="105027" y="51396"/>
                            <a:pt x="104103" y="53723"/>
                            <a:pt x="103705" y="54966"/>
                          </a:cubicBezTo>
                          <a:cubicBezTo>
                            <a:pt x="103358" y="56065"/>
                            <a:pt x="103373" y="57430"/>
                            <a:pt x="104637" y="57900"/>
                          </a:cubicBezTo>
                          <a:cubicBezTo>
                            <a:pt x="104833" y="57971"/>
                            <a:pt x="105025" y="58004"/>
                            <a:pt x="105209" y="58004"/>
                          </a:cubicBezTo>
                          <a:cubicBezTo>
                            <a:pt x="106150" y="58004"/>
                            <a:pt x="106887" y="57148"/>
                            <a:pt x="106971" y="56180"/>
                          </a:cubicBezTo>
                          <a:cubicBezTo>
                            <a:pt x="107116" y="54590"/>
                            <a:pt x="105931" y="51989"/>
                            <a:pt x="107947" y="51086"/>
                          </a:cubicBezTo>
                          <a:cubicBezTo>
                            <a:pt x="108138" y="51000"/>
                            <a:pt x="108319" y="50965"/>
                            <a:pt x="108493" y="50965"/>
                          </a:cubicBezTo>
                          <a:cubicBezTo>
                            <a:pt x="109117" y="50965"/>
                            <a:pt x="109657" y="51416"/>
                            <a:pt x="110267" y="51642"/>
                          </a:cubicBezTo>
                          <a:cubicBezTo>
                            <a:pt x="110476" y="51718"/>
                            <a:pt x="110691" y="51754"/>
                            <a:pt x="110904" y="51754"/>
                          </a:cubicBezTo>
                          <a:cubicBezTo>
                            <a:pt x="111626" y="51754"/>
                            <a:pt x="112325" y="51346"/>
                            <a:pt x="112687" y="50710"/>
                          </a:cubicBezTo>
                          <a:cubicBezTo>
                            <a:pt x="112651" y="49084"/>
                            <a:pt x="112637" y="47458"/>
                            <a:pt x="112658" y="45832"/>
                          </a:cubicBezTo>
                          <a:cubicBezTo>
                            <a:pt x="112731" y="38635"/>
                            <a:pt x="113338" y="31452"/>
                            <a:pt x="114472" y="24341"/>
                          </a:cubicBezTo>
                          <a:cubicBezTo>
                            <a:pt x="115043" y="20772"/>
                            <a:pt x="115744" y="17216"/>
                            <a:pt x="116098" y="13618"/>
                          </a:cubicBezTo>
                          <a:cubicBezTo>
                            <a:pt x="116286" y="11825"/>
                            <a:pt x="116351" y="10026"/>
                            <a:pt x="116301" y="8219"/>
                          </a:cubicBezTo>
                          <a:cubicBezTo>
                            <a:pt x="116279" y="7323"/>
                            <a:pt x="116207" y="6427"/>
                            <a:pt x="116098" y="5531"/>
                          </a:cubicBezTo>
                          <a:cubicBezTo>
                            <a:pt x="115990" y="4715"/>
                            <a:pt x="115918" y="3768"/>
                            <a:pt x="115462" y="3053"/>
                          </a:cubicBezTo>
                          <a:cubicBezTo>
                            <a:pt x="114595" y="1701"/>
                            <a:pt x="112449" y="1738"/>
                            <a:pt x="111040" y="1564"/>
                          </a:cubicBezTo>
                          <a:cubicBezTo>
                            <a:pt x="109226" y="1347"/>
                            <a:pt x="107412" y="1152"/>
                            <a:pt x="105591" y="993"/>
                          </a:cubicBezTo>
                          <a:cubicBezTo>
                            <a:pt x="102029" y="682"/>
                            <a:pt x="98459" y="480"/>
                            <a:pt x="94882" y="343"/>
                          </a:cubicBezTo>
                          <a:cubicBezTo>
                            <a:pt x="87641" y="68"/>
                            <a:pt x="80386" y="68"/>
                            <a:pt x="73138" y="47"/>
                          </a:cubicBezTo>
                          <a:cubicBezTo>
                            <a:pt x="65331" y="23"/>
                            <a:pt x="57525" y="0"/>
                            <a:pt x="497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6"/>
                    <p:cNvSpPr/>
                    <p:nvPr/>
                  </p:nvSpPr>
                  <p:spPr>
                    <a:xfrm rot="10800000">
                      <a:off x="43599" y="3824077"/>
                      <a:ext cx="332043" cy="283897"/>
                    </a:xfrm>
                    <a:custGeom>
                      <a:rect b="b" l="l" r="r" t="t"/>
                      <a:pathLst>
                        <a:path extrusionOk="0" h="3457" w="3455">
                          <a:moveTo>
                            <a:pt x="774" y="0"/>
                          </a:moveTo>
                          <a:cubicBezTo>
                            <a:pt x="1" y="470"/>
                            <a:pt x="232" y="2002"/>
                            <a:pt x="644" y="2616"/>
                          </a:cubicBezTo>
                          <a:cubicBezTo>
                            <a:pt x="926" y="3045"/>
                            <a:pt x="1508" y="3456"/>
                            <a:pt x="2060" y="3456"/>
                          </a:cubicBezTo>
                          <a:cubicBezTo>
                            <a:pt x="2299" y="3456"/>
                            <a:pt x="2532" y="3379"/>
                            <a:pt x="2732" y="3194"/>
                          </a:cubicBezTo>
                          <a:cubicBezTo>
                            <a:pt x="3455" y="2515"/>
                            <a:pt x="2147" y="1864"/>
                            <a:pt x="1858" y="1315"/>
                          </a:cubicBezTo>
                          <a:cubicBezTo>
                            <a:pt x="1721" y="1062"/>
                            <a:pt x="1735" y="846"/>
                            <a:pt x="1800" y="571"/>
                          </a:cubicBezTo>
                          <a:cubicBezTo>
                            <a:pt x="1921" y="63"/>
                            <a:pt x="1623" y="12"/>
                            <a:pt x="1281" y="12"/>
                          </a:cubicBezTo>
                          <a:cubicBezTo>
                            <a:pt x="1196" y="12"/>
                            <a:pt x="1107" y="15"/>
                            <a:pt x="1022" y="15"/>
                          </a:cubicBezTo>
                          <a:cubicBezTo>
                            <a:pt x="939" y="15"/>
                            <a:pt x="860" y="12"/>
                            <a:pt x="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6"/>
                    <p:cNvSpPr/>
                    <p:nvPr/>
                  </p:nvSpPr>
                  <p:spPr>
                    <a:xfrm rot="10800000">
                      <a:off x="20247" y="4784500"/>
                      <a:ext cx="111482" cy="51491"/>
                    </a:xfrm>
                    <a:custGeom>
                      <a:rect b="b" l="l" r="r" t="t"/>
                      <a:pathLst>
                        <a:path extrusionOk="0" h="627" w="1160">
                          <a:moveTo>
                            <a:pt x="108" y="1"/>
                          </a:moveTo>
                          <a:cubicBezTo>
                            <a:pt x="43" y="1"/>
                            <a:pt x="1" y="83"/>
                            <a:pt x="64" y="121"/>
                          </a:cubicBezTo>
                          <a:cubicBezTo>
                            <a:pt x="353" y="295"/>
                            <a:pt x="657" y="447"/>
                            <a:pt x="946" y="613"/>
                          </a:cubicBezTo>
                          <a:cubicBezTo>
                            <a:pt x="963" y="622"/>
                            <a:pt x="981" y="626"/>
                            <a:pt x="997" y="626"/>
                          </a:cubicBezTo>
                          <a:cubicBezTo>
                            <a:pt x="1095" y="626"/>
                            <a:pt x="1159" y="482"/>
                            <a:pt x="1054" y="432"/>
                          </a:cubicBezTo>
                          <a:cubicBezTo>
                            <a:pt x="743" y="288"/>
                            <a:pt x="447" y="136"/>
                            <a:pt x="136" y="6"/>
                          </a:cubicBezTo>
                          <a:cubicBezTo>
                            <a:pt x="127" y="2"/>
                            <a:pt x="117" y="1"/>
                            <a:pt x="108"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6"/>
                    <p:cNvSpPr/>
                    <p:nvPr/>
                  </p:nvSpPr>
                  <p:spPr>
                    <a:xfrm rot="10800000">
                      <a:off x="123463" y="3579188"/>
                      <a:ext cx="188942" cy="146671"/>
                    </a:xfrm>
                    <a:custGeom>
                      <a:rect b="b" l="l" r="r" t="t"/>
                      <a:pathLst>
                        <a:path extrusionOk="0" h="1786" w="1966">
                          <a:moveTo>
                            <a:pt x="810" y="1"/>
                          </a:moveTo>
                          <a:cubicBezTo>
                            <a:pt x="362" y="160"/>
                            <a:pt x="0" y="630"/>
                            <a:pt x="145" y="1128"/>
                          </a:cubicBezTo>
                          <a:cubicBezTo>
                            <a:pt x="253" y="1507"/>
                            <a:pt x="611" y="1785"/>
                            <a:pt x="994" y="1785"/>
                          </a:cubicBezTo>
                          <a:cubicBezTo>
                            <a:pt x="1072" y="1785"/>
                            <a:pt x="1151" y="1774"/>
                            <a:pt x="1229" y="1750"/>
                          </a:cubicBezTo>
                          <a:cubicBezTo>
                            <a:pt x="1727" y="1598"/>
                            <a:pt x="1966" y="1020"/>
                            <a:pt x="1720" y="550"/>
                          </a:cubicBezTo>
                          <a:cubicBezTo>
                            <a:pt x="1525" y="232"/>
                            <a:pt x="1185" y="23"/>
                            <a:pt x="8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6"/>
                    <p:cNvSpPr/>
                    <p:nvPr/>
                  </p:nvSpPr>
                  <p:spPr>
                    <a:xfrm rot="10800000">
                      <a:off x="43504" y="4757564"/>
                      <a:ext cx="215467" cy="53051"/>
                    </a:xfrm>
                    <a:custGeom>
                      <a:rect b="b" l="l" r="r" t="t"/>
                      <a:pathLst>
                        <a:path extrusionOk="0" h="646" w="2242">
                          <a:moveTo>
                            <a:pt x="694" y="0"/>
                          </a:moveTo>
                          <a:cubicBezTo>
                            <a:pt x="492" y="0"/>
                            <a:pt x="1" y="7"/>
                            <a:pt x="95" y="333"/>
                          </a:cubicBezTo>
                          <a:cubicBezTo>
                            <a:pt x="104" y="362"/>
                            <a:pt x="128" y="375"/>
                            <a:pt x="152" y="375"/>
                          </a:cubicBezTo>
                          <a:cubicBezTo>
                            <a:pt x="181" y="375"/>
                            <a:pt x="210" y="354"/>
                            <a:pt x="210" y="318"/>
                          </a:cubicBezTo>
                          <a:cubicBezTo>
                            <a:pt x="216" y="215"/>
                            <a:pt x="362" y="182"/>
                            <a:pt x="543" y="182"/>
                          </a:cubicBezTo>
                          <a:cubicBezTo>
                            <a:pt x="818" y="182"/>
                            <a:pt x="1174" y="257"/>
                            <a:pt x="1244" y="275"/>
                          </a:cubicBezTo>
                          <a:cubicBezTo>
                            <a:pt x="1540" y="354"/>
                            <a:pt x="1786" y="499"/>
                            <a:pt x="2053" y="636"/>
                          </a:cubicBezTo>
                          <a:cubicBezTo>
                            <a:pt x="2067" y="643"/>
                            <a:pt x="2082" y="646"/>
                            <a:pt x="2095" y="646"/>
                          </a:cubicBezTo>
                          <a:cubicBezTo>
                            <a:pt x="2183" y="646"/>
                            <a:pt x="2242" y="518"/>
                            <a:pt x="2154" y="455"/>
                          </a:cubicBezTo>
                          <a:cubicBezTo>
                            <a:pt x="1757" y="145"/>
                            <a:pt x="1200" y="7"/>
                            <a:pt x="694"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6"/>
                    <p:cNvSpPr/>
                    <p:nvPr/>
                  </p:nvSpPr>
                  <p:spPr>
                    <a:xfrm rot="10800000">
                      <a:off x="431093" y="4258095"/>
                      <a:ext cx="120996" cy="47303"/>
                    </a:xfrm>
                    <a:custGeom>
                      <a:rect b="b" l="l" r="r" t="t"/>
                      <a:pathLst>
                        <a:path extrusionOk="0" h="576" w="1259">
                          <a:moveTo>
                            <a:pt x="98" y="0"/>
                          </a:moveTo>
                          <a:cubicBezTo>
                            <a:pt x="45" y="0"/>
                            <a:pt x="0" y="63"/>
                            <a:pt x="45" y="113"/>
                          </a:cubicBezTo>
                          <a:cubicBezTo>
                            <a:pt x="326" y="410"/>
                            <a:pt x="717" y="576"/>
                            <a:pt x="1121" y="576"/>
                          </a:cubicBezTo>
                          <a:cubicBezTo>
                            <a:pt x="1256" y="576"/>
                            <a:pt x="1258" y="359"/>
                            <a:pt x="1128" y="359"/>
                          </a:cubicBezTo>
                          <a:cubicBezTo>
                            <a:pt x="1126" y="359"/>
                            <a:pt x="1123" y="359"/>
                            <a:pt x="1121" y="359"/>
                          </a:cubicBezTo>
                          <a:cubicBezTo>
                            <a:pt x="1094" y="361"/>
                            <a:pt x="1067" y="362"/>
                            <a:pt x="1040" y="362"/>
                          </a:cubicBezTo>
                          <a:cubicBezTo>
                            <a:pt x="708" y="362"/>
                            <a:pt x="393" y="240"/>
                            <a:pt x="146" y="19"/>
                          </a:cubicBezTo>
                          <a:cubicBezTo>
                            <a:pt x="131" y="6"/>
                            <a:pt x="114" y="0"/>
                            <a:pt x="9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6"/>
                    <p:cNvSpPr/>
                    <p:nvPr/>
                  </p:nvSpPr>
                  <p:spPr>
                    <a:xfrm rot="10800000">
                      <a:off x="494330" y="4222289"/>
                      <a:ext cx="135028" cy="85079"/>
                    </a:xfrm>
                    <a:custGeom>
                      <a:rect b="b" l="l" r="r" t="t"/>
                      <a:pathLst>
                        <a:path extrusionOk="0" h="1036" w="1405">
                          <a:moveTo>
                            <a:pt x="84" y="1"/>
                          </a:moveTo>
                          <a:cubicBezTo>
                            <a:pt x="43" y="1"/>
                            <a:pt x="0" y="35"/>
                            <a:pt x="17" y="87"/>
                          </a:cubicBezTo>
                          <a:cubicBezTo>
                            <a:pt x="138" y="607"/>
                            <a:pt x="640" y="1035"/>
                            <a:pt x="1177" y="1035"/>
                          </a:cubicBezTo>
                          <a:cubicBezTo>
                            <a:pt x="1221" y="1035"/>
                            <a:pt x="1266" y="1032"/>
                            <a:pt x="1311" y="1026"/>
                          </a:cubicBezTo>
                          <a:cubicBezTo>
                            <a:pt x="1405" y="1012"/>
                            <a:pt x="1383" y="867"/>
                            <a:pt x="1289" y="867"/>
                          </a:cubicBezTo>
                          <a:cubicBezTo>
                            <a:pt x="762" y="846"/>
                            <a:pt x="314" y="571"/>
                            <a:pt x="148" y="51"/>
                          </a:cubicBezTo>
                          <a:cubicBezTo>
                            <a:pt x="139" y="16"/>
                            <a:pt x="112" y="1"/>
                            <a:pt x="8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6"/>
                    <p:cNvSpPr/>
                    <p:nvPr/>
                  </p:nvSpPr>
                  <p:spPr>
                    <a:xfrm rot="10800000">
                      <a:off x="1282673" y="4496250"/>
                      <a:ext cx="212969" cy="167776"/>
                    </a:xfrm>
                    <a:custGeom>
                      <a:rect b="b" l="l" r="r" t="t"/>
                      <a:pathLst>
                        <a:path extrusionOk="0" h="2043" w="2216">
                          <a:moveTo>
                            <a:pt x="1010" y="0"/>
                          </a:moveTo>
                          <a:cubicBezTo>
                            <a:pt x="656" y="260"/>
                            <a:pt x="288" y="557"/>
                            <a:pt x="165" y="997"/>
                          </a:cubicBezTo>
                          <a:cubicBezTo>
                            <a:pt x="0" y="1559"/>
                            <a:pt x="310" y="2042"/>
                            <a:pt x="878" y="2042"/>
                          </a:cubicBezTo>
                          <a:cubicBezTo>
                            <a:pt x="909" y="2042"/>
                            <a:pt x="941" y="2041"/>
                            <a:pt x="974" y="2038"/>
                          </a:cubicBezTo>
                          <a:cubicBezTo>
                            <a:pt x="1509" y="1995"/>
                            <a:pt x="2065" y="1575"/>
                            <a:pt x="2138" y="1033"/>
                          </a:cubicBezTo>
                          <a:cubicBezTo>
                            <a:pt x="2216" y="499"/>
                            <a:pt x="1800" y="41"/>
                            <a:pt x="1283" y="41"/>
                          </a:cubicBezTo>
                          <a:cubicBezTo>
                            <a:pt x="1227" y="41"/>
                            <a:pt x="1170" y="47"/>
                            <a:pt x="1111" y="58"/>
                          </a:cubicBezTo>
                          <a:cubicBezTo>
                            <a:pt x="1106" y="59"/>
                            <a:pt x="1100" y="59"/>
                            <a:pt x="1095" y="59"/>
                          </a:cubicBezTo>
                          <a:cubicBezTo>
                            <a:pt x="1058" y="59"/>
                            <a:pt x="1023" y="38"/>
                            <a:pt x="10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6"/>
                    <p:cNvSpPr/>
                    <p:nvPr/>
                  </p:nvSpPr>
                  <p:spPr>
                    <a:xfrm rot="10800000">
                      <a:off x="1509672" y="4363704"/>
                      <a:ext cx="92453" cy="70707"/>
                    </a:xfrm>
                    <a:custGeom>
                      <a:rect b="b" l="l" r="r" t="t"/>
                      <a:pathLst>
                        <a:path extrusionOk="0" h="861" w="962">
                          <a:moveTo>
                            <a:pt x="471" y="1"/>
                          </a:moveTo>
                          <a:lnTo>
                            <a:pt x="471" y="1"/>
                          </a:lnTo>
                          <a:cubicBezTo>
                            <a:pt x="449" y="22"/>
                            <a:pt x="427" y="37"/>
                            <a:pt x="391" y="44"/>
                          </a:cubicBezTo>
                          <a:cubicBezTo>
                            <a:pt x="167" y="80"/>
                            <a:pt x="1" y="275"/>
                            <a:pt x="8" y="499"/>
                          </a:cubicBezTo>
                          <a:cubicBezTo>
                            <a:pt x="15" y="731"/>
                            <a:pt x="211" y="861"/>
                            <a:pt x="420" y="861"/>
                          </a:cubicBezTo>
                          <a:cubicBezTo>
                            <a:pt x="423" y="861"/>
                            <a:pt x="425" y="861"/>
                            <a:pt x="428" y="861"/>
                          </a:cubicBezTo>
                          <a:cubicBezTo>
                            <a:pt x="962" y="861"/>
                            <a:pt x="938" y="123"/>
                            <a:pt x="4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6"/>
                    <p:cNvSpPr/>
                    <p:nvPr/>
                  </p:nvSpPr>
                  <p:spPr>
                    <a:xfrm rot="10800000">
                      <a:off x="2297439" y="4924847"/>
                      <a:ext cx="125129" cy="66273"/>
                    </a:xfrm>
                    <a:custGeom>
                      <a:rect b="b" l="l" r="r" t="t"/>
                      <a:pathLst>
                        <a:path extrusionOk="0" h="807" w="1302">
                          <a:moveTo>
                            <a:pt x="85" y="0"/>
                          </a:moveTo>
                          <a:cubicBezTo>
                            <a:pt x="22" y="0"/>
                            <a:pt x="1" y="97"/>
                            <a:pt x="69" y="117"/>
                          </a:cubicBezTo>
                          <a:cubicBezTo>
                            <a:pt x="264" y="189"/>
                            <a:pt x="445" y="276"/>
                            <a:pt x="625" y="392"/>
                          </a:cubicBezTo>
                          <a:cubicBezTo>
                            <a:pt x="791" y="507"/>
                            <a:pt x="943" y="637"/>
                            <a:pt x="1095" y="782"/>
                          </a:cubicBezTo>
                          <a:cubicBezTo>
                            <a:pt x="1115" y="799"/>
                            <a:pt x="1137" y="807"/>
                            <a:pt x="1159" y="807"/>
                          </a:cubicBezTo>
                          <a:cubicBezTo>
                            <a:pt x="1235" y="807"/>
                            <a:pt x="1302" y="711"/>
                            <a:pt x="1239" y="637"/>
                          </a:cubicBezTo>
                          <a:cubicBezTo>
                            <a:pt x="965" y="312"/>
                            <a:pt x="502" y="88"/>
                            <a:pt x="98" y="1"/>
                          </a:cubicBezTo>
                          <a:cubicBezTo>
                            <a:pt x="93" y="1"/>
                            <a:pt x="89" y="0"/>
                            <a:pt x="85"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6"/>
                    <p:cNvSpPr/>
                    <p:nvPr/>
                  </p:nvSpPr>
                  <p:spPr>
                    <a:xfrm rot="10800000">
                      <a:off x="2305223" y="4907109"/>
                      <a:ext cx="242569" cy="99615"/>
                    </a:xfrm>
                    <a:custGeom>
                      <a:rect b="b" l="l" r="r" t="t"/>
                      <a:pathLst>
                        <a:path extrusionOk="0" h="1213" w="2524">
                          <a:moveTo>
                            <a:pt x="118" y="0"/>
                          </a:moveTo>
                          <a:cubicBezTo>
                            <a:pt x="29" y="0"/>
                            <a:pt x="0" y="136"/>
                            <a:pt x="100" y="163"/>
                          </a:cubicBezTo>
                          <a:cubicBezTo>
                            <a:pt x="895" y="423"/>
                            <a:pt x="1589" y="784"/>
                            <a:pt x="2311" y="1196"/>
                          </a:cubicBezTo>
                          <a:cubicBezTo>
                            <a:pt x="2332" y="1207"/>
                            <a:pt x="2352" y="1213"/>
                            <a:pt x="2371" y="1213"/>
                          </a:cubicBezTo>
                          <a:cubicBezTo>
                            <a:pt x="2468" y="1213"/>
                            <a:pt x="2524" y="1072"/>
                            <a:pt x="2427" y="994"/>
                          </a:cubicBezTo>
                          <a:cubicBezTo>
                            <a:pt x="1776" y="495"/>
                            <a:pt x="938" y="170"/>
                            <a:pt x="143" y="4"/>
                          </a:cubicBezTo>
                          <a:cubicBezTo>
                            <a:pt x="134" y="1"/>
                            <a:pt x="126" y="0"/>
                            <a:pt x="11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6"/>
                    <p:cNvSpPr/>
                    <p:nvPr/>
                  </p:nvSpPr>
                  <p:spPr>
                    <a:xfrm rot="10800000">
                      <a:off x="2619389" y="4460280"/>
                      <a:ext cx="141755" cy="109223"/>
                    </a:xfrm>
                    <a:custGeom>
                      <a:rect b="b" l="l" r="r" t="t"/>
                      <a:pathLst>
                        <a:path extrusionOk="0" h="1330" w="1475">
                          <a:moveTo>
                            <a:pt x="506" y="1"/>
                          </a:moveTo>
                          <a:cubicBezTo>
                            <a:pt x="454" y="1"/>
                            <a:pt x="404" y="3"/>
                            <a:pt x="354" y="5"/>
                          </a:cubicBezTo>
                          <a:cubicBezTo>
                            <a:pt x="109" y="200"/>
                            <a:pt x="0" y="518"/>
                            <a:pt x="65" y="822"/>
                          </a:cubicBezTo>
                          <a:cubicBezTo>
                            <a:pt x="162" y="1125"/>
                            <a:pt x="442" y="1330"/>
                            <a:pt x="753" y="1330"/>
                          </a:cubicBezTo>
                          <a:cubicBezTo>
                            <a:pt x="791" y="1330"/>
                            <a:pt x="829" y="1327"/>
                            <a:pt x="867" y="1320"/>
                          </a:cubicBezTo>
                          <a:cubicBezTo>
                            <a:pt x="1265" y="1263"/>
                            <a:pt x="1474" y="836"/>
                            <a:pt x="1373" y="468"/>
                          </a:cubicBezTo>
                          <a:cubicBezTo>
                            <a:pt x="1253" y="83"/>
                            <a:pt x="863" y="1"/>
                            <a:pt x="5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6"/>
                    <p:cNvSpPr/>
                    <p:nvPr/>
                  </p:nvSpPr>
                  <p:spPr>
                    <a:xfrm rot="10800000">
                      <a:off x="3192075" y="4192479"/>
                      <a:ext cx="117729" cy="61346"/>
                    </a:xfrm>
                    <a:custGeom>
                      <a:rect b="b" l="l" r="r" t="t"/>
                      <a:pathLst>
                        <a:path extrusionOk="0" h="747" w="1225">
                          <a:moveTo>
                            <a:pt x="73" y="1"/>
                          </a:moveTo>
                          <a:cubicBezTo>
                            <a:pt x="40" y="1"/>
                            <a:pt x="0" y="29"/>
                            <a:pt x="15" y="63"/>
                          </a:cubicBezTo>
                          <a:cubicBezTo>
                            <a:pt x="148" y="450"/>
                            <a:pt x="530" y="747"/>
                            <a:pt x="939" y="747"/>
                          </a:cubicBezTo>
                          <a:cubicBezTo>
                            <a:pt x="996" y="747"/>
                            <a:pt x="1055" y="741"/>
                            <a:pt x="1113" y="728"/>
                          </a:cubicBezTo>
                          <a:cubicBezTo>
                            <a:pt x="1225" y="714"/>
                            <a:pt x="1209" y="547"/>
                            <a:pt x="1098" y="547"/>
                          </a:cubicBezTo>
                          <a:cubicBezTo>
                            <a:pt x="1094" y="547"/>
                            <a:pt x="1089" y="547"/>
                            <a:pt x="1084" y="548"/>
                          </a:cubicBezTo>
                          <a:cubicBezTo>
                            <a:pt x="1046" y="551"/>
                            <a:pt x="1008" y="553"/>
                            <a:pt x="971" y="553"/>
                          </a:cubicBezTo>
                          <a:cubicBezTo>
                            <a:pt x="598" y="553"/>
                            <a:pt x="273" y="388"/>
                            <a:pt x="109" y="20"/>
                          </a:cubicBezTo>
                          <a:cubicBezTo>
                            <a:pt x="102" y="7"/>
                            <a:pt x="88" y="1"/>
                            <a:pt x="73"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6"/>
                    <p:cNvSpPr/>
                    <p:nvPr/>
                  </p:nvSpPr>
                  <p:spPr>
                    <a:xfrm rot="10800000">
                      <a:off x="3794457" y="4679383"/>
                      <a:ext cx="123014" cy="87296"/>
                    </a:xfrm>
                    <a:custGeom>
                      <a:rect b="b" l="l" r="r" t="t"/>
                      <a:pathLst>
                        <a:path extrusionOk="0" h="1063" w="1280">
                          <a:moveTo>
                            <a:pt x="890" y="1"/>
                          </a:moveTo>
                          <a:cubicBezTo>
                            <a:pt x="814" y="1"/>
                            <a:pt x="736" y="28"/>
                            <a:pt x="665" y="87"/>
                          </a:cubicBezTo>
                          <a:cubicBezTo>
                            <a:pt x="658" y="94"/>
                            <a:pt x="651" y="101"/>
                            <a:pt x="644" y="101"/>
                          </a:cubicBezTo>
                          <a:cubicBezTo>
                            <a:pt x="636" y="108"/>
                            <a:pt x="629" y="123"/>
                            <a:pt x="615" y="130"/>
                          </a:cubicBezTo>
                          <a:cubicBezTo>
                            <a:pt x="597" y="151"/>
                            <a:pt x="572" y="162"/>
                            <a:pt x="546" y="162"/>
                          </a:cubicBezTo>
                          <a:cubicBezTo>
                            <a:pt x="519" y="162"/>
                            <a:pt x="492" y="149"/>
                            <a:pt x="477" y="123"/>
                          </a:cubicBezTo>
                          <a:cubicBezTo>
                            <a:pt x="196" y="195"/>
                            <a:pt x="0" y="513"/>
                            <a:pt x="167" y="795"/>
                          </a:cubicBezTo>
                          <a:cubicBezTo>
                            <a:pt x="267" y="966"/>
                            <a:pt x="451" y="1063"/>
                            <a:pt x="639" y="1063"/>
                          </a:cubicBezTo>
                          <a:cubicBezTo>
                            <a:pt x="722" y="1063"/>
                            <a:pt x="805" y="1044"/>
                            <a:pt x="882" y="1004"/>
                          </a:cubicBezTo>
                          <a:cubicBezTo>
                            <a:pt x="1135" y="889"/>
                            <a:pt x="1280" y="614"/>
                            <a:pt x="1243" y="332"/>
                          </a:cubicBezTo>
                          <a:cubicBezTo>
                            <a:pt x="1209" y="129"/>
                            <a:pt x="1055" y="1"/>
                            <a:pt x="8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6"/>
                    <p:cNvSpPr/>
                    <p:nvPr/>
                  </p:nvSpPr>
                  <p:spPr>
                    <a:xfrm rot="10800000">
                      <a:off x="4372043" y="5022409"/>
                      <a:ext cx="198553" cy="40897"/>
                    </a:xfrm>
                    <a:custGeom>
                      <a:rect b="b" l="l" r="r" t="t"/>
                      <a:pathLst>
                        <a:path extrusionOk="0" h="498" w="2066">
                          <a:moveTo>
                            <a:pt x="1474" y="1"/>
                          </a:moveTo>
                          <a:cubicBezTo>
                            <a:pt x="1002" y="1"/>
                            <a:pt x="504" y="145"/>
                            <a:pt x="90" y="317"/>
                          </a:cubicBezTo>
                          <a:cubicBezTo>
                            <a:pt x="0" y="355"/>
                            <a:pt x="25" y="497"/>
                            <a:pt x="108" y="497"/>
                          </a:cubicBezTo>
                          <a:cubicBezTo>
                            <a:pt x="118" y="497"/>
                            <a:pt x="129" y="495"/>
                            <a:pt x="141" y="490"/>
                          </a:cubicBezTo>
                          <a:cubicBezTo>
                            <a:pt x="430" y="382"/>
                            <a:pt x="719" y="310"/>
                            <a:pt x="1023" y="266"/>
                          </a:cubicBezTo>
                          <a:cubicBezTo>
                            <a:pt x="1156" y="247"/>
                            <a:pt x="1288" y="243"/>
                            <a:pt x="1420" y="243"/>
                          </a:cubicBezTo>
                          <a:cubicBezTo>
                            <a:pt x="1504" y="243"/>
                            <a:pt x="1587" y="245"/>
                            <a:pt x="1671" y="245"/>
                          </a:cubicBezTo>
                          <a:cubicBezTo>
                            <a:pt x="1755" y="245"/>
                            <a:pt x="1840" y="243"/>
                            <a:pt x="1926" y="237"/>
                          </a:cubicBezTo>
                          <a:cubicBezTo>
                            <a:pt x="1931" y="238"/>
                            <a:pt x="1935" y="238"/>
                            <a:pt x="1940" y="238"/>
                          </a:cubicBezTo>
                          <a:cubicBezTo>
                            <a:pt x="2050" y="238"/>
                            <a:pt x="2066" y="71"/>
                            <a:pt x="1948" y="57"/>
                          </a:cubicBezTo>
                          <a:cubicBezTo>
                            <a:pt x="1796" y="18"/>
                            <a:pt x="1637" y="1"/>
                            <a:pt x="1474"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6"/>
                    <p:cNvSpPr/>
                    <p:nvPr/>
                  </p:nvSpPr>
                  <p:spPr>
                    <a:xfrm rot="10800000">
                      <a:off x="3246758" y="4163079"/>
                      <a:ext cx="121381" cy="128111"/>
                    </a:xfrm>
                    <a:custGeom>
                      <a:rect b="b" l="l" r="r" t="t"/>
                      <a:pathLst>
                        <a:path extrusionOk="0" h="1560" w="1263">
                          <a:moveTo>
                            <a:pt x="51" y="1"/>
                          </a:moveTo>
                          <a:cubicBezTo>
                            <a:pt x="27" y="1"/>
                            <a:pt x="0" y="17"/>
                            <a:pt x="0" y="49"/>
                          </a:cubicBezTo>
                          <a:cubicBezTo>
                            <a:pt x="37" y="656"/>
                            <a:pt x="470" y="1458"/>
                            <a:pt x="1135" y="1559"/>
                          </a:cubicBezTo>
                          <a:cubicBezTo>
                            <a:pt x="1138" y="1559"/>
                            <a:pt x="1141" y="1559"/>
                            <a:pt x="1144" y="1559"/>
                          </a:cubicBezTo>
                          <a:cubicBezTo>
                            <a:pt x="1225" y="1559"/>
                            <a:pt x="1263" y="1463"/>
                            <a:pt x="1200" y="1407"/>
                          </a:cubicBezTo>
                          <a:cubicBezTo>
                            <a:pt x="954" y="1241"/>
                            <a:pt x="694" y="1125"/>
                            <a:pt x="492" y="887"/>
                          </a:cubicBezTo>
                          <a:cubicBezTo>
                            <a:pt x="290" y="641"/>
                            <a:pt x="152" y="352"/>
                            <a:pt x="94" y="34"/>
                          </a:cubicBezTo>
                          <a:cubicBezTo>
                            <a:pt x="91" y="12"/>
                            <a:pt x="72" y="1"/>
                            <a:pt x="51"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6"/>
                    <p:cNvSpPr/>
                    <p:nvPr/>
                  </p:nvSpPr>
                  <p:spPr>
                    <a:xfrm rot="10800000">
                      <a:off x="4442391" y="4949566"/>
                      <a:ext cx="247182" cy="59867"/>
                    </a:xfrm>
                    <a:custGeom>
                      <a:rect b="b" l="l" r="r" t="t"/>
                      <a:pathLst>
                        <a:path extrusionOk="0" h="729" w="2572">
                          <a:moveTo>
                            <a:pt x="2441" y="0"/>
                          </a:moveTo>
                          <a:cubicBezTo>
                            <a:pt x="1610" y="22"/>
                            <a:pt x="801" y="232"/>
                            <a:pt x="64" y="615"/>
                          </a:cubicBezTo>
                          <a:cubicBezTo>
                            <a:pt x="0" y="646"/>
                            <a:pt x="43" y="728"/>
                            <a:pt x="103" y="728"/>
                          </a:cubicBezTo>
                          <a:cubicBezTo>
                            <a:pt x="111" y="728"/>
                            <a:pt x="120" y="727"/>
                            <a:pt x="129" y="723"/>
                          </a:cubicBezTo>
                          <a:cubicBezTo>
                            <a:pt x="859" y="398"/>
                            <a:pt x="1646" y="232"/>
                            <a:pt x="2441" y="217"/>
                          </a:cubicBezTo>
                          <a:cubicBezTo>
                            <a:pt x="2571" y="203"/>
                            <a:pt x="2571" y="15"/>
                            <a:pt x="244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6"/>
                    <p:cNvSpPr/>
                    <p:nvPr/>
                  </p:nvSpPr>
                  <p:spPr>
                    <a:xfrm rot="10800000">
                      <a:off x="8616425" y="4702092"/>
                      <a:ext cx="133490" cy="101175"/>
                    </a:xfrm>
                    <a:custGeom>
                      <a:rect b="b" l="l" r="r" t="t"/>
                      <a:pathLst>
                        <a:path extrusionOk="0" h="1232" w="1389">
                          <a:moveTo>
                            <a:pt x="290" y="0"/>
                          </a:moveTo>
                          <a:cubicBezTo>
                            <a:pt x="80" y="210"/>
                            <a:pt x="1" y="528"/>
                            <a:pt x="95" y="810"/>
                          </a:cubicBezTo>
                          <a:cubicBezTo>
                            <a:pt x="187" y="1059"/>
                            <a:pt x="466" y="1231"/>
                            <a:pt x="738" y="1231"/>
                          </a:cubicBezTo>
                          <a:cubicBezTo>
                            <a:pt x="828" y="1231"/>
                            <a:pt x="917" y="1212"/>
                            <a:pt x="998" y="1171"/>
                          </a:cubicBezTo>
                          <a:cubicBezTo>
                            <a:pt x="1309" y="983"/>
                            <a:pt x="1388" y="571"/>
                            <a:pt x="1171" y="282"/>
                          </a:cubicBezTo>
                          <a:cubicBezTo>
                            <a:pt x="969" y="44"/>
                            <a:pt x="600" y="44"/>
                            <a:pt x="2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6"/>
                    <p:cNvSpPr/>
                    <p:nvPr/>
                  </p:nvSpPr>
                  <p:spPr>
                    <a:xfrm rot="10800000">
                      <a:off x="8780379" y="4613811"/>
                      <a:ext cx="70253" cy="56582"/>
                    </a:xfrm>
                    <a:custGeom>
                      <a:rect b="b" l="l" r="r" t="t"/>
                      <a:pathLst>
                        <a:path extrusionOk="0" h="689" w="731">
                          <a:moveTo>
                            <a:pt x="239" y="1"/>
                          </a:moveTo>
                          <a:cubicBezTo>
                            <a:pt x="1" y="160"/>
                            <a:pt x="8" y="666"/>
                            <a:pt x="348" y="687"/>
                          </a:cubicBezTo>
                          <a:cubicBezTo>
                            <a:pt x="355" y="688"/>
                            <a:pt x="362" y="688"/>
                            <a:pt x="369" y="688"/>
                          </a:cubicBezTo>
                          <a:cubicBezTo>
                            <a:pt x="540" y="688"/>
                            <a:pt x="674" y="522"/>
                            <a:pt x="709" y="369"/>
                          </a:cubicBezTo>
                          <a:cubicBezTo>
                            <a:pt x="731" y="297"/>
                            <a:pt x="716" y="210"/>
                            <a:pt x="658" y="153"/>
                          </a:cubicBezTo>
                          <a:cubicBezTo>
                            <a:pt x="572" y="102"/>
                            <a:pt x="398" y="88"/>
                            <a:pt x="304" y="59"/>
                          </a:cubicBezTo>
                          <a:cubicBezTo>
                            <a:pt x="275" y="51"/>
                            <a:pt x="246" y="30"/>
                            <a:pt x="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6"/>
                    <p:cNvSpPr/>
                    <p:nvPr/>
                  </p:nvSpPr>
                  <p:spPr>
                    <a:xfrm rot="10800000">
                      <a:off x="6700748" y="4397292"/>
                      <a:ext cx="72655" cy="76785"/>
                    </a:xfrm>
                    <a:custGeom>
                      <a:rect b="b" l="l" r="r" t="t"/>
                      <a:pathLst>
                        <a:path extrusionOk="0" h="935" w="756">
                          <a:moveTo>
                            <a:pt x="651" y="0"/>
                          </a:moveTo>
                          <a:cubicBezTo>
                            <a:pt x="610" y="0"/>
                            <a:pt x="569" y="25"/>
                            <a:pt x="559" y="79"/>
                          </a:cubicBezTo>
                          <a:cubicBezTo>
                            <a:pt x="523" y="224"/>
                            <a:pt x="465" y="368"/>
                            <a:pt x="393" y="498"/>
                          </a:cubicBezTo>
                          <a:cubicBezTo>
                            <a:pt x="299" y="628"/>
                            <a:pt x="184" y="737"/>
                            <a:pt x="46" y="823"/>
                          </a:cubicBezTo>
                          <a:cubicBezTo>
                            <a:pt x="1" y="856"/>
                            <a:pt x="19" y="935"/>
                            <a:pt x="71" y="935"/>
                          </a:cubicBezTo>
                          <a:cubicBezTo>
                            <a:pt x="77" y="935"/>
                            <a:pt x="83" y="934"/>
                            <a:pt x="90" y="932"/>
                          </a:cubicBezTo>
                          <a:cubicBezTo>
                            <a:pt x="415" y="816"/>
                            <a:pt x="740" y="462"/>
                            <a:pt x="747" y="108"/>
                          </a:cubicBezTo>
                          <a:cubicBezTo>
                            <a:pt x="755" y="39"/>
                            <a:pt x="703" y="0"/>
                            <a:pt x="65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6"/>
                    <p:cNvSpPr/>
                    <p:nvPr/>
                  </p:nvSpPr>
                  <p:spPr>
                    <a:xfrm rot="10800000">
                      <a:off x="6961287" y="4180653"/>
                      <a:ext cx="97354" cy="70461"/>
                    </a:xfrm>
                    <a:custGeom>
                      <a:rect b="b" l="l" r="r" t="t"/>
                      <a:pathLst>
                        <a:path extrusionOk="0" h="858" w="1013">
                          <a:moveTo>
                            <a:pt x="479" y="1"/>
                          </a:moveTo>
                          <a:cubicBezTo>
                            <a:pt x="469" y="1"/>
                            <a:pt x="459" y="1"/>
                            <a:pt x="449" y="2"/>
                          </a:cubicBezTo>
                          <a:cubicBezTo>
                            <a:pt x="442" y="23"/>
                            <a:pt x="420" y="45"/>
                            <a:pt x="391" y="59"/>
                          </a:cubicBezTo>
                          <a:cubicBezTo>
                            <a:pt x="0" y="241"/>
                            <a:pt x="93" y="857"/>
                            <a:pt x="512" y="857"/>
                          </a:cubicBezTo>
                          <a:cubicBezTo>
                            <a:pt x="542" y="857"/>
                            <a:pt x="574" y="854"/>
                            <a:pt x="608" y="847"/>
                          </a:cubicBezTo>
                          <a:cubicBezTo>
                            <a:pt x="817" y="804"/>
                            <a:pt x="1013" y="616"/>
                            <a:pt x="962" y="385"/>
                          </a:cubicBezTo>
                          <a:cubicBezTo>
                            <a:pt x="907" y="156"/>
                            <a:pt x="705" y="1"/>
                            <a:pt x="4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6"/>
                    <p:cNvSpPr/>
                    <p:nvPr/>
                  </p:nvSpPr>
                  <p:spPr>
                    <a:xfrm rot="10800000">
                      <a:off x="7695332" y="4278543"/>
                      <a:ext cx="99469" cy="72104"/>
                    </a:xfrm>
                    <a:custGeom>
                      <a:rect b="b" l="l" r="r" t="t"/>
                      <a:pathLst>
                        <a:path extrusionOk="0" h="878" w="1035">
                          <a:moveTo>
                            <a:pt x="461" y="1"/>
                          </a:moveTo>
                          <a:cubicBezTo>
                            <a:pt x="333" y="1"/>
                            <a:pt x="241" y="70"/>
                            <a:pt x="124" y="144"/>
                          </a:cubicBezTo>
                          <a:cubicBezTo>
                            <a:pt x="117" y="151"/>
                            <a:pt x="102" y="159"/>
                            <a:pt x="80" y="159"/>
                          </a:cubicBezTo>
                          <a:cubicBezTo>
                            <a:pt x="8" y="296"/>
                            <a:pt x="1" y="455"/>
                            <a:pt x="52" y="599"/>
                          </a:cubicBezTo>
                          <a:cubicBezTo>
                            <a:pt x="113" y="784"/>
                            <a:pt x="273" y="878"/>
                            <a:pt x="448" y="878"/>
                          </a:cubicBezTo>
                          <a:cubicBezTo>
                            <a:pt x="520" y="878"/>
                            <a:pt x="595" y="862"/>
                            <a:pt x="666" y="831"/>
                          </a:cubicBezTo>
                          <a:cubicBezTo>
                            <a:pt x="904" y="722"/>
                            <a:pt x="1034" y="462"/>
                            <a:pt x="883" y="224"/>
                          </a:cubicBezTo>
                          <a:cubicBezTo>
                            <a:pt x="796" y="108"/>
                            <a:pt x="673" y="28"/>
                            <a:pt x="528" y="7"/>
                          </a:cubicBezTo>
                          <a:cubicBezTo>
                            <a:pt x="505" y="3"/>
                            <a:pt x="482" y="1"/>
                            <a:pt x="4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6"/>
                    <p:cNvSpPr/>
                    <p:nvPr/>
                  </p:nvSpPr>
                  <p:spPr>
                    <a:xfrm rot="10800000">
                      <a:off x="6667111" y="4326010"/>
                      <a:ext cx="165781" cy="96001"/>
                    </a:xfrm>
                    <a:custGeom>
                      <a:rect b="b" l="l" r="r" t="t"/>
                      <a:pathLst>
                        <a:path extrusionOk="0" h="1169" w="1725">
                          <a:moveTo>
                            <a:pt x="1599" y="0"/>
                          </a:moveTo>
                          <a:cubicBezTo>
                            <a:pt x="1569" y="0"/>
                            <a:pt x="1540" y="15"/>
                            <a:pt x="1525" y="52"/>
                          </a:cubicBezTo>
                          <a:cubicBezTo>
                            <a:pt x="1277" y="634"/>
                            <a:pt x="770" y="1035"/>
                            <a:pt x="122" y="1035"/>
                          </a:cubicBezTo>
                          <a:cubicBezTo>
                            <a:pt x="110" y="1035"/>
                            <a:pt x="99" y="1035"/>
                            <a:pt x="87" y="1035"/>
                          </a:cubicBezTo>
                          <a:cubicBezTo>
                            <a:pt x="0" y="1035"/>
                            <a:pt x="8" y="1158"/>
                            <a:pt x="87" y="1165"/>
                          </a:cubicBezTo>
                          <a:cubicBezTo>
                            <a:pt x="125" y="1168"/>
                            <a:pt x="163" y="1169"/>
                            <a:pt x="201" y="1169"/>
                          </a:cubicBezTo>
                          <a:cubicBezTo>
                            <a:pt x="856" y="1169"/>
                            <a:pt x="1494" y="760"/>
                            <a:pt x="1706" y="124"/>
                          </a:cubicBezTo>
                          <a:cubicBezTo>
                            <a:pt x="1725" y="57"/>
                            <a:pt x="1659" y="0"/>
                            <a:pt x="1599"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6"/>
                    <p:cNvSpPr/>
                    <p:nvPr/>
                  </p:nvSpPr>
                  <p:spPr>
                    <a:xfrm rot="10800000">
                      <a:off x="7751648" y="4406901"/>
                      <a:ext cx="261213" cy="161042"/>
                    </a:xfrm>
                    <a:custGeom>
                      <a:rect b="b" l="l" r="r" t="t"/>
                      <a:pathLst>
                        <a:path extrusionOk="0" h="1961" w="2718">
                          <a:moveTo>
                            <a:pt x="550" y="1"/>
                          </a:moveTo>
                          <a:cubicBezTo>
                            <a:pt x="167" y="275"/>
                            <a:pt x="1" y="752"/>
                            <a:pt x="117" y="1200"/>
                          </a:cubicBezTo>
                          <a:cubicBezTo>
                            <a:pt x="256" y="1694"/>
                            <a:pt x="736" y="1960"/>
                            <a:pt x="1223" y="1960"/>
                          </a:cubicBezTo>
                          <a:cubicBezTo>
                            <a:pt x="1242" y="1960"/>
                            <a:pt x="1261" y="1960"/>
                            <a:pt x="1280" y="1959"/>
                          </a:cubicBezTo>
                          <a:cubicBezTo>
                            <a:pt x="1952" y="1930"/>
                            <a:pt x="2718" y="1164"/>
                            <a:pt x="2147" y="521"/>
                          </a:cubicBezTo>
                          <a:cubicBezTo>
                            <a:pt x="1764" y="87"/>
                            <a:pt x="1092" y="22"/>
                            <a:pt x="5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6"/>
                    <p:cNvSpPr/>
                    <p:nvPr/>
                  </p:nvSpPr>
                  <p:spPr>
                    <a:xfrm rot="10800000">
                      <a:off x="8190173" y="4967797"/>
                      <a:ext cx="130222" cy="84668"/>
                    </a:xfrm>
                    <a:custGeom>
                      <a:rect b="b" l="l" r="r" t="t"/>
                      <a:pathLst>
                        <a:path extrusionOk="0" h="1031" w="1355">
                          <a:moveTo>
                            <a:pt x="121" y="0"/>
                          </a:moveTo>
                          <a:cubicBezTo>
                            <a:pt x="47" y="0"/>
                            <a:pt x="0" y="123"/>
                            <a:pt x="79" y="156"/>
                          </a:cubicBezTo>
                          <a:cubicBezTo>
                            <a:pt x="491" y="329"/>
                            <a:pt x="838" y="611"/>
                            <a:pt x="1091" y="980"/>
                          </a:cubicBezTo>
                          <a:cubicBezTo>
                            <a:pt x="1116" y="1016"/>
                            <a:pt x="1152" y="1031"/>
                            <a:pt x="1187" y="1031"/>
                          </a:cubicBezTo>
                          <a:cubicBezTo>
                            <a:pt x="1272" y="1031"/>
                            <a:pt x="1354" y="946"/>
                            <a:pt x="1293" y="864"/>
                          </a:cubicBezTo>
                          <a:cubicBezTo>
                            <a:pt x="1004" y="467"/>
                            <a:pt x="599" y="170"/>
                            <a:pt x="144" y="4"/>
                          </a:cubicBezTo>
                          <a:cubicBezTo>
                            <a:pt x="136" y="2"/>
                            <a:pt x="129" y="0"/>
                            <a:pt x="121"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6"/>
                    <p:cNvSpPr/>
                    <p:nvPr/>
                  </p:nvSpPr>
                  <p:spPr>
                    <a:xfrm rot="10800000">
                      <a:off x="8198725" y="4938315"/>
                      <a:ext cx="265058" cy="111030"/>
                    </a:xfrm>
                    <a:custGeom>
                      <a:rect b="b" l="l" r="r" t="t"/>
                      <a:pathLst>
                        <a:path extrusionOk="0" h="1352" w="2758">
                          <a:moveTo>
                            <a:pt x="76" y="1"/>
                          </a:moveTo>
                          <a:cubicBezTo>
                            <a:pt x="21" y="1"/>
                            <a:pt x="0" y="83"/>
                            <a:pt x="61" y="103"/>
                          </a:cubicBezTo>
                          <a:cubicBezTo>
                            <a:pt x="935" y="407"/>
                            <a:pt x="1773" y="826"/>
                            <a:pt x="2547" y="1332"/>
                          </a:cubicBezTo>
                          <a:cubicBezTo>
                            <a:pt x="2566" y="1345"/>
                            <a:pt x="2586" y="1351"/>
                            <a:pt x="2604" y="1351"/>
                          </a:cubicBezTo>
                          <a:cubicBezTo>
                            <a:pt x="2695" y="1351"/>
                            <a:pt x="2757" y="1210"/>
                            <a:pt x="2655" y="1144"/>
                          </a:cubicBezTo>
                          <a:cubicBezTo>
                            <a:pt x="1875" y="616"/>
                            <a:pt x="1000" y="233"/>
                            <a:pt x="90" y="2"/>
                          </a:cubicBezTo>
                          <a:cubicBezTo>
                            <a:pt x="85" y="1"/>
                            <a:pt x="81" y="1"/>
                            <a:pt x="7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6"/>
                    <p:cNvSpPr/>
                    <p:nvPr/>
                  </p:nvSpPr>
                  <p:spPr>
                    <a:xfrm rot="10800000">
                      <a:off x="6023789" y="3710338"/>
                      <a:ext cx="148194" cy="82697"/>
                    </a:xfrm>
                    <a:custGeom>
                      <a:rect b="b" l="l" r="r" t="t"/>
                      <a:pathLst>
                        <a:path extrusionOk="0" h="1007" w="1542">
                          <a:moveTo>
                            <a:pt x="56" y="1"/>
                          </a:moveTo>
                          <a:cubicBezTo>
                            <a:pt x="28" y="1"/>
                            <a:pt x="0" y="25"/>
                            <a:pt x="10" y="60"/>
                          </a:cubicBezTo>
                          <a:cubicBezTo>
                            <a:pt x="277" y="609"/>
                            <a:pt x="819" y="971"/>
                            <a:pt x="1426" y="1007"/>
                          </a:cubicBezTo>
                          <a:cubicBezTo>
                            <a:pt x="1429" y="1007"/>
                            <a:pt x="1431" y="1007"/>
                            <a:pt x="1433" y="1007"/>
                          </a:cubicBezTo>
                          <a:cubicBezTo>
                            <a:pt x="1542" y="1007"/>
                            <a:pt x="1533" y="840"/>
                            <a:pt x="1426" y="833"/>
                          </a:cubicBezTo>
                          <a:cubicBezTo>
                            <a:pt x="877" y="783"/>
                            <a:pt x="386" y="479"/>
                            <a:pt x="90" y="17"/>
                          </a:cubicBezTo>
                          <a:cubicBezTo>
                            <a:pt x="81" y="6"/>
                            <a:pt x="68" y="1"/>
                            <a:pt x="5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6"/>
                    <p:cNvSpPr/>
                    <p:nvPr/>
                  </p:nvSpPr>
                  <p:spPr>
                    <a:xfrm rot="10800000">
                      <a:off x="8899614" y="3498462"/>
                      <a:ext cx="305422" cy="381623"/>
                    </a:xfrm>
                    <a:custGeom>
                      <a:rect b="b" l="l" r="r" t="t"/>
                      <a:pathLst>
                        <a:path extrusionOk="0" h="4647" w="3178">
                          <a:moveTo>
                            <a:pt x="2798" y="0"/>
                          </a:moveTo>
                          <a:cubicBezTo>
                            <a:pt x="2740" y="0"/>
                            <a:pt x="2681" y="48"/>
                            <a:pt x="2694" y="123"/>
                          </a:cubicBezTo>
                          <a:cubicBezTo>
                            <a:pt x="3178" y="2074"/>
                            <a:pt x="2166" y="4170"/>
                            <a:pt x="78" y="4516"/>
                          </a:cubicBezTo>
                          <a:cubicBezTo>
                            <a:pt x="1" y="4530"/>
                            <a:pt x="19" y="4647"/>
                            <a:pt x="93" y="4647"/>
                          </a:cubicBezTo>
                          <a:cubicBezTo>
                            <a:pt x="95" y="4647"/>
                            <a:pt x="97" y="4647"/>
                            <a:pt x="99" y="4646"/>
                          </a:cubicBezTo>
                          <a:cubicBezTo>
                            <a:pt x="1089" y="4618"/>
                            <a:pt x="1949" y="4061"/>
                            <a:pt x="2491" y="3230"/>
                          </a:cubicBezTo>
                          <a:cubicBezTo>
                            <a:pt x="3098" y="2291"/>
                            <a:pt x="3171" y="1127"/>
                            <a:pt x="2889" y="65"/>
                          </a:cubicBezTo>
                          <a:cubicBezTo>
                            <a:pt x="2872" y="20"/>
                            <a:pt x="2835" y="0"/>
                            <a:pt x="279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6"/>
                    <p:cNvSpPr/>
                    <p:nvPr/>
                  </p:nvSpPr>
                  <p:spPr>
                    <a:xfrm rot="10800000">
                      <a:off x="6090869" y="3687097"/>
                      <a:ext cx="212969" cy="165148"/>
                    </a:xfrm>
                    <a:custGeom>
                      <a:rect b="b" l="l" r="r" t="t"/>
                      <a:pathLst>
                        <a:path extrusionOk="0" h="2011" w="2216">
                          <a:moveTo>
                            <a:pt x="46" y="1"/>
                          </a:moveTo>
                          <a:cubicBezTo>
                            <a:pt x="23" y="1"/>
                            <a:pt x="0" y="21"/>
                            <a:pt x="9" y="51"/>
                          </a:cubicBezTo>
                          <a:cubicBezTo>
                            <a:pt x="146" y="980"/>
                            <a:pt x="1065" y="2010"/>
                            <a:pt x="2065" y="2010"/>
                          </a:cubicBezTo>
                          <a:cubicBezTo>
                            <a:pt x="2069" y="2010"/>
                            <a:pt x="2072" y="2010"/>
                            <a:pt x="2076" y="2010"/>
                          </a:cubicBezTo>
                          <a:cubicBezTo>
                            <a:pt x="2081" y="2010"/>
                            <a:pt x="2085" y="2010"/>
                            <a:pt x="2089" y="2010"/>
                          </a:cubicBezTo>
                          <a:cubicBezTo>
                            <a:pt x="2200" y="2010"/>
                            <a:pt x="2216" y="1843"/>
                            <a:pt x="2105" y="1829"/>
                          </a:cubicBezTo>
                          <a:cubicBezTo>
                            <a:pt x="1635" y="1670"/>
                            <a:pt x="1223" y="1554"/>
                            <a:pt x="847" y="1215"/>
                          </a:cubicBezTo>
                          <a:cubicBezTo>
                            <a:pt x="486" y="897"/>
                            <a:pt x="226" y="485"/>
                            <a:pt x="81" y="30"/>
                          </a:cubicBezTo>
                          <a:cubicBezTo>
                            <a:pt x="76" y="9"/>
                            <a:pt x="61" y="1"/>
                            <a:pt x="4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229" name="Google Shape;1229;p36"/>
              <p:cNvSpPr/>
              <p:nvPr/>
            </p:nvSpPr>
            <p:spPr>
              <a:xfrm rot="10800000">
                <a:off x="1228375" y="7734422"/>
                <a:ext cx="148002" cy="19956"/>
              </a:xfrm>
              <a:custGeom>
                <a:rect b="b" l="l" r="r" t="t"/>
                <a:pathLst>
                  <a:path extrusionOk="0" h="243" w="1540">
                    <a:moveTo>
                      <a:pt x="1147" y="0"/>
                    </a:moveTo>
                    <a:cubicBezTo>
                      <a:pt x="806" y="0"/>
                      <a:pt x="462" y="21"/>
                      <a:pt x="123" y="33"/>
                    </a:cubicBezTo>
                    <a:cubicBezTo>
                      <a:pt x="1" y="33"/>
                      <a:pt x="1" y="214"/>
                      <a:pt x="123" y="214"/>
                    </a:cubicBezTo>
                    <a:cubicBezTo>
                      <a:pt x="448" y="219"/>
                      <a:pt x="777" y="242"/>
                      <a:pt x="1103" y="242"/>
                    </a:cubicBezTo>
                    <a:cubicBezTo>
                      <a:pt x="1198" y="242"/>
                      <a:pt x="1293" y="240"/>
                      <a:pt x="1388" y="235"/>
                    </a:cubicBezTo>
                    <a:cubicBezTo>
                      <a:pt x="1540" y="235"/>
                      <a:pt x="1540" y="4"/>
                      <a:pt x="1388" y="4"/>
                    </a:cubicBezTo>
                    <a:cubicBezTo>
                      <a:pt x="1308" y="1"/>
                      <a:pt x="1228" y="0"/>
                      <a:pt x="1147"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6"/>
              <p:cNvSpPr/>
              <p:nvPr/>
            </p:nvSpPr>
            <p:spPr>
              <a:xfrm rot="10800000">
                <a:off x="1243270" y="7658541"/>
                <a:ext cx="251603" cy="54201"/>
              </a:xfrm>
              <a:custGeom>
                <a:rect b="b" l="l" r="r" t="t"/>
                <a:pathLst>
                  <a:path extrusionOk="0" h="660" w="2618">
                    <a:moveTo>
                      <a:pt x="2475" y="1"/>
                    </a:moveTo>
                    <a:cubicBezTo>
                      <a:pt x="2457" y="1"/>
                      <a:pt x="2438" y="6"/>
                      <a:pt x="2419" y="17"/>
                    </a:cubicBezTo>
                    <a:cubicBezTo>
                      <a:pt x="1958" y="294"/>
                      <a:pt x="1485" y="450"/>
                      <a:pt x="994" y="450"/>
                    </a:cubicBezTo>
                    <a:cubicBezTo>
                      <a:pt x="714" y="450"/>
                      <a:pt x="428" y="399"/>
                      <a:pt x="135" y="292"/>
                    </a:cubicBezTo>
                    <a:cubicBezTo>
                      <a:pt x="125" y="288"/>
                      <a:pt x="115" y="287"/>
                      <a:pt x="106" y="287"/>
                    </a:cubicBezTo>
                    <a:cubicBezTo>
                      <a:pt x="27" y="287"/>
                      <a:pt x="0" y="419"/>
                      <a:pt x="85" y="458"/>
                    </a:cubicBezTo>
                    <a:cubicBezTo>
                      <a:pt x="405" y="590"/>
                      <a:pt x="756" y="659"/>
                      <a:pt x="1106" y="659"/>
                    </a:cubicBezTo>
                    <a:cubicBezTo>
                      <a:pt x="1614" y="659"/>
                      <a:pt x="2120" y="513"/>
                      <a:pt x="2527" y="205"/>
                    </a:cubicBezTo>
                    <a:cubicBezTo>
                      <a:pt x="2618" y="138"/>
                      <a:pt x="2566" y="1"/>
                      <a:pt x="2475"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6"/>
              <p:cNvSpPr/>
              <p:nvPr/>
            </p:nvSpPr>
            <p:spPr>
              <a:xfrm rot="10800000">
                <a:off x="5607561" y="6959843"/>
                <a:ext cx="155882" cy="39419"/>
              </a:xfrm>
              <a:custGeom>
                <a:rect b="b" l="l" r="r" t="t"/>
                <a:pathLst>
                  <a:path extrusionOk="0" h="480" w="1622">
                    <a:moveTo>
                      <a:pt x="66" y="1"/>
                    </a:moveTo>
                    <a:cubicBezTo>
                      <a:pt x="1" y="1"/>
                      <a:pt x="1" y="95"/>
                      <a:pt x="66" y="102"/>
                    </a:cubicBezTo>
                    <a:cubicBezTo>
                      <a:pt x="557" y="131"/>
                      <a:pt x="1034" y="254"/>
                      <a:pt x="1475" y="470"/>
                    </a:cubicBezTo>
                    <a:cubicBezTo>
                      <a:pt x="1487" y="477"/>
                      <a:pt x="1499" y="479"/>
                      <a:pt x="1510" y="479"/>
                    </a:cubicBezTo>
                    <a:cubicBezTo>
                      <a:pt x="1579" y="479"/>
                      <a:pt x="1622" y="379"/>
                      <a:pt x="1547" y="348"/>
                    </a:cubicBezTo>
                    <a:cubicBezTo>
                      <a:pt x="1085" y="124"/>
                      <a:pt x="579" y="8"/>
                      <a:pt x="66" y="1"/>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6"/>
              <p:cNvSpPr/>
              <p:nvPr/>
            </p:nvSpPr>
            <p:spPr>
              <a:xfrm rot="10800000">
                <a:off x="5641196" y="6929457"/>
                <a:ext cx="296100" cy="36298"/>
              </a:xfrm>
              <a:custGeom>
                <a:rect b="b" l="l" r="r" t="t"/>
                <a:pathLst>
                  <a:path extrusionOk="0" h="442" w="3081">
                    <a:moveTo>
                      <a:pt x="1518" y="0"/>
                    </a:moveTo>
                    <a:cubicBezTo>
                      <a:pt x="1019" y="0"/>
                      <a:pt x="517" y="81"/>
                      <a:pt x="54" y="229"/>
                    </a:cubicBezTo>
                    <a:cubicBezTo>
                      <a:pt x="1" y="242"/>
                      <a:pt x="15" y="317"/>
                      <a:pt x="69" y="317"/>
                    </a:cubicBezTo>
                    <a:cubicBezTo>
                      <a:pt x="73" y="317"/>
                      <a:pt x="78" y="316"/>
                      <a:pt x="83" y="315"/>
                    </a:cubicBezTo>
                    <a:cubicBezTo>
                      <a:pt x="481" y="222"/>
                      <a:pt x="864" y="180"/>
                      <a:pt x="1243" y="180"/>
                    </a:cubicBezTo>
                    <a:cubicBezTo>
                      <a:pt x="1805" y="180"/>
                      <a:pt x="2358" y="274"/>
                      <a:pt x="2937" y="438"/>
                    </a:cubicBezTo>
                    <a:cubicBezTo>
                      <a:pt x="2947" y="441"/>
                      <a:pt x="2956" y="442"/>
                      <a:pt x="2964" y="442"/>
                    </a:cubicBezTo>
                    <a:cubicBezTo>
                      <a:pt x="3058" y="442"/>
                      <a:pt x="3081" y="305"/>
                      <a:pt x="2988" y="265"/>
                    </a:cubicBezTo>
                    <a:cubicBezTo>
                      <a:pt x="2526" y="83"/>
                      <a:pt x="2023" y="0"/>
                      <a:pt x="1518" y="0"/>
                    </a:cubicBezTo>
                    <a:close/>
                  </a:path>
                </a:pathLst>
              </a:custGeom>
              <a:solidFill>
                <a:schemeClr val="dk1"/>
              </a:solidFill>
              <a:ln cap="flat" cmpd="sng" w="9525">
                <a:solidFill>
                  <a:srgbClr val="FFF2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3" name="Google Shape;1233;p36"/>
            <p:cNvSpPr/>
            <p:nvPr/>
          </p:nvSpPr>
          <p:spPr>
            <a:xfrm>
              <a:off x="2171700" y="7715250"/>
              <a:ext cx="2590800" cy="1019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6"/>
            <p:cNvSpPr/>
            <p:nvPr/>
          </p:nvSpPr>
          <p:spPr>
            <a:xfrm>
              <a:off x="7772400" y="7715250"/>
              <a:ext cx="2590800" cy="1019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3">
    <p:spTree>
      <p:nvGrpSpPr>
        <p:cNvPr id="1235" name="Shape 1235"/>
        <p:cNvGrpSpPr/>
        <p:nvPr/>
      </p:nvGrpSpPr>
      <p:grpSpPr>
        <a:xfrm>
          <a:off x="0" y="0"/>
          <a:ext cx="0" cy="0"/>
          <a:chOff x="0" y="0"/>
          <a:chExt cx="0" cy="0"/>
        </a:xfrm>
      </p:grpSpPr>
      <p:grpSp>
        <p:nvGrpSpPr>
          <p:cNvPr id="1236" name="Google Shape;1236;p37"/>
          <p:cNvGrpSpPr/>
          <p:nvPr/>
        </p:nvGrpSpPr>
        <p:grpSpPr>
          <a:xfrm flipH="1">
            <a:off x="5466273" y="-1572039"/>
            <a:ext cx="5660004" cy="5238089"/>
            <a:chOff x="-1691573" y="-1343439"/>
            <a:chExt cx="5660004" cy="5238089"/>
          </a:xfrm>
        </p:grpSpPr>
        <p:grpSp>
          <p:nvGrpSpPr>
            <p:cNvPr id="1237" name="Google Shape;1237;p37"/>
            <p:cNvGrpSpPr/>
            <p:nvPr/>
          </p:nvGrpSpPr>
          <p:grpSpPr>
            <a:xfrm rot="8686680">
              <a:off x="-1255668" y="-240152"/>
              <a:ext cx="4788195" cy="3031516"/>
              <a:chOff x="4745552" y="2969874"/>
              <a:chExt cx="4787747" cy="3031232"/>
            </a:xfrm>
          </p:grpSpPr>
          <p:grpSp>
            <p:nvGrpSpPr>
              <p:cNvPr id="1238" name="Google Shape;1238;p37"/>
              <p:cNvGrpSpPr/>
              <p:nvPr/>
            </p:nvGrpSpPr>
            <p:grpSpPr>
              <a:xfrm flipH="1">
                <a:off x="4745552" y="2969874"/>
                <a:ext cx="4787747" cy="3031232"/>
                <a:chOff x="158505" y="1922101"/>
                <a:chExt cx="4787747" cy="3031232"/>
              </a:xfrm>
            </p:grpSpPr>
            <p:sp>
              <p:nvSpPr>
                <p:cNvPr id="1239" name="Google Shape;1239;p37"/>
                <p:cNvSpPr/>
                <p:nvPr/>
              </p:nvSpPr>
              <p:spPr>
                <a:xfrm>
                  <a:off x="4717822" y="3324891"/>
                  <a:ext cx="74101" cy="78584"/>
                </a:xfrm>
                <a:custGeom>
                  <a:rect b="b" l="l" r="r" t="t"/>
                  <a:pathLst>
                    <a:path extrusionOk="0" h="929" w="876">
                      <a:moveTo>
                        <a:pt x="51" y="1"/>
                      </a:moveTo>
                      <a:cubicBezTo>
                        <a:pt x="11" y="1"/>
                        <a:pt x="1" y="56"/>
                        <a:pt x="43" y="77"/>
                      </a:cubicBezTo>
                      <a:cubicBezTo>
                        <a:pt x="385" y="221"/>
                        <a:pt x="651" y="517"/>
                        <a:pt x="749" y="882"/>
                      </a:cubicBezTo>
                      <a:cubicBezTo>
                        <a:pt x="758" y="915"/>
                        <a:pt x="781" y="929"/>
                        <a:pt x="804" y="929"/>
                      </a:cubicBezTo>
                      <a:cubicBezTo>
                        <a:pt x="838" y="929"/>
                        <a:pt x="875" y="897"/>
                        <a:pt x="871" y="851"/>
                      </a:cubicBezTo>
                      <a:cubicBezTo>
                        <a:pt x="795" y="426"/>
                        <a:pt x="476" y="92"/>
                        <a:pt x="59" y="1"/>
                      </a:cubicBezTo>
                      <a:cubicBezTo>
                        <a:pt x="56" y="1"/>
                        <a:pt x="53" y="1"/>
                        <a:pt x="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0" name="Google Shape;1240;p37"/>
                <p:cNvGrpSpPr/>
                <p:nvPr/>
              </p:nvGrpSpPr>
              <p:grpSpPr>
                <a:xfrm rot="-2411840">
                  <a:off x="2816662" y="2032657"/>
                  <a:ext cx="539920" cy="539281"/>
                  <a:chOff x="4773297" y="2601997"/>
                  <a:chExt cx="539938" cy="539299"/>
                </a:xfrm>
              </p:grpSpPr>
              <p:sp>
                <p:nvSpPr>
                  <p:cNvPr id="1241" name="Google Shape;1241;p37"/>
                  <p:cNvSpPr/>
                  <p:nvPr/>
                </p:nvSpPr>
                <p:spPr>
                  <a:xfrm>
                    <a:off x="4945945" y="2620438"/>
                    <a:ext cx="367290" cy="301733"/>
                  </a:xfrm>
                  <a:custGeom>
                    <a:rect b="b" l="l" r="r" t="t"/>
                    <a:pathLst>
                      <a:path extrusionOk="0" h="3567" w="4342">
                        <a:moveTo>
                          <a:pt x="3028" y="1"/>
                        </a:moveTo>
                        <a:lnTo>
                          <a:pt x="3028" y="1"/>
                        </a:lnTo>
                        <a:cubicBezTo>
                          <a:pt x="2232" y="23"/>
                          <a:pt x="1503" y="426"/>
                          <a:pt x="1070" y="1086"/>
                        </a:cubicBezTo>
                        <a:cubicBezTo>
                          <a:pt x="562" y="1814"/>
                          <a:pt x="0" y="3279"/>
                          <a:pt x="1306" y="3537"/>
                        </a:cubicBezTo>
                        <a:cubicBezTo>
                          <a:pt x="1407" y="3557"/>
                          <a:pt x="1509" y="3566"/>
                          <a:pt x="1611" y="3566"/>
                        </a:cubicBezTo>
                        <a:cubicBezTo>
                          <a:pt x="2372" y="3566"/>
                          <a:pt x="3128" y="3046"/>
                          <a:pt x="3529" y="2437"/>
                        </a:cubicBezTo>
                        <a:cubicBezTo>
                          <a:pt x="3950" y="1820"/>
                          <a:pt x="4342" y="137"/>
                          <a:pt x="3152" y="137"/>
                        </a:cubicBezTo>
                        <a:cubicBezTo>
                          <a:pt x="3141" y="137"/>
                          <a:pt x="3130" y="137"/>
                          <a:pt x="3119" y="137"/>
                        </a:cubicBezTo>
                        <a:cubicBezTo>
                          <a:pt x="3044" y="137"/>
                          <a:pt x="2998" y="61"/>
                          <a:pt x="302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7"/>
                  <p:cNvSpPr/>
                  <p:nvPr/>
                </p:nvSpPr>
                <p:spPr>
                  <a:xfrm>
                    <a:off x="4945945" y="2601997"/>
                    <a:ext cx="367290" cy="342674"/>
                  </a:xfrm>
                  <a:custGeom>
                    <a:rect b="b" l="l" r="r" t="t"/>
                    <a:pathLst>
                      <a:path extrusionOk="0" h="4051" w="4342">
                        <a:moveTo>
                          <a:pt x="3021" y="219"/>
                        </a:moveTo>
                        <a:lnTo>
                          <a:pt x="3021" y="219"/>
                        </a:lnTo>
                        <a:cubicBezTo>
                          <a:pt x="2992" y="284"/>
                          <a:pt x="3039" y="356"/>
                          <a:pt x="3109" y="356"/>
                        </a:cubicBezTo>
                        <a:cubicBezTo>
                          <a:pt x="3112" y="356"/>
                          <a:pt x="3116" y="356"/>
                          <a:pt x="3119" y="355"/>
                        </a:cubicBezTo>
                        <a:cubicBezTo>
                          <a:pt x="3130" y="355"/>
                          <a:pt x="3141" y="355"/>
                          <a:pt x="3152" y="355"/>
                        </a:cubicBezTo>
                        <a:cubicBezTo>
                          <a:pt x="4342" y="355"/>
                          <a:pt x="3950" y="2038"/>
                          <a:pt x="3529" y="2655"/>
                        </a:cubicBezTo>
                        <a:cubicBezTo>
                          <a:pt x="3128" y="3264"/>
                          <a:pt x="2372" y="3784"/>
                          <a:pt x="1611" y="3784"/>
                        </a:cubicBezTo>
                        <a:cubicBezTo>
                          <a:pt x="1509" y="3784"/>
                          <a:pt x="1407" y="3775"/>
                          <a:pt x="1306" y="3755"/>
                        </a:cubicBezTo>
                        <a:cubicBezTo>
                          <a:pt x="0" y="3497"/>
                          <a:pt x="562" y="2032"/>
                          <a:pt x="1070" y="1304"/>
                        </a:cubicBezTo>
                        <a:cubicBezTo>
                          <a:pt x="1503" y="644"/>
                          <a:pt x="2232" y="241"/>
                          <a:pt x="3021" y="219"/>
                        </a:cubicBezTo>
                        <a:close/>
                        <a:moveTo>
                          <a:pt x="2782" y="1"/>
                        </a:moveTo>
                        <a:cubicBezTo>
                          <a:pt x="1798" y="1"/>
                          <a:pt x="950" y="794"/>
                          <a:pt x="532" y="1668"/>
                        </a:cubicBezTo>
                        <a:cubicBezTo>
                          <a:pt x="304" y="2139"/>
                          <a:pt x="76" y="2731"/>
                          <a:pt x="266" y="3247"/>
                        </a:cubicBezTo>
                        <a:cubicBezTo>
                          <a:pt x="441" y="3732"/>
                          <a:pt x="941" y="4005"/>
                          <a:pt x="1435" y="4043"/>
                        </a:cubicBezTo>
                        <a:cubicBezTo>
                          <a:pt x="1491" y="4048"/>
                          <a:pt x="1547" y="4050"/>
                          <a:pt x="1603" y="4050"/>
                        </a:cubicBezTo>
                        <a:cubicBezTo>
                          <a:pt x="2657" y="4050"/>
                          <a:pt x="3580" y="3250"/>
                          <a:pt x="3969" y="2306"/>
                        </a:cubicBezTo>
                        <a:cubicBezTo>
                          <a:pt x="4220" y="1691"/>
                          <a:pt x="4288" y="128"/>
                          <a:pt x="3362" y="120"/>
                        </a:cubicBezTo>
                        <a:cubicBezTo>
                          <a:pt x="3355" y="105"/>
                          <a:pt x="3340" y="90"/>
                          <a:pt x="3324" y="82"/>
                        </a:cubicBezTo>
                        <a:cubicBezTo>
                          <a:pt x="3140" y="26"/>
                          <a:pt x="2959" y="1"/>
                          <a:pt x="278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7"/>
                  <p:cNvSpPr/>
                  <p:nvPr/>
                </p:nvSpPr>
                <p:spPr>
                  <a:xfrm>
                    <a:off x="4780318" y="3032006"/>
                    <a:ext cx="124432" cy="91611"/>
                  </a:xfrm>
                  <a:custGeom>
                    <a:rect b="b" l="l" r="r" t="t"/>
                    <a:pathLst>
                      <a:path extrusionOk="0" h="1083" w="1471">
                        <a:moveTo>
                          <a:pt x="729" y="0"/>
                        </a:moveTo>
                        <a:cubicBezTo>
                          <a:pt x="372" y="175"/>
                          <a:pt x="0" y="516"/>
                          <a:pt x="274" y="919"/>
                        </a:cubicBezTo>
                        <a:cubicBezTo>
                          <a:pt x="354" y="1034"/>
                          <a:pt x="447" y="1082"/>
                          <a:pt x="541" y="1082"/>
                        </a:cubicBezTo>
                        <a:cubicBezTo>
                          <a:pt x="989" y="1082"/>
                          <a:pt x="1470" y="8"/>
                          <a:pt x="779" y="8"/>
                        </a:cubicBezTo>
                        <a:cubicBezTo>
                          <a:pt x="775" y="8"/>
                          <a:pt x="771" y="8"/>
                          <a:pt x="767" y="8"/>
                        </a:cubicBezTo>
                        <a:cubicBezTo>
                          <a:pt x="752" y="8"/>
                          <a:pt x="744" y="8"/>
                          <a:pt x="72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7"/>
                  <p:cNvSpPr/>
                  <p:nvPr/>
                </p:nvSpPr>
                <p:spPr>
                  <a:xfrm>
                    <a:off x="4773297" y="3015342"/>
                    <a:ext cx="131537" cy="125955"/>
                  </a:xfrm>
                  <a:custGeom>
                    <a:rect b="b" l="l" r="r" t="t"/>
                    <a:pathLst>
                      <a:path extrusionOk="0" h="1489" w="1555">
                        <a:moveTo>
                          <a:pt x="812" y="197"/>
                        </a:moveTo>
                        <a:cubicBezTo>
                          <a:pt x="827" y="205"/>
                          <a:pt x="835" y="205"/>
                          <a:pt x="850" y="205"/>
                        </a:cubicBezTo>
                        <a:cubicBezTo>
                          <a:pt x="854" y="205"/>
                          <a:pt x="858" y="205"/>
                          <a:pt x="862" y="205"/>
                        </a:cubicBezTo>
                        <a:cubicBezTo>
                          <a:pt x="1554" y="205"/>
                          <a:pt x="1071" y="1277"/>
                          <a:pt x="623" y="1277"/>
                        </a:cubicBezTo>
                        <a:cubicBezTo>
                          <a:pt x="529" y="1277"/>
                          <a:pt x="437" y="1230"/>
                          <a:pt x="357" y="1116"/>
                        </a:cubicBezTo>
                        <a:cubicBezTo>
                          <a:pt x="83" y="713"/>
                          <a:pt x="455" y="372"/>
                          <a:pt x="812" y="197"/>
                        </a:cubicBezTo>
                        <a:close/>
                        <a:moveTo>
                          <a:pt x="1047" y="0"/>
                        </a:moveTo>
                        <a:cubicBezTo>
                          <a:pt x="637" y="30"/>
                          <a:pt x="175" y="235"/>
                          <a:pt x="76" y="676"/>
                        </a:cubicBezTo>
                        <a:cubicBezTo>
                          <a:pt x="0" y="1017"/>
                          <a:pt x="182" y="1419"/>
                          <a:pt x="546" y="1480"/>
                        </a:cubicBezTo>
                        <a:cubicBezTo>
                          <a:pt x="579" y="1486"/>
                          <a:pt x="611" y="1489"/>
                          <a:pt x="643" y="1489"/>
                        </a:cubicBezTo>
                        <a:cubicBezTo>
                          <a:pt x="1026" y="1489"/>
                          <a:pt x="1340" y="1086"/>
                          <a:pt x="1396" y="729"/>
                        </a:cubicBezTo>
                        <a:cubicBezTo>
                          <a:pt x="1434" y="486"/>
                          <a:pt x="1320" y="137"/>
                          <a:pt x="1093" y="46"/>
                        </a:cubicBezTo>
                        <a:cubicBezTo>
                          <a:pt x="1093" y="23"/>
                          <a:pt x="1078" y="0"/>
                          <a:pt x="104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5" name="Google Shape;1245;p37"/>
                <p:cNvSpPr/>
                <p:nvPr/>
              </p:nvSpPr>
              <p:spPr>
                <a:xfrm>
                  <a:off x="4832563" y="4383313"/>
                  <a:ext cx="100916" cy="74862"/>
                </a:xfrm>
                <a:custGeom>
                  <a:rect b="b" l="l" r="r" t="t"/>
                  <a:pathLst>
                    <a:path extrusionOk="0" h="885" w="1193">
                      <a:moveTo>
                        <a:pt x="755" y="1"/>
                      </a:moveTo>
                      <a:cubicBezTo>
                        <a:pt x="604" y="1"/>
                        <a:pt x="464" y="106"/>
                        <a:pt x="388" y="243"/>
                      </a:cubicBezTo>
                      <a:cubicBezTo>
                        <a:pt x="372" y="266"/>
                        <a:pt x="349" y="276"/>
                        <a:pt x="327" y="276"/>
                      </a:cubicBezTo>
                      <a:cubicBezTo>
                        <a:pt x="284" y="276"/>
                        <a:pt x="241" y="239"/>
                        <a:pt x="251" y="189"/>
                      </a:cubicBezTo>
                      <a:cubicBezTo>
                        <a:pt x="266" y="136"/>
                        <a:pt x="289" y="91"/>
                        <a:pt x="319" y="45"/>
                      </a:cubicBezTo>
                      <a:lnTo>
                        <a:pt x="319" y="45"/>
                      </a:lnTo>
                      <a:cubicBezTo>
                        <a:pt x="1" y="167"/>
                        <a:pt x="8" y="577"/>
                        <a:pt x="259" y="766"/>
                      </a:cubicBezTo>
                      <a:cubicBezTo>
                        <a:pt x="360" y="845"/>
                        <a:pt x="482" y="885"/>
                        <a:pt x="603" y="885"/>
                      </a:cubicBezTo>
                      <a:cubicBezTo>
                        <a:pt x="728" y="885"/>
                        <a:pt x="853" y="843"/>
                        <a:pt x="957" y="759"/>
                      </a:cubicBezTo>
                      <a:cubicBezTo>
                        <a:pt x="1162" y="592"/>
                        <a:pt x="1192" y="212"/>
                        <a:pt x="934" y="53"/>
                      </a:cubicBezTo>
                      <a:cubicBezTo>
                        <a:pt x="875" y="17"/>
                        <a:pt x="814" y="1"/>
                        <a:pt x="75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7"/>
                <p:cNvSpPr/>
                <p:nvPr/>
              </p:nvSpPr>
              <p:spPr>
                <a:xfrm>
                  <a:off x="4820382" y="4370539"/>
                  <a:ext cx="125870" cy="99985"/>
                </a:xfrm>
                <a:custGeom>
                  <a:rect b="b" l="l" r="r" t="t"/>
                  <a:pathLst>
                    <a:path extrusionOk="0" h="1182" w="1488">
                      <a:moveTo>
                        <a:pt x="899" y="152"/>
                      </a:moveTo>
                      <a:cubicBezTo>
                        <a:pt x="958" y="152"/>
                        <a:pt x="1019" y="168"/>
                        <a:pt x="1078" y="204"/>
                      </a:cubicBezTo>
                      <a:cubicBezTo>
                        <a:pt x="1336" y="363"/>
                        <a:pt x="1306" y="743"/>
                        <a:pt x="1101" y="917"/>
                      </a:cubicBezTo>
                      <a:cubicBezTo>
                        <a:pt x="996" y="999"/>
                        <a:pt x="869" y="1041"/>
                        <a:pt x="743" y="1041"/>
                      </a:cubicBezTo>
                      <a:cubicBezTo>
                        <a:pt x="623" y="1041"/>
                        <a:pt x="503" y="1003"/>
                        <a:pt x="403" y="925"/>
                      </a:cubicBezTo>
                      <a:cubicBezTo>
                        <a:pt x="152" y="728"/>
                        <a:pt x="145" y="325"/>
                        <a:pt x="463" y="204"/>
                      </a:cubicBezTo>
                      <a:lnTo>
                        <a:pt x="463" y="204"/>
                      </a:lnTo>
                      <a:cubicBezTo>
                        <a:pt x="433" y="242"/>
                        <a:pt x="410" y="287"/>
                        <a:pt x="395" y="340"/>
                      </a:cubicBezTo>
                      <a:cubicBezTo>
                        <a:pt x="385" y="394"/>
                        <a:pt x="426" y="432"/>
                        <a:pt x="468" y="432"/>
                      </a:cubicBezTo>
                      <a:cubicBezTo>
                        <a:pt x="492" y="432"/>
                        <a:pt x="515" y="421"/>
                        <a:pt x="532" y="394"/>
                      </a:cubicBezTo>
                      <a:cubicBezTo>
                        <a:pt x="608" y="257"/>
                        <a:pt x="748" y="152"/>
                        <a:pt x="899" y="152"/>
                      </a:cubicBezTo>
                      <a:close/>
                      <a:moveTo>
                        <a:pt x="886" y="0"/>
                      </a:moveTo>
                      <a:cubicBezTo>
                        <a:pt x="756" y="0"/>
                        <a:pt x="626" y="46"/>
                        <a:pt x="524" y="136"/>
                      </a:cubicBezTo>
                      <a:cubicBezTo>
                        <a:pt x="519" y="124"/>
                        <a:pt x="505" y="117"/>
                        <a:pt x="492" y="117"/>
                      </a:cubicBezTo>
                      <a:cubicBezTo>
                        <a:pt x="487" y="117"/>
                        <a:pt x="483" y="118"/>
                        <a:pt x="479" y="120"/>
                      </a:cubicBezTo>
                      <a:cubicBezTo>
                        <a:pt x="107" y="196"/>
                        <a:pt x="0" y="644"/>
                        <a:pt x="221" y="925"/>
                      </a:cubicBezTo>
                      <a:cubicBezTo>
                        <a:pt x="359" y="1094"/>
                        <a:pt x="560" y="1181"/>
                        <a:pt x="763" y="1181"/>
                      </a:cubicBezTo>
                      <a:cubicBezTo>
                        <a:pt x="915" y="1181"/>
                        <a:pt x="1069" y="1132"/>
                        <a:pt x="1199" y="1031"/>
                      </a:cubicBezTo>
                      <a:cubicBezTo>
                        <a:pt x="1488" y="788"/>
                        <a:pt x="1488" y="348"/>
                        <a:pt x="1207" y="105"/>
                      </a:cubicBezTo>
                      <a:cubicBezTo>
                        <a:pt x="1112" y="35"/>
                        <a:pt x="999" y="0"/>
                        <a:pt x="88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7"/>
                <p:cNvSpPr/>
                <p:nvPr/>
              </p:nvSpPr>
              <p:spPr>
                <a:xfrm>
                  <a:off x="4443534" y="4319024"/>
                  <a:ext cx="339037" cy="283207"/>
                </a:xfrm>
                <a:custGeom>
                  <a:rect b="b" l="l" r="r" t="t"/>
                  <a:pathLst>
                    <a:path extrusionOk="0" h="3348" w="4008">
                      <a:moveTo>
                        <a:pt x="2192" y="0"/>
                      </a:moveTo>
                      <a:cubicBezTo>
                        <a:pt x="1697" y="0"/>
                        <a:pt x="1192" y="196"/>
                        <a:pt x="828" y="540"/>
                      </a:cubicBezTo>
                      <a:cubicBezTo>
                        <a:pt x="92" y="1230"/>
                        <a:pt x="1" y="2323"/>
                        <a:pt x="638" y="3059"/>
                      </a:cubicBezTo>
                      <a:cubicBezTo>
                        <a:pt x="649" y="3048"/>
                        <a:pt x="664" y="3043"/>
                        <a:pt x="678" y="3043"/>
                      </a:cubicBezTo>
                      <a:cubicBezTo>
                        <a:pt x="704" y="3043"/>
                        <a:pt x="730" y="3058"/>
                        <a:pt x="745" y="3082"/>
                      </a:cubicBezTo>
                      <a:cubicBezTo>
                        <a:pt x="861" y="3274"/>
                        <a:pt x="1092" y="3348"/>
                        <a:pt x="1369" y="3348"/>
                      </a:cubicBezTo>
                      <a:cubicBezTo>
                        <a:pt x="2008" y="3348"/>
                        <a:pt x="2896" y="2955"/>
                        <a:pt x="3203" y="2733"/>
                      </a:cubicBezTo>
                      <a:cubicBezTo>
                        <a:pt x="3955" y="2186"/>
                        <a:pt x="4008" y="1147"/>
                        <a:pt x="3370" y="479"/>
                      </a:cubicBezTo>
                      <a:cubicBezTo>
                        <a:pt x="3052" y="150"/>
                        <a:pt x="2626" y="0"/>
                        <a:pt x="219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7"/>
                <p:cNvSpPr/>
                <p:nvPr/>
              </p:nvSpPr>
              <p:spPr>
                <a:xfrm>
                  <a:off x="4007012" y="3358051"/>
                  <a:ext cx="310107" cy="405440"/>
                </a:xfrm>
                <a:custGeom>
                  <a:rect b="b" l="l" r="r" t="t"/>
                  <a:pathLst>
                    <a:path extrusionOk="0" h="4793" w="3666">
                      <a:moveTo>
                        <a:pt x="2493" y="1"/>
                      </a:moveTo>
                      <a:cubicBezTo>
                        <a:pt x="2058" y="1"/>
                        <a:pt x="1617" y="243"/>
                        <a:pt x="1328" y="550"/>
                      </a:cubicBezTo>
                      <a:cubicBezTo>
                        <a:pt x="903" y="983"/>
                        <a:pt x="858" y="1499"/>
                        <a:pt x="865" y="2076"/>
                      </a:cubicBezTo>
                      <a:cubicBezTo>
                        <a:pt x="888" y="2485"/>
                        <a:pt x="797" y="2888"/>
                        <a:pt x="600" y="3244"/>
                      </a:cubicBezTo>
                      <a:cubicBezTo>
                        <a:pt x="478" y="3472"/>
                        <a:pt x="319" y="3662"/>
                        <a:pt x="175" y="3874"/>
                      </a:cubicBezTo>
                      <a:cubicBezTo>
                        <a:pt x="23" y="4087"/>
                        <a:pt x="0" y="4117"/>
                        <a:pt x="23" y="4413"/>
                      </a:cubicBezTo>
                      <a:cubicBezTo>
                        <a:pt x="53" y="4762"/>
                        <a:pt x="137" y="4762"/>
                        <a:pt x="471" y="4792"/>
                      </a:cubicBezTo>
                      <a:cubicBezTo>
                        <a:pt x="1032" y="4087"/>
                        <a:pt x="1267" y="3214"/>
                        <a:pt x="1935" y="2584"/>
                      </a:cubicBezTo>
                      <a:cubicBezTo>
                        <a:pt x="2239" y="2296"/>
                        <a:pt x="2573" y="2038"/>
                        <a:pt x="2853" y="1727"/>
                      </a:cubicBezTo>
                      <a:cubicBezTo>
                        <a:pt x="3248" y="1286"/>
                        <a:pt x="3665" y="345"/>
                        <a:pt x="2861" y="65"/>
                      </a:cubicBezTo>
                      <a:cubicBezTo>
                        <a:pt x="2741" y="21"/>
                        <a:pt x="2617" y="1"/>
                        <a:pt x="249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7"/>
                <p:cNvSpPr/>
                <p:nvPr/>
              </p:nvSpPr>
              <p:spPr>
                <a:xfrm>
                  <a:off x="4425601" y="4305321"/>
                  <a:ext cx="372365" cy="308500"/>
                </a:xfrm>
                <a:custGeom>
                  <a:rect b="b" l="l" r="r" t="t"/>
                  <a:pathLst>
                    <a:path extrusionOk="0" h="3647" w="4402">
                      <a:moveTo>
                        <a:pt x="2401" y="169"/>
                      </a:moveTo>
                      <a:cubicBezTo>
                        <a:pt x="2835" y="169"/>
                        <a:pt x="3263" y="318"/>
                        <a:pt x="3582" y="649"/>
                      </a:cubicBezTo>
                      <a:cubicBezTo>
                        <a:pt x="4220" y="1309"/>
                        <a:pt x="4167" y="2356"/>
                        <a:pt x="3415" y="2902"/>
                      </a:cubicBezTo>
                      <a:cubicBezTo>
                        <a:pt x="3107" y="3120"/>
                        <a:pt x="2216" y="3513"/>
                        <a:pt x="1575" y="3513"/>
                      </a:cubicBezTo>
                      <a:cubicBezTo>
                        <a:pt x="1301" y="3513"/>
                        <a:pt x="1073" y="3441"/>
                        <a:pt x="957" y="3252"/>
                      </a:cubicBezTo>
                      <a:cubicBezTo>
                        <a:pt x="942" y="3222"/>
                        <a:pt x="915" y="3209"/>
                        <a:pt x="889" y="3209"/>
                      </a:cubicBezTo>
                      <a:cubicBezTo>
                        <a:pt x="875" y="3209"/>
                        <a:pt x="861" y="3213"/>
                        <a:pt x="850" y="3221"/>
                      </a:cubicBezTo>
                      <a:cubicBezTo>
                        <a:pt x="213" y="2485"/>
                        <a:pt x="304" y="1392"/>
                        <a:pt x="1040" y="702"/>
                      </a:cubicBezTo>
                      <a:cubicBezTo>
                        <a:pt x="1404" y="362"/>
                        <a:pt x="1907" y="169"/>
                        <a:pt x="2401" y="169"/>
                      </a:cubicBezTo>
                      <a:close/>
                      <a:moveTo>
                        <a:pt x="2405" y="1"/>
                      </a:moveTo>
                      <a:cubicBezTo>
                        <a:pt x="1869" y="1"/>
                        <a:pt x="1321" y="210"/>
                        <a:pt x="926" y="580"/>
                      </a:cubicBezTo>
                      <a:cubicBezTo>
                        <a:pt x="152" y="1324"/>
                        <a:pt x="0" y="2644"/>
                        <a:pt x="843" y="3350"/>
                      </a:cubicBezTo>
                      <a:cubicBezTo>
                        <a:pt x="985" y="3583"/>
                        <a:pt x="1222" y="3646"/>
                        <a:pt x="1473" y="3646"/>
                      </a:cubicBezTo>
                      <a:cubicBezTo>
                        <a:pt x="1623" y="3646"/>
                        <a:pt x="1778" y="3623"/>
                        <a:pt x="1920" y="3601"/>
                      </a:cubicBezTo>
                      <a:cubicBezTo>
                        <a:pt x="2474" y="3502"/>
                        <a:pt x="3051" y="3365"/>
                        <a:pt x="3506" y="3031"/>
                      </a:cubicBezTo>
                      <a:cubicBezTo>
                        <a:pt x="4318" y="2440"/>
                        <a:pt x="4402" y="1316"/>
                        <a:pt x="3734" y="573"/>
                      </a:cubicBezTo>
                      <a:cubicBezTo>
                        <a:pt x="3388" y="179"/>
                        <a:pt x="2901" y="1"/>
                        <a:pt x="240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7"/>
                <p:cNvSpPr/>
                <p:nvPr/>
              </p:nvSpPr>
              <p:spPr>
                <a:xfrm>
                  <a:off x="3972330" y="3339610"/>
                  <a:ext cx="349272" cy="441898"/>
                </a:xfrm>
                <a:custGeom>
                  <a:rect b="b" l="l" r="r" t="t"/>
                  <a:pathLst>
                    <a:path extrusionOk="0" h="5224" w="4129">
                      <a:moveTo>
                        <a:pt x="2901" y="221"/>
                      </a:moveTo>
                      <a:cubicBezTo>
                        <a:pt x="3026" y="221"/>
                        <a:pt x="3151" y="240"/>
                        <a:pt x="3271" y="283"/>
                      </a:cubicBezTo>
                      <a:cubicBezTo>
                        <a:pt x="4083" y="563"/>
                        <a:pt x="3658" y="1497"/>
                        <a:pt x="3263" y="1945"/>
                      </a:cubicBezTo>
                      <a:cubicBezTo>
                        <a:pt x="2990" y="2256"/>
                        <a:pt x="2649" y="2514"/>
                        <a:pt x="2345" y="2794"/>
                      </a:cubicBezTo>
                      <a:cubicBezTo>
                        <a:pt x="1677" y="3424"/>
                        <a:pt x="1442" y="4305"/>
                        <a:pt x="881" y="5003"/>
                      </a:cubicBezTo>
                      <a:cubicBezTo>
                        <a:pt x="547" y="4972"/>
                        <a:pt x="463" y="4980"/>
                        <a:pt x="440" y="4623"/>
                      </a:cubicBezTo>
                      <a:cubicBezTo>
                        <a:pt x="410" y="4327"/>
                        <a:pt x="440" y="4289"/>
                        <a:pt x="585" y="4085"/>
                      </a:cubicBezTo>
                      <a:cubicBezTo>
                        <a:pt x="729" y="3880"/>
                        <a:pt x="888" y="3675"/>
                        <a:pt x="1010" y="3455"/>
                      </a:cubicBezTo>
                      <a:cubicBezTo>
                        <a:pt x="1207" y="3098"/>
                        <a:pt x="1298" y="2688"/>
                        <a:pt x="1283" y="2286"/>
                      </a:cubicBezTo>
                      <a:cubicBezTo>
                        <a:pt x="1268" y="1709"/>
                        <a:pt x="1321" y="1193"/>
                        <a:pt x="1738" y="761"/>
                      </a:cubicBezTo>
                      <a:cubicBezTo>
                        <a:pt x="2027" y="454"/>
                        <a:pt x="2467" y="221"/>
                        <a:pt x="2901" y="221"/>
                      </a:cubicBezTo>
                      <a:close/>
                      <a:moveTo>
                        <a:pt x="2911" y="1"/>
                      </a:moveTo>
                      <a:cubicBezTo>
                        <a:pt x="2894" y="1"/>
                        <a:pt x="2878" y="1"/>
                        <a:pt x="2861" y="2"/>
                      </a:cubicBezTo>
                      <a:cubicBezTo>
                        <a:pt x="2322" y="25"/>
                        <a:pt x="1822" y="283"/>
                        <a:pt x="1488" y="692"/>
                      </a:cubicBezTo>
                      <a:cubicBezTo>
                        <a:pt x="1055" y="1201"/>
                        <a:pt x="1047" y="1732"/>
                        <a:pt x="1047" y="2369"/>
                      </a:cubicBezTo>
                      <a:cubicBezTo>
                        <a:pt x="1047" y="2810"/>
                        <a:pt x="911" y="3242"/>
                        <a:pt x="645" y="3591"/>
                      </a:cubicBezTo>
                      <a:cubicBezTo>
                        <a:pt x="448" y="3880"/>
                        <a:pt x="144" y="4168"/>
                        <a:pt x="84" y="4532"/>
                      </a:cubicBezTo>
                      <a:cubicBezTo>
                        <a:pt x="0" y="5048"/>
                        <a:pt x="478" y="5200"/>
                        <a:pt x="896" y="5223"/>
                      </a:cubicBezTo>
                      <a:cubicBezTo>
                        <a:pt x="899" y="5223"/>
                        <a:pt x="901" y="5223"/>
                        <a:pt x="904" y="5223"/>
                      </a:cubicBezTo>
                      <a:cubicBezTo>
                        <a:pt x="990" y="5223"/>
                        <a:pt x="1030" y="5115"/>
                        <a:pt x="972" y="5056"/>
                      </a:cubicBezTo>
                      <a:cubicBezTo>
                        <a:pt x="1427" y="4631"/>
                        <a:pt x="1624" y="4016"/>
                        <a:pt x="1981" y="3523"/>
                      </a:cubicBezTo>
                      <a:cubicBezTo>
                        <a:pt x="2398" y="2946"/>
                        <a:pt x="3021" y="2597"/>
                        <a:pt x="3484" y="2081"/>
                      </a:cubicBezTo>
                      <a:cubicBezTo>
                        <a:pt x="3817" y="1709"/>
                        <a:pt x="4129" y="1148"/>
                        <a:pt x="3962" y="632"/>
                      </a:cubicBezTo>
                      <a:cubicBezTo>
                        <a:pt x="3815" y="193"/>
                        <a:pt x="3345" y="1"/>
                        <a:pt x="291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7"/>
                <p:cNvSpPr/>
                <p:nvPr/>
              </p:nvSpPr>
              <p:spPr>
                <a:xfrm>
                  <a:off x="4003797" y="4674017"/>
                  <a:ext cx="53545" cy="118426"/>
                </a:xfrm>
                <a:custGeom>
                  <a:rect b="b" l="l" r="r" t="t"/>
                  <a:pathLst>
                    <a:path extrusionOk="0" h="1400" w="633">
                      <a:moveTo>
                        <a:pt x="72" y="0"/>
                      </a:moveTo>
                      <a:cubicBezTo>
                        <a:pt x="53" y="0"/>
                        <a:pt x="34" y="12"/>
                        <a:pt x="30" y="34"/>
                      </a:cubicBezTo>
                      <a:cubicBezTo>
                        <a:pt x="0" y="535"/>
                        <a:pt x="190" y="1036"/>
                        <a:pt x="554" y="1393"/>
                      </a:cubicBezTo>
                      <a:cubicBezTo>
                        <a:pt x="561" y="1398"/>
                        <a:pt x="568" y="1400"/>
                        <a:pt x="576" y="1400"/>
                      </a:cubicBezTo>
                      <a:cubicBezTo>
                        <a:pt x="604" y="1400"/>
                        <a:pt x="633" y="1371"/>
                        <a:pt x="615" y="1347"/>
                      </a:cubicBezTo>
                      <a:cubicBezTo>
                        <a:pt x="311" y="968"/>
                        <a:pt x="137" y="512"/>
                        <a:pt x="114" y="34"/>
                      </a:cubicBezTo>
                      <a:cubicBezTo>
                        <a:pt x="110" y="12"/>
                        <a:pt x="91"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7"/>
                <p:cNvSpPr/>
                <p:nvPr/>
              </p:nvSpPr>
              <p:spPr>
                <a:xfrm>
                  <a:off x="3965563" y="4638489"/>
                  <a:ext cx="48639" cy="121979"/>
                </a:xfrm>
                <a:custGeom>
                  <a:rect b="b" l="l" r="r" t="t"/>
                  <a:pathLst>
                    <a:path extrusionOk="0" h="1442" w="575">
                      <a:moveTo>
                        <a:pt x="77" y="1"/>
                      </a:moveTo>
                      <a:cubicBezTo>
                        <a:pt x="38" y="1"/>
                        <a:pt x="1" y="26"/>
                        <a:pt x="4" y="75"/>
                      </a:cubicBezTo>
                      <a:cubicBezTo>
                        <a:pt x="50" y="553"/>
                        <a:pt x="217" y="1023"/>
                        <a:pt x="490" y="1426"/>
                      </a:cubicBezTo>
                      <a:cubicBezTo>
                        <a:pt x="499" y="1437"/>
                        <a:pt x="510" y="1441"/>
                        <a:pt x="522" y="1441"/>
                      </a:cubicBezTo>
                      <a:cubicBezTo>
                        <a:pt x="549" y="1441"/>
                        <a:pt x="574" y="1415"/>
                        <a:pt x="558" y="1388"/>
                      </a:cubicBezTo>
                      <a:cubicBezTo>
                        <a:pt x="323" y="986"/>
                        <a:pt x="186" y="538"/>
                        <a:pt x="156" y="75"/>
                      </a:cubicBezTo>
                      <a:cubicBezTo>
                        <a:pt x="156" y="26"/>
                        <a:pt x="116" y="1"/>
                        <a:pt x="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3" name="Google Shape;1253;p37"/>
                <p:cNvGrpSpPr/>
                <p:nvPr/>
              </p:nvGrpSpPr>
              <p:grpSpPr>
                <a:xfrm>
                  <a:off x="3413782" y="2512598"/>
                  <a:ext cx="415421" cy="640346"/>
                  <a:chOff x="3413782" y="2817398"/>
                  <a:chExt cx="415421" cy="640346"/>
                </a:xfrm>
              </p:grpSpPr>
              <p:sp>
                <p:nvSpPr>
                  <p:cNvPr id="1254" name="Google Shape;1254;p37"/>
                  <p:cNvSpPr/>
                  <p:nvPr/>
                </p:nvSpPr>
                <p:spPr>
                  <a:xfrm>
                    <a:off x="3438821" y="3073790"/>
                    <a:ext cx="386576" cy="368643"/>
                  </a:xfrm>
                  <a:custGeom>
                    <a:rect b="b" l="l" r="r" t="t"/>
                    <a:pathLst>
                      <a:path extrusionOk="0" h="4358" w="4570">
                        <a:moveTo>
                          <a:pt x="2602" y="0"/>
                        </a:moveTo>
                        <a:cubicBezTo>
                          <a:pt x="2370" y="0"/>
                          <a:pt x="2137" y="53"/>
                          <a:pt x="1921" y="161"/>
                        </a:cubicBezTo>
                        <a:cubicBezTo>
                          <a:pt x="1412" y="419"/>
                          <a:pt x="1109" y="943"/>
                          <a:pt x="843" y="1421"/>
                        </a:cubicBezTo>
                        <a:cubicBezTo>
                          <a:pt x="335" y="2347"/>
                          <a:pt x="1" y="3568"/>
                          <a:pt x="858" y="4358"/>
                        </a:cubicBezTo>
                        <a:cubicBezTo>
                          <a:pt x="870" y="4323"/>
                          <a:pt x="904" y="4297"/>
                          <a:pt x="940" y="4297"/>
                        </a:cubicBezTo>
                        <a:cubicBezTo>
                          <a:pt x="951" y="4297"/>
                          <a:pt x="962" y="4299"/>
                          <a:pt x="972" y="4304"/>
                        </a:cubicBezTo>
                        <a:cubicBezTo>
                          <a:pt x="992" y="4311"/>
                          <a:pt x="1010" y="4314"/>
                          <a:pt x="1027" y="4314"/>
                        </a:cubicBezTo>
                        <a:cubicBezTo>
                          <a:pt x="1258" y="4314"/>
                          <a:pt x="1296" y="3780"/>
                          <a:pt x="1359" y="3659"/>
                        </a:cubicBezTo>
                        <a:cubicBezTo>
                          <a:pt x="1428" y="3530"/>
                          <a:pt x="1526" y="3424"/>
                          <a:pt x="1640" y="3341"/>
                        </a:cubicBezTo>
                        <a:cubicBezTo>
                          <a:pt x="1989" y="3090"/>
                          <a:pt x="2437" y="3090"/>
                          <a:pt x="2847" y="3007"/>
                        </a:cubicBezTo>
                        <a:cubicBezTo>
                          <a:pt x="4031" y="2764"/>
                          <a:pt x="4569" y="1314"/>
                          <a:pt x="3666" y="427"/>
                        </a:cubicBezTo>
                        <a:cubicBezTo>
                          <a:pt x="3372" y="147"/>
                          <a:pt x="2989" y="0"/>
                          <a:pt x="26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7"/>
                  <p:cNvSpPr/>
                  <p:nvPr/>
                </p:nvSpPr>
                <p:spPr>
                  <a:xfrm>
                    <a:off x="3545404" y="2834739"/>
                    <a:ext cx="171464" cy="154377"/>
                  </a:xfrm>
                  <a:custGeom>
                    <a:rect b="b" l="l" r="r" t="t"/>
                    <a:pathLst>
                      <a:path extrusionOk="0" h="1825" w="2027">
                        <a:moveTo>
                          <a:pt x="1266" y="1"/>
                        </a:moveTo>
                        <a:cubicBezTo>
                          <a:pt x="1130" y="1"/>
                          <a:pt x="988" y="26"/>
                          <a:pt x="851" y="65"/>
                        </a:cubicBezTo>
                        <a:cubicBezTo>
                          <a:pt x="843" y="80"/>
                          <a:pt x="835" y="88"/>
                          <a:pt x="828" y="96"/>
                        </a:cubicBezTo>
                        <a:cubicBezTo>
                          <a:pt x="403" y="293"/>
                          <a:pt x="1" y="650"/>
                          <a:pt x="23" y="1166"/>
                        </a:cubicBezTo>
                        <a:cubicBezTo>
                          <a:pt x="49" y="1618"/>
                          <a:pt x="406" y="1824"/>
                          <a:pt x="787" y="1824"/>
                        </a:cubicBezTo>
                        <a:cubicBezTo>
                          <a:pt x="963" y="1824"/>
                          <a:pt x="1143" y="1781"/>
                          <a:pt x="1298" y="1697"/>
                        </a:cubicBezTo>
                        <a:cubicBezTo>
                          <a:pt x="1685" y="1484"/>
                          <a:pt x="2027" y="984"/>
                          <a:pt x="1928" y="521"/>
                        </a:cubicBezTo>
                        <a:cubicBezTo>
                          <a:pt x="1844" y="131"/>
                          <a:pt x="1573" y="1"/>
                          <a:pt x="126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7"/>
                  <p:cNvSpPr/>
                  <p:nvPr/>
                </p:nvSpPr>
                <p:spPr>
                  <a:xfrm>
                    <a:off x="3521042" y="2817398"/>
                    <a:ext cx="222810" cy="191681"/>
                  </a:xfrm>
                  <a:custGeom>
                    <a:rect b="b" l="l" r="r" t="t"/>
                    <a:pathLst>
                      <a:path extrusionOk="0" h="2266" w="2634">
                        <a:moveTo>
                          <a:pt x="1554" y="206"/>
                        </a:moveTo>
                        <a:cubicBezTo>
                          <a:pt x="1861" y="206"/>
                          <a:pt x="2132" y="336"/>
                          <a:pt x="2216" y="726"/>
                        </a:cubicBezTo>
                        <a:cubicBezTo>
                          <a:pt x="2315" y="1189"/>
                          <a:pt x="1973" y="1689"/>
                          <a:pt x="1586" y="1902"/>
                        </a:cubicBezTo>
                        <a:cubicBezTo>
                          <a:pt x="1431" y="1986"/>
                          <a:pt x="1251" y="2029"/>
                          <a:pt x="1075" y="2029"/>
                        </a:cubicBezTo>
                        <a:cubicBezTo>
                          <a:pt x="694" y="2029"/>
                          <a:pt x="337" y="1823"/>
                          <a:pt x="311" y="1371"/>
                        </a:cubicBezTo>
                        <a:cubicBezTo>
                          <a:pt x="289" y="855"/>
                          <a:pt x="691" y="498"/>
                          <a:pt x="1116" y="301"/>
                        </a:cubicBezTo>
                        <a:cubicBezTo>
                          <a:pt x="1123" y="293"/>
                          <a:pt x="1131" y="285"/>
                          <a:pt x="1139" y="270"/>
                        </a:cubicBezTo>
                        <a:cubicBezTo>
                          <a:pt x="1276" y="231"/>
                          <a:pt x="1418" y="206"/>
                          <a:pt x="1554" y="206"/>
                        </a:cubicBezTo>
                        <a:close/>
                        <a:moveTo>
                          <a:pt x="1509" y="1"/>
                        </a:moveTo>
                        <a:cubicBezTo>
                          <a:pt x="1210" y="1"/>
                          <a:pt x="903" y="101"/>
                          <a:pt x="698" y="270"/>
                        </a:cubicBezTo>
                        <a:cubicBezTo>
                          <a:pt x="661" y="301"/>
                          <a:pt x="661" y="354"/>
                          <a:pt x="698" y="384"/>
                        </a:cubicBezTo>
                        <a:cubicBezTo>
                          <a:pt x="289" y="650"/>
                          <a:pt x="0" y="1090"/>
                          <a:pt x="144" y="1613"/>
                        </a:cubicBezTo>
                        <a:cubicBezTo>
                          <a:pt x="259" y="2063"/>
                          <a:pt x="663" y="2266"/>
                          <a:pt x="1081" y="2266"/>
                        </a:cubicBezTo>
                        <a:cubicBezTo>
                          <a:pt x="1299" y="2266"/>
                          <a:pt x="1521" y="2211"/>
                          <a:pt x="1708" y="2107"/>
                        </a:cubicBezTo>
                        <a:cubicBezTo>
                          <a:pt x="2247" y="1796"/>
                          <a:pt x="2634" y="1052"/>
                          <a:pt x="2345" y="452"/>
                        </a:cubicBezTo>
                        <a:cubicBezTo>
                          <a:pt x="2191" y="135"/>
                          <a:pt x="1855" y="1"/>
                          <a:pt x="150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7"/>
                  <p:cNvSpPr/>
                  <p:nvPr/>
                </p:nvSpPr>
                <p:spPr>
                  <a:xfrm>
                    <a:off x="3413782" y="3055181"/>
                    <a:ext cx="415421" cy="402564"/>
                  </a:xfrm>
                  <a:custGeom>
                    <a:rect b="b" l="l" r="r" t="t"/>
                    <a:pathLst>
                      <a:path extrusionOk="0" h="4759" w="4911">
                        <a:moveTo>
                          <a:pt x="2900" y="224"/>
                        </a:moveTo>
                        <a:cubicBezTo>
                          <a:pt x="3286" y="224"/>
                          <a:pt x="3669" y="367"/>
                          <a:pt x="3962" y="647"/>
                        </a:cubicBezTo>
                        <a:cubicBezTo>
                          <a:pt x="4858" y="1534"/>
                          <a:pt x="4327" y="2992"/>
                          <a:pt x="3135" y="3234"/>
                        </a:cubicBezTo>
                        <a:cubicBezTo>
                          <a:pt x="2733" y="3310"/>
                          <a:pt x="2278" y="3310"/>
                          <a:pt x="1936" y="3568"/>
                        </a:cubicBezTo>
                        <a:cubicBezTo>
                          <a:pt x="1815" y="3644"/>
                          <a:pt x="1724" y="3750"/>
                          <a:pt x="1655" y="3879"/>
                        </a:cubicBezTo>
                        <a:cubicBezTo>
                          <a:pt x="1599" y="3993"/>
                          <a:pt x="1555" y="4534"/>
                          <a:pt x="1323" y="4534"/>
                        </a:cubicBezTo>
                        <a:cubicBezTo>
                          <a:pt x="1306" y="4534"/>
                          <a:pt x="1288" y="4531"/>
                          <a:pt x="1268" y="4524"/>
                        </a:cubicBezTo>
                        <a:cubicBezTo>
                          <a:pt x="1259" y="4521"/>
                          <a:pt x="1249" y="4520"/>
                          <a:pt x="1240" y="4520"/>
                        </a:cubicBezTo>
                        <a:cubicBezTo>
                          <a:pt x="1203" y="4520"/>
                          <a:pt x="1167" y="4543"/>
                          <a:pt x="1154" y="4585"/>
                        </a:cubicBezTo>
                        <a:cubicBezTo>
                          <a:pt x="297" y="3788"/>
                          <a:pt x="631" y="2567"/>
                          <a:pt x="1139" y="1641"/>
                        </a:cubicBezTo>
                        <a:cubicBezTo>
                          <a:pt x="1405" y="1163"/>
                          <a:pt x="1708" y="647"/>
                          <a:pt x="2217" y="381"/>
                        </a:cubicBezTo>
                        <a:cubicBezTo>
                          <a:pt x="2434" y="275"/>
                          <a:pt x="2667" y="224"/>
                          <a:pt x="2900" y="224"/>
                        </a:cubicBezTo>
                        <a:close/>
                        <a:moveTo>
                          <a:pt x="2924" y="0"/>
                        </a:moveTo>
                        <a:cubicBezTo>
                          <a:pt x="2692" y="0"/>
                          <a:pt x="2459" y="46"/>
                          <a:pt x="2240" y="138"/>
                        </a:cubicBezTo>
                        <a:cubicBezTo>
                          <a:pt x="1625" y="389"/>
                          <a:pt x="1261" y="980"/>
                          <a:pt x="965" y="1534"/>
                        </a:cubicBezTo>
                        <a:cubicBezTo>
                          <a:pt x="434" y="2506"/>
                          <a:pt x="1" y="4069"/>
                          <a:pt x="1208" y="4752"/>
                        </a:cubicBezTo>
                        <a:cubicBezTo>
                          <a:pt x="1214" y="4756"/>
                          <a:pt x="1221" y="4758"/>
                          <a:pt x="1228" y="4758"/>
                        </a:cubicBezTo>
                        <a:cubicBezTo>
                          <a:pt x="1246" y="4758"/>
                          <a:pt x="1265" y="4746"/>
                          <a:pt x="1276" y="4729"/>
                        </a:cubicBezTo>
                        <a:cubicBezTo>
                          <a:pt x="1306" y="4738"/>
                          <a:pt x="1337" y="4743"/>
                          <a:pt x="1367" y="4743"/>
                        </a:cubicBezTo>
                        <a:cubicBezTo>
                          <a:pt x="1466" y="4743"/>
                          <a:pt x="1561" y="4697"/>
                          <a:pt x="1625" y="4616"/>
                        </a:cubicBezTo>
                        <a:cubicBezTo>
                          <a:pt x="1906" y="4320"/>
                          <a:pt x="1739" y="3940"/>
                          <a:pt x="2164" y="3705"/>
                        </a:cubicBezTo>
                        <a:cubicBezTo>
                          <a:pt x="2771" y="3363"/>
                          <a:pt x="3499" y="3538"/>
                          <a:pt x="4061" y="3045"/>
                        </a:cubicBezTo>
                        <a:cubicBezTo>
                          <a:pt x="4911" y="2293"/>
                          <a:pt x="4827" y="874"/>
                          <a:pt x="3848" y="260"/>
                        </a:cubicBezTo>
                        <a:cubicBezTo>
                          <a:pt x="3566" y="88"/>
                          <a:pt x="3246" y="0"/>
                          <a:pt x="292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8" name="Google Shape;1258;p37"/>
                <p:cNvSpPr/>
                <p:nvPr/>
              </p:nvSpPr>
              <p:spPr>
                <a:xfrm>
                  <a:off x="571981" y="3005141"/>
                  <a:ext cx="4290743" cy="1948192"/>
                </a:xfrm>
                <a:custGeom>
                  <a:rect b="b" l="l" r="r" t="t"/>
                  <a:pathLst>
                    <a:path extrusionOk="0" h="23031" w="50724">
                      <a:moveTo>
                        <a:pt x="1235" y="1"/>
                      </a:moveTo>
                      <a:cubicBezTo>
                        <a:pt x="673" y="1"/>
                        <a:pt x="286" y="452"/>
                        <a:pt x="197" y="989"/>
                      </a:cubicBezTo>
                      <a:cubicBezTo>
                        <a:pt x="0" y="2172"/>
                        <a:pt x="1093" y="2962"/>
                        <a:pt x="1966" y="3523"/>
                      </a:cubicBezTo>
                      <a:cubicBezTo>
                        <a:pt x="2656" y="3971"/>
                        <a:pt x="3415" y="4441"/>
                        <a:pt x="3795" y="5200"/>
                      </a:cubicBezTo>
                      <a:cubicBezTo>
                        <a:pt x="4250" y="6111"/>
                        <a:pt x="3878" y="7082"/>
                        <a:pt x="3848" y="8031"/>
                      </a:cubicBezTo>
                      <a:cubicBezTo>
                        <a:pt x="3810" y="9207"/>
                        <a:pt x="4591" y="9928"/>
                        <a:pt x="5267" y="10771"/>
                      </a:cubicBezTo>
                      <a:cubicBezTo>
                        <a:pt x="5844" y="11491"/>
                        <a:pt x="6132" y="12303"/>
                        <a:pt x="6253" y="13214"/>
                      </a:cubicBezTo>
                      <a:cubicBezTo>
                        <a:pt x="6390" y="14216"/>
                        <a:pt x="6367" y="15240"/>
                        <a:pt x="6610" y="16219"/>
                      </a:cubicBezTo>
                      <a:cubicBezTo>
                        <a:pt x="6883" y="17312"/>
                        <a:pt x="7597" y="18132"/>
                        <a:pt x="8158" y="19065"/>
                      </a:cubicBezTo>
                      <a:cubicBezTo>
                        <a:pt x="8780" y="20112"/>
                        <a:pt x="9122" y="22010"/>
                        <a:pt x="7779" y="22624"/>
                      </a:cubicBezTo>
                      <a:cubicBezTo>
                        <a:pt x="8727" y="22442"/>
                        <a:pt x="9661" y="22161"/>
                        <a:pt x="10549" y="21782"/>
                      </a:cubicBezTo>
                      <a:cubicBezTo>
                        <a:pt x="11087" y="21547"/>
                        <a:pt x="11634" y="21311"/>
                        <a:pt x="12226" y="21236"/>
                      </a:cubicBezTo>
                      <a:cubicBezTo>
                        <a:pt x="12358" y="21219"/>
                        <a:pt x="12489" y="21212"/>
                        <a:pt x="12620" y="21212"/>
                      </a:cubicBezTo>
                      <a:cubicBezTo>
                        <a:pt x="13161" y="21212"/>
                        <a:pt x="13696" y="21336"/>
                        <a:pt x="14222" y="21471"/>
                      </a:cubicBezTo>
                      <a:cubicBezTo>
                        <a:pt x="15409" y="21775"/>
                        <a:pt x="16587" y="21971"/>
                        <a:pt x="17796" y="21971"/>
                      </a:cubicBezTo>
                      <a:cubicBezTo>
                        <a:pt x="18125" y="21971"/>
                        <a:pt x="18456" y="21957"/>
                        <a:pt x="18790" y="21926"/>
                      </a:cubicBezTo>
                      <a:cubicBezTo>
                        <a:pt x="19549" y="21858"/>
                        <a:pt x="20285" y="21676"/>
                        <a:pt x="21044" y="21577"/>
                      </a:cubicBezTo>
                      <a:cubicBezTo>
                        <a:pt x="21255" y="21551"/>
                        <a:pt x="21466" y="21539"/>
                        <a:pt x="21677" y="21539"/>
                      </a:cubicBezTo>
                      <a:cubicBezTo>
                        <a:pt x="22150" y="21539"/>
                        <a:pt x="22621" y="21603"/>
                        <a:pt x="23078" y="21729"/>
                      </a:cubicBezTo>
                      <a:cubicBezTo>
                        <a:pt x="24573" y="22131"/>
                        <a:pt x="26015" y="22526"/>
                        <a:pt x="27563" y="22685"/>
                      </a:cubicBezTo>
                      <a:cubicBezTo>
                        <a:pt x="29081" y="22837"/>
                        <a:pt x="30598" y="22890"/>
                        <a:pt x="32116" y="22958"/>
                      </a:cubicBezTo>
                      <a:cubicBezTo>
                        <a:pt x="33027" y="22998"/>
                        <a:pt x="33941" y="23030"/>
                        <a:pt x="34855" y="23030"/>
                      </a:cubicBezTo>
                      <a:cubicBezTo>
                        <a:pt x="35503" y="23030"/>
                        <a:pt x="36151" y="23014"/>
                        <a:pt x="36798" y="22973"/>
                      </a:cubicBezTo>
                      <a:cubicBezTo>
                        <a:pt x="38653" y="22871"/>
                        <a:pt x="40585" y="22570"/>
                        <a:pt x="42492" y="22570"/>
                      </a:cubicBezTo>
                      <a:cubicBezTo>
                        <a:pt x="42560" y="22570"/>
                        <a:pt x="42627" y="22570"/>
                        <a:pt x="42695" y="22571"/>
                      </a:cubicBezTo>
                      <a:cubicBezTo>
                        <a:pt x="42179" y="22222"/>
                        <a:pt x="41754" y="21759"/>
                        <a:pt x="41450" y="21213"/>
                      </a:cubicBezTo>
                      <a:cubicBezTo>
                        <a:pt x="40654" y="19794"/>
                        <a:pt x="40714" y="18056"/>
                        <a:pt x="41602" y="16697"/>
                      </a:cubicBezTo>
                      <a:cubicBezTo>
                        <a:pt x="42596" y="15187"/>
                        <a:pt x="44364" y="14117"/>
                        <a:pt x="44827" y="12296"/>
                      </a:cubicBezTo>
                      <a:cubicBezTo>
                        <a:pt x="45085" y="11287"/>
                        <a:pt x="44949" y="10201"/>
                        <a:pt x="45397" y="9230"/>
                      </a:cubicBezTo>
                      <a:cubicBezTo>
                        <a:pt x="45768" y="8410"/>
                        <a:pt x="46482" y="7796"/>
                        <a:pt x="47256" y="7363"/>
                      </a:cubicBezTo>
                      <a:cubicBezTo>
                        <a:pt x="48151" y="6870"/>
                        <a:pt x="49297" y="6695"/>
                        <a:pt x="50018" y="5929"/>
                      </a:cubicBezTo>
                      <a:cubicBezTo>
                        <a:pt x="50443" y="5474"/>
                        <a:pt x="50724" y="4783"/>
                        <a:pt x="50367" y="4206"/>
                      </a:cubicBezTo>
                      <a:cubicBezTo>
                        <a:pt x="50124" y="3827"/>
                        <a:pt x="49684" y="3645"/>
                        <a:pt x="49259" y="3576"/>
                      </a:cubicBezTo>
                      <a:cubicBezTo>
                        <a:pt x="49124" y="3556"/>
                        <a:pt x="48992" y="3547"/>
                        <a:pt x="48862" y="3547"/>
                      </a:cubicBezTo>
                      <a:cubicBezTo>
                        <a:pt x="46955" y="3547"/>
                        <a:pt x="45552" y="5590"/>
                        <a:pt x="44721" y="7075"/>
                      </a:cubicBezTo>
                      <a:cubicBezTo>
                        <a:pt x="43795" y="8729"/>
                        <a:pt x="42930" y="10930"/>
                        <a:pt x="41094" y="11787"/>
                      </a:cubicBezTo>
                      <a:cubicBezTo>
                        <a:pt x="40772" y="11948"/>
                        <a:pt x="40417" y="12034"/>
                        <a:pt x="40059" y="12034"/>
                      </a:cubicBezTo>
                      <a:cubicBezTo>
                        <a:pt x="39961" y="12034"/>
                        <a:pt x="39863" y="12028"/>
                        <a:pt x="39766" y="12015"/>
                      </a:cubicBezTo>
                      <a:cubicBezTo>
                        <a:pt x="39310" y="11939"/>
                        <a:pt x="38931" y="11598"/>
                        <a:pt x="38476" y="11567"/>
                      </a:cubicBezTo>
                      <a:cubicBezTo>
                        <a:pt x="38454" y="11566"/>
                        <a:pt x="38432" y="11565"/>
                        <a:pt x="38410" y="11565"/>
                      </a:cubicBezTo>
                      <a:cubicBezTo>
                        <a:pt x="37388" y="11565"/>
                        <a:pt x="36610" y="12946"/>
                        <a:pt x="35948" y="13563"/>
                      </a:cubicBezTo>
                      <a:cubicBezTo>
                        <a:pt x="34552" y="14869"/>
                        <a:pt x="32776" y="15802"/>
                        <a:pt x="30879" y="16090"/>
                      </a:cubicBezTo>
                      <a:cubicBezTo>
                        <a:pt x="30441" y="16159"/>
                        <a:pt x="30000" y="16192"/>
                        <a:pt x="29561" y="16192"/>
                      </a:cubicBezTo>
                      <a:cubicBezTo>
                        <a:pt x="28144" y="16192"/>
                        <a:pt x="26741" y="15840"/>
                        <a:pt x="25483" y="15157"/>
                      </a:cubicBezTo>
                      <a:cubicBezTo>
                        <a:pt x="24732" y="14747"/>
                        <a:pt x="24049" y="14223"/>
                        <a:pt x="23472" y="13594"/>
                      </a:cubicBezTo>
                      <a:cubicBezTo>
                        <a:pt x="23465" y="13586"/>
                        <a:pt x="23457" y="13571"/>
                        <a:pt x="23450" y="13563"/>
                      </a:cubicBezTo>
                      <a:lnTo>
                        <a:pt x="23389" y="13503"/>
                      </a:lnTo>
                      <a:cubicBezTo>
                        <a:pt x="23343" y="13449"/>
                        <a:pt x="23298" y="13404"/>
                        <a:pt x="23252" y="13343"/>
                      </a:cubicBezTo>
                      <a:cubicBezTo>
                        <a:pt x="23230" y="13320"/>
                        <a:pt x="23207" y="13290"/>
                        <a:pt x="23184" y="13260"/>
                      </a:cubicBezTo>
                      <a:lnTo>
                        <a:pt x="23169" y="13260"/>
                      </a:lnTo>
                      <a:lnTo>
                        <a:pt x="23154" y="13267"/>
                      </a:lnTo>
                      <a:lnTo>
                        <a:pt x="22964" y="13078"/>
                      </a:lnTo>
                      <a:cubicBezTo>
                        <a:pt x="22972" y="13055"/>
                        <a:pt x="22987" y="13040"/>
                        <a:pt x="23002" y="13024"/>
                      </a:cubicBezTo>
                      <a:cubicBezTo>
                        <a:pt x="22433" y="12266"/>
                        <a:pt x="21993" y="11393"/>
                        <a:pt x="21294" y="10748"/>
                      </a:cubicBezTo>
                      <a:cubicBezTo>
                        <a:pt x="20847" y="10338"/>
                        <a:pt x="20278" y="9996"/>
                        <a:pt x="19663" y="9951"/>
                      </a:cubicBezTo>
                      <a:cubicBezTo>
                        <a:pt x="19625" y="9949"/>
                        <a:pt x="19588" y="9947"/>
                        <a:pt x="19551" y="9947"/>
                      </a:cubicBezTo>
                      <a:cubicBezTo>
                        <a:pt x="19013" y="9947"/>
                        <a:pt x="18540" y="10199"/>
                        <a:pt x="18100" y="10497"/>
                      </a:cubicBezTo>
                      <a:cubicBezTo>
                        <a:pt x="17423" y="10963"/>
                        <a:pt x="16720" y="11579"/>
                        <a:pt x="15863" y="11579"/>
                      </a:cubicBezTo>
                      <a:cubicBezTo>
                        <a:pt x="15797" y="11579"/>
                        <a:pt x="15731" y="11575"/>
                        <a:pt x="15664" y="11567"/>
                      </a:cubicBezTo>
                      <a:cubicBezTo>
                        <a:pt x="14199" y="11408"/>
                        <a:pt x="14199" y="9587"/>
                        <a:pt x="13819" y="8532"/>
                      </a:cubicBezTo>
                      <a:cubicBezTo>
                        <a:pt x="13690" y="8175"/>
                        <a:pt x="13508" y="7818"/>
                        <a:pt x="13167" y="7629"/>
                      </a:cubicBezTo>
                      <a:cubicBezTo>
                        <a:pt x="12940" y="7498"/>
                        <a:pt x="12685" y="7465"/>
                        <a:pt x="12425" y="7465"/>
                      </a:cubicBezTo>
                      <a:cubicBezTo>
                        <a:pt x="12173" y="7465"/>
                        <a:pt x="11915" y="7496"/>
                        <a:pt x="11672" y="7500"/>
                      </a:cubicBezTo>
                      <a:cubicBezTo>
                        <a:pt x="11645" y="7500"/>
                        <a:pt x="11618" y="7501"/>
                        <a:pt x="11591" y="7501"/>
                      </a:cubicBezTo>
                      <a:cubicBezTo>
                        <a:pt x="11263" y="7501"/>
                        <a:pt x="10944" y="7453"/>
                        <a:pt x="10670" y="7257"/>
                      </a:cubicBezTo>
                      <a:cubicBezTo>
                        <a:pt x="10329" y="7014"/>
                        <a:pt x="10184" y="6619"/>
                        <a:pt x="9964" y="6278"/>
                      </a:cubicBezTo>
                      <a:cubicBezTo>
                        <a:pt x="9076" y="4874"/>
                        <a:pt x="7103" y="5033"/>
                        <a:pt x="5684" y="4654"/>
                      </a:cubicBezTo>
                      <a:cubicBezTo>
                        <a:pt x="5009" y="4472"/>
                        <a:pt x="4356" y="4176"/>
                        <a:pt x="3908" y="3614"/>
                      </a:cubicBezTo>
                      <a:cubicBezTo>
                        <a:pt x="3286" y="2848"/>
                        <a:pt x="3195" y="1831"/>
                        <a:pt x="2687" y="1004"/>
                      </a:cubicBezTo>
                      <a:cubicBezTo>
                        <a:pt x="2391" y="526"/>
                        <a:pt x="1882" y="32"/>
                        <a:pt x="1290" y="2"/>
                      </a:cubicBezTo>
                      <a:cubicBezTo>
                        <a:pt x="1272" y="1"/>
                        <a:pt x="1254" y="1"/>
                        <a:pt x="123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7"/>
                <p:cNvSpPr/>
                <p:nvPr/>
              </p:nvSpPr>
              <p:spPr>
                <a:xfrm>
                  <a:off x="2201184" y="3217716"/>
                  <a:ext cx="129169" cy="140250"/>
                </a:xfrm>
                <a:custGeom>
                  <a:rect b="b" l="l" r="r" t="t"/>
                  <a:pathLst>
                    <a:path extrusionOk="0" h="1658" w="1527">
                      <a:moveTo>
                        <a:pt x="221" y="1"/>
                      </a:moveTo>
                      <a:cubicBezTo>
                        <a:pt x="61" y="259"/>
                        <a:pt x="1" y="555"/>
                        <a:pt x="39" y="851"/>
                      </a:cubicBezTo>
                      <a:cubicBezTo>
                        <a:pt x="72" y="1182"/>
                        <a:pt x="272" y="1657"/>
                        <a:pt x="630" y="1657"/>
                      </a:cubicBezTo>
                      <a:cubicBezTo>
                        <a:pt x="683" y="1657"/>
                        <a:pt x="738" y="1647"/>
                        <a:pt x="797" y="1625"/>
                      </a:cubicBezTo>
                      <a:cubicBezTo>
                        <a:pt x="1526" y="1352"/>
                        <a:pt x="1291" y="10"/>
                        <a:pt x="509" y="10"/>
                      </a:cubicBezTo>
                      <a:cubicBezTo>
                        <a:pt x="444" y="10"/>
                        <a:pt x="376" y="19"/>
                        <a:pt x="304" y="39"/>
                      </a:cubicBezTo>
                      <a:cubicBezTo>
                        <a:pt x="299" y="40"/>
                        <a:pt x="294" y="41"/>
                        <a:pt x="288" y="41"/>
                      </a:cubicBezTo>
                      <a:cubicBezTo>
                        <a:pt x="261" y="41"/>
                        <a:pt x="233" y="26"/>
                        <a:pt x="22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7"/>
                <p:cNvSpPr/>
                <p:nvPr/>
              </p:nvSpPr>
              <p:spPr>
                <a:xfrm>
                  <a:off x="2172339" y="3199360"/>
                  <a:ext cx="174086" cy="183814"/>
                </a:xfrm>
                <a:custGeom>
                  <a:rect b="b" l="l" r="r" t="t"/>
                  <a:pathLst>
                    <a:path extrusionOk="0" h="2173" w="2058">
                      <a:moveTo>
                        <a:pt x="554" y="218"/>
                      </a:moveTo>
                      <a:cubicBezTo>
                        <a:pt x="567" y="243"/>
                        <a:pt x="595" y="258"/>
                        <a:pt x="626" y="258"/>
                      </a:cubicBezTo>
                      <a:cubicBezTo>
                        <a:pt x="632" y="258"/>
                        <a:pt x="639" y="257"/>
                        <a:pt x="645" y="256"/>
                      </a:cubicBezTo>
                      <a:cubicBezTo>
                        <a:pt x="717" y="236"/>
                        <a:pt x="785" y="227"/>
                        <a:pt x="849" y="227"/>
                      </a:cubicBezTo>
                      <a:cubicBezTo>
                        <a:pt x="1632" y="227"/>
                        <a:pt x="1868" y="1575"/>
                        <a:pt x="1138" y="1842"/>
                      </a:cubicBezTo>
                      <a:cubicBezTo>
                        <a:pt x="1079" y="1864"/>
                        <a:pt x="1024" y="1874"/>
                        <a:pt x="971" y="1874"/>
                      </a:cubicBezTo>
                      <a:cubicBezTo>
                        <a:pt x="613" y="1874"/>
                        <a:pt x="412" y="1400"/>
                        <a:pt x="372" y="1075"/>
                      </a:cubicBezTo>
                      <a:cubicBezTo>
                        <a:pt x="334" y="779"/>
                        <a:pt x="395" y="476"/>
                        <a:pt x="554" y="218"/>
                      </a:cubicBezTo>
                      <a:close/>
                      <a:moveTo>
                        <a:pt x="947" y="1"/>
                      </a:moveTo>
                      <a:cubicBezTo>
                        <a:pt x="840" y="1"/>
                        <a:pt x="724" y="26"/>
                        <a:pt x="600" y="81"/>
                      </a:cubicBezTo>
                      <a:cubicBezTo>
                        <a:pt x="592" y="74"/>
                        <a:pt x="581" y="70"/>
                        <a:pt x="569" y="70"/>
                      </a:cubicBezTo>
                      <a:cubicBezTo>
                        <a:pt x="558" y="70"/>
                        <a:pt x="547" y="74"/>
                        <a:pt x="539" y="81"/>
                      </a:cubicBezTo>
                      <a:cubicBezTo>
                        <a:pt x="137" y="453"/>
                        <a:pt x="0" y="1030"/>
                        <a:pt x="190" y="1538"/>
                      </a:cubicBezTo>
                      <a:cubicBezTo>
                        <a:pt x="323" y="1872"/>
                        <a:pt x="640" y="2173"/>
                        <a:pt x="982" y="2173"/>
                      </a:cubicBezTo>
                      <a:cubicBezTo>
                        <a:pt x="1106" y="2173"/>
                        <a:pt x="1235" y="2133"/>
                        <a:pt x="1359" y="2039"/>
                      </a:cubicBezTo>
                      <a:cubicBezTo>
                        <a:pt x="2058" y="1515"/>
                        <a:pt x="1780" y="1"/>
                        <a:pt x="9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7"/>
                <p:cNvSpPr/>
                <p:nvPr/>
              </p:nvSpPr>
              <p:spPr>
                <a:xfrm>
                  <a:off x="1842354" y="2779286"/>
                  <a:ext cx="70041" cy="66319"/>
                </a:xfrm>
                <a:custGeom>
                  <a:rect b="b" l="l" r="r" t="t"/>
                  <a:pathLst>
                    <a:path extrusionOk="0" h="784" w="828">
                      <a:moveTo>
                        <a:pt x="92" y="1"/>
                      </a:moveTo>
                      <a:cubicBezTo>
                        <a:pt x="0" y="160"/>
                        <a:pt x="0" y="357"/>
                        <a:pt x="76" y="517"/>
                      </a:cubicBezTo>
                      <a:cubicBezTo>
                        <a:pt x="152" y="656"/>
                        <a:pt x="328" y="784"/>
                        <a:pt x="498" y="784"/>
                      </a:cubicBezTo>
                      <a:cubicBezTo>
                        <a:pt x="532" y="784"/>
                        <a:pt x="567" y="779"/>
                        <a:pt x="600" y="767"/>
                      </a:cubicBezTo>
                      <a:cubicBezTo>
                        <a:pt x="828" y="691"/>
                        <a:pt x="608" y="335"/>
                        <a:pt x="501" y="221"/>
                      </a:cubicBezTo>
                      <a:cubicBezTo>
                        <a:pt x="388" y="107"/>
                        <a:pt x="243" y="31"/>
                        <a:pt x="9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7"/>
                <p:cNvSpPr/>
                <p:nvPr/>
              </p:nvSpPr>
              <p:spPr>
                <a:xfrm>
                  <a:off x="1853181" y="2999812"/>
                  <a:ext cx="95164" cy="78161"/>
                </a:xfrm>
                <a:custGeom>
                  <a:rect b="b" l="l" r="r" t="t"/>
                  <a:pathLst>
                    <a:path extrusionOk="0" h="924" w="1125">
                      <a:moveTo>
                        <a:pt x="67" y="0"/>
                      </a:moveTo>
                      <a:cubicBezTo>
                        <a:pt x="24" y="0"/>
                        <a:pt x="0" y="69"/>
                        <a:pt x="47" y="95"/>
                      </a:cubicBezTo>
                      <a:cubicBezTo>
                        <a:pt x="396" y="293"/>
                        <a:pt x="707" y="566"/>
                        <a:pt x="958" y="892"/>
                      </a:cubicBezTo>
                      <a:cubicBezTo>
                        <a:pt x="975" y="914"/>
                        <a:pt x="998" y="924"/>
                        <a:pt x="1021" y="924"/>
                      </a:cubicBezTo>
                      <a:cubicBezTo>
                        <a:pt x="1075" y="924"/>
                        <a:pt x="1124" y="870"/>
                        <a:pt x="1087" y="816"/>
                      </a:cubicBezTo>
                      <a:cubicBezTo>
                        <a:pt x="829" y="460"/>
                        <a:pt x="487" y="179"/>
                        <a:pt x="85" y="4"/>
                      </a:cubicBezTo>
                      <a:cubicBezTo>
                        <a:pt x="79" y="2"/>
                        <a:pt x="73" y="0"/>
                        <a:pt x="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7"/>
                <p:cNvSpPr/>
                <p:nvPr/>
              </p:nvSpPr>
              <p:spPr>
                <a:xfrm>
                  <a:off x="1826282" y="2763890"/>
                  <a:ext cx="98294" cy="99139"/>
                </a:xfrm>
                <a:custGeom>
                  <a:rect b="b" l="l" r="r" t="t"/>
                  <a:pathLst>
                    <a:path extrusionOk="0" h="1172" w="1162">
                      <a:moveTo>
                        <a:pt x="282" y="183"/>
                      </a:moveTo>
                      <a:cubicBezTo>
                        <a:pt x="433" y="213"/>
                        <a:pt x="578" y="289"/>
                        <a:pt x="691" y="403"/>
                      </a:cubicBezTo>
                      <a:cubicBezTo>
                        <a:pt x="798" y="517"/>
                        <a:pt x="1018" y="873"/>
                        <a:pt x="790" y="949"/>
                      </a:cubicBezTo>
                      <a:cubicBezTo>
                        <a:pt x="755" y="961"/>
                        <a:pt x="720" y="966"/>
                        <a:pt x="685" y="966"/>
                      </a:cubicBezTo>
                      <a:cubicBezTo>
                        <a:pt x="512" y="966"/>
                        <a:pt x="342" y="838"/>
                        <a:pt x="266" y="699"/>
                      </a:cubicBezTo>
                      <a:cubicBezTo>
                        <a:pt x="183" y="539"/>
                        <a:pt x="190" y="342"/>
                        <a:pt x="282" y="183"/>
                      </a:cubicBezTo>
                      <a:close/>
                      <a:moveTo>
                        <a:pt x="258" y="0"/>
                      </a:moveTo>
                      <a:cubicBezTo>
                        <a:pt x="196" y="0"/>
                        <a:pt x="169" y="79"/>
                        <a:pt x="190" y="130"/>
                      </a:cubicBezTo>
                      <a:cubicBezTo>
                        <a:pt x="31" y="327"/>
                        <a:pt x="1" y="593"/>
                        <a:pt x="122" y="820"/>
                      </a:cubicBezTo>
                      <a:cubicBezTo>
                        <a:pt x="234" y="1018"/>
                        <a:pt x="466" y="1171"/>
                        <a:pt x="705" y="1171"/>
                      </a:cubicBezTo>
                      <a:cubicBezTo>
                        <a:pt x="759" y="1171"/>
                        <a:pt x="813" y="1163"/>
                        <a:pt x="866" y="1146"/>
                      </a:cubicBezTo>
                      <a:cubicBezTo>
                        <a:pt x="1162" y="1048"/>
                        <a:pt x="1101" y="706"/>
                        <a:pt x="995" y="494"/>
                      </a:cubicBezTo>
                      <a:lnTo>
                        <a:pt x="987" y="494"/>
                      </a:lnTo>
                      <a:cubicBezTo>
                        <a:pt x="843" y="213"/>
                        <a:pt x="578" y="31"/>
                        <a:pt x="266" y="1"/>
                      </a:cubicBezTo>
                      <a:cubicBezTo>
                        <a:pt x="263" y="0"/>
                        <a:pt x="261" y="0"/>
                        <a:pt x="2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7"/>
                <p:cNvSpPr/>
                <p:nvPr/>
              </p:nvSpPr>
              <p:spPr>
                <a:xfrm>
                  <a:off x="1749558" y="2997715"/>
                  <a:ext cx="811810" cy="1154061"/>
                </a:xfrm>
                <a:custGeom>
                  <a:rect b="b" l="l" r="r" t="t"/>
                  <a:pathLst>
                    <a:path extrusionOk="0" h="13643" w="9597">
                      <a:moveTo>
                        <a:pt x="910" y="0"/>
                      </a:moveTo>
                      <a:cubicBezTo>
                        <a:pt x="294" y="0"/>
                        <a:pt x="1" y="556"/>
                        <a:pt x="210" y="1189"/>
                      </a:cubicBezTo>
                      <a:cubicBezTo>
                        <a:pt x="361" y="1667"/>
                        <a:pt x="688" y="2100"/>
                        <a:pt x="976" y="2502"/>
                      </a:cubicBezTo>
                      <a:cubicBezTo>
                        <a:pt x="1636" y="3443"/>
                        <a:pt x="2388" y="4331"/>
                        <a:pt x="2873" y="5386"/>
                      </a:cubicBezTo>
                      <a:cubicBezTo>
                        <a:pt x="3215" y="6137"/>
                        <a:pt x="3511" y="7086"/>
                        <a:pt x="3275" y="7913"/>
                      </a:cubicBezTo>
                      <a:cubicBezTo>
                        <a:pt x="3139" y="8399"/>
                        <a:pt x="2799" y="8732"/>
                        <a:pt x="2354" y="8732"/>
                      </a:cubicBezTo>
                      <a:cubicBezTo>
                        <a:pt x="2228" y="8732"/>
                        <a:pt x="2095" y="8706"/>
                        <a:pt x="1955" y="8649"/>
                      </a:cubicBezTo>
                      <a:cubicBezTo>
                        <a:pt x="1643" y="8523"/>
                        <a:pt x="1199" y="8191"/>
                        <a:pt x="867" y="8191"/>
                      </a:cubicBezTo>
                      <a:cubicBezTo>
                        <a:pt x="659" y="8191"/>
                        <a:pt x="496" y="8322"/>
                        <a:pt x="437" y="8717"/>
                      </a:cubicBezTo>
                      <a:cubicBezTo>
                        <a:pt x="399" y="8975"/>
                        <a:pt x="377" y="9218"/>
                        <a:pt x="179" y="9400"/>
                      </a:cubicBezTo>
                      <a:cubicBezTo>
                        <a:pt x="278" y="9704"/>
                        <a:pt x="346" y="10023"/>
                        <a:pt x="414" y="10326"/>
                      </a:cubicBezTo>
                      <a:cubicBezTo>
                        <a:pt x="589" y="11039"/>
                        <a:pt x="802" y="11965"/>
                        <a:pt x="1636" y="12155"/>
                      </a:cubicBezTo>
                      <a:cubicBezTo>
                        <a:pt x="1747" y="12180"/>
                        <a:pt x="1855" y="12191"/>
                        <a:pt x="1961" y="12191"/>
                      </a:cubicBezTo>
                      <a:cubicBezTo>
                        <a:pt x="2929" y="12191"/>
                        <a:pt x="3736" y="11244"/>
                        <a:pt x="4543" y="10827"/>
                      </a:cubicBezTo>
                      <a:cubicBezTo>
                        <a:pt x="4901" y="10643"/>
                        <a:pt x="5272" y="10555"/>
                        <a:pt x="5642" y="10555"/>
                      </a:cubicBezTo>
                      <a:cubicBezTo>
                        <a:pt x="6111" y="10555"/>
                        <a:pt x="6576" y="10696"/>
                        <a:pt x="7009" y="10964"/>
                      </a:cubicBezTo>
                      <a:cubicBezTo>
                        <a:pt x="7874" y="11495"/>
                        <a:pt x="8421" y="12367"/>
                        <a:pt x="8990" y="13187"/>
                      </a:cubicBezTo>
                      <a:cubicBezTo>
                        <a:pt x="9104" y="13339"/>
                        <a:pt x="9218" y="13491"/>
                        <a:pt x="9331" y="13642"/>
                      </a:cubicBezTo>
                      <a:cubicBezTo>
                        <a:pt x="9597" y="13195"/>
                        <a:pt x="9430" y="12436"/>
                        <a:pt x="9384" y="11988"/>
                      </a:cubicBezTo>
                      <a:cubicBezTo>
                        <a:pt x="9316" y="11275"/>
                        <a:pt x="9233" y="10569"/>
                        <a:pt x="9126" y="9871"/>
                      </a:cubicBezTo>
                      <a:cubicBezTo>
                        <a:pt x="9073" y="9544"/>
                        <a:pt x="9020" y="9218"/>
                        <a:pt x="8960" y="8892"/>
                      </a:cubicBezTo>
                      <a:cubicBezTo>
                        <a:pt x="8026" y="8770"/>
                        <a:pt x="7533" y="7791"/>
                        <a:pt x="6986" y="7116"/>
                      </a:cubicBezTo>
                      <a:cubicBezTo>
                        <a:pt x="6836" y="6929"/>
                        <a:pt x="6560" y="6621"/>
                        <a:pt x="6312" y="6621"/>
                      </a:cubicBezTo>
                      <a:cubicBezTo>
                        <a:pt x="6197" y="6621"/>
                        <a:pt x="6088" y="6686"/>
                        <a:pt x="6000" y="6858"/>
                      </a:cubicBezTo>
                      <a:cubicBezTo>
                        <a:pt x="5909" y="7033"/>
                        <a:pt x="5916" y="7253"/>
                        <a:pt x="5810" y="7427"/>
                      </a:cubicBezTo>
                      <a:cubicBezTo>
                        <a:pt x="5678" y="7619"/>
                        <a:pt x="5467" y="7724"/>
                        <a:pt x="5248" y="7724"/>
                      </a:cubicBezTo>
                      <a:cubicBezTo>
                        <a:pt x="5164" y="7724"/>
                        <a:pt x="5080" y="7709"/>
                        <a:pt x="4998" y="7678"/>
                      </a:cubicBezTo>
                      <a:cubicBezTo>
                        <a:pt x="4201" y="7404"/>
                        <a:pt x="4133" y="6084"/>
                        <a:pt x="4019" y="5416"/>
                      </a:cubicBezTo>
                      <a:cubicBezTo>
                        <a:pt x="3822" y="4316"/>
                        <a:pt x="3693" y="3200"/>
                        <a:pt x="3245" y="2168"/>
                      </a:cubicBezTo>
                      <a:cubicBezTo>
                        <a:pt x="2866" y="1288"/>
                        <a:pt x="2167" y="241"/>
                        <a:pt x="1158" y="28"/>
                      </a:cubicBezTo>
                      <a:cubicBezTo>
                        <a:pt x="1070" y="9"/>
                        <a:pt x="987" y="0"/>
                        <a:pt x="91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7"/>
                <p:cNvSpPr/>
                <p:nvPr/>
              </p:nvSpPr>
              <p:spPr>
                <a:xfrm>
                  <a:off x="1385906" y="3159941"/>
                  <a:ext cx="166473" cy="157676"/>
                </a:xfrm>
                <a:custGeom>
                  <a:rect b="b" l="l" r="r" t="t"/>
                  <a:pathLst>
                    <a:path extrusionOk="0" h="1864" w="1968">
                      <a:moveTo>
                        <a:pt x="517" y="1"/>
                      </a:moveTo>
                      <a:lnTo>
                        <a:pt x="517" y="1"/>
                      </a:lnTo>
                      <a:cubicBezTo>
                        <a:pt x="1" y="616"/>
                        <a:pt x="130" y="1761"/>
                        <a:pt x="1078" y="1860"/>
                      </a:cubicBezTo>
                      <a:cubicBezTo>
                        <a:pt x="1107" y="1863"/>
                        <a:pt x="1134" y="1864"/>
                        <a:pt x="1161" y="1864"/>
                      </a:cubicBezTo>
                      <a:cubicBezTo>
                        <a:pt x="1692" y="1864"/>
                        <a:pt x="1968" y="1380"/>
                        <a:pt x="1701" y="889"/>
                      </a:cubicBezTo>
                      <a:cubicBezTo>
                        <a:pt x="1512" y="535"/>
                        <a:pt x="1025" y="39"/>
                        <a:pt x="602" y="39"/>
                      </a:cubicBezTo>
                      <a:cubicBezTo>
                        <a:pt x="599" y="39"/>
                        <a:pt x="596" y="39"/>
                        <a:pt x="593" y="39"/>
                      </a:cubicBezTo>
                      <a:cubicBezTo>
                        <a:pt x="570" y="39"/>
                        <a:pt x="540" y="24"/>
                        <a:pt x="51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7"/>
                <p:cNvSpPr/>
                <p:nvPr/>
              </p:nvSpPr>
              <p:spPr>
                <a:xfrm>
                  <a:off x="1372456" y="3142261"/>
                  <a:ext cx="199717" cy="196756"/>
                </a:xfrm>
                <a:custGeom>
                  <a:rect b="b" l="l" r="r" t="t"/>
                  <a:pathLst>
                    <a:path extrusionOk="0" h="2326" w="2361">
                      <a:moveTo>
                        <a:pt x="676" y="210"/>
                      </a:moveTo>
                      <a:cubicBezTo>
                        <a:pt x="699" y="233"/>
                        <a:pt x="729" y="248"/>
                        <a:pt x="752" y="248"/>
                      </a:cubicBezTo>
                      <a:cubicBezTo>
                        <a:pt x="755" y="248"/>
                        <a:pt x="758" y="248"/>
                        <a:pt x="761" y="248"/>
                      </a:cubicBezTo>
                      <a:cubicBezTo>
                        <a:pt x="1184" y="248"/>
                        <a:pt x="1671" y="744"/>
                        <a:pt x="1860" y="1098"/>
                      </a:cubicBezTo>
                      <a:cubicBezTo>
                        <a:pt x="2127" y="1589"/>
                        <a:pt x="1851" y="2073"/>
                        <a:pt x="1320" y="2073"/>
                      </a:cubicBezTo>
                      <a:cubicBezTo>
                        <a:pt x="1293" y="2073"/>
                        <a:pt x="1266" y="2072"/>
                        <a:pt x="1237" y="2069"/>
                      </a:cubicBezTo>
                      <a:cubicBezTo>
                        <a:pt x="289" y="1970"/>
                        <a:pt x="160" y="825"/>
                        <a:pt x="676" y="210"/>
                      </a:cubicBezTo>
                      <a:close/>
                      <a:moveTo>
                        <a:pt x="761" y="0"/>
                      </a:moveTo>
                      <a:cubicBezTo>
                        <a:pt x="753" y="0"/>
                        <a:pt x="745" y="2"/>
                        <a:pt x="737" y="5"/>
                      </a:cubicBezTo>
                      <a:lnTo>
                        <a:pt x="706" y="28"/>
                      </a:lnTo>
                      <a:cubicBezTo>
                        <a:pt x="691" y="35"/>
                        <a:pt x="676" y="43"/>
                        <a:pt x="661" y="66"/>
                      </a:cubicBezTo>
                      <a:cubicBezTo>
                        <a:pt x="221" y="407"/>
                        <a:pt x="0" y="976"/>
                        <a:pt x="221" y="1523"/>
                      </a:cubicBezTo>
                      <a:cubicBezTo>
                        <a:pt x="404" y="1985"/>
                        <a:pt x="838" y="2326"/>
                        <a:pt x="1336" y="2326"/>
                      </a:cubicBezTo>
                      <a:cubicBezTo>
                        <a:pt x="1393" y="2326"/>
                        <a:pt x="1452" y="2321"/>
                        <a:pt x="1511" y="2312"/>
                      </a:cubicBezTo>
                      <a:cubicBezTo>
                        <a:pt x="2095" y="2213"/>
                        <a:pt x="2361" y="1667"/>
                        <a:pt x="2140" y="1121"/>
                      </a:cubicBezTo>
                      <a:cubicBezTo>
                        <a:pt x="1953" y="648"/>
                        <a:pt x="1365" y="20"/>
                        <a:pt x="817" y="20"/>
                      </a:cubicBezTo>
                      <a:cubicBezTo>
                        <a:pt x="810" y="20"/>
                        <a:pt x="804" y="20"/>
                        <a:pt x="797" y="20"/>
                      </a:cubicBezTo>
                      <a:cubicBezTo>
                        <a:pt x="788" y="6"/>
                        <a:pt x="775" y="0"/>
                        <a:pt x="7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7"/>
                <p:cNvSpPr/>
                <p:nvPr/>
              </p:nvSpPr>
              <p:spPr>
                <a:xfrm>
                  <a:off x="1344203" y="2440080"/>
                  <a:ext cx="49908" cy="82814"/>
                </a:xfrm>
                <a:custGeom>
                  <a:rect b="b" l="l" r="r" t="t"/>
                  <a:pathLst>
                    <a:path extrusionOk="0" h="979" w="590">
                      <a:moveTo>
                        <a:pt x="155" y="0"/>
                      </a:moveTo>
                      <a:cubicBezTo>
                        <a:pt x="125" y="0"/>
                        <a:pt x="94" y="16"/>
                        <a:pt x="84" y="49"/>
                      </a:cubicBezTo>
                      <a:cubicBezTo>
                        <a:pt x="1" y="383"/>
                        <a:pt x="122" y="785"/>
                        <a:pt x="418" y="968"/>
                      </a:cubicBezTo>
                      <a:cubicBezTo>
                        <a:pt x="432" y="975"/>
                        <a:pt x="447" y="978"/>
                        <a:pt x="461" y="978"/>
                      </a:cubicBezTo>
                      <a:cubicBezTo>
                        <a:pt x="534" y="978"/>
                        <a:pt x="589" y="888"/>
                        <a:pt x="532" y="831"/>
                      </a:cubicBezTo>
                      <a:cubicBezTo>
                        <a:pt x="319" y="611"/>
                        <a:pt x="198" y="383"/>
                        <a:pt x="228" y="72"/>
                      </a:cubicBezTo>
                      <a:cubicBezTo>
                        <a:pt x="232" y="25"/>
                        <a:pt x="194" y="0"/>
                        <a:pt x="1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7"/>
                <p:cNvSpPr/>
                <p:nvPr/>
              </p:nvSpPr>
              <p:spPr>
                <a:xfrm>
                  <a:off x="1303092" y="2398969"/>
                  <a:ext cx="58198" cy="125193"/>
                </a:xfrm>
                <a:custGeom>
                  <a:rect b="b" l="l" r="r" t="t"/>
                  <a:pathLst>
                    <a:path extrusionOk="0" h="1480" w="688">
                      <a:moveTo>
                        <a:pt x="351" y="1"/>
                      </a:moveTo>
                      <a:cubicBezTo>
                        <a:pt x="331" y="1"/>
                        <a:pt x="310" y="11"/>
                        <a:pt x="297" y="34"/>
                      </a:cubicBezTo>
                      <a:cubicBezTo>
                        <a:pt x="1" y="444"/>
                        <a:pt x="107" y="1165"/>
                        <a:pt x="524" y="1461"/>
                      </a:cubicBezTo>
                      <a:cubicBezTo>
                        <a:pt x="540" y="1474"/>
                        <a:pt x="557" y="1479"/>
                        <a:pt x="573" y="1479"/>
                      </a:cubicBezTo>
                      <a:cubicBezTo>
                        <a:pt x="635" y="1479"/>
                        <a:pt x="688" y="1400"/>
                        <a:pt x="646" y="1340"/>
                      </a:cubicBezTo>
                      <a:cubicBezTo>
                        <a:pt x="532" y="1150"/>
                        <a:pt x="411" y="991"/>
                        <a:pt x="365" y="771"/>
                      </a:cubicBezTo>
                      <a:cubicBezTo>
                        <a:pt x="327" y="535"/>
                        <a:pt x="342" y="300"/>
                        <a:pt x="411" y="80"/>
                      </a:cubicBezTo>
                      <a:cubicBezTo>
                        <a:pt x="425" y="36"/>
                        <a:pt x="389" y="1"/>
                        <a:pt x="3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7"/>
                <p:cNvSpPr/>
                <p:nvPr/>
              </p:nvSpPr>
              <p:spPr>
                <a:xfrm>
                  <a:off x="1271625" y="2351852"/>
                  <a:ext cx="478356" cy="400534"/>
                </a:xfrm>
                <a:custGeom>
                  <a:rect b="b" l="l" r="r" t="t"/>
                  <a:pathLst>
                    <a:path extrusionOk="0" h="4735" w="5655">
                      <a:moveTo>
                        <a:pt x="1363" y="1"/>
                      </a:moveTo>
                      <a:cubicBezTo>
                        <a:pt x="1193" y="1"/>
                        <a:pt x="1020" y="29"/>
                        <a:pt x="843" y="91"/>
                      </a:cubicBezTo>
                      <a:cubicBezTo>
                        <a:pt x="1" y="379"/>
                        <a:pt x="206" y="1441"/>
                        <a:pt x="555" y="2041"/>
                      </a:cubicBezTo>
                      <a:cubicBezTo>
                        <a:pt x="874" y="2549"/>
                        <a:pt x="1321" y="2959"/>
                        <a:pt x="1860" y="3232"/>
                      </a:cubicBezTo>
                      <a:cubicBezTo>
                        <a:pt x="2407" y="3521"/>
                        <a:pt x="2983" y="3597"/>
                        <a:pt x="3568" y="3771"/>
                      </a:cubicBezTo>
                      <a:cubicBezTo>
                        <a:pt x="3818" y="3839"/>
                        <a:pt x="4053" y="3946"/>
                        <a:pt x="4258" y="4105"/>
                      </a:cubicBezTo>
                      <a:cubicBezTo>
                        <a:pt x="4527" y="4312"/>
                        <a:pt x="4727" y="4694"/>
                        <a:pt x="5109" y="4694"/>
                      </a:cubicBezTo>
                      <a:cubicBezTo>
                        <a:pt x="5147" y="4694"/>
                        <a:pt x="5187" y="4690"/>
                        <a:pt x="5230" y="4682"/>
                      </a:cubicBezTo>
                      <a:cubicBezTo>
                        <a:pt x="5237" y="4682"/>
                        <a:pt x="5245" y="4689"/>
                        <a:pt x="5237" y="4697"/>
                      </a:cubicBezTo>
                      <a:cubicBezTo>
                        <a:pt x="5215" y="4712"/>
                        <a:pt x="5199" y="4720"/>
                        <a:pt x="5184" y="4727"/>
                      </a:cubicBezTo>
                      <a:lnTo>
                        <a:pt x="5245" y="4735"/>
                      </a:lnTo>
                      <a:cubicBezTo>
                        <a:pt x="5602" y="4477"/>
                        <a:pt x="5655" y="4287"/>
                        <a:pt x="5427" y="4166"/>
                      </a:cubicBezTo>
                      <a:cubicBezTo>
                        <a:pt x="5321" y="4052"/>
                        <a:pt x="5139" y="3984"/>
                        <a:pt x="5010" y="3900"/>
                      </a:cubicBezTo>
                      <a:cubicBezTo>
                        <a:pt x="4782" y="3771"/>
                        <a:pt x="4569" y="3619"/>
                        <a:pt x="4372" y="3437"/>
                      </a:cubicBezTo>
                      <a:cubicBezTo>
                        <a:pt x="3993" y="3058"/>
                        <a:pt x="3879" y="2557"/>
                        <a:pt x="3697" y="2071"/>
                      </a:cubicBezTo>
                      <a:cubicBezTo>
                        <a:pt x="3355" y="1152"/>
                        <a:pt x="2447" y="1"/>
                        <a:pt x="136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7"/>
                <p:cNvSpPr/>
                <p:nvPr/>
              </p:nvSpPr>
              <p:spPr>
                <a:xfrm>
                  <a:off x="1247263" y="2332820"/>
                  <a:ext cx="530971" cy="440122"/>
                </a:xfrm>
                <a:custGeom>
                  <a:rect b="b" l="l" r="r" t="t"/>
                  <a:pathLst>
                    <a:path extrusionOk="0" h="5203" w="6277">
                      <a:moveTo>
                        <a:pt x="1650" y="226"/>
                      </a:moveTo>
                      <a:cubicBezTo>
                        <a:pt x="2733" y="226"/>
                        <a:pt x="3637" y="1377"/>
                        <a:pt x="3985" y="2296"/>
                      </a:cubicBezTo>
                      <a:cubicBezTo>
                        <a:pt x="4167" y="2782"/>
                        <a:pt x="4281" y="3283"/>
                        <a:pt x="4660" y="3662"/>
                      </a:cubicBezTo>
                      <a:cubicBezTo>
                        <a:pt x="4857" y="3844"/>
                        <a:pt x="5070" y="3996"/>
                        <a:pt x="5298" y="4125"/>
                      </a:cubicBezTo>
                      <a:cubicBezTo>
                        <a:pt x="5427" y="4209"/>
                        <a:pt x="5609" y="4277"/>
                        <a:pt x="5715" y="4391"/>
                      </a:cubicBezTo>
                      <a:cubicBezTo>
                        <a:pt x="5943" y="4512"/>
                        <a:pt x="5882" y="4702"/>
                        <a:pt x="5533" y="4960"/>
                      </a:cubicBezTo>
                      <a:lnTo>
                        <a:pt x="5465" y="4952"/>
                      </a:lnTo>
                      <a:cubicBezTo>
                        <a:pt x="5487" y="4945"/>
                        <a:pt x="5503" y="4937"/>
                        <a:pt x="5525" y="4922"/>
                      </a:cubicBezTo>
                      <a:cubicBezTo>
                        <a:pt x="5533" y="4914"/>
                        <a:pt x="5525" y="4907"/>
                        <a:pt x="5518" y="4907"/>
                      </a:cubicBezTo>
                      <a:cubicBezTo>
                        <a:pt x="5475" y="4915"/>
                        <a:pt x="5435" y="4919"/>
                        <a:pt x="5397" y="4919"/>
                      </a:cubicBezTo>
                      <a:cubicBezTo>
                        <a:pt x="5015" y="4919"/>
                        <a:pt x="4815" y="4537"/>
                        <a:pt x="4546" y="4330"/>
                      </a:cubicBezTo>
                      <a:cubicBezTo>
                        <a:pt x="4334" y="4171"/>
                        <a:pt x="4099" y="4064"/>
                        <a:pt x="3856" y="3996"/>
                      </a:cubicBezTo>
                      <a:cubicBezTo>
                        <a:pt x="3271" y="3822"/>
                        <a:pt x="2695" y="3746"/>
                        <a:pt x="2148" y="3457"/>
                      </a:cubicBezTo>
                      <a:cubicBezTo>
                        <a:pt x="1609" y="3184"/>
                        <a:pt x="1162" y="2774"/>
                        <a:pt x="843" y="2266"/>
                      </a:cubicBezTo>
                      <a:cubicBezTo>
                        <a:pt x="494" y="1666"/>
                        <a:pt x="289" y="604"/>
                        <a:pt x="1131" y="316"/>
                      </a:cubicBezTo>
                      <a:cubicBezTo>
                        <a:pt x="1308" y="254"/>
                        <a:pt x="1481" y="226"/>
                        <a:pt x="1650" y="226"/>
                      </a:cubicBezTo>
                      <a:close/>
                      <a:moveTo>
                        <a:pt x="1510" y="0"/>
                      </a:moveTo>
                      <a:cubicBezTo>
                        <a:pt x="974" y="0"/>
                        <a:pt x="486" y="223"/>
                        <a:pt x="312" y="824"/>
                      </a:cubicBezTo>
                      <a:cubicBezTo>
                        <a:pt x="1" y="1924"/>
                        <a:pt x="896" y="3025"/>
                        <a:pt x="1776" y="3556"/>
                      </a:cubicBezTo>
                      <a:cubicBezTo>
                        <a:pt x="2437" y="3958"/>
                        <a:pt x="3142" y="4027"/>
                        <a:pt x="3863" y="4262"/>
                      </a:cubicBezTo>
                      <a:cubicBezTo>
                        <a:pt x="4303" y="4398"/>
                        <a:pt x="4546" y="4770"/>
                        <a:pt x="4949" y="4952"/>
                      </a:cubicBezTo>
                      <a:lnTo>
                        <a:pt x="4979" y="4968"/>
                      </a:lnTo>
                      <a:cubicBezTo>
                        <a:pt x="4949" y="5036"/>
                        <a:pt x="4986" y="5119"/>
                        <a:pt x="5055" y="5135"/>
                      </a:cubicBezTo>
                      <a:cubicBezTo>
                        <a:pt x="5192" y="5172"/>
                        <a:pt x="5359" y="5202"/>
                        <a:pt x="5522" y="5202"/>
                      </a:cubicBezTo>
                      <a:cubicBezTo>
                        <a:pt x="5819" y="5202"/>
                        <a:pt x="6102" y="5103"/>
                        <a:pt x="6170" y="4770"/>
                      </a:cubicBezTo>
                      <a:cubicBezTo>
                        <a:pt x="6277" y="4254"/>
                        <a:pt x="5556" y="4004"/>
                        <a:pt x="5229" y="3784"/>
                      </a:cubicBezTo>
                      <a:cubicBezTo>
                        <a:pt x="4493" y="3290"/>
                        <a:pt x="4417" y="2562"/>
                        <a:pt x="4053" y="1826"/>
                      </a:cubicBezTo>
                      <a:cubicBezTo>
                        <a:pt x="3803" y="1295"/>
                        <a:pt x="3423" y="832"/>
                        <a:pt x="2953" y="475"/>
                      </a:cubicBezTo>
                      <a:cubicBezTo>
                        <a:pt x="2582" y="204"/>
                        <a:pt x="2024" y="0"/>
                        <a:pt x="1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7"/>
                <p:cNvSpPr/>
                <p:nvPr/>
              </p:nvSpPr>
              <p:spPr>
                <a:xfrm>
                  <a:off x="213150" y="2594710"/>
                  <a:ext cx="297249" cy="215197"/>
                </a:xfrm>
                <a:custGeom>
                  <a:rect b="b" l="l" r="r" t="t"/>
                  <a:pathLst>
                    <a:path extrusionOk="0" h="2544" w="3514">
                      <a:moveTo>
                        <a:pt x="1199" y="1"/>
                      </a:moveTo>
                      <a:cubicBezTo>
                        <a:pt x="749" y="1"/>
                        <a:pt x="330" y="156"/>
                        <a:pt x="190" y="642"/>
                      </a:cubicBezTo>
                      <a:cubicBezTo>
                        <a:pt x="0" y="1318"/>
                        <a:pt x="706" y="2228"/>
                        <a:pt x="1374" y="2433"/>
                      </a:cubicBezTo>
                      <a:cubicBezTo>
                        <a:pt x="1385" y="2416"/>
                        <a:pt x="1409" y="2408"/>
                        <a:pt x="1433" y="2408"/>
                      </a:cubicBezTo>
                      <a:cubicBezTo>
                        <a:pt x="1441" y="2408"/>
                        <a:pt x="1449" y="2408"/>
                        <a:pt x="1457" y="2410"/>
                      </a:cubicBezTo>
                      <a:cubicBezTo>
                        <a:pt x="1716" y="2479"/>
                        <a:pt x="2048" y="2544"/>
                        <a:pt x="2367" y="2544"/>
                      </a:cubicBezTo>
                      <a:cubicBezTo>
                        <a:pt x="2900" y="2544"/>
                        <a:pt x="3396" y="2362"/>
                        <a:pt x="3453" y="1712"/>
                      </a:cubicBezTo>
                      <a:cubicBezTo>
                        <a:pt x="3514" y="953"/>
                        <a:pt x="2823" y="452"/>
                        <a:pt x="2193" y="202"/>
                      </a:cubicBezTo>
                      <a:cubicBezTo>
                        <a:pt x="1920" y="96"/>
                        <a:pt x="1550" y="1"/>
                        <a:pt x="119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7"/>
                <p:cNvSpPr/>
                <p:nvPr/>
              </p:nvSpPr>
              <p:spPr>
                <a:xfrm>
                  <a:off x="192595" y="2302367"/>
                  <a:ext cx="145749" cy="122402"/>
                </a:xfrm>
                <a:custGeom>
                  <a:rect b="b" l="l" r="r" t="t"/>
                  <a:pathLst>
                    <a:path extrusionOk="0" h="1447" w="1723">
                      <a:moveTo>
                        <a:pt x="357" y="0"/>
                      </a:moveTo>
                      <a:cubicBezTo>
                        <a:pt x="266" y="15"/>
                        <a:pt x="84" y="69"/>
                        <a:pt x="68" y="182"/>
                      </a:cubicBezTo>
                      <a:cubicBezTo>
                        <a:pt x="68" y="205"/>
                        <a:pt x="53" y="235"/>
                        <a:pt x="31" y="251"/>
                      </a:cubicBezTo>
                      <a:cubicBezTo>
                        <a:pt x="0" y="668"/>
                        <a:pt x="319" y="987"/>
                        <a:pt x="645" y="1214"/>
                      </a:cubicBezTo>
                      <a:cubicBezTo>
                        <a:pt x="799" y="1326"/>
                        <a:pt x="1045" y="1447"/>
                        <a:pt x="1256" y="1447"/>
                      </a:cubicBezTo>
                      <a:cubicBezTo>
                        <a:pt x="1419" y="1447"/>
                        <a:pt x="1561" y="1374"/>
                        <a:pt x="1624" y="1169"/>
                      </a:cubicBezTo>
                      <a:cubicBezTo>
                        <a:pt x="1723" y="843"/>
                        <a:pt x="1389" y="501"/>
                        <a:pt x="1154" y="311"/>
                      </a:cubicBezTo>
                      <a:cubicBezTo>
                        <a:pt x="1002" y="182"/>
                        <a:pt x="827" y="91"/>
                        <a:pt x="638" y="38"/>
                      </a:cubicBezTo>
                      <a:cubicBezTo>
                        <a:pt x="547" y="15"/>
                        <a:pt x="448" y="0"/>
                        <a:pt x="35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7"/>
                <p:cNvSpPr/>
                <p:nvPr/>
              </p:nvSpPr>
              <p:spPr>
                <a:xfrm>
                  <a:off x="203507" y="2577877"/>
                  <a:ext cx="334469" cy="251655"/>
                </a:xfrm>
                <a:custGeom>
                  <a:rect b="b" l="l" r="r" t="t"/>
                  <a:pathLst>
                    <a:path extrusionOk="0" h="2975" w="3954">
                      <a:moveTo>
                        <a:pt x="1313" y="200"/>
                      </a:moveTo>
                      <a:cubicBezTo>
                        <a:pt x="1664" y="200"/>
                        <a:pt x="2034" y="295"/>
                        <a:pt x="2307" y="401"/>
                      </a:cubicBezTo>
                      <a:cubicBezTo>
                        <a:pt x="2937" y="651"/>
                        <a:pt x="3628" y="1152"/>
                        <a:pt x="3567" y="1911"/>
                      </a:cubicBezTo>
                      <a:cubicBezTo>
                        <a:pt x="3510" y="2561"/>
                        <a:pt x="3014" y="2743"/>
                        <a:pt x="2481" y="2743"/>
                      </a:cubicBezTo>
                      <a:cubicBezTo>
                        <a:pt x="2162" y="2743"/>
                        <a:pt x="1830" y="2678"/>
                        <a:pt x="1571" y="2609"/>
                      </a:cubicBezTo>
                      <a:cubicBezTo>
                        <a:pt x="1563" y="2607"/>
                        <a:pt x="1556" y="2607"/>
                        <a:pt x="1548" y="2607"/>
                      </a:cubicBezTo>
                      <a:cubicBezTo>
                        <a:pt x="1526" y="2607"/>
                        <a:pt x="1505" y="2615"/>
                        <a:pt x="1488" y="2632"/>
                      </a:cubicBezTo>
                      <a:cubicBezTo>
                        <a:pt x="820" y="2427"/>
                        <a:pt x="114" y="1517"/>
                        <a:pt x="304" y="841"/>
                      </a:cubicBezTo>
                      <a:cubicBezTo>
                        <a:pt x="444" y="355"/>
                        <a:pt x="863" y="200"/>
                        <a:pt x="1313" y="200"/>
                      </a:cubicBezTo>
                      <a:close/>
                      <a:moveTo>
                        <a:pt x="1366" y="1"/>
                      </a:moveTo>
                      <a:cubicBezTo>
                        <a:pt x="746" y="1"/>
                        <a:pt x="142" y="236"/>
                        <a:pt x="76" y="947"/>
                      </a:cubicBezTo>
                      <a:cubicBezTo>
                        <a:pt x="0" y="1729"/>
                        <a:pt x="744" y="2708"/>
                        <a:pt x="1541" y="2792"/>
                      </a:cubicBezTo>
                      <a:cubicBezTo>
                        <a:pt x="1821" y="2902"/>
                        <a:pt x="2157" y="2974"/>
                        <a:pt x="2482" y="2974"/>
                      </a:cubicBezTo>
                      <a:cubicBezTo>
                        <a:pt x="3074" y="2974"/>
                        <a:pt x="3632" y="2736"/>
                        <a:pt x="3764" y="2055"/>
                      </a:cubicBezTo>
                      <a:cubicBezTo>
                        <a:pt x="3954" y="1076"/>
                        <a:pt x="3036" y="431"/>
                        <a:pt x="2231" y="143"/>
                      </a:cubicBezTo>
                      <a:cubicBezTo>
                        <a:pt x="1981" y="58"/>
                        <a:pt x="1672" y="1"/>
                        <a:pt x="13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7"/>
                <p:cNvSpPr/>
                <p:nvPr/>
              </p:nvSpPr>
              <p:spPr>
                <a:xfrm>
                  <a:off x="158505" y="2287733"/>
                  <a:ext cx="201070" cy="157591"/>
                </a:xfrm>
                <a:custGeom>
                  <a:rect b="b" l="l" r="r" t="t"/>
                  <a:pathLst>
                    <a:path extrusionOk="0" h="1863" w="2377">
                      <a:moveTo>
                        <a:pt x="760" y="173"/>
                      </a:moveTo>
                      <a:cubicBezTo>
                        <a:pt x="858" y="173"/>
                        <a:pt x="950" y="188"/>
                        <a:pt x="1048" y="211"/>
                      </a:cubicBezTo>
                      <a:cubicBezTo>
                        <a:pt x="1230" y="264"/>
                        <a:pt x="1405" y="355"/>
                        <a:pt x="1557" y="484"/>
                      </a:cubicBezTo>
                      <a:cubicBezTo>
                        <a:pt x="1792" y="666"/>
                        <a:pt x="2126" y="1016"/>
                        <a:pt x="2027" y="1342"/>
                      </a:cubicBezTo>
                      <a:cubicBezTo>
                        <a:pt x="1964" y="1547"/>
                        <a:pt x="1823" y="1620"/>
                        <a:pt x="1661" y="1620"/>
                      </a:cubicBezTo>
                      <a:cubicBezTo>
                        <a:pt x="1452" y="1620"/>
                        <a:pt x="1207" y="1499"/>
                        <a:pt x="1048" y="1387"/>
                      </a:cubicBezTo>
                      <a:cubicBezTo>
                        <a:pt x="722" y="1160"/>
                        <a:pt x="396" y="841"/>
                        <a:pt x="434" y="424"/>
                      </a:cubicBezTo>
                      <a:cubicBezTo>
                        <a:pt x="456" y="408"/>
                        <a:pt x="471" y="378"/>
                        <a:pt x="479" y="355"/>
                      </a:cubicBezTo>
                      <a:cubicBezTo>
                        <a:pt x="487" y="242"/>
                        <a:pt x="669" y="188"/>
                        <a:pt x="760" y="173"/>
                      </a:cubicBezTo>
                      <a:close/>
                      <a:moveTo>
                        <a:pt x="732" y="0"/>
                      </a:moveTo>
                      <a:cubicBezTo>
                        <a:pt x="507" y="0"/>
                        <a:pt x="315" y="79"/>
                        <a:pt x="289" y="325"/>
                      </a:cubicBezTo>
                      <a:cubicBezTo>
                        <a:pt x="1" y="1062"/>
                        <a:pt x="1005" y="1863"/>
                        <a:pt x="1695" y="1863"/>
                      </a:cubicBezTo>
                      <a:cubicBezTo>
                        <a:pt x="1985" y="1863"/>
                        <a:pt x="2219" y="1721"/>
                        <a:pt x="2278" y="1372"/>
                      </a:cubicBezTo>
                      <a:cubicBezTo>
                        <a:pt x="2376" y="826"/>
                        <a:pt x="1845" y="378"/>
                        <a:pt x="1405" y="166"/>
                      </a:cubicBezTo>
                      <a:cubicBezTo>
                        <a:pt x="1252" y="91"/>
                        <a:pt x="973"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5" name="Google Shape;1275;p37"/>
                <p:cNvGrpSpPr/>
                <p:nvPr/>
              </p:nvGrpSpPr>
              <p:grpSpPr>
                <a:xfrm>
                  <a:off x="510390" y="4021761"/>
                  <a:ext cx="436654" cy="517522"/>
                  <a:chOff x="586590" y="3983661"/>
                  <a:chExt cx="436654" cy="517522"/>
                </a:xfrm>
              </p:grpSpPr>
              <p:sp>
                <p:nvSpPr>
                  <p:cNvPr id="1276" name="Google Shape;1276;p37"/>
                  <p:cNvSpPr/>
                  <p:nvPr/>
                </p:nvSpPr>
                <p:spPr>
                  <a:xfrm>
                    <a:off x="586590" y="4218482"/>
                    <a:ext cx="436654" cy="282700"/>
                  </a:xfrm>
                  <a:custGeom>
                    <a:rect b="b" l="l" r="r" t="t"/>
                    <a:pathLst>
                      <a:path extrusionOk="0" h="3342" w="5162">
                        <a:moveTo>
                          <a:pt x="1348" y="0"/>
                        </a:moveTo>
                        <a:cubicBezTo>
                          <a:pt x="1234" y="0"/>
                          <a:pt x="1117" y="13"/>
                          <a:pt x="995" y="40"/>
                        </a:cubicBezTo>
                        <a:cubicBezTo>
                          <a:pt x="1" y="268"/>
                          <a:pt x="259" y="1270"/>
                          <a:pt x="744" y="1869"/>
                        </a:cubicBezTo>
                        <a:cubicBezTo>
                          <a:pt x="1040" y="2218"/>
                          <a:pt x="1397" y="2507"/>
                          <a:pt x="1799" y="2712"/>
                        </a:cubicBezTo>
                        <a:cubicBezTo>
                          <a:pt x="2604" y="3137"/>
                          <a:pt x="3514" y="3266"/>
                          <a:pt x="4417" y="3342"/>
                        </a:cubicBezTo>
                        <a:cubicBezTo>
                          <a:pt x="4425" y="3319"/>
                          <a:pt x="4448" y="3304"/>
                          <a:pt x="4478" y="3304"/>
                        </a:cubicBezTo>
                        <a:cubicBezTo>
                          <a:pt x="4895" y="3296"/>
                          <a:pt x="5161" y="2856"/>
                          <a:pt x="4979" y="2476"/>
                        </a:cubicBezTo>
                        <a:cubicBezTo>
                          <a:pt x="4873" y="2249"/>
                          <a:pt x="4637" y="2211"/>
                          <a:pt x="4425" y="2120"/>
                        </a:cubicBezTo>
                        <a:cubicBezTo>
                          <a:pt x="4303" y="2074"/>
                          <a:pt x="4190" y="2013"/>
                          <a:pt x="4076" y="1945"/>
                        </a:cubicBezTo>
                        <a:cubicBezTo>
                          <a:pt x="3795" y="1755"/>
                          <a:pt x="3537" y="1528"/>
                          <a:pt x="3317" y="1262"/>
                        </a:cubicBezTo>
                        <a:cubicBezTo>
                          <a:pt x="2783" y="675"/>
                          <a:pt x="2173" y="0"/>
                          <a:pt x="13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7"/>
                  <p:cNvSpPr/>
                  <p:nvPr/>
                </p:nvSpPr>
                <p:spPr>
                  <a:xfrm>
                    <a:off x="612305" y="3996265"/>
                    <a:ext cx="130945" cy="112505"/>
                  </a:xfrm>
                  <a:custGeom>
                    <a:rect b="b" l="l" r="r" t="t"/>
                    <a:pathLst>
                      <a:path extrusionOk="0" h="1330" w="1548">
                        <a:moveTo>
                          <a:pt x="665" y="1"/>
                        </a:moveTo>
                        <a:cubicBezTo>
                          <a:pt x="387" y="1"/>
                          <a:pt x="138" y="183"/>
                          <a:pt x="61" y="451"/>
                        </a:cubicBezTo>
                        <a:cubicBezTo>
                          <a:pt x="61" y="459"/>
                          <a:pt x="61" y="467"/>
                          <a:pt x="61" y="474"/>
                        </a:cubicBezTo>
                        <a:cubicBezTo>
                          <a:pt x="53" y="482"/>
                          <a:pt x="53" y="489"/>
                          <a:pt x="53" y="497"/>
                        </a:cubicBezTo>
                        <a:cubicBezTo>
                          <a:pt x="38" y="558"/>
                          <a:pt x="38" y="634"/>
                          <a:pt x="53" y="702"/>
                        </a:cubicBezTo>
                        <a:cubicBezTo>
                          <a:pt x="61" y="732"/>
                          <a:pt x="38" y="770"/>
                          <a:pt x="0" y="778"/>
                        </a:cubicBezTo>
                        <a:cubicBezTo>
                          <a:pt x="59" y="1109"/>
                          <a:pt x="510" y="1330"/>
                          <a:pt x="895" y="1330"/>
                        </a:cubicBezTo>
                        <a:cubicBezTo>
                          <a:pt x="1249" y="1330"/>
                          <a:pt x="1547" y="1142"/>
                          <a:pt x="1427" y="679"/>
                        </a:cubicBezTo>
                        <a:cubicBezTo>
                          <a:pt x="1343" y="353"/>
                          <a:pt x="1085" y="42"/>
                          <a:pt x="729" y="4"/>
                        </a:cubicBezTo>
                        <a:cubicBezTo>
                          <a:pt x="707" y="2"/>
                          <a:pt x="686" y="1"/>
                          <a:pt x="6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7"/>
                  <p:cNvSpPr/>
                  <p:nvPr/>
                </p:nvSpPr>
                <p:spPr>
                  <a:xfrm>
                    <a:off x="599447" y="3983661"/>
                    <a:ext cx="150824" cy="136867"/>
                  </a:xfrm>
                  <a:custGeom>
                    <a:rect b="b" l="l" r="r" t="t"/>
                    <a:pathLst>
                      <a:path extrusionOk="0" h="1618" w="1783">
                        <a:moveTo>
                          <a:pt x="825" y="150"/>
                        </a:moveTo>
                        <a:cubicBezTo>
                          <a:pt x="846" y="150"/>
                          <a:pt x="867" y="151"/>
                          <a:pt x="888" y="153"/>
                        </a:cubicBezTo>
                        <a:cubicBezTo>
                          <a:pt x="1237" y="191"/>
                          <a:pt x="1495" y="502"/>
                          <a:pt x="1579" y="821"/>
                        </a:cubicBezTo>
                        <a:cubicBezTo>
                          <a:pt x="1699" y="1288"/>
                          <a:pt x="1400" y="1478"/>
                          <a:pt x="1045" y="1478"/>
                        </a:cubicBezTo>
                        <a:cubicBezTo>
                          <a:pt x="662" y="1478"/>
                          <a:pt x="215" y="1257"/>
                          <a:pt x="160" y="927"/>
                        </a:cubicBezTo>
                        <a:cubicBezTo>
                          <a:pt x="198" y="919"/>
                          <a:pt x="220" y="881"/>
                          <a:pt x="213" y="851"/>
                        </a:cubicBezTo>
                        <a:cubicBezTo>
                          <a:pt x="198" y="783"/>
                          <a:pt x="198" y="707"/>
                          <a:pt x="213" y="646"/>
                        </a:cubicBezTo>
                        <a:cubicBezTo>
                          <a:pt x="220" y="638"/>
                          <a:pt x="220" y="631"/>
                          <a:pt x="220" y="623"/>
                        </a:cubicBezTo>
                        <a:cubicBezTo>
                          <a:pt x="220" y="616"/>
                          <a:pt x="220" y="608"/>
                          <a:pt x="220" y="600"/>
                        </a:cubicBezTo>
                        <a:cubicBezTo>
                          <a:pt x="305" y="332"/>
                          <a:pt x="547" y="150"/>
                          <a:pt x="825" y="150"/>
                        </a:cubicBezTo>
                        <a:close/>
                        <a:moveTo>
                          <a:pt x="824" y="1"/>
                        </a:moveTo>
                        <a:cubicBezTo>
                          <a:pt x="820" y="1"/>
                          <a:pt x="816" y="1"/>
                          <a:pt x="812" y="1"/>
                        </a:cubicBezTo>
                        <a:cubicBezTo>
                          <a:pt x="372" y="9"/>
                          <a:pt x="23" y="388"/>
                          <a:pt x="61" y="836"/>
                        </a:cubicBezTo>
                        <a:cubicBezTo>
                          <a:pt x="0" y="1284"/>
                          <a:pt x="588" y="1617"/>
                          <a:pt x="1087" y="1617"/>
                        </a:cubicBezTo>
                        <a:cubicBezTo>
                          <a:pt x="1459" y="1617"/>
                          <a:pt x="1783" y="1432"/>
                          <a:pt x="1753" y="972"/>
                        </a:cubicBezTo>
                        <a:cubicBezTo>
                          <a:pt x="1723" y="498"/>
                          <a:pt x="1334" y="1"/>
                          <a:pt x="82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79" name="Google Shape;1279;p37"/>
              <p:cNvSpPr/>
              <p:nvPr/>
            </p:nvSpPr>
            <p:spPr>
              <a:xfrm>
                <a:off x="5753803" y="4205223"/>
                <a:ext cx="1666900" cy="1339225"/>
              </a:xfrm>
              <a:custGeom>
                <a:rect b="b" l="l" r="r" t="t"/>
                <a:pathLst>
                  <a:path extrusionOk="0" h="53569" w="66676">
                    <a:moveTo>
                      <a:pt x="59694" y="22577"/>
                    </a:moveTo>
                    <a:cubicBezTo>
                      <a:pt x="58900" y="23022"/>
                      <a:pt x="58297" y="23180"/>
                      <a:pt x="57598" y="23339"/>
                    </a:cubicBezTo>
                    <a:cubicBezTo>
                      <a:pt x="56900" y="23498"/>
                      <a:pt x="56805" y="22847"/>
                      <a:pt x="55503" y="23530"/>
                    </a:cubicBezTo>
                    <a:cubicBezTo>
                      <a:pt x="54201" y="24213"/>
                      <a:pt x="51503" y="27038"/>
                      <a:pt x="49788" y="27435"/>
                    </a:cubicBezTo>
                    <a:cubicBezTo>
                      <a:pt x="48074" y="27832"/>
                      <a:pt x="46121" y="26927"/>
                      <a:pt x="45216" y="25911"/>
                    </a:cubicBezTo>
                    <a:cubicBezTo>
                      <a:pt x="44311" y="24895"/>
                      <a:pt x="44565" y="23196"/>
                      <a:pt x="44359" y="21339"/>
                    </a:cubicBezTo>
                    <a:cubicBezTo>
                      <a:pt x="44153" y="19482"/>
                      <a:pt x="44613" y="16990"/>
                      <a:pt x="43978" y="14767"/>
                    </a:cubicBezTo>
                    <a:cubicBezTo>
                      <a:pt x="43343" y="12545"/>
                      <a:pt x="40883" y="10100"/>
                      <a:pt x="40549" y="8004"/>
                    </a:cubicBezTo>
                    <a:cubicBezTo>
                      <a:pt x="40216" y="5909"/>
                      <a:pt x="42152" y="3528"/>
                      <a:pt x="41977" y="2194"/>
                    </a:cubicBezTo>
                    <a:cubicBezTo>
                      <a:pt x="41802" y="861"/>
                      <a:pt x="40438" y="-60"/>
                      <a:pt x="39501" y="3"/>
                    </a:cubicBezTo>
                    <a:cubicBezTo>
                      <a:pt x="38565" y="67"/>
                      <a:pt x="36961" y="1638"/>
                      <a:pt x="36358" y="2575"/>
                    </a:cubicBezTo>
                    <a:cubicBezTo>
                      <a:pt x="35755" y="3512"/>
                      <a:pt x="35691" y="4401"/>
                      <a:pt x="35881" y="5623"/>
                    </a:cubicBezTo>
                    <a:cubicBezTo>
                      <a:pt x="36072" y="6845"/>
                      <a:pt x="36977" y="8417"/>
                      <a:pt x="37501" y="9909"/>
                    </a:cubicBezTo>
                    <a:cubicBezTo>
                      <a:pt x="38025" y="11401"/>
                      <a:pt x="38914" y="12830"/>
                      <a:pt x="39025" y="14576"/>
                    </a:cubicBezTo>
                    <a:cubicBezTo>
                      <a:pt x="39136" y="16322"/>
                      <a:pt x="38501" y="18624"/>
                      <a:pt x="38167" y="20386"/>
                    </a:cubicBezTo>
                    <a:cubicBezTo>
                      <a:pt x="37834" y="22148"/>
                      <a:pt x="37691" y="23768"/>
                      <a:pt x="37024" y="25149"/>
                    </a:cubicBezTo>
                    <a:cubicBezTo>
                      <a:pt x="36357" y="26530"/>
                      <a:pt x="36167" y="27959"/>
                      <a:pt x="34167" y="28673"/>
                    </a:cubicBezTo>
                    <a:cubicBezTo>
                      <a:pt x="32167" y="29387"/>
                      <a:pt x="27658" y="30657"/>
                      <a:pt x="25023" y="29435"/>
                    </a:cubicBezTo>
                    <a:cubicBezTo>
                      <a:pt x="22388" y="28213"/>
                      <a:pt x="19514" y="23403"/>
                      <a:pt x="18355" y="21339"/>
                    </a:cubicBezTo>
                    <a:cubicBezTo>
                      <a:pt x="17196" y="19275"/>
                      <a:pt x="17467" y="18291"/>
                      <a:pt x="18070" y="17053"/>
                    </a:cubicBezTo>
                    <a:cubicBezTo>
                      <a:pt x="18673" y="15815"/>
                      <a:pt x="21372" y="14989"/>
                      <a:pt x="21975" y="13909"/>
                    </a:cubicBezTo>
                    <a:cubicBezTo>
                      <a:pt x="22578" y="12829"/>
                      <a:pt x="22372" y="11369"/>
                      <a:pt x="21689" y="10575"/>
                    </a:cubicBezTo>
                    <a:cubicBezTo>
                      <a:pt x="21006" y="9781"/>
                      <a:pt x="18959" y="8607"/>
                      <a:pt x="17879" y="9147"/>
                    </a:cubicBezTo>
                    <a:cubicBezTo>
                      <a:pt x="16800" y="9687"/>
                      <a:pt x="16784" y="11957"/>
                      <a:pt x="15212" y="13814"/>
                    </a:cubicBezTo>
                    <a:cubicBezTo>
                      <a:pt x="13640" y="15671"/>
                      <a:pt x="9751" y="18021"/>
                      <a:pt x="8449" y="20291"/>
                    </a:cubicBezTo>
                    <a:cubicBezTo>
                      <a:pt x="7147" y="22561"/>
                      <a:pt x="8101" y="25419"/>
                      <a:pt x="7402" y="27435"/>
                    </a:cubicBezTo>
                    <a:cubicBezTo>
                      <a:pt x="6704" y="29451"/>
                      <a:pt x="5369" y="30848"/>
                      <a:pt x="4258" y="32388"/>
                    </a:cubicBezTo>
                    <a:cubicBezTo>
                      <a:pt x="3147" y="33928"/>
                      <a:pt x="-1854" y="33626"/>
                      <a:pt x="734" y="36674"/>
                    </a:cubicBezTo>
                    <a:cubicBezTo>
                      <a:pt x="3322" y="39722"/>
                      <a:pt x="11704" y="48009"/>
                      <a:pt x="19784" y="50676"/>
                    </a:cubicBezTo>
                    <a:cubicBezTo>
                      <a:pt x="27864" y="53343"/>
                      <a:pt x="41675" y="54518"/>
                      <a:pt x="49216" y="52676"/>
                    </a:cubicBezTo>
                    <a:cubicBezTo>
                      <a:pt x="56757" y="50835"/>
                      <a:pt x="62250" y="44088"/>
                      <a:pt x="65028" y="39627"/>
                    </a:cubicBezTo>
                    <a:cubicBezTo>
                      <a:pt x="67806" y="35166"/>
                      <a:pt x="66330" y="29070"/>
                      <a:pt x="65885" y="25911"/>
                    </a:cubicBezTo>
                    <a:cubicBezTo>
                      <a:pt x="65441" y="22752"/>
                      <a:pt x="63393" y="21228"/>
                      <a:pt x="62361" y="20672"/>
                    </a:cubicBezTo>
                    <a:cubicBezTo>
                      <a:pt x="61329" y="20116"/>
                      <a:pt x="60488" y="22133"/>
                      <a:pt x="59694" y="22577"/>
                    </a:cubicBezTo>
                    <a:close/>
                  </a:path>
                </a:pathLst>
              </a:custGeom>
              <a:solidFill>
                <a:schemeClr val="dk1"/>
              </a:solidFill>
              <a:ln>
                <a:noFill/>
              </a:ln>
            </p:spPr>
          </p:sp>
        </p:grpSp>
        <p:sp>
          <p:nvSpPr>
            <p:cNvPr id="1280" name="Google Shape;1280;p37"/>
            <p:cNvSpPr/>
            <p:nvPr/>
          </p:nvSpPr>
          <p:spPr>
            <a:xfrm>
              <a:off x="-809923" y="-930275"/>
              <a:ext cx="2166725" cy="1928825"/>
            </a:xfrm>
            <a:custGeom>
              <a:rect b="b" l="l" r="r" t="t"/>
              <a:pathLst>
                <a:path extrusionOk="0" h="77153" w="86669">
                  <a:moveTo>
                    <a:pt x="2679" y="31115"/>
                  </a:moveTo>
                  <a:cubicBezTo>
                    <a:pt x="-2528" y="43180"/>
                    <a:pt x="393" y="74295"/>
                    <a:pt x="11061" y="76835"/>
                  </a:cubicBezTo>
                  <a:cubicBezTo>
                    <a:pt x="21729" y="79375"/>
                    <a:pt x="54241" y="58420"/>
                    <a:pt x="66687" y="46355"/>
                  </a:cubicBezTo>
                  <a:cubicBezTo>
                    <a:pt x="79133" y="34290"/>
                    <a:pt x="89801" y="11430"/>
                    <a:pt x="85737" y="4445"/>
                  </a:cubicBezTo>
                  <a:cubicBezTo>
                    <a:pt x="81673" y="-2540"/>
                    <a:pt x="56146" y="0"/>
                    <a:pt x="42303" y="4445"/>
                  </a:cubicBezTo>
                  <a:cubicBezTo>
                    <a:pt x="28460" y="8890"/>
                    <a:pt x="7886" y="19050"/>
                    <a:pt x="2679" y="31115"/>
                  </a:cubicBezTo>
                  <a:close/>
                </a:path>
              </a:pathLst>
            </a:custGeom>
            <a:solidFill>
              <a:schemeClr val="dk1"/>
            </a:solidFill>
            <a:ln>
              <a:noFill/>
            </a:ln>
          </p:spPr>
        </p:sp>
      </p:grpSp>
      <p:grpSp>
        <p:nvGrpSpPr>
          <p:cNvPr id="1281" name="Google Shape;1281;p37"/>
          <p:cNvGrpSpPr/>
          <p:nvPr/>
        </p:nvGrpSpPr>
        <p:grpSpPr>
          <a:xfrm flipH="1" rot="10800000">
            <a:off x="-2058477" y="1335861"/>
            <a:ext cx="5660004" cy="5238089"/>
            <a:chOff x="-1691573" y="-1343439"/>
            <a:chExt cx="5660004" cy="5238089"/>
          </a:xfrm>
        </p:grpSpPr>
        <p:grpSp>
          <p:nvGrpSpPr>
            <p:cNvPr id="1282" name="Google Shape;1282;p37"/>
            <p:cNvGrpSpPr/>
            <p:nvPr/>
          </p:nvGrpSpPr>
          <p:grpSpPr>
            <a:xfrm rot="8686680">
              <a:off x="-1255668" y="-240152"/>
              <a:ext cx="4788195" cy="3031516"/>
              <a:chOff x="4745552" y="2969874"/>
              <a:chExt cx="4787747" cy="3031232"/>
            </a:xfrm>
          </p:grpSpPr>
          <p:grpSp>
            <p:nvGrpSpPr>
              <p:cNvPr id="1283" name="Google Shape;1283;p37"/>
              <p:cNvGrpSpPr/>
              <p:nvPr/>
            </p:nvGrpSpPr>
            <p:grpSpPr>
              <a:xfrm flipH="1">
                <a:off x="4745552" y="2969874"/>
                <a:ext cx="4787747" cy="3031232"/>
                <a:chOff x="158505" y="1922101"/>
                <a:chExt cx="4787747" cy="3031232"/>
              </a:xfrm>
            </p:grpSpPr>
            <p:sp>
              <p:nvSpPr>
                <p:cNvPr id="1284" name="Google Shape;1284;p37"/>
                <p:cNvSpPr/>
                <p:nvPr/>
              </p:nvSpPr>
              <p:spPr>
                <a:xfrm>
                  <a:off x="4717822" y="3324891"/>
                  <a:ext cx="74101" cy="78584"/>
                </a:xfrm>
                <a:custGeom>
                  <a:rect b="b" l="l" r="r" t="t"/>
                  <a:pathLst>
                    <a:path extrusionOk="0" h="929" w="876">
                      <a:moveTo>
                        <a:pt x="51" y="1"/>
                      </a:moveTo>
                      <a:cubicBezTo>
                        <a:pt x="11" y="1"/>
                        <a:pt x="1" y="56"/>
                        <a:pt x="43" y="77"/>
                      </a:cubicBezTo>
                      <a:cubicBezTo>
                        <a:pt x="385" y="221"/>
                        <a:pt x="651" y="517"/>
                        <a:pt x="749" y="882"/>
                      </a:cubicBezTo>
                      <a:cubicBezTo>
                        <a:pt x="758" y="915"/>
                        <a:pt x="781" y="929"/>
                        <a:pt x="804" y="929"/>
                      </a:cubicBezTo>
                      <a:cubicBezTo>
                        <a:pt x="838" y="929"/>
                        <a:pt x="875" y="897"/>
                        <a:pt x="871" y="851"/>
                      </a:cubicBezTo>
                      <a:cubicBezTo>
                        <a:pt x="795" y="426"/>
                        <a:pt x="476" y="92"/>
                        <a:pt x="59" y="1"/>
                      </a:cubicBezTo>
                      <a:cubicBezTo>
                        <a:pt x="56" y="1"/>
                        <a:pt x="53" y="1"/>
                        <a:pt x="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5" name="Google Shape;1285;p37"/>
                <p:cNvGrpSpPr/>
                <p:nvPr/>
              </p:nvGrpSpPr>
              <p:grpSpPr>
                <a:xfrm rot="-2411840">
                  <a:off x="2816662" y="2032657"/>
                  <a:ext cx="539920" cy="539281"/>
                  <a:chOff x="4773297" y="2601997"/>
                  <a:chExt cx="539938" cy="539299"/>
                </a:xfrm>
              </p:grpSpPr>
              <p:sp>
                <p:nvSpPr>
                  <p:cNvPr id="1286" name="Google Shape;1286;p37"/>
                  <p:cNvSpPr/>
                  <p:nvPr/>
                </p:nvSpPr>
                <p:spPr>
                  <a:xfrm>
                    <a:off x="4945945" y="2620438"/>
                    <a:ext cx="367290" cy="301733"/>
                  </a:xfrm>
                  <a:custGeom>
                    <a:rect b="b" l="l" r="r" t="t"/>
                    <a:pathLst>
                      <a:path extrusionOk="0" h="3567" w="4342">
                        <a:moveTo>
                          <a:pt x="3028" y="1"/>
                        </a:moveTo>
                        <a:lnTo>
                          <a:pt x="3028" y="1"/>
                        </a:lnTo>
                        <a:cubicBezTo>
                          <a:pt x="2232" y="23"/>
                          <a:pt x="1503" y="426"/>
                          <a:pt x="1070" y="1086"/>
                        </a:cubicBezTo>
                        <a:cubicBezTo>
                          <a:pt x="562" y="1814"/>
                          <a:pt x="0" y="3279"/>
                          <a:pt x="1306" y="3537"/>
                        </a:cubicBezTo>
                        <a:cubicBezTo>
                          <a:pt x="1407" y="3557"/>
                          <a:pt x="1509" y="3566"/>
                          <a:pt x="1611" y="3566"/>
                        </a:cubicBezTo>
                        <a:cubicBezTo>
                          <a:pt x="2372" y="3566"/>
                          <a:pt x="3128" y="3046"/>
                          <a:pt x="3529" y="2437"/>
                        </a:cubicBezTo>
                        <a:cubicBezTo>
                          <a:pt x="3950" y="1820"/>
                          <a:pt x="4342" y="137"/>
                          <a:pt x="3152" y="137"/>
                        </a:cubicBezTo>
                        <a:cubicBezTo>
                          <a:pt x="3141" y="137"/>
                          <a:pt x="3130" y="137"/>
                          <a:pt x="3119" y="137"/>
                        </a:cubicBezTo>
                        <a:cubicBezTo>
                          <a:pt x="3044" y="137"/>
                          <a:pt x="2998" y="61"/>
                          <a:pt x="302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7"/>
                  <p:cNvSpPr/>
                  <p:nvPr/>
                </p:nvSpPr>
                <p:spPr>
                  <a:xfrm>
                    <a:off x="4945945" y="2601997"/>
                    <a:ext cx="367290" cy="342674"/>
                  </a:xfrm>
                  <a:custGeom>
                    <a:rect b="b" l="l" r="r" t="t"/>
                    <a:pathLst>
                      <a:path extrusionOk="0" h="4051" w="4342">
                        <a:moveTo>
                          <a:pt x="3021" y="219"/>
                        </a:moveTo>
                        <a:lnTo>
                          <a:pt x="3021" y="219"/>
                        </a:lnTo>
                        <a:cubicBezTo>
                          <a:pt x="2992" y="284"/>
                          <a:pt x="3039" y="356"/>
                          <a:pt x="3109" y="356"/>
                        </a:cubicBezTo>
                        <a:cubicBezTo>
                          <a:pt x="3112" y="356"/>
                          <a:pt x="3116" y="356"/>
                          <a:pt x="3119" y="355"/>
                        </a:cubicBezTo>
                        <a:cubicBezTo>
                          <a:pt x="3130" y="355"/>
                          <a:pt x="3141" y="355"/>
                          <a:pt x="3152" y="355"/>
                        </a:cubicBezTo>
                        <a:cubicBezTo>
                          <a:pt x="4342" y="355"/>
                          <a:pt x="3950" y="2038"/>
                          <a:pt x="3529" y="2655"/>
                        </a:cubicBezTo>
                        <a:cubicBezTo>
                          <a:pt x="3128" y="3264"/>
                          <a:pt x="2372" y="3784"/>
                          <a:pt x="1611" y="3784"/>
                        </a:cubicBezTo>
                        <a:cubicBezTo>
                          <a:pt x="1509" y="3784"/>
                          <a:pt x="1407" y="3775"/>
                          <a:pt x="1306" y="3755"/>
                        </a:cubicBezTo>
                        <a:cubicBezTo>
                          <a:pt x="0" y="3497"/>
                          <a:pt x="562" y="2032"/>
                          <a:pt x="1070" y="1304"/>
                        </a:cubicBezTo>
                        <a:cubicBezTo>
                          <a:pt x="1503" y="644"/>
                          <a:pt x="2232" y="241"/>
                          <a:pt x="3021" y="219"/>
                        </a:cubicBezTo>
                        <a:close/>
                        <a:moveTo>
                          <a:pt x="2782" y="1"/>
                        </a:moveTo>
                        <a:cubicBezTo>
                          <a:pt x="1798" y="1"/>
                          <a:pt x="950" y="794"/>
                          <a:pt x="532" y="1668"/>
                        </a:cubicBezTo>
                        <a:cubicBezTo>
                          <a:pt x="304" y="2139"/>
                          <a:pt x="76" y="2731"/>
                          <a:pt x="266" y="3247"/>
                        </a:cubicBezTo>
                        <a:cubicBezTo>
                          <a:pt x="441" y="3732"/>
                          <a:pt x="941" y="4005"/>
                          <a:pt x="1435" y="4043"/>
                        </a:cubicBezTo>
                        <a:cubicBezTo>
                          <a:pt x="1491" y="4048"/>
                          <a:pt x="1547" y="4050"/>
                          <a:pt x="1603" y="4050"/>
                        </a:cubicBezTo>
                        <a:cubicBezTo>
                          <a:pt x="2657" y="4050"/>
                          <a:pt x="3580" y="3250"/>
                          <a:pt x="3969" y="2306"/>
                        </a:cubicBezTo>
                        <a:cubicBezTo>
                          <a:pt x="4220" y="1691"/>
                          <a:pt x="4288" y="128"/>
                          <a:pt x="3362" y="120"/>
                        </a:cubicBezTo>
                        <a:cubicBezTo>
                          <a:pt x="3355" y="105"/>
                          <a:pt x="3340" y="90"/>
                          <a:pt x="3324" y="82"/>
                        </a:cubicBezTo>
                        <a:cubicBezTo>
                          <a:pt x="3140" y="26"/>
                          <a:pt x="2959" y="1"/>
                          <a:pt x="278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7"/>
                  <p:cNvSpPr/>
                  <p:nvPr/>
                </p:nvSpPr>
                <p:spPr>
                  <a:xfrm>
                    <a:off x="4780318" y="3032006"/>
                    <a:ext cx="124432" cy="91611"/>
                  </a:xfrm>
                  <a:custGeom>
                    <a:rect b="b" l="l" r="r" t="t"/>
                    <a:pathLst>
                      <a:path extrusionOk="0" h="1083" w="1471">
                        <a:moveTo>
                          <a:pt x="729" y="0"/>
                        </a:moveTo>
                        <a:cubicBezTo>
                          <a:pt x="372" y="175"/>
                          <a:pt x="0" y="516"/>
                          <a:pt x="274" y="919"/>
                        </a:cubicBezTo>
                        <a:cubicBezTo>
                          <a:pt x="354" y="1034"/>
                          <a:pt x="447" y="1082"/>
                          <a:pt x="541" y="1082"/>
                        </a:cubicBezTo>
                        <a:cubicBezTo>
                          <a:pt x="989" y="1082"/>
                          <a:pt x="1470" y="8"/>
                          <a:pt x="779" y="8"/>
                        </a:cubicBezTo>
                        <a:cubicBezTo>
                          <a:pt x="775" y="8"/>
                          <a:pt x="771" y="8"/>
                          <a:pt x="767" y="8"/>
                        </a:cubicBezTo>
                        <a:cubicBezTo>
                          <a:pt x="752" y="8"/>
                          <a:pt x="744" y="8"/>
                          <a:pt x="72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7"/>
                  <p:cNvSpPr/>
                  <p:nvPr/>
                </p:nvSpPr>
                <p:spPr>
                  <a:xfrm>
                    <a:off x="4773297" y="3015342"/>
                    <a:ext cx="131537" cy="125955"/>
                  </a:xfrm>
                  <a:custGeom>
                    <a:rect b="b" l="l" r="r" t="t"/>
                    <a:pathLst>
                      <a:path extrusionOk="0" h="1489" w="1555">
                        <a:moveTo>
                          <a:pt x="812" y="197"/>
                        </a:moveTo>
                        <a:cubicBezTo>
                          <a:pt x="827" y="205"/>
                          <a:pt x="835" y="205"/>
                          <a:pt x="850" y="205"/>
                        </a:cubicBezTo>
                        <a:cubicBezTo>
                          <a:pt x="854" y="205"/>
                          <a:pt x="858" y="205"/>
                          <a:pt x="862" y="205"/>
                        </a:cubicBezTo>
                        <a:cubicBezTo>
                          <a:pt x="1554" y="205"/>
                          <a:pt x="1071" y="1277"/>
                          <a:pt x="623" y="1277"/>
                        </a:cubicBezTo>
                        <a:cubicBezTo>
                          <a:pt x="529" y="1277"/>
                          <a:pt x="437" y="1230"/>
                          <a:pt x="357" y="1116"/>
                        </a:cubicBezTo>
                        <a:cubicBezTo>
                          <a:pt x="83" y="713"/>
                          <a:pt x="455" y="372"/>
                          <a:pt x="812" y="197"/>
                        </a:cubicBezTo>
                        <a:close/>
                        <a:moveTo>
                          <a:pt x="1047" y="0"/>
                        </a:moveTo>
                        <a:cubicBezTo>
                          <a:pt x="637" y="30"/>
                          <a:pt x="175" y="235"/>
                          <a:pt x="76" y="676"/>
                        </a:cubicBezTo>
                        <a:cubicBezTo>
                          <a:pt x="0" y="1017"/>
                          <a:pt x="182" y="1419"/>
                          <a:pt x="546" y="1480"/>
                        </a:cubicBezTo>
                        <a:cubicBezTo>
                          <a:pt x="579" y="1486"/>
                          <a:pt x="611" y="1489"/>
                          <a:pt x="643" y="1489"/>
                        </a:cubicBezTo>
                        <a:cubicBezTo>
                          <a:pt x="1026" y="1489"/>
                          <a:pt x="1340" y="1086"/>
                          <a:pt x="1396" y="729"/>
                        </a:cubicBezTo>
                        <a:cubicBezTo>
                          <a:pt x="1434" y="486"/>
                          <a:pt x="1320" y="137"/>
                          <a:pt x="1093" y="46"/>
                        </a:cubicBezTo>
                        <a:cubicBezTo>
                          <a:pt x="1093" y="23"/>
                          <a:pt x="1078" y="0"/>
                          <a:pt x="104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0" name="Google Shape;1290;p37"/>
                <p:cNvSpPr/>
                <p:nvPr/>
              </p:nvSpPr>
              <p:spPr>
                <a:xfrm>
                  <a:off x="4832563" y="4383313"/>
                  <a:ext cx="100916" cy="74862"/>
                </a:xfrm>
                <a:custGeom>
                  <a:rect b="b" l="l" r="r" t="t"/>
                  <a:pathLst>
                    <a:path extrusionOk="0" h="885" w="1193">
                      <a:moveTo>
                        <a:pt x="755" y="1"/>
                      </a:moveTo>
                      <a:cubicBezTo>
                        <a:pt x="604" y="1"/>
                        <a:pt x="464" y="106"/>
                        <a:pt x="388" y="243"/>
                      </a:cubicBezTo>
                      <a:cubicBezTo>
                        <a:pt x="372" y="266"/>
                        <a:pt x="349" y="276"/>
                        <a:pt x="327" y="276"/>
                      </a:cubicBezTo>
                      <a:cubicBezTo>
                        <a:pt x="284" y="276"/>
                        <a:pt x="241" y="239"/>
                        <a:pt x="251" y="189"/>
                      </a:cubicBezTo>
                      <a:cubicBezTo>
                        <a:pt x="266" y="136"/>
                        <a:pt x="289" y="91"/>
                        <a:pt x="319" y="45"/>
                      </a:cubicBezTo>
                      <a:lnTo>
                        <a:pt x="319" y="45"/>
                      </a:lnTo>
                      <a:cubicBezTo>
                        <a:pt x="1" y="167"/>
                        <a:pt x="8" y="577"/>
                        <a:pt x="259" y="766"/>
                      </a:cubicBezTo>
                      <a:cubicBezTo>
                        <a:pt x="360" y="845"/>
                        <a:pt x="482" y="885"/>
                        <a:pt x="603" y="885"/>
                      </a:cubicBezTo>
                      <a:cubicBezTo>
                        <a:pt x="728" y="885"/>
                        <a:pt x="853" y="843"/>
                        <a:pt x="957" y="759"/>
                      </a:cubicBezTo>
                      <a:cubicBezTo>
                        <a:pt x="1162" y="592"/>
                        <a:pt x="1192" y="212"/>
                        <a:pt x="934" y="53"/>
                      </a:cubicBezTo>
                      <a:cubicBezTo>
                        <a:pt x="875" y="17"/>
                        <a:pt x="814" y="1"/>
                        <a:pt x="75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7"/>
                <p:cNvSpPr/>
                <p:nvPr/>
              </p:nvSpPr>
              <p:spPr>
                <a:xfrm>
                  <a:off x="4820382" y="4370539"/>
                  <a:ext cx="125870" cy="99985"/>
                </a:xfrm>
                <a:custGeom>
                  <a:rect b="b" l="l" r="r" t="t"/>
                  <a:pathLst>
                    <a:path extrusionOk="0" h="1182" w="1488">
                      <a:moveTo>
                        <a:pt x="899" y="152"/>
                      </a:moveTo>
                      <a:cubicBezTo>
                        <a:pt x="958" y="152"/>
                        <a:pt x="1019" y="168"/>
                        <a:pt x="1078" y="204"/>
                      </a:cubicBezTo>
                      <a:cubicBezTo>
                        <a:pt x="1336" y="363"/>
                        <a:pt x="1306" y="743"/>
                        <a:pt x="1101" y="917"/>
                      </a:cubicBezTo>
                      <a:cubicBezTo>
                        <a:pt x="996" y="999"/>
                        <a:pt x="869" y="1041"/>
                        <a:pt x="743" y="1041"/>
                      </a:cubicBezTo>
                      <a:cubicBezTo>
                        <a:pt x="623" y="1041"/>
                        <a:pt x="503" y="1003"/>
                        <a:pt x="403" y="925"/>
                      </a:cubicBezTo>
                      <a:cubicBezTo>
                        <a:pt x="152" y="728"/>
                        <a:pt x="145" y="325"/>
                        <a:pt x="463" y="204"/>
                      </a:cubicBezTo>
                      <a:lnTo>
                        <a:pt x="463" y="204"/>
                      </a:lnTo>
                      <a:cubicBezTo>
                        <a:pt x="433" y="242"/>
                        <a:pt x="410" y="287"/>
                        <a:pt x="395" y="340"/>
                      </a:cubicBezTo>
                      <a:cubicBezTo>
                        <a:pt x="385" y="394"/>
                        <a:pt x="426" y="432"/>
                        <a:pt x="468" y="432"/>
                      </a:cubicBezTo>
                      <a:cubicBezTo>
                        <a:pt x="492" y="432"/>
                        <a:pt x="515" y="421"/>
                        <a:pt x="532" y="394"/>
                      </a:cubicBezTo>
                      <a:cubicBezTo>
                        <a:pt x="608" y="257"/>
                        <a:pt x="748" y="152"/>
                        <a:pt x="899" y="152"/>
                      </a:cubicBezTo>
                      <a:close/>
                      <a:moveTo>
                        <a:pt x="886" y="0"/>
                      </a:moveTo>
                      <a:cubicBezTo>
                        <a:pt x="756" y="0"/>
                        <a:pt x="626" y="46"/>
                        <a:pt x="524" y="136"/>
                      </a:cubicBezTo>
                      <a:cubicBezTo>
                        <a:pt x="519" y="124"/>
                        <a:pt x="505" y="117"/>
                        <a:pt x="492" y="117"/>
                      </a:cubicBezTo>
                      <a:cubicBezTo>
                        <a:pt x="487" y="117"/>
                        <a:pt x="483" y="118"/>
                        <a:pt x="479" y="120"/>
                      </a:cubicBezTo>
                      <a:cubicBezTo>
                        <a:pt x="107" y="196"/>
                        <a:pt x="0" y="644"/>
                        <a:pt x="221" y="925"/>
                      </a:cubicBezTo>
                      <a:cubicBezTo>
                        <a:pt x="359" y="1094"/>
                        <a:pt x="560" y="1181"/>
                        <a:pt x="763" y="1181"/>
                      </a:cubicBezTo>
                      <a:cubicBezTo>
                        <a:pt x="915" y="1181"/>
                        <a:pt x="1069" y="1132"/>
                        <a:pt x="1199" y="1031"/>
                      </a:cubicBezTo>
                      <a:cubicBezTo>
                        <a:pt x="1488" y="788"/>
                        <a:pt x="1488" y="348"/>
                        <a:pt x="1207" y="105"/>
                      </a:cubicBezTo>
                      <a:cubicBezTo>
                        <a:pt x="1112" y="35"/>
                        <a:pt x="999" y="0"/>
                        <a:pt x="88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7"/>
                <p:cNvSpPr/>
                <p:nvPr/>
              </p:nvSpPr>
              <p:spPr>
                <a:xfrm>
                  <a:off x="4443534" y="4319024"/>
                  <a:ext cx="339037" cy="283207"/>
                </a:xfrm>
                <a:custGeom>
                  <a:rect b="b" l="l" r="r" t="t"/>
                  <a:pathLst>
                    <a:path extrusionOk="0" h="3348" w="4008">
                      <a:moveTo>
                        <a:pt x="2192" y="0"/>
                      </a:moveTo>
                      <a:cubicBezTo>
                        <a:pt x="1697" y="0"/>
                        <a:pt x="1192" y="196"/>
                        <a:pt x="828" y="540"/>
                      </a:cubicBezTo>
                      <a:cubicBezTo>
                        <a:pt x="92" y="1230"/>
                        <a:pt x="1" y="2323"/>
                        <a:pt x="638" y="3059"/>
                      </a:cubicBezTo>
                      <a:cubicBezTo>
                        <a:pt x="649" y="3048"/>
                        <a:pt x="664" y="3043"/>
                        <a:pt x="678" y="3043"/>
                      </a:cubicBezTo>
                      <a:cubicBezTo>
                        <a:pt x="704" y="3043"/>
                        <a:pt x="730" y="3058"/>
                        <a:pt x="745" y="3082"/>
                      </a:cubicBezTo>
                      <a:cubicBezTo>
                        <a:pt x="861" y="3274"/>
                        <a:pt x="1092" y="3348"/>
                        <a:pt x="1369" y="3348"/>
                      </a:cubicBezTo>
                      <a:cubicBezTo>
                        <a:pt x="2008" y="3348"/>
                        <a:pt x="2896" y="2955"/>
                        <a:pt x="3203" y="2733"/>
                      </a:cubicBezTo>
                      <a:cubicBezTo>
                        <a:pt x="3955" y="2186"/>
                        <a:pt x="4008" y="1147"/>
                        <a:pt x="3370" y="479"/>
                      </a:cubicBezTo>
                      <a:cubicBezTo>
                        <a:pt x="3052" y="150"/>
                        <a:pt x="2626" y="0"/>
                        <a:pt x="219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7"/>
                <p:cNvSpPr/>
                <p:nvPr/>
              </p:nvSpPr>
              <p:spPr>
                <a:xfrm>
                  <a:off x="4007012" y="3358051"/>
                  <a:ext cx="310107" cy="405440"/>
                </a:xfrm>
                <a:custGeom>
                  <a:rect b="b" l="l" r="r" t="t"/>
                  <a:pathLst>
                    <a:path extrusionOk="0" h="4793" w="3666">
                      <a:moveTo>
                        <a:pt x="2493" y="1"/>
                      </a:moveTo>
                      <a:cubicBezTo>
                        <a:pt x="2058" y="1"/>
                        <a:pt x="1617" y="243"/>
                        <a:pt x="1328" y="550"/>
                      </a:cubicBezTo>
                      <a:cubicBezTo>
                        <a:pt x="903" y="983"/>
                        <a:pt x="858" y="1499"/>
                        <a:pt x="865" y="2076"/>
                      </a:cubicBezTo>
                      <a:cubicBezTo>
                        <a:pt x="888" y="2485"/>
                        <a:pt x="797" y="2888"/>
                        <a:pt x="600" y="3244"/>
                      </a:cubicBezTo>
                      <a:cubicBezTo>
                        <a:pt x="478" y="3472"/>
                        <a:pt x="319" y="3662"/>
                        <a:pt x="175" y="3874"/>
                      </a:cubicBezTo>
                      <a:cubicBezTo>
                        <a:pt x="23" y="4087"/>
                        <a:pt x="0" y="4117"/>
                        <a:pt x="23" y="4413"/>
                      </a:cubicBezTo>
                      <a:cubicBezTo>
                        <a:pt x="53" y="4762"/>
                        <a:pt x="137" y="4762"/>
                        <a:pt x="471" y="4792"/>
                      </a:cubicBezTo>
                      <a:cubicBezTo>
                        <a:pt x="1032" y="4087"/>
                        <a:pt x="1267" y="3214"/>
                        <a:pt x="1935" y="2584"/>
                      </a:cubicBezTo>
                      <a:cubicBezTo>
                        <a:pt x="2239" y="2296"/>
                        <a:pt x="2573" y="2038"/>
                        <a:pt x="2853" y="1727"/>
                      </a:cubicBezTo>
                      <a:cubicBezTo>
                        <a:pt x="3248" y="1286"/>
                        <a:pt x="3665" y="345"/>
                        <a:pt x="2861" y="65"/>
                      </a:cubicBezTo>
                      <a:cubicBezTo>
                        <a:pt x="2741" y="21"/>
                        <a:pt x="2617" y="1"/>
                        <a:pt x="249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7"/>
                <p:cNvSpPr/>
                <p:nvPr/>
              </p:nvSpPr>
              <p:spPr>
                <a:xfrm>
                  <a:off x="4425601" y="4305321"/>
                  <a:ext cx="372365" cy="308500"/>
                </a:xfrm>
                <a:custGeom>
                  <a:rect b="b" l="l" r="r" t="t"/>
                  <a:pathLst>
                    <a:path extrusionOk="0" h="3647" w="4402">
                      <a:moveTo>
                        <a:pt x="2401" y="169"/>
                      </a:moveTo>
                      <a:cubicBezTo>
                        <a:pt x="2835" y="169"/>
                        <a:pt x="3263" y="318"/>
                        <a:pt x="3582" y="649"/>
                      </a:cubicBezTo>
                      <a:cubicBezTo>
                        <a:pt x="4220" y="1309"/>
                        <a:pt x="4167" y="2356"/>
                        <a:pt x="3415" y="2902"/>
                      </a:cubicBezTo>
                      <a:cubicBezTo>
                        <a:pt x="3107" y="3120"/>
                        <a:pt x="2216" y="3513"/>
                        <a:pt x="1575" y="3513"/>
                      </a:cubicBezTo>
                      <a:cubicBezTo>
                        <a:pt x="1301" y="3513"/>
                        <a:pt x="1073" y="3441"/>
                        <a:pt x="957" y="3252"/>
                      </a:cubicBezTo>
                      <a:cubicBezTo>
                        <a:pt x="942" y="3222"/>
                        <a:pt x="915" y="3209"/>
                        <a:pt x="889" y="3209"/>
                      </a:cubicBezTo>
                      <a:cubicBezTo>
                        <a:pt x="875" y="3209"/>
                        <a:pt x="861" y="3213"/>
                        <a:pt x="850" y="3221"/>
                      </a:cubicBezTo>
                      <a:cubicBezTo>
                        <a:pt x="213" y="2485"/>
                        <a:pt x="304" y="1392"/>
                        <a:pt x="1040" y="702"/>
                      </a:cubicBezTo>
                      <a:cubicBezTo>
                        <a:pt x="1404" y="362"/>
                        <a:pt x="1907" y="169"/>
                        <a:pt x="2401" y="169"/>
                      </a:cubicBezTo>
                      <a:close/>
                      <a:moveTo>
                        <a:pt x="2405" y="1"/>
                      </a:moveTo>
                      <a:cubicBezTo>
                        <a:pt x="1869" y="1"/>
                        <a:pt x="1321" y="210"/>
                        <a:pt x="926" y="580"/>
                      </a:cubicBezTo>
                      <a:cubicBezTo>
                        <a:pt x="152" y="1324"/>
                        <a:pt x="0" y="2644"/>
                        <a:pt x="843" y="3350"/>
                      </a:cubicBezTo>
                      <a:cubicBezTo>
                        <a:pt x="985" y="3583"/>
                        <a:pt x="1222" y="3646"/>
                        <a:pt x="1473" y="3646"/>
                      </a:cubicBezTo>
                      <a:cubicBezTo>
                        <a:pt x="1623" y="3646"/>
                        <a:pt x="1778" y="3623"/>
                        <a:pt x="1920" y="3601"/>
                      </a:cubicBezTo>
                      <a:cubicBezTo>
                        <a:pt x="2474" y="3502"/>
                        <a:pt x="3051" y="3365"/>
                        <a:pt x="3506" y="3031"/>
                      </a:cubicBezTo>
                      <a:cubicBezTo>
                        <a:pt x="4318" y="2440"/>
                        <a:pt x="4402" y="1316"/>
                        <a:pt x="3734" y="573"/>
                      </a:cubicBezTo>
                      <a:cubicBezTo>
                        <a:pt x="3388" y="179"/>
                        <a:pt x="2901" y="1"/>
                        <a:pt x="240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7"/>
                <p:cNvSpPr/>
                <p:nvPr/>
              </p:nvSpPr>
              <p:spPr>
                <a:xfrm>
                  <a:off x="3972330" y="3339610"/>
                  <a:ext cx="349272" cy="441898"/>
                </a:xfrm>
                <a:custGeom>
                  <a:rect b="b" l="l" r="r" t="t"/>
                  <a:pathLst>
                    <a:path extrusionOk="0" h="5224" w="4129">
                      <a:moveTo>
                        <a:pt x="2901" y="221"/>
                      </a:moveTo>
                      <a:cubicBezTo>
                        <a:pt x="3026" y="221"/>
                        <a:pt x="3151" y="240"/>
                        <a:pt x="3271" y="283"/>
                      </a:cubicBezTo>
                      <a:cubicBezTo>
                        <a:pt x="4083" y="563"/>
                        <a:pt x="3658" y="1497"/>
                        <a:pt x="3263" y="1945"/>
                      </a:cubicBezTo>
                      <a:cubicBezTo>
                        <a:pt x="2990" y="2256"/>
                        <a:pt x="2649" y="2514"/>
                        <a:pt x="2345" y="2794"/>
                      </a:cubicBezTo>
                      <a:cubicBezTo>
                        <a:pt x="1677" y="3424"/>
                        <a:pt x="1442" y="4305"/>
                        <a:pt x="881" y="5003"/>
                      </a:cubicBezTo>
                      <a:cubicBezTo>
                        <a:pt x="547" y="4972"/>
                        <a:pt x="463" y="4980"/>
                        <a:pt x="440" y="4623"/>
                      </a:cubicBezTo>
                      <a:cubicBezTo>
                        <a:pt x="410" y="4327"/>
                        <a:pt x="440" y="4289"/>
                        <a:pt x="585" y="4085"/>
                      </a:cubicBezTo>
                      <a:cubicBezTo>
                        <a:pt x="729" y="3880"/>
                        <a:pt x="888" y="3675"/>
                        <a:pt x="1010" y="3455"/>
                      </a:cubicBezTo>
                      <a:cubicBezTo>
                        <a:pt x="1207" y="3098"/>
                        <a:pt x="1298" y="2688"/>
                        <a:pt x="1283" y="2286"/>
                      </a:cubicBezTo>
                      <a:cubicBezTo>
                        <a:pt x="1268" y="1709"/>
                        <a:pt x="1321" y="1193"/>
                        <a:pt x="1738" y="761"/>
                      </a:cubicBezTo>
                      <a:cubicBezTo>
                        <a:pt x="2027" y="454"/>
                        <a:pt x="2467" y="221"/>
                        <a:pt x="2901" y="221"/>
                      </a:cubicBezTo>
                      <a:close/>
                      <a:moveTo>
                        <a:pt x="2911" y="1"/>
                      </a:moveTo>
                      <a:cubicBezTo>
                        <a:pt x="2894" y="1"/>
                        <a:pt x="2878" y="1"/>
                        <a:pt x="2861" y="2"/>
                      </a:cubicBezTo>
                      <a:cubicBezTo>
                        <a:pt x="2322" y="25"/>
                        <a:pt x="1822" y="283"/>
                        <a:pt x="1488" y="692"/>
                      </a:cubicBezTo>
                      <a:cubicBezTo>
                        <a:pt x="1055" y="1201"/>
                        <a:pt x="1047" y="1732"/>
                        <a:pt x="1047" y="2369"/>
                      </a:cubicBezTo>
                      <a:cubicBezTo>
                        <a:pt x="1047" y="2810"/>
                        <a:pt x="911" y="3242"/>
                        <a:pt x="645" y="3591"/>
                      </a:cubicBezTo>
                      <a:cubicBezTo>
                        <a:pt x="448" y="3880"/>
                        <a:pt x="144" y="4168"/>
                        <a:pt x="84" y="4532"/>
                      </a:cubicBezTo>
                      <a:cubicBezTo>
                        <a:pt x="0" y="5048"/>
                        <a:pt x="478" y="5200"/>
                        <a:pt x="896" y="5223"/>
                      </a:cubicBezTo>
                      <a:cubicBezTo>
                        <a:pt x="899" y="5223"/>
                        <a:pt x="901" y="5223"/>
                        <a:pt x="904" y="5223"/>
                      </a:cubicBezTo>
                      <a:cubicBezTo>
                        <a:pt x="990" y="5223"/>
                        <a:pt x="1030" y="5115"/>
                        <a:pt x="972" y="5056"/>
                      </a:cubicBezTo>
                      <a:cubicBezTo>
                        <a:pt x="1427" y="4631"/>
                        <a:pt x="1624" y="4016"/>
                        <a:pt x="1981" y="3523"/>
                      </a:cubicBezTo>
                      <a:cubicBezTo>
                        <a:pt x="2398" y="2946"/>
                        <a:pt x="3021" y="2597"/>
                        <a:pt x="3484" y="2081"/>
                      </a:cubicBezTo>
                      <a:cubicBezTo>
                        <a:pt x="3817" y="1709"/>
                        <a:pt x="4129" y="1148"/>
                        <a:pt x="3962" y="632"/>
                      </a:cubicBezTo>
                      <a:cubicBezTo>
                        <a:pt x="3815" y="193"/>
                        <a:pt x="3345" y="1"/>
                        <a:pt x="291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7"/>
                <p:cNvSpPr/>
                <p:nvPr/>
              </p:nvSpPr>
              <p:spPr>
                <a:xfrm>
                  <a:off x="4003797" y="4674017"/>
                  <a:ext cx="53545" cy="118426"/>
                </a:xfrm>
                <a:custGeom>
                  <a:rect b="b" l="l" r="r" t="t"/>
                  <a:pathLst>
                    <a:path extrusionOk="0" h="1400" w="633">
                      <a:moveTo>
                        <a:pt x="72" y="0"/>
                      </a:moveTo>
                      <a:cubicBezTo>
                        <a:pt x="53" y="0"/>
                        <a:pt x="34" y="12"/>
                        <a:pt x="30" y="34"/>
                      </a:cubicBezTo>
                      <a:cubicBezTo>
                        <a:pt x="0" y="535"/>
                        <a:pt x="190" y="1036"/>
                        <a:pt x="554" y="1393"/>
                      </a:cubicBezTo>
                      <a:cubicBezTo>
                        <a:pt x="561" y="1398"/>
                        <a:pt x="568" y="1400"/>
                        <a:pt x="576" y="1400"/>
                      </a:cubicBezTo>
                      <a:cubicBezTo>
                        <a:pt x="604" y="1400"/>
                        <a:pt x="633" y="1371"/>
                        <a:pt x="615" y="1347"/>
                      </a:cubicBezTo>
                      <a:cubicBezTo>
                        <a:pt x="311" y="968"/>
                        <a:pt x="137" y="512"/>
                        <a:pt x="114" y="34"/>
                      </a:cubicBezTo>
                      <a:cubicBezTo>
                        <a:pt x="110" y="12"/>
                        <a:pt x="91"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7"/>
                <p:cNvSpPr/>
                <p:nvPr/>
              </p:nvSpPr>
              <p:spPr>
                <a:xfrm>
                  <a:off x="3965563" y="4638489"/>
                  <a:ext cx="48639" cy="121979"/>
                </a:xfrm>
                <a:custGeom>
                  <a:rect b="b" l="l" r="r" t="t"/>
                  <a:pathLst>
                    <a:path extrusionOk="0" h="1442" w="575">
                      <a:moveTo>
                        <a:pt x="77" y="1"/>
                      </a:moveTo>
                      <a:cubicBezTo>
                        <a:pt x="38" y="1"/>
                        <a:pt x="1" y="26"/>
                        <a:pt x="4" y="75"/>
                      </a:cubicBezTo>
                      <a:cubicBezTo>
                        <a:pt x="50" y="553"/>
                        <a:pt x="217" y="1023"/>
                        <a:pt x="490" y="1426"/>
                      </a:cubicBezTo>
                      <a:cubicBezTo>
                        <a:pt x="499" y="1437"/>
                        <a:pt x="510" y="1441"/>
                        <a:pt x="522" y="1441"/>
                      </a:cubicBezTo>
                      <a:cubicBezTo>
                        <a:pt x="549" y="1441"/>
                        <a:pt x="574" y="1415"/>
                        <a:pt x="558" y="1388"/>
                      </a:cubicBezTo>
                      <a:cubicBezTo>
                        <a:pt x="323" y="986"/>
                        <a:pt x="186" y="538"/>
                        <a:pt x="156" y="75"/>
                      </a:cubicBezTo>
                      <a:cubicBezTo>
                        <a:pt x="156" y="26"/>
                        <a:pt x="116" y="1"/>
                        <a:pt x="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8" name="Google Shape;1298;p37"/>
                <p:cNvGrpSpPr/>
                <p:nvPr/>
              </p:nvGrpSpPr>
              <p:grpSpPr>
                <a:xfrm>
                  <a:off x="3413782" y="2512598"/>
                  <a:ext cx="415421" cy="640346"/>
                  <a:chOff x="3413782" y="2817398"/>
                  <a:chExt cx="415421" cy="640346"/>
                </a:xfrm>
              </p:grpSpPr>
              <p:sp>
                <p:nvSpPr>
                  <p:cNvPr id="1299" name="Google Shape;1299;p37"/>
                  <p:cNvSpPr/>
                  <p:nvPr/>
                </p:nvSpPr>
                <p:spPr>
                  <a:xfrm>
                    <a:off x="3438821" y="3073790"/>
                    <a:ext cx="386576" cy="368643"/>
                  </a:xfrm>
                  <a:custGeom>
                    <a:rect b="b" l="l" r="r" t="t"/>
                    <a:pathLst>
                      <a:path extrusionOk="0" h="4358" w="4570">
                        <a:moveTo>
                          <a:pt x="2602" y="0"/>
                        </a:moveTo>
                        <a:cubicBezTo>
                          <a:pt x="2370" y="0"/>
                          <a:pt x="2137" y="53"/>
                          <a:pt x="1921" y="161"/>
                        </a:cubicBezTo>
                        <a:cubicBezTo>
                          <a:pt x="1412" y="419"/>
                          <a:pt x="1109" y="943"/>
                          <a:pt x="843" y="1421"/>
                        </a:cubicBezTo>
                        <a:cubicBezTo>
                          <a:pt x="335" y="2347"/>
                          <a:pt x="1" y="3568"/>
                          <a:pt x="858" y="4358"/>
                        </a:cubicBezTo>
                        <a:cubicBezTo>
                          <a:pt x="870" y="4323"/>
                          <a:pt x="904" y="4297"/>
                          <a:pt x="940" y="4297"/>
                        </a:cubicBezTo>
                        <a:cubicBezTo>
                          <a:pt x="951" y="4297"/>
                          <a:pt x="962" y="4299"/>
                          <a:pt x="972" y="4304"/>
                        </a:cubicBezTo>
                        <a:cubicBezTo>
                          <a:pt x="992" y="4311"/>
                          <a:pt x="1010" y="4314"/>
                          <a:pt x="1027" y="4314"/>
                        </a:cubicBezTo>
                        <a:cubicBezTo>
                          <a:pt x="1258" y="4314"/>
                          <a:pt x="1296" y="3780"/>
                          <a:pt x="1359" y="3659"/>
                        </a:cubicBezTo>
                        <a:cubicBezTo>
                          <a:pt x="1428" y="3530"/>
                          <a:pt x="1526" y="3424"/>
                          <a:pt x="1640" y="3341"/>
                        </a:cubicBezTo>
                        <a:cubicBezTo>
                          <a:pt x="1989" y="3090"/>
                          <a:pt x="2437" y="3090"/>
                          <a:pt x="2847" y="3007"/>
                        </a:cubicBezTo>
                        <a:cubicBezTo>
                          <a:pt x="4031" y="2764"/>
                          <a:pt x="4569" y="1314"/>
                          <a:pt x="3666" y="427"/>
                        </a:cubicBezTo>
                        <a:cubicBezTo>
                          <a:pt x="3372" y="147"/>
                          <a:pt x="2989" y="0"/>
                          <a:pt x="26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7"/>
                  <p:cNvSpPr/>
                  <p:nvPr/>
                </p:nvSpPr>
                <p:spPr>
                  <a:xfrm>
                    <a:off x="3545404" y="2834739"/>
                    <a:ext cx="171464" cy="154377"/>
                  </a:xfrm>
                  <a:custGeom>
                    <a:rect b="b" l="l" r="r" t="t"/>
                    <a:pathLst>
                      <a:path extrusionOk="0" h="1825" w="2027">
                        <a:moveTo>
                          <a:pt x="1266" y="1"/>
                        </a:moveTo>
                        <a:cubicBezTo>
                          <a:pt x="1130" y="1"/>
                          <a:pt x="988" y="26"/>
                          <a:pt x="851" y="65"/>
                        </a:cubicBezTo>
                        <a:cubicBezTo>
                          <a:pt x="843" y="80"/>
                          <a:pt x="835" y="88"/>
                          <a:pt x="828" y="96"/>
                        </a:cubicBezTo>
                        <a:cubicBezTo>
                          <a:pt x="403" y="293"/>
                          <a:pt x="1" y="650"/>
                          <a:pt x="23" y="1166"/>
                        </a:cubicBezTo>
                        <a:cubicBezTo>
                          <a:pt x="49" y="1618"/>
                          <a:pt x="406" y="1824"/>
                          <a:pt x="787" y="1824"/>
                        </a:cubicBezTo>
                        <a:cubicBezTo>
                          <a:pt x="963" y="1824"/>
                          <a:pt x="1143" y="1781"/>
                          <a:pt x="1298" y="1697"/>
                        </a:cubicBezTo>
                        <a:cubicBezTo>
                          <a:pt x="1685" y="1484"/>
                          <a:pt x="2027" y="984"/>
                          <a:pt x="1928" y="521"/>
                        </a:cubicBezTo>
                        <a:cubicBezTo>
                          <a:pt x="1844" y="131"/>
                          <a:pt x="1573" y="1"/>
                          <a:pt x="126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7"/>
                  <p:cNvSpPr/>
                  <p:nvPr/>
                </p:nvSpPr>
                <p:spPr>
                  <a:xfrm>
                    <a:off x="3521042" y="2817398"/>
                    <a:ext cx="222810" cy="191681"/>
                  </a:xfrm>
                  <a:custGeom>
                    <a:rect b="b" l="l" r="r" t="t"/>
                    <a:pathLst>
                      <a:path extrusionOk="0" h="2266" w="2634">
                        <a:moveTo>
                          <a:pt x="1554" y="206"/>
                        </a:moveTo>
                        <a:cubicBezTo>
                          <a:pt x="1861" y="206"/>
                          <a:pt x="2132" y="336"/>
                          <a:pt x="2216" y="726"/>
                        </a:cubicBezTo>
                        <a:cubicBezTo>
                          <a:pt x="2315" y="1189"/>
                          <a:pt x="1973" y="1689"/>
                          <a:pt x="1586" y="1902"/>
                        </a:cubicBezTo>
                        <a:cubicBezTo>
                          <a:pt x="1431" y="1986"/>
                          <a:pt x="1251" y="2029"/>
                          <a:pt x="1075" y="2029"/>
                        </a:cubicBezTo>
                        <a:cubicBezTo>
                          <a:pt x="694" y="2029"/>
                          <a:pt x="337" y="1823"/>
                          <a:pt x="311" y="1371"/>
                        </a:cubicBezTo>
                        <a:cubicBezTo>
                          <a:pt x="289" y="855"/>
                          <a:pt x="691" y="498"/>
                          <a:pt x="1116" y="301"/>
                        </a:cubicBezTo>
                        <a:cubicBezTo>
                          <a:pt x="1123" y="293"/>
                          <a:pt x="1131" y="285"/>
                          <a:pt x="1139" y="270"/>
                        </a:cubicBezTo>
                        <a:cubicBezTo>
                          <a:pt x="1276" y="231"/>
                          <a:pt x="1418" y="206"/>
                          <a:pt x="1554" y="206"/>
                        </a:cubicBezTo>
                        <a:close/>
                        <a:moveTo>
                          <a:pt x="1509" y="1"/>
                        </a:moveTo>
                        <a:cubicBezTo>
                          <a:pt x="1210" y="1"/>
                          <a:pt x="903" y="101"/>
                          <a:pt x="698" y="270"/>
                        </a:cubicBezTo>
                        <a:cubicBezTo>
                          <a:pt x="661" y="301"/>
                          <a:pt x="661" y="354"/>
                          <a:pt x="698" y="384"/>
                        </a:cubicBezTo>
                        <a:cubicBezTo>
                          <a:pt x="289" y="650"/>
                          <a:pt x="0" y="1090"/>
                          <a:pt x="144" y="1613"/>
                        </a:cubicBezTo>
                        <a:cubicBezTo>
                          <a:pt x="259" y="2063"/>
                          <a:pt x="663" y="2266"/>
                          <a:pt x="1081" y="2266"/>
                        </a:cubicBezTo>
                        <a:cubicBezTo>
                          <a:pt x="1299" y="2266"/>
                          <a:pt x="1521" y="2211"/>
                          <a:pt x="1708" y="2107"/>
                        </a:cubicBezTo>
                        <a:cubicBezTo>
                          <a:pt x="2247" y="1796"/>
                          <a:pt x="2634" y="1052"/>
                          <a:pt x="2345" y="452"/>
                        </a:cubicBezTo>
                        <a:cubicBezTo>
                          <a:pt x="2191" y="135"/>
                          <a:pt x="1855" y="1"/>
                          <a:pt x="150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7"/>
                  <p:cNvSpPr/>
                  <p:nvPr/>
                </p:nvSpPr>
                <p:spPr>
                  <a:xfrm>
                    <a:off x="3413782" y="3055181"/>
                    <a:ext cx="415421" cy="402564"/>
                  </a:xfrm>
                  <a:custGeom>
                    <a:rect b="b" l="l" r="r" t="t"/>
                    <a:pathLst>
                      <a:path extrusionOk="0" h="4759" w="4911">
                        <a:moveTo>
                          <a:pt x="2900" y="224"/>
                        </a:moveTo>
                        <a:cubicBezTo>
                          <a:pt x="3286" y="224"/>
                          <a:pt x="3669" y="367"/>
                          <a:pt x="3962" y="647"/>
                        </a:cubicBezTo>
                        <a:cubicBezTo>
                          <a:pt x="4858" y="1534"/>
                          <a:pt x="4327" y="2992"/>
                          <a:pt x="3135" y="3234"/>
                        </a:cubicBezTo>
                        <a:cubicBezTo>
                          <a:pt x="2733" y="3310"/>
                          <a:pt x="2278" y="3310"/>
                          <a:pt x="1936" y="3568"/>
                        </a:cubicBezTo>
                        <a:cubicBezTo>
                          <a:pt x="1815" y="3644"/>
                          <a:pt x="1724" y="3750"/>
                          <a:pt x="1655" y="3879"/>
                        </a:cubicBezTo>
                        <a:cubicBezTo>
                          <a:pt x="1599" y="3993"/>
                          <a:pt x="1555" y="4534"/>
                          <a:pt x="1323" y="4534"/>
                        </a:cubicBezTo>
                        <a:cubicBezTo>
                          <a:pt x="1306" y="4534"/>
                          <a:pt x="1288" y="4531"/>
                          <a:pt x="1268" y="4524"/>
                        </a:cubicBezTo>
                        <a:cubicBezTo>
                          <a:pt x="1259" y="4521"/>
                          <a:pt x="1249" y="4520"/>
                          <a:pt x="1240" y="4520"/>
                        </a:cubicBezTo>
                        <a:cubicBezTo>
                          <a:pt x="1203" y="4520"/>
                          <a:pt x="1167" y="4543"/>
                          <a:pt x="1154" y="4585"/>
                        </a:cubicBezTo>
                        <a:cubicBezTo>
                          <a:pt x="297" y="3788"/>
                          <a:pt x="631" y="2567"/>
                          <a:pt x="1139" y="1641"/>
                        </a:cubicBezTo>
                        <a:cubicBezTo>
                          <a:pt x="1405" y="1163"/>
                          <a:pt x="1708" y="647"/>
                          <a:pt x="2217" y="381"/>
                        </a:cubicBezTo>
                        <a:cubicBezTo>
                          <a:pt x="2434" y="275"/>
                          <a:pt x="2667" y="224"/>
                          <a:pt x="2900" y="224"/>
                        </a:cubicBezTo>
                        <a:close/>
                        <a:moveTo>
                          <a:pt x="2924" y="0"/>
                        </a:moveTo>
                        <a:cubicBezTo>
                          <a:pt x="2692" y="0"/>
                          <a:pt x="2459" y="46"/>
                          <a:pt x="2240" y="138"/>
                        </a:cubicBezTo>
                        <a:cubicBezTo>
                          <a:pt x="1625" y="389"/>
                          <a:pt x="1261" y="980"/>
                          <a:pt x="965" y="1534"/>
                        </a:cubicBezTo>
                        <a:cubicBezTo>
                          <a:pt x="434" y="2506"/>
                          <a:pt x="1" y="4069"/>
                          <a:pt x="1208" y="4752"/>
                        </a:cubicBezTo>
                        <a:cubicBezTo>
                          <a:pt x="1214" y="4756"/>
                          <a:pt x="1221" y="4758"/>
                          <a:pt x="1228" y="4758"/>
                        </a:cubicBezTo>
                        <a:cubicBezTo>
                          <a:pt x="1246" y="4758"/>
                          <a:pt x="1265" y="4746"/>
                          <a:pt x="1276" y="4729"/>
                        </a:cubicBezTo>
                        <a:cubicBezTo>
                          <a:pt x="1306" y="4738"/>
                          <a:pt x="1337" y="4743"/>
                          <a:pt x="1367" y="4743"/>
                        </a:cubicBezTo>
                        <a:cubicBezTo>
                          <a:pt x="1466" y="4743"/>
                          <a:pt x="1561" y="4697"/>
                          <a:pt x="1625" y="4616"/>
                        </a:cubicBezTo>
                        <a:cubicBezTo>
                          <a:pt x="1906" y="4320"/>
                          <a:pt x="1739" y="3940"/>
                          <a:pt x="2164" y="3705"/>
                        </a:cubicBezTo>
                        <a:cubicBezTo>
                          <a:pt x="2771" y="3363"/>
                          <a:pt x="3499" y="3538"/>
                          <a:pt x="4061" y="3045"/>
                        </a:cubicBezTo>
                        <a:cubicBezTo>
                          <a:pt x="4911" y="2293"/>
                          <a:pt x="4827" y="874"/>
                          <a:pt x="3848" y="260"/>
                        </a:cubicBezTo>
                        <a:cubicBezTo>
                          <a:pt x="3566" y="88"/>
                          <a:pt x="3246" y="0"/>
                          <a:pt x="292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3" name="Google Shape;1303;p37"/>
                <p:cNvSpPr/>
                <p:nvPr/>
              </p:nvSpPr>
              <p:spPr>
                <a:xfrm>
                  <a:off x="571981" y="3005141"/>
                  <a:ext cx="4290743" cy="1948192"/>
                </a:xfrm>
                <a:custGeom>
                  <a:rect b="b" l="l" r="r" t="t"/>
                  <a:pathLst>
                    <a:path extrusionOk="0" h="23031" w="50724">
                      <a:moveTo>
                        <a:pt x="1235" y="1"/>
                      </a:moveTo>
                      <a:cubicBezTo>
                        <a:pt x="673" y="1"/>
                        <a:pt x="286" y="452"/>
                        <a:pt x="197" y="989"/>
                      </a:cubicBezTo>
                      <a:cubicBezTo>
                        <a:pt x="0" y="2172"/>
                        <a:pt x="1093" y="2962"/>
                        <a:pt x="1966" y="3523"/>
                      </a:cubicBezTo>
                      <a:cubicBezTo>
                        <a:pt x="2656" y="3971"/>
                        <a:pt x="3415" y="4441"/>
                        <a:pt x="3795" y="5200"/>
                      </a:cubicBezTo>
                      <a:cubicBezTo>
                        <a:pt x="4250" y="6111"/>
                        <a:pt x="3878" y="7082"/>
                        <a:pt x="3848" y="8031"/>
                      </a:cubicBezTo>
                      <a:cubicBezTo>
                        <a:pt x="3810" y="9207"/>
                        <a:pt x="4591" y="9928"/>
                        <a:pt x="5267" y="10771"/>
                      </a:cubicBezTo>
                      <a:cubicBezTo>
                        <a:pt x="5844" y="11491"/>
                        <a:pt x="6132" y="12303"/>
                        <a:pt x="6253" y="13214"/>
                      </a:cubicBezTo>
                      <a:cubicBezTo>
                        <a:pt x="6390" y="14216"/>
                        <a:pt x="6367" y="15240"/>
                        <a:pt x="6610" y="16219"/>
                      </a:cubicBezTo>
                      <a:cubicBezTo>
                        <a:pt x="6883" y="17312"/>
                        <a:pt x="7597" y="18132"/>
                        <a:pt x="8158" y="19065"/>
                      </a:cubicBezTo>
                      <a:cubicBezTo>
                        <a:pt x="8780" y="20112"/>
                        <a:pt x="9122" y="22010"/>
                        <a:pt x="7779" y="22624"/>
                      </a:cubicBezTo>
                      <a:cubicBezTo>
                        <a:pt x="8727" y="22442"/>
                        <a:pt x="9661" y="22161"/>
                        <a:pt x="10549" y="21782"/>
                      </a:cubicBezTo>
                      <a:cubicBezTo>
                        <a:pt x="11087" y="21547"/>
                        <a:pt x="11634" y="21311"/>
                        <a:pt x="12226" y="21236"/>
                      </a:cubicBezTo>
                      <a:cubicBezTo>
                        <a:pt x="12358" y="21219"/>
                        <a:pt x="12489" y="21212"/>
                        <a:pt x="12620" y="21212"/>
                      </a:cubicBezTo>
                      <a:cubicBezTo>
                        <a:pt x="13161" y="21212"/>
                        <a:pt x="13696" y="21336"/>
                        <a:pt x="14222" y="21471"/>
                      </a:cubicBezTo>
                      <a:cubicBezTo>
                        <a:pt x="15409" y="21775"/>
                        <a:pt x="16587" y="21971"/>
                        <a:pt x="17796" y="21971"/>
                      </a:cubicBezTo>
                      <a:cubicBezTo>
                        <a:pt x="18125" y="21971"/>
                        <a:pt x="18456" y="21957"/>
                        <a:pt x="18790" y="21926"/>
                      </a:cubicBezTo>
                      <a:cubicBezTo>
                        <a:pt x="19549" y="21858"/>
                        <a:pt x="20285" y="21676"/>
                        <a:pt x="21044" y="21577"/>
                      </a:cubicBezTo>
                      <a:cubicBezTo>
                        <a:pt x="21255" y="21551"/>
                        <a:pt x="21466" y="21539"/>
                        <a:pt x="21677" y="21539"/>
                      </a:cubicBezTo>
                      <a:cubicBezTo>
                        <a:pt x="22150" y="21539"/>
                        <a:pt x="22621" y="21603"/>
                        <a:pt x="23078" y="21729"/>
                      </a:cubicBezTo>
                      <a:cubicBezTo>
                        <a:pt x="24573" y="22131"/>
                        <a:pt x="26015" y="22526"/>
                        <a:pt x="27563" y="22685"/>
                      </a:cubicBezTo>
                      <a:cubicBezTo>
                        <a:pt x="29081" y="22837"/>
                        <a:pt x="30598" y="22890"/>
                        <a:pt x="32116" y="22958"/>
                      </a:cubicBezTo>
                      <a:cubicBezTo>
                        <a:pt x="33027" y="22998"/>
                        <a:pt x="33941" y="23030"/>
                        <a:pt x="34855" y="23030"/>
                      </a:cubicBezTo>
                      <a:cubicBezTo>
                        <a:pt x="35503" y="23030"/>
                        <a:pt x="36151" y="23014"/>
                        <a:pt x="36798" y="22973"/>
                      </a:cubicBezTo>
                      <a:cubicBezTo>
                        <a:pt x="38653" y="22871"/>
                        <a:pt x="40585" y="22570"/>
                        <a:pt x="42492" y="22570"/>
                      </a:cubicBezTo>
                      <a:cubicBezTo>
                        <a:pt x="42560" y="22570"/>
                        <a:pt x="42627" y="22570"/>
                        <a:pt x="42695" y="22571"/>
                      </a:cubicBezTo>
                      <a:cubicBezTo>
                        <a:pt x="42179" y="22222"/>
                        <a:pt x="41754" y="21759"/>
                        <a:pt x="41450" y="21213"/>
                      </a:cubicBezTo>
                      <a:cubicBezTo>
                        <a:pt x="40654" y="19794"/>
                        <a:pt x="40714" y="18056"/>
                        <a:pt x="41602" y="16697"/>
                      </a:cubicBezTo>
                      <a:cubicBezTo>
                        <a:pt x="42596" y="15187"/>
                        <a:pt x="44364" y="14117"/>
                        <a:pt x="44827" y="12296"/>
                      </a:cubicBezTo>
                      <a:cubicBezTo>
                        <a:pt x="45085" y="11287"/>
                        <a:pt x="44949" y="10201"/>
                        <a:pt x="45397" y="9230"/>
                      </a:cubicBezTo>
                      <a:cubicBezTo>
                        <a:pt x="45768" y="8410"/>
                        <a:pt x="46482" y="7796"/>
                        <a:pt x="47256" y="7363"/>
                      </a:cubicBezTo>
                      <a:cubicBezTo>
                        <a:pt x="48151" y="6870"/>
                        <a:pt x="49297" y="6695"/>
                        <a:pt x="50018" y="5929"/>
                      </a:cubicBezTo>
                      <a:cubicBezTo>
                        <a:pt x="50443" y="5474"/>
                        <a:pt x="50724" y="4783"/>
                        <a:pt x="50367" y="4206"/>
                      </a:cubicBezTo>
                      <a:cubicBezTo>
                        <a:pt x="50124" y="3827"/>
                        <a:pt x="49684" y="3645"/>
                        <a:pt x="49259" y="3576"/>
                      </a:cubicBezTo>
                      <a:cubicBezTo>
                        <a:pt x="49124" y="3556"/>
                        <a:pt x="48992" y="3547"/>
                        <a:pt x="48862" y="3547"/>
                      </a:cubicBezTo>
                      <a:cubicBezTo>
                        <a:pt x="46955" y="3547"/>
                        <a:pt x="45552" y="5590"/>
                        <a:pt x="44721" y="7075"/>
                      </a:cubicBezTo>
                      <a:cubicBezTo>
                        <a:pt x="43795" y="8729"/>
                        <a:pt x="42930" y="10930"/>
                        <a:pt x="41094" y="11787"/>
                      </a:cubicBezTo>
                      <a:cubicBezTo>
                        <a:pt x="40772" y="11948"/>
                        <a:pt x="40417" y="12034"/>
                        <a:pt x="40059" y="12034"/>
                      </a:cubicBezTo>
                      <a:cubicBezTo>
                        <a:pt x="39961" y="12034"/>
                        <a:pt x="39863" y="12028"/>
                        <a:pt x="39766" y="12015"/>
                      </a:cubicBezTo>
                      <a:cubicBezTo>
                        <a:pt x="39310" y="11939"/>
                        <a:pt x="38931" y="11598"/>
                        <a:pt x="38476" y="11567"/>
                      </a:cubicBezTo>
                      <a:cubicBezTo>
                        <a:pt x="38454" y="11566"/>
                        <a:pt x="38432" y="11565"/>
                        <a:pt x="38410" y="11565"/>
                      </a:cubicBezTo>
                      <a:cubicBezTo>
                        <a:pt x="37388" y="11565"/>
                        <a:pt x="36610" y="12946"/>
                        <a:pt x="35948" y="13563"/>
                      </a:cubicBezTo>
                      <a:cubicBezTo>
                        <a:pt x="34552" y="14869"/>
                        <a:pt x="32776" y="15802"/>
                        <a:pt x="30879" y="16090"/>
                      </a:cubicBezTo>
                      <a:cubicBezTo>
                        <a:pt x="30441" y="16159"/>
                        <a:pt x="30000" y="16192"/>
                        <a:pt x="29561" y="16192"/>
                      </a:cubicBezTo>
                      <a:cubicBezTo>
                        <a:pt x="28144" y="16192"/>
                        <a:pt x="26741" y="15840"/>
                        <a:pt x="25483" y="15157"/>
                      </a:cubicBezTo>
                      <a:cubicBezTo>
                        <a:pt x="24732" y="14747"/>
                        <a:pt x="24049" y="14223"/>
                        <a:pt x="23472" y="13594"/>
                      </a:cubicBezTo>
                      <a:cubicBezTo>
                        <a:pt x="23465" y="13586"/>
                        <a:pt x="23457" y="13571"/>
                        <a:pt x="23450" y="13563"/>
                      </a:cubicBezTo>
                      <a:lnTo>
                        <a:pt x="23389" y="13503"/>
                      </a:lnTo>
                      <a:cubicBezTo>
                        <a:pt x="23343" y="13449"/>
                        <a:pt x="23298" y="13404"/>
                        <a:pt x="23252" y="13343"/>
                      </a:cubicBezTo>
                      <a:cubicBezTo>
                        <a:pt x="23230" y="13320"/>
                        <a:pt x="23207" y="13290"/>
                        <a:pt x="23184" y="13260"/>
                      </a:cubicBezTo>
                      <a:lnTo>
                        <a:pt x="23169" y="13260"/>
                      </a:lnTo>
                      <a:lnTo>
                        <a:pt x="23154" y="13267"/>
                      </a:lnTo>
                      <a:lnTo>
                        <a:pt x="22964" y="13078"/>
                      </a:lnTo>
                      <a:cubicBezTo>
                        <a:pt x="22972" y="13055"/>
                        <a:pt x="22987" y="13040"/>
                        <a:pt x="23002" y="13024"/>
                      </a:cubicBezTo>
                      <a:cubicBezTo>
                        <a:pt x="22433" y="12266"/>
                        <a:pt x="21993" y="11393"/>
                        <a:pt x="21294" y="10748"/>
                      </a:cubicBezTo>
                      <a:cubicBezTo>
                        <a:pt x="20847" y="10338"/>
                        <a:pt x="20278" y="9996"/>
                        <a:pt x="19663" y="9951"/>
                      </a:cubicBezTo>
                      <a:cubicBezTo>
                        <a:pt x="19625" y="9949"/>
                        <a:pt x="19588" y="9947"/>
                        <a:pt x="19551" y="9947"/>
                      </a:cubicBezTo>
                      <a:cubicBezTo>
                        <a:pt x="19013" y="9947"/>
                        <a:pt x="18540" y="10199"/>
                        <a:pt x="18100" y="10497"/>
                      </a:cubicBezTo>
                      <a:cubicBezTo>
                        <a:pt x="17423" y="10963"/>
                        <a:pt x="16720" y="11579"/>
                        <a:pt x="15863" y="11579"/>
                      </a:cubicBezTo>
                      <a:cubicBezTo>
                        <a:pt x="15797" y="11579"/>
                        <a:pt x="15731" y="11575"/>
                        <a:pt x="15664" y="11567"/>
                      </a:cubicBezTo>
                      <a:cubicBezTo>
                        <a:pt x="14199" y="11408"/>
                        <a:pt x="14199" y="9587"/>
                        <a:pt x="13819" y="8532"/>
                      </a:cubicBezTo>
                      <a:cubicBezTo>
                        <a:pt x="13690" y="8175"/>
                        <a:pt x="13508" y="7818"/>
                        <a:pt x="13167" y="7629"/>
                      </a:cubicBezTo>
                      <a:cubicBezTo>
                        <a:pt x="12940" y="7498"/>
                        <a:pt x="12685" y="7465"/>
                        <a:pt x="12425" y="7465"/>
                      </a:cubicBezTo>
                      <a:cubicBezTo>
                        <a:pt x="12173" y="7465"/>
                        <a:pt x="11915" y="7496"/>
                        <a:pt x="11672" y="7500"/>
                      </a:cubicBezTo>
                      <a:cubicBezTo>
                        <a:pt x="11645" y="7500"/>
                        <a:pt x="11618" y="7501"/>
                        <a:pt x="11591" y="7501"/>
                      </a:cubicBezTo>
                      <a:cubicBezTo>
                        <a:pt x="11263" y="7501"/>
                        <a:pt x="10944" y="7453"/>
                        <a:pt x="10670" y="7257"/>
                      </a:cubicBezTo>
                      <a:cubicBezTo>
                        <a:pt x="10329" y="7014"/>
                        <a:pt x="10184" y="6619"/>
                        <a:pt x="9964" y="6278"/>
                      </a:cubicBezTo>
                      <a:cubicBezTo>
                        <a:pt x="9076" y="4874"/>
                        <a:pt x="7103" y="5033"/>
                        <a:pt x="5684" y="4654"/>
                      </a:cubicBezTo>
                      <a:cubicBezTo>
                        <a:pt x="5009" y="4472"/>
                        <a:pt x="4356" y="4176"/>
                        <a:pt x="3908" y="3614"/>
                      </a:cubicBezTo>
                      <a:cubicBezTo>
                        <a:pt x="3286" y="2848"/>
                        <a:pt x="3195" y="1831"/>
                        <a:pt x="2687" y="1004"/>
                      </a:cubicBezTo>
                      <a:cubicBezTo>
                        <a:pt x="2391" y="526"/>
                        <a:pt x="1882" y="32"/>
                        <a:pt x="1290" y="2"/>
                      </a:cubicBezTo>
                      <a:cubicBezTo>
                        <a:pt x="1272" y="1"/>
                        <a:pt x="1254" y="1"/>
                        <a:pt x="123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7"/>
                <p:cNvSpPr/>
                <p:nvPr/>
              </p:nvSpPr>
              <p:spPr>
                <a:xfrm>
                  <a:off x="2201184" y="3217716"/>
                  <a:ext cx="129169" cy="140250"/>
                </a:xfrm>
                <a:custGeom>
                  <a:rect b="b" l="l" r="r" t="t"/>
                  <a:pathLst>
                    <a:path extrusionOk="0" h="1658" w="1527">
                      <a:moveTo>
                        <a:pt x="221" y="1"/>
                      </a:moveTo>
                      <a:cubicBezTo>
                        <a:pt x="61" y="259"/>
                        <a:pt x="1" y="555"/>
                        <a:pt x="39" y="851"/>
                      </a:cubicBezTo>
                      <a:cubicBezTo>
                        <a:pt x="72" y="1182"/>
                        <a:pt x="272" y="1657"/>
                        <a:pt x="630" y="1657"/>
                      </a:cubicBezTo>
                      <a:cubicBezTo>
                        <a:pt x="683" y="1657"/>
                        <a:pt x="738" y="1647"/>
                        <a:pt x="797" y="1625"/>
                      </a:cubicBezTo>
                      <a:cubicBezTo>
                        <a:pt x="1526" y="1352"/>
                        <a:pt x="1291" y="10"/>
                        <a:pt x="509" y="10"/>
                      </a:cubicBezTo>
                      <a:cubicBezTo>
                        <a:pt x="444" y="10"/>
                        <a:pt x="376" y="19"/>
                        <a:pt x="304" y="39"/>
                      </a:cubicBezTo>
                      <a:cubicBezTo>
                        <a:pt x="299" y="40"/>
                        <a:pt x="294" y="41"/>
                        <a:pt x="288" y="41"/>
                      </a:cubicBezTo>
                      <a:cubicBezTo>
                        <a:pt x="261" y="41"/>
                        <a:pt x="233" y="26"/>
                        <a:pt x="22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7"/>
                <p:cNvSpPr/>
                <p:nvPr/>
              </p:nvSpPr>
              <p:spPr>
                <a:xfrm>
                  <a:off x="2172339" y="3199360"/>
                  <a:ext cx="174086" cy="183814"/>
                </a:xfrm>
                <a:custGeom>
                  <a:rect b="b" l="l" r="r" t="t"/>
                  <a:pathLst>
                    <a:path extrusionOk="0" h="2173" w="2058">
                      <a:moveTo>
                        <a:pt x="554" y="218"/>
                      </a:moveTo>
                      <a:cubicBezTo>
                        <a:pt x="567" y="243"/>
                        <a:pt x="595" y="258"/>
                        <a:pt x="626" y="258"/>
                      </a:cubicBezTo>
                      <a:cubicBezTo>
                        <a:pt x="632" y="258"/>
                        <a:pt x="639" y="257"/>
                        <a:pt x="645" y="256"/>
                      </a:cubicBezTo>
                      <a:cubicBezTo>
                        <a:pt x="717" y="236"/>
                        <a:pt x="785" y="227"/>
                        <a:pt x="849" y="227"/>
                      </a:cubicBezTo>
                      <a:cubicBezTo>
                        <a:pt x="1632" y="227"/>
                        <a:pt x="1868" y="1575"/>
                        <a:pt x="1138" y="1842"/>
                      </a:cubicBezTo>
                      <a:cubicBezTo>
                        <a:pt x="1079" y="1864"/>
                        <a:pt x="1024" y="1874"/>
                        <a:pt x="971" y="1874"/>
                      </a:cubicBezTo>
                      <a:cubicBezTo>
                        <a:pt x="613" y="1874"/>
                        <a:pt x="412" y="1400"/>
                        <a:pt x="372" y="1075"/>
                      </a:cubicBezTo>
                      <a:cubicBezTo>
                        <a:pt x="334" y="779"/>
                        <a:pt x="395" y="476"/>
                        <a:pt x="554" y="218"/>
                      </a:cubicBezTo>
                      <a:close/>
                      <a:moveTo>
                        <a:pt x="947" y="1"/>
                      </a:moveTo>
                      <a:cubicBezTo>
                        <a:pt x="840" y="1"/>
                        <a:pt x="724" y="26"/>
                        <a:pt x="600" y="81"/>
                      </a:cubicBezTo>
                      <a:cubicBezTo>
                        <a:pt x="592" y="74"/>
                        <a:pt x="581" y="70"/>
                        <a:pt x="569" y="70"/>
                      </a:cubicBezTo>
                      <a:cubicBezTo>
                        <a:pt x="558" y="70"/>
                        <a:pt x="547" y="74"/>
                        <a:pt x="539" y="81"/>
                      </a:cubicBezTo>
                      <a:cubicBezTo>
                        <a:pt x="137" y="453"/>
                        <a:pt x="0" y="1030"/>
                        <a:pt x="190" y="1538"/>
                      </a:cubicBezTo>
                      <a:cubicBezTo>
                        <a:pt x="323" y="1872"/>
                        <a:pt x="640" y="2173"/>
                        <a:pt x="982" y="2173"/>
                      </a:cubicBezTo>
                      <a:cubicBezTo>
                        <a:pt x="1106" y="2173"/>
                        <a:pt x="1235" y="2133"/>
                        <a:pt x="1359" y="2039"/>
                      </a:cubicBezTo>
                      <a:cubicBezTo>
                        <a:pt x="2058" y="1515"/>
                        <a:pt x="1780" y="1"/>
                        <a:pt x="9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7"/>
                <p:cNvSpPr/>
                <p:nvPr/>
              </p:nvSpPr>
              <p:spPr>
                <a:xfrm>
                  <a:off x="1842354" y="2779286"/>
                  <a:ext cx="70041" cy="66319"/>
                </a:xfrm>
                <a:custGeom>
                  <a:rect b="b" l="l" r="r" t="t"/>
                  <a:pathLst>
                    <a:path extrusionOk="0" h="784" w="828">
                      <a:moveTo>
                        <a:pt x="92" y="1"/>
                      </a:moveTo>
                      <a:cubicBezTo>
                        <a:pt x="0" y="160"/>
                        <a:pt x="0" y="357"/>
                        <a:pt x="76" y="517"/>
                      </a:cubicBezTo>
                      <a:cubicBezTo>
                        <a:pt x="152" y="656"/>
                        <a:pt x="328" y="784"/>
                        <a:pt x="498" y="784"/>
                      </a:cubicBezTo>
                      <a:cubicBezTo>
                        <a:pt x="532" y="784"/>
                        <a:pt x="567" y="779"/>
                        <a:pt x="600" y="767"/>
                      </a:cubicBezTo>
                      <a:cubicBezTo>
                        <a:pt x="828" y="691"/>
                        <a:pt x="608" y="335"/>
                        <a:pt x="501" y="221"/>
                      </a:cubicBezTo>
                      <a:cubicBezTo>
                        <a:pt x="388" y="107"/>
                        <a:pt x="243" y="31"/>
                        <a:pt x="9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7"/>
                <p:cNvSpPr/>
                <p:nvPr/>
              </p:nvSpPr>
              <p:spPr>
                <a:xfrm>
                  <a:off x="1853181" y="2999812"/>
                  <a:ext cx="95164" cy="78161"/>
                </a:xfrm>
                <a:custGeom>
                  <a:rect b="b" l="l" r="r" t="t"/>
                  <a:pathLst>
                    <a:path extrusionOk="0" h="924" w="1125">
                      <a:moveTo>
                        <a:pt x="67" y="0"/>
                      </a:moveTo>
                      <a:cubicBezTo>
                        <a:pt x="24" y="0"/>
                        <a:pt x="0" y="69"/>
                        <a:pt x="47" y="95"/>
                      </a:cubicBezTo>
                      <a:cubicBezTo>
                        <a:pt x="396" y="293"/>
                        <a:pt x="707" y="566"/>
                        <a:pt x="958" y="892"/>
                      </a:cubicBezTo>
                      <a:cubicBezTo>
                        <a:pt x="975" y="914"/>
                        <a:pt x="998" y="924"/>
                        <a:pt x="1021" y="924"/>
                      </a:cubicBezTo>
                      <a:cubicBezTo>
                        <a:pt x="1075" y="924"/>
                        <a:pt x="1124" y="870"/>
                        <a:pt x="1087" y="816"/>
                      </a:cubicBezTo>
                      <a:cubicBezTo>
                        <a:pt x="829" y="460"/>
                        <a:pt x="487" y="179"/>
                        <a:pt x="85" y="4"/>
                      </a:cubicBezTo>
                      <a:cubicBezTo>
                        <a:pt x="79" y="2"/>
                        <a:pt x="73" y="0"/>
                        <a:pt x="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7"/>
                <p:cNvSpPr/>
                <p:nvPr/>
              </p:nvSpPr>
              <p:spPr>
                <a:xfrm>
                  <a:off x="1826282" y="2763890"/>
                  <a:ext cx="98294" cy="99139"/>
                </a:xfrm>
                <a:custGeom>
                  <a:rect b="b" l="l" r="r" t="t"/>
                  <a:pathLst>
                    <a:path extrusionOk="0" h="1172" w="1162">
                      <a:moveTo>
                        <a:pt x="282" y="183"/>
                      </a:moveTo>
                      <a:cubicBezTo>
                        <a:pt x="433" y="213"/>
                        <a:pt x="578" y="289"/>
                        <a:pt x="691" y="403"/>
                      </a:cubicBezTo>
                      <a:cubicBezTo>
                        <a:pt x="798" y="517"/>
                        <a:pt x="1018" y="873"/>
                        <a:pt x="790" y="949"/>
                      </a:cubicBezTo>
                      <a:cubicBezTo>
                        <a:pt x="755" y="961"/>
                        <a:pt x="720" y="966"/>
                        <a:pt x="685" y="966"/>
                      </a:cubicBezTo>
                      <a:cubicBezTo>
                        <a:pt x="512" y="966"/>
                        <a:pt x="342" y="838"/>
                        <a:pt x="266" y="699"/>
                      </a:cubicBezTo>
                      <a:cubicBezTo>
                        <a:pt x="183" y="539"/>
                        <a:pt x="190" y="342"/>
                        <a:pt x="282" y="183"/>
                      </a:cubicBezTo>
                      <a:close/>
                      <a:moveTo>
                        <a:pt x="258" y="0"/>
                      </a:moveTo>
                      <a:cubicBezTo>
                        <a:pt x="196" y="0"/>
                        <a:pt x="169" y="79"/>
                        <a:pt x="190" y="130"/>
                      </a:cubicBezTo>
                      <a:cubicBezTo>
                        <a:pt x="31" y="327"/>
                        <a:pt x="1" y="593"/>
                        <a:pt x="122" y="820"/>
                      </a:cubicBezTo>
                      <a:cubicBezTo>
                        <a:pt x="234" y="1018"/>
                        <a:pt x="466" y="1171"/>
                        <a:pt x="705" y="1171"/>
                      </a:cubicBezTo>
                      <a:cubicBezTo>
                        <a:pt x="759" y="1171"/>
                        <a:pt x="813" y="1163"/>
                        <a:pt x="866" y="1146"/>
                      </a:cubicBezTo>
                      <a:cubicBezTo>
                        <a:pt x="1162" y="1048"/>
                        <a:pt x="1101" y="706"/>
                        <a:pt x="995" y="494"/>
                      </a:cubicBezTo>
                      <a:lnTo>
                        <a:pt x="987" y="494"/>
                      </a:lnTo>
                      <a:cubicBezTo>
                        <a:pt x="843" y="213"/>
                        <a:pt x="578" y="31"/>
                        <a:pt x="266" y="1"/>
                      </a:cubicBezTo>
                      <a:cubicBezTo>
                        <a:pt x="263" y="0"/>
                        <a:pt x="261" y="0"/>
                        <a:pt x="2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7"/>
                <p:cNvSpPr/>
                <p:nvPr/>
              </p:nvSpPr>
              <p:spPr>
                <a:xfrm>
                  <a:off x="1749558" y="2997715"/>
                  <a:ext cx="811810" cy="1154061"/>
                </a:xfrm>
                <a:custGeom>
                  <a:rect b="b" l="l" r="r" t="t"/>
                  <a:pathLst>
                    <a:path extrusionOk="0" h="13643" w="9597">
                      <a:moveTo>
                        <a:pt x="910" y="0"/>
                      </a:moveTo>
                      <a:cubicBezTo>
                        <a:pt x="294" y="0"/>
                        <a:pt x="1" y="556"/>
                        <a:pt x="210" y="1189"/>
                      </a:cubicBezTo>
                      <a:cubicBezTo>
                        <a:pt x="361" y="1667"/>
                        <a:pt x="688" y="2100"/>
                        <a:pt x="976" y="2502"/>
                      </a:cubicBezTo>
                      <a:cubicBezTo>
                        <a:pt x="1636" y="3443"/>
                        <a:pt x="2388" y="4331"/>
                        <a:pt x="2873" y="5386"/>
                      </a:cubicBezTo>
                      <a:cubicBezTo>
                        <a:pt x="3215" y="6137"/>
                        <a:pt x="3511" y="7086"/>
                        <a:pt x="3275" y="7913"/>
                      </a:cubicBezTo>
                      <a:cubicBezTo>
                        <a:pt x="3139" y="8399"/>
                        <a:pt x="2799" y="8732"/>
                        <a:pt x="2354" y="8732"/>
                      </a:cubicBezTo>
                      <a:cubicBezTo>
                        <a:pt x="2228" y="8732"/>
                        <a:pt x="2095" y="8706"/>
                        <a:pt x="1955" y="8649"/>
                      </a:cubicBezTo>
                      <a:cubicBezTo>
                        <a:pt x="1643" y="8523"/>
                        <a:pt x="1199" y="8191"/>
                        <a:pt x="867" y="8191"/>
                      </a:cubicBezTo>
                      <a:cubicBezTo>
                        <a:pt x="659" y="8191"/>
                        <a:pt x="496" y="8322"/>
                        <a:pt x="437" y="8717"/>
                      </a:cubicBezTo>
                      <a:cubicBezTo>
                        <a:pt x="399" y="8975"/>
                        <a:pt x="377" y="9218"/>
                        <a:pt x="179" y="9400"/>
                      </a:cubicBezTo>
                      <a:cubicBezTo>
                        <a:pt x="278" y="9704"/>
                        <a:pt x="346" y="10023"/>
                        <a:pt x="414" y="10326"/>
                      </a:cubicBezTo>
                      <a:cubicBezTo>
                        <a:pt x="589" y="11039"/>
                        <a:pt x="802" y="11965"/>
                        <a:pt x="1636" y="12155"/>
                      </a:cubicBezTo>
                      <a:cubicBezTo>
                        <a:pt x="1747" y="12180"/>
                        <a:pt x="1855" y="12191"/>
                        <a:pt x="1961" y="12191"/>
                      </a:cubicBezTo>
                      <a:cubicBezTo>
                        <a:pt x="2929" y="12191"/>
                        <a:pt x="3736" y="11244"/>
                        <a:pt x="4543" y="10827"/>
                      </a:cubicBezTo>
                      <a:cubicBezTo>
                        <a:pt x="4901" y="10643"/>
                        <a:pt x="5272" y="10555"/>
                        <a:pt x="5642" y="10555"/>
                      </a:cubicBezTo>
                      <a:cubicBezTo>
                        <a:pt x="6111" y="10555"/>
                        <a:pt x="6576" y="10696"/>
                        <a:pt x="7009" y="10964"/>
                      </a:cubicBezTo>
                      <a:cubicBezTo>
                        <a:pt x="7874" y="11495"/>
                        <a:pt x="8421" y="12367"/>
                        <a:pt x="8990" y="13187"/>
                      </a:cubicBezTo>
                      <a:cubicBezTo>
                        <a:pt x="9104" y="13339"/>
                        <a:pt x="9218" y="13491"/>
                        <a:pt x="9331" y="13642"/>
                      </a:cubicBezTo>
                      <a:cubicBezTo>
                        <a:pt x="9597" y="13195"/>
                        <a:pt x="9430" y="12436"/>
                        <a:pt x="9384" y="11988"/>
                      </a:cubicBezTo>
                      <a:cubicBezTo>
                        <a:pt x="9316" y="11275"/>
                        <a:pt x="9233" y="10569"/>
                        <a:pt x="9126" y="9871"/>
                      </a:cubicBezTo>
                      <a:cubicBezTo>
                        <a:pt x="9073" y="9544"/>
                        <a:pt x="9020" y="9218"/>
                        <a:pt x="8960" y="8892"/>
                      </a:cubicBezTo>
                      <a:cubicBezTo>
                        <a:pt x="8026" y="8770"/>
                        <a:pt x="7533" y="7791"/>
                        <a:pt x="6986" y="7116"/>
                      </a:cubicBezTo>
                      <a:cubicBezTo>
                        <a:pt x="6836" y="6929"/>
                        <a:pt x="6560" y="6621"/>
                        <a:pt x="6312" y="6621"/>
                      </a:cubicBezTo>
                      <a:cubicBezTo>
                        <a:pt x="6197" y="6621"/>
                        <a:pt x="6088" y="6686"/>
                        <a:pt x="6000" y="6858"/>
                      </a:cubicBezTo>
                      <a:cubicBezTo>
                        <a:pt x="5909" y="7033"/>
                        <a:pt x="5916" y="7253"/>
                        <a:pt x="5810" y="7427"/>
                      </a:cubicBezTo>
                      <a:cubicBezTo>
                        <a:pt x="5678" y="7619"/>
                        <a:pt x="5467" y="7724"/>
                        <a:pt x="5248" y="7724"/>
                      </a:cubicBezTo>
                      <a:cubicBezTo>
                        <a:pt x="5164" y="7724"/>
                        <a:pt x="5080" y="7709"/>
                        <a:pt x="4998" y="7678"/>
                      </a:cubicBezTo>
                      <a:cubicBezTo>
                        <a:pt x="4201" y="7404"/>
                        <a:pt x="4133" y="6084"/>
                        <a:pt x="4019" y="5416"/>
                      </a:cubicBezTo>
                      <a:cubicBezTo>
                        <a:pt x="3822" y="4316"/>
                        <a:pt x="3693" y="3200"/>
                        <a:pt x="3245" y="2168"/>
                      </a:cubicBezTo>
                      <a:cubicBezTo>
                        <a:pt x="2866" y="1288"/>
                        <a:pt x="2167" y="241"/>
                        <a:pt x="1158" y="28"/>
                      </a:cubicBezTo>
                      <a:cubicBezTo>
                        <a:pt x="1070" y="9"/>
                        <a:pt x="987" y="0"/>
                        <a:pt x="91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7"/>
                <p:cNvSpPr/>
                <p:nvPr/>
              </p:nvSpPr>
              <p:spPr>
                <a:xfrm>
                  <a:off x="1385906" y="3159941"/>
                  <a:ext cx="166473" cy="157676"/>
                </a:xfrm>
                <a:custGeom>
                  <a:rect b="b" l="l" r="r" t="t"/>
                  <a:pathLst>
                    <a:path extrusionOk="0" h="1864" w="1968">
                      <a:moveTo>
                        <a:pt x="517" y="1"/>
                      </a:moveTo>
                      <a:lnTo>
                        <a:pt x="517" y="1"/>
                      </a:lnTo>
                      <a:cubicBezTo>
                        <a:pt x="1" y="616"/>
                        <a:pt x="130" y="1761"/>
                        <a:pt x="1078" y="1860"/>
                      </a:cubicBezTo>
                      <a:cubicBezTo>
                        <a:pt x="1107" y="1863"/>
                        <a:pt x="1134" y="1864"/>
                        <a:pt x="1161" y="1864"/>
                      </a:cubicBezTo>
                      <a:cubicBezTo>
                        <a:pt x="1692" y="1864"/>
                        <a:pt x="1968" y="1380"/>
                        <a:pt x="1701" y="889"/>
                      </a:cubicBezTo>
                      <a:cubicBezTo>
                        <a:pt x="1512" y="535"/>
                        <a:pt x="1025" y="39"/>
                        <a:pt x="602" y="39"/>
                      </a:cubicBezTo>
                      <a:cubicBezTo>
                        <a:pt x="599" y="39"/>
                        <a:pt x="596" y="39"/>
                        <a:pt x="593" y="39"/>
                      </a:cubicBezTo>
                      <a:cubicBezTo>
                        <a:pt x="570" y="39"/>
                        <a:pt x="540" y="24"/>
                        <a:pt x="51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7"/>
                <p:cNvSpPr/>
                <p:nvPr/>
              </p:nvSpPr>
              <p:spPr>
                <a:xfrm>
                  <a:off x="1372456" y="3142261"/>
                  <a:ext cx="199717" cy="196756"/>
                </a:xfrm>
                <a:custGeom>
                  <a:rect b="b" l="l" r="r" t="t"/>
                  <a:pathLst>
                    <a:path extrusionOk="0" h="2326" w="2361">
                      <a:moveTo>
                        <a:pt x="676" y="210"/>
                      </a:moveTo>
                      <a:cubicBezTo>
                        <a:pt x="699" y="233"/>
                        <a:pt x="729" y="248"/>
                        <a:pt x="752" y="248"/>
                      </a:cubicBezTo>
                      <a:cubicBezTo>
                        <a:pt x="755" y="248"/>
                        <a:pt x="758" y="248"/>
                        <a:pt x="761" y="248"/>
                      </a:cubicBezTo>
                      <a:cubicBezTo>
                        <a:pt x="1184" y="248"/>
                        <a:pt x="1671" y="744"/>
                        <a:pt x="1860" y="1098"/>
                      </a:cubicBezTo>
                      <a:cubicBezTo>
                        <a:pt x="2127" y="1589"/>
                        <a:pt x="1851" y="2073"/>
                        <a:pt x="1320" y="2073"/>
                      </a:cubicBezTo>
                      <a:cubicBezTo>
                        <a:pt x="1293" y="2073"/>
                        <a:pt x="1266" y="2072"/>
                        <a:pt x="1237" y="2069"/>
                      </a:cubicBezTo>
                      <a:cubicBezTo>
                        <a:pt x="289" y="1970"/>
                        <a:pt x="160" y="825"/>
                        <a:pt x="676" y="210"/>
                      </a:cubicBezTo>
                      <a:close/>
                      <a:moveTo>
                        <a:pt x="761" y="0"/>
                      </a:moveTo>
                      <a:cubicBezTo>
                        <a:pt x="753" y="0"/>
                        <a:pt x="745" y="2"/>
                        <a:pt x="737" y="5"/>
                      </a:cubicBezTo>
                      <a:lnTo>
                        <a:pt x="706" y="28"/>
                      </a:lnTo>
                      <a:cubicBezTo>
                        <a:pt x="691" y="35"/>
                        <a:pt x="676" y="43"/>
                        <a:pt x="661" y="66"/>
                      </a:cubicBezTo>
                      <a:cubicBezTo>
                        <a:pt x="221" y="407"/>
                        <a:pt x="0" y="976"/>
                        <a:pt x="221" y="1523"/>
                      </a:cubicBezTo>
                      <a:cubicBezTo>
                        <a:pt x="404" y="1985"/>
                        <a:pt x="838" y="2326"/>
                        <a:pt x="1336" y="2326"/>
                      </a:cubicBezTo>
                      <a:cubicBezTo>
                        <a:pt x="1393" y="2326"/>
                        <a:pt x="1452" y="2321"/>
                        <a:pt x="1511" y="2312"/>
                      </a:cubicBezTo>
                      <a:cubicBezTo>
                        <a:pt x="2095" y="2213"/>
                        <a:pt x="2361" y="1667"/>
                        <a:pt x="2140" y="1121"/>
                      </a:cubicBezTo>
                      <a:cubicBezTo>
                        <a:pt x="1953" y="648"/>
                        <a:pt x="1365" y="20"/>
                        <a:pt x="817" y="20"/>
                      </a:cubicBezTo>
                      <a:cubicBezTo>
                        <a:pt x="810" y="20"/>
                        <a:pt x="804" y="20"/>
                        <a:pt x="797" y="20"/>
                      </a:cubicBezTo>
                      <a:cubicBezTo>
                        <a:pt x="788" y="6"/>
                        <a:pt x="775" y="0"/>
                        <a:pt x="7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7"/>
                <p:cNvSpPr/>
                <p:nvPr/>
              </p:nvSpPr>
              <p:spPr>
                <a:xfrm>
                  <a:off x="1344203" y="2440080"/>
                  <a:ext cx="49908" cy="82814"/>
                </a:xfrm>
                <a:custGeom>
                  <a:rect b="b" l="l" r="r" t="t"/>
                  <a:pathLst>
                    <a:path extrusionOk="0" h="979" w="590">
                      <a:moveTo>
                        <a:pt x="155" y="0"/>
                      </a:moveTo>
                      <a:cubicBezTo>
                        <a:pt x="125" y="0"/>
                        <a:pt x="94" y="16"/>
                        <a:pt x="84" y="49"/>
                      </a:cubicBezTo>
                      <a:cubicBezTo>
                        <a:pt x="1" y="383"/>
                        <a:pt x="122" y="785"/>
                        <a:pt x="418" y="968"/>
                      </a:cubicBezTo>
                      <a:cubicBezTo>
                        <a:pt x="432" y="975"/>
                        <a:pt x="447" y="978"/>
                        <a:pt x="461" y="978"/>
                      </a:cubicBezTo>
                      <a:cubicBezTo>
                        <a:pt x="534" y="978"/>
                        <a:pt x="589" y="888"/>
                        <a:pt x="532" y="831"/>
                      </a:cubicBezTo>
                      <a:cubicBezTo>
                        <a:pt x="319" y="611"/>
                        <a:pt x="198" y="383"/>
                        <a:pt x="228" y="72"/>
                      </a:cubicBezTo>
                      <a:cubicBezTo>
                        <a:pt x="232" y="25"/>
                        <a:pt x="194" y="0"/>
                        <a:pt x="1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7"/>
                <p:cNvSpPr/>
                <p:nvPr/>
              </p:nvSpPr>
              <p:spPr>
                <a:xfrm>
                  <a:off x="1303092" y="2398969"/>
                  <a:ext cx="58198" cy="125193"/>
                </a:xfrm>
                <a:custGeom>
                  <a:rect b="b" l="l" r="r" t="t"/>
                  <a:pathLst>
                    <a:path extrusionOk="0" h="1480" w="688">
                      <a:moveTo>
                        <a:pt x="351" y="1"/>
                      </a:moveTo>
                      <a:cubicBezTo>
                        <a:pt x="331" y="1"/>
                        <a:pt x="310" y="11"/>
                        <a:pt x="297" y="34"/>
                      </a:cubicBezTo>
                      <a:cubicBezTo>
                        <a:pt x="1" y="444"/>
                        <a:pt x="107" y="1165"/>
                        <a:pt x="524" y="1461"/>
                      </a:cubicBezTo>
                      <a:cubicBezTo>
                        <a:pt x="540" y="1474"/>
                        <a:pt x="557" y="1479"/>
                        <a:pt x="573" y="1479"/>
                      </a:cubicBezTo>
                      <a:cubicBezTo>
                        <a:pt x="635" y="1479"/>
                        <a:pt x="688" y="1400"/>
                        <a:pt x="646" y="1340"/>
                      </a:cubicBezTo>
                      <a:cubicBezTo>
                        <a:pt x="532" y="1150"/>
                        <a:pt x="411" y="991"/>
                        <a:pt x="365" y="771"/>
                      </a:cubicBezTo>
                      <a:cubicBezTo>
                        <a:pt x="327" y="535"/>
                        <a:pt x="342" y="300"/>
                        <a:pt x="411" y="80"/>
                      </a:cubicBezTo>
                      <a:cubicBezTo>
                        <a:pt x="425" y="36"/>
                        <a:pt x="389" y="1"/>
                        <a:pt x="3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7"/>
                <p:cNvSpPr/>
                <p:nvPr/>
              </p:nvSpPr>
              <p:spPr>
                <a:xfrm>
                  <a:off x="1271625" y="2351852"/>
                  <a:ext cx="478356" cy="400534"/>
                </a:xfrm>
                <a:custGeom>
                  <a:rect b="b" l="l" r="r" t="t"/>
                  <a:pathLst>
                    <a:path extrusionOk="0" h="4735" w="5655">
                      <a:moveTo>
                        <a:pt x="1363" y="1"/>
                      </a:moveTo>
                      <a:cubicBezTo>
                        <a:pt x="1193" y="1"/>
                        <a:pt x="1020" y="29"/>
                        <a:pt x="843" y="91"/>
                      </a:cubicBezTo>
                      <a:cubicBezTo>
                        <a:pt x="1" y="379"/>
                        <a:pt x="206" y="1441"/>
                        <a:pt x="555" y="2041"/>
                      </a:cubicBezTo>
                      <a:cubicBezTo>
                        <a:pt x="874" y="2549"/>
                        <a:pt x="1321" y="2959"/>
                        <a:pt x="1860" y="3232"/>
                      </a:cubicBezTo>
                      <a:cubicBezTo>
                        <a:pt x="2407" y="3521"/>
                        <a:pt x="2983" y="3597"/>
                        <a:pt x="3568" y="3771"/>
                      </a:cubicBezTo>
                      <a:cubicBezTo>
                        <a:pt x="3818" y="3839"/>
                        <a:pt x="4053" y="3946"/>
                        <a:pt x="4258" y="4105"/>
                      </a:cubicBezTo>
                      <a:cubicBezTo>
                        <a:pt x="4527" y="4312"/>
                        <a:pt x="4727" y="4694"/>
                        <a:pt x="5109" y="4694"/>
                      </a:cubicBezTo>
                      <a:cubicBezTo>
                        <a:pt x="5147" y="4694"/>
                        <a:pt x="5187" y="4690"/>
                        <a:pt x="5230" y="4682"/>
                      </a:cubicBezTo>
                      <a:cubicBezTo>
                        <a:pt x="5237" y="4682"/>
                        <a:pt x="5245" y="4689"/>
                        <a:pt x="5237" y="4697"/>
                      </a:cubicBezTo>
                      <a:cubicBezTo>
                        <a:pt x="5215" y="4712"/>
                        <a:pt x="5199" y="4720"/>
                        <a:pt x="5184" y="4727"/>
                      </a:cubicBezTo>
                      <a:lnTo>
                        <a:pt x="5245" y="4735"/>
                      </a:lnTo>
                      <a:cubicBezTo>
                        <a:pt x="5602" y="4477"/>
                        <a:pt x="5655" y="4287"/>
                        <a:pt x="5427" y="4166"/>
                      </a:cubicBezTo>
                      <a:cubicBezTo>
                        <a:pt x="5321" y="4052"/>
                        <a:pt x="5139" y="3984"/>
                        <a:pt x="5010" y="3900"/>
                      </a:cubicBezTo>
                      <a:cubicBezTo>
                        <a:pt x="4782" y="3771"/>
                        <a:pt x="4569" y="3619"/>
                        <a:pt x="4372" y="3437"/>
                      </a:cubicBezTo>
                      <a:cubicBezTo>
                        <a:pt x="3993" y="3058"/>
                        <a:pt x="3879" y="2557"/>
                        <a:pt x="3697" y="2071"/>
                      </a:cubicBezTo>
                      <a:cubicBezTo>
                        <a:pt x="3355" y="1152"/>
                        <a:pt x="2447" y="1"/>
                        <a:pt x="136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7"/>
                <p:cNvSpPr/>
                <p:nvPr/>
              </p:nvSpPr>
              <p:spPr>
                <a:xfrm>
                  <a:off x="1247263" y="2332820"/>
                  <a:ext cx="530971" cy="440122"/>
                </a:xfrm>
                <a:custGeom>
                  <a:rect b="b" l="l" r="r" t="t"/>
                  <a:pathLst>
                    <a:path extrusionOk="0" h="5203" w="6277">
                      <a:moveTo>
                        <a:pt x="1650" y="226"/>
                      </a:moveTo>
                      <a:cubicBezTo>
                        <a:pt x="2733" y="226"/>
                        <a:pt x="3637" y="1377"/>
                        <a:pt x="3985" y="2296"/>
                      </a:cubicBezTo>
                      <a:cubicBezTo>
                        <a:pt x="4167" y="2782"/>
                        <a:pt x="4281" y="3283"/>
                        <a:pt x="4660" y="3662"/>
                      </a:cubicBezTo>
                      <a:cubicBezTo>
                        <a:pt x="4857" y="3844"/>
                        <a:pt x="5070" y="3996"/>
                        <a:pt x="5298" y="4125"/>
                      </a:cubicBezTo>
                      <a:cubicBezTo>
                        <a:pt x="5427" y="4209"/>
                        <a:pt x="5609" y="4277"/>
                        <a:pt x="5715" y="4391"/>
                      </a:cubicBezTo>
                      <a:cubicBezTo>
                        <a:pt x="5943" y="4512"/>
                        <a:pt x="5882" y="4702"/>
                        <a:pt x="5533" y="4960"/>
                      </a:cubicBezTo>
                      <a:lnTo>
                        <a:pt x="5465" y="4952"/>
                      </a:lnTo>
                      <a:cubicBezTo>
                        <a:pt x="5487" y="4945"/>
                        <a:pt x="5503" y="4937"/>
                        <a:pt x="5525" y="4922"/>
                      </a:cubicBezTo>
                      <a:cubicBezTo>
                        <a:pt x="5533" y="4914"/>
                        <a:pt x="5525" y="4907"/>
                        <a:pt x="5518" y="4907"/>
                      </a:cubicBezTo>
                      <a:cubicBezTo>
                        <a:pt x="5475" y="4915"/>
                        <a:pt x="5435" y="4919"/>
                        <a:pt x="5397" y="4919"/>
                      </a:cubicBezTo>
                      <a:cubicBezTo>
                        <a:pt x="5015" y="4919"/>
                        <a:pt x="4815" y="4537"/>
                        <a:pt x="4546" y="4330"/>
                      </a:cubicBezTo>
                      <a:cubicBezTo>
                        <a:pt x="4334" y="4171"/>
                        <a:pt x="4099" y="4064"/>
                        <a:pt x="3856" y="3996"/>
                      </a:cubicBezTo>
                      <a:cubicBezTo>
                        <a:pt x="3271" y="3822"/>
                        <a:pt x="2695" y="3746"/>
                        <a:pt x="2148" y="3457"/>
                      </a:cubicBezTo>
                      <a:cubicBezTo>
                        <a:pt x="1609" y="3184"/>
                        <a:pt x="1162" y="2774"/>
                        <a:pt x="843" y="2266"/>
                      </a:cubicBezTo>
                      <a:cubicBezTo>
                        <a:pt x="494" y="1666"/>
                        <a:pt x="289" y="604"/>
                        <a:pt x="1131" y="316"/>
                      </a:cubicBezTo>
                      <a:cubicBezTo>
                        <a:pt x="1308" y="254"/>
                        <a:pt x="1481" y="226"/>
                        <a:pt x="1650" y="226"/>
                      </a:cubicBezTo>
                      <a:close/>
                      <a:moveTo>
                        <a:pt x="1510" y="0"/>
                      </a:moveTo>
                      <a:cubicBezTo>
                        <a:pt x="974" y="0"/>
                        <a:pt x="486" y="223"/>
                        <a:pt x="312" y="824"/>
                      </a:cubicBezTo>
                      <a:cubicBezTo>
                        <a:pt x="1" y="1924"/>
                        <a:pt x="896" y="3025"/>
                        <a:pt x="1776" y="3556"/>
                      </a:cubicBezTo>
                      <a:cubicBezTo>
                        <a:pt x="2437" y="3958"/>
                        <a:pt x="3142" y="4027"/>
                        <a:pt x="3863" y="4262"/>
                      </a:cubicBezTo>
                      <a:cubicBezTo>
                        <a:pt x="4303" y="4398"/>
                        <a:pt x="4546" y="4770"/>
                        <a:pt x="4949" y="4952"/>
                      </a:cubicBezTo>
                      <a:lnTo>
                        <a:pt x="4979" y="4968"/>
                      </a:lnTo>
                      <a:cubicBezTo>
                        <a:pt x="4949" y="5036"/>
                        <a:pt x="4986" y="5119"/>
                        <a:pt x="5055" y="5135"/>
                      </a:cubicBezTo>
                      <a:cubicBezTo>
                        <a:pt x="5192" y="5172"/>
                        <a:pt x="5359" y="5202"/>
                        <a:pt x="5522" y="5202"/>
                      </a:cubicBezTo>
                      <a:cubicBezTo>
                        <a:pt x="5819" y="5202"/>
                        <a:pt x="6102" y="5103"/>
                        <a:pt x="6170" y="4770"/>
                      </a:cubicBezTo>
                      <a:cubicBezTo>
                        <a:pt x="6277" y="4254"/>
                        <a:pt x="5556" y="4004"/>
                        <a:pt x="5229" y="3784"/>
                      </a:cubicBezTo>
                      <a:cubicBezTo>
                        <a:pt x="4493" y="3290"/>
                        <a:pt x="4417" y="2562"/>
                        <a:pt x="4053" y="1826"/>
                      </a:cubicBezTo>
                      <a:cubicBezTo>
                        <a:pt x="3803" y="1295"/>
                        <a:pt x="3423" y="832"/>
                        <a:pt x="2953" y="475"/>
                      </a:cubicBezTo>
                      <a:cubicBezTo>
                        <a:pt x="2582" y="204"/>
                        <a:pt x="2024" y="0"/>
                        <a:pt x="1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7"/>
                <p:cNvSpPr/>
                <p:nvPr/>
              </p:nvSpPr>
              <p:spPr>
                <a:xfrm>
                  <a:off x="213150" y="2594710"/>
                  <a:ext cx="297249" cy="215197"/>
                </a:xfrm>
                <a:custGeom>
                  <a:rect b="b" l="l" r="r" t="t"/>
                  <a:pathLst>
                    <a:path extrusionOk="0" h="2544" w="3514">
                      <a:moveTo>
                        <a:pt x="1199" y="1"/>
                      </a:moveTo>
                      <a:cubicBezTo>
                        <a:pt x="749" y="1"/>
                        <a:pt x="330" y="156"/>
                        <a:pt x="190" y="642"/>
                      </a:cubicBezTo>
                      <a:cubicBezTo>
                        <a:pt x="0" y="1318"/>
                        <a:pt x="706" y="2228"/>
                        <a:pt x="1374" y="2433"/>
                      </a:cubicBezTo>
                      <a:cubicBezTo>
                        <a:pt x="1385" y="2416"/>
                        <a:pt x="1409" y="2408"/>
                        <a:pt x="1433" y="2408"/>
                      </a:cubicBezTo>
                      <a:cubicBezTo>
                        <a:pt x="1441" y="2408"/>
                        <a:pt x="1449" y="2408"/>
                        <a:pt x="1457" y="2410"/>
                      </a:cubicBezTo>
                      <a:cubicBezTo>
                        <a:pt x="1716" y="2479"/>
                        <a:pt x="2048" y="2544"/>
                        <a:pt x="2367" y="2544"/>
                      </a:cubicBezTo>
                      <a:cubicBezTo>
                        <a:pt x="2900" y="2544"/>
                        <a:pt x="3396" y="2362"/>
                        <a:pt x="3453" y="1712"/>
                      </a:cubicBezTo>
                      <a:cubicBezTo>
                        <a:pt x="3514" y="953"/>
                        <a:pt x="2823" y="452"/>
                        <a:pt x="2193" y="202"/>
                      </a:cubicBezTo>
                      <a:cubicBezTo>
                        <a:pt x="1920" y="96"/>
                        <a:pt x="1550" y="1"/>
                        <a:pt x="119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7"/>
                <p:cNvSpPr/>
                <p:nvPr/>
              </p:nvSpPr>
              <p:spPr>
                <a:xfrm>
                  <a:off x="192595" y="2302367"/>
                  <a:ext cx="145749" cy="122402"/>
                </a:xfrm>
                <a:custGeom>
                  <a:rect b="b" l="l" r="r" t="t"/>
                  <a:pathLst>
                    <a:path extrusionOk="0" h="1447" w="1723">
                      <a:moveTo>
                        <a:pt x="357" y="0"/>
                      </a:moveTo>
                      <a:cubicBezTo>
                        <a:pt x="266" y="15"/>
                        <a:pt x="84" y="69"/>
                        <a:pt x="68" y="182"/>
                      </a:cubicBezTo>
                      <a:cubicBezTo>
                        <a:pt x="68" y="205"/>
                        <a:pt x="53" y="235"/>
                        <a:pt x="31" y="251"/>
                      </a:cubicBezTo>
                      <a:cubicBezTo>
                        <a:pt x="0" y="668"/>
                        <a:pt x="319" y="987"/>
                        <a:pt x="645" y="1214"/>
                      </a:cubicBezTo>
                      <a:cubicBezTo>
                        <a:pt x="799" y="1326"/>
                        <a:pt x="1045" y="1447"/>
                        <a:pt x="1256" y="1447"/>
                      </a:cubicBezTo>
                      <a:cubicBezTo>
                        <a:pt x="1419" y="1447"/>
                        <a:pt x="1561" y="1374"/>
                        <a:pt x="1624" y="1169"/>
                      </a:cubicBezTo>
                      <a:cubicBezTo>
                        <a:pt x="1723" y="843"/>
                        <a:pt x="1389" y="501"/>
                        <a:pt x="1154" y="311"/>
                      </a:cubicBezTo>
                      <a:cubicBezTo>
                        <a:pt x="1002" y="182"/>
                        <a:pt x="827" y="91"/>
                        <a:pt x="638" y="38"/>
                      </a:cubicBezTo>
                      <a:cubicBezTo>
                        <a:pt x="547" y="15"/>
                        <a:pt x="448" y="0"/>
                        <a:pt x="35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7"/>
                <p:cNvSpPr/>
                <p:nvPr/>
              </p:nvSpPr>
              <p:spPr>
                <a:xfrm>
                  <a:off x="203507" y="2577877"/>
                  <a:ext cx="334469" cy="251655"/>
                </a:xfrm>
                <a:custGeom>
                  <a:rect b="b" l="l" r="r" t="t"/>
                  <a:pathLst>
                    <a:path extrusionOk="0" h="2975" w="3954">
                      <a:moveTo>
                        <a:pt x="1313" y="200"/>
                      </a:moveTo>
                      <a:cubicBezTo>
                        <a:pt x="1664" y="200"/>
                        <a:pt x="2034" y="295"/>
                        <a:pt x="2307" y="401"/>
                      </a:cubicBezTo>
                      <a:cubicBezTo>
                        <a:pt x="2937" y="651"/>
                        <a:pt x="3628" y="1152"/>
                        <a:pt x="3567" y="1911"/>
                      </a:cubicBezTo>
                      <a:cubicBezTo>
                        <a:pt x="3510" y="2561"/>
                        <a:pt x="3014" y="2743"/>
                        <a:pt x="2481" y="2743"/>
                      </a:cubicBezTo>
                      <a:cubicBezTo>
                        <a:pt x="2162" y="2743"/>
                        <a:pt x="1830" y="2678"/>
                        <a:pt x="1571" y="2609"/>
                      </a:cubicBezTo>
                      <a:cubicBezTo>
                        <a:pt x="1563" y="2607"/>
                        <a:pt x="1556" y="2607"/>
                        <a:pt x="1548" y="2607"/>
                      </a:cubicBezTo>
                      <a:cubicBezTo>
                        <a:pt x="1526" y="2607"/>
                        <a:pt x="1505" y="2615"/>
                        <a:pt x="1488" y="2632"/>
                      </a:cubicBezTo>
                      <a:cubicBezTo>
                        <a:pt x="820" y="2427"/>
                        <a:pt x="114" y="1517"/>
                        <a:pt x="304" y="841"/>
                      </a:cubicBezTo>
                      <a:cubicBezTo>
                        <a:pt x="444" y="355"/>
                        <a:pt x="863" y="200"/>
                        <a:pt x="1313" y="200"/>
                      </a:cubicBezTo>
                      <a:close/>
                      <a:moveTo>
                        <a:pt x="1366" y="1"/>
                      </a:moveTo>
                      <a:cubicBezTo>
                        <a:pt x="746" y="1"/>
                        <a:pt x="142" y="236"/>
                        <a:pt x="76" y="947"/>
                      </a:cubicBezTo>
                      <a:cubicBezTo>
                        <a:pt x="0" y="1729"/>
                        <a:pt x="744" y="2708"/>
                        <a:pt x="1541" y="2792"/>
                      </a:cubicBezTo>
                      <a:cubicBezTo>
                        <a:pt x="1821" y="2902"/>
                        <a:pt x="2157" y="2974"/>
                        <a:pt x="2482" y="2974"/>
                      </a:cubicBezTo>
                      <a:cubicBezTo>
                        <a:pt x="3074" y="2974"/>
                        <a:pt x="3632" y="2736"/>
                        <a:pt x="3764" y="2055"/>
                      </a:cubicBezTo>
                      <a:cubicBezTo>
                        <a:pt x="3954" y="1076"/>
                        <a:pt x="3036" y="431"/>
                        <a:pt x="2231" y="143"/>
                      </a:cubicBezTo>
                      <a:cubicBezTo>
                        <a:pt x="1981" y="58"/>
                        <a:pt x="1672" y="1"/>
                        <a:pt x="13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7"/>
                <p:cNvSpPr/>
                <p:nvPr/>
              </p:nvSpPr>
              <p:spPr>
                <a:xfrm>
                  <a:off x="158505" y="2287733"/>
                  <a:ext cx="201070" cy="157591"/>
                </a:xfrm>
                <a:custGeom>
                  <a:rect b="b" l="l" r="r" t="t"/>
                  <a:pathLst>
                    <a:path extrusionOk="0" h="1863" w="2377">
                      <a:moveTo>
                        <a:pt x="760" y="173"/>
                      </a:moveTo>
                      <a:cubicBezTo>
                        <a:pt x="858" y="173"/>
                        <a:pt x="950" y="188"/>
                        <a:pt x="1048" y="211"/>
                      </a:cubicBezTo>
                      <a:cubicBezTo>
                        <a:pt x="1230" y="264"/>
                        <a:pt x="1405" y="355"/>
                        <a:pt x="1557" y="484"/>
                      </a:cubicBezTo>
                      <a:cubicBezTo>
                        <a:pt x="1792" y="666"/>
                        <a:pt x="2126" y="1016"/>
                        <a:pt x="2027" y="1342"/>
                      </a:cubicBezTo>
                      <a:cubicBezTo>
                        <a:pt x="1964" y="1547"/>
                        <a:pt x="1823" y="1620"/>
                        <a:pt x="1661" y="1620"/>
                      </a:cubicBezTo>
                      <a:cubicBezTo>
                        <a:pt x="1452" y="1620"/>
                        <a:pt x="1207" y="1499"/>
                        <a:pt x="1048" y="1387"/>
                      </a:cubicBezTo>
                      <a:cubicBezTo>
                        <a:pt x="722" y="1160"/>
                        <a:pt x="396" y="841"/>
                        <a:pt x="434" y="424"/>
                      </a:cubicBezTo>
                      <a:cubicBezTo>
                        <a:pt x="456" y="408"/>
                        <a:pt x="471" y="378"/>
                        <a:pt x="479" y="355"/>
                      </a:cubicBezTo>
                      <a:cubicBezTo>
                        <a:pt x="487" y="242"/>
                        <a:pt x="669" y="188"/>
                        <a:pt x="760" y="173"/>
                      </a:cubicBezTo>
                      <a:close/>
                      <a:moveTo>
                        <a:pt x="732" y="0"/>
                      </a:moveTo>
                      <a:cubicBezTo>
                        <a:pt x="507" y="0"/>
                        <a:pt x="315" y="79"/>
                        <a:pt x="289" y="325"/>
                      </a:cubicBezTo>
                      <a:cubicBezTo>
                        <a:pt x="1" y="1062"/>
                        <a:pt x="1005" y="1863"/>
                        <a:pt x="1695" y="1863"/>
                      </a:cubicBezTo>
                      <a:cubicBezTo>
                        <a:pt x="1985" y="1863"/>
                        <a:pt x="2219" y="1721"/>
                        <a:pt x="2278" y="1372"/>
                      </a:cubicBezTo>
                      <a:cubicBezTo>
                        <a:pt x="2376" y="826"/>
                        <a:pt x="1845" y="378"/>
                        <a:pt x="1405" y="166"/>
                      </a:cubicBezTo>
                      <a:cubicBezTo>
                        <a:pt x="1252" y="91"/>
                        <a:pt x="973" y="0"/>
                        <a:pt x="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0" name="Google Shape;1320;p37"/>
                <p:cNvGrpSpPr/>
                <p:nvPr/>
              </p:nvGrpSpPr>
              <p:grpSpPr>
                <a:xfrm>
                  <a:off x="510390" y="4021761"/>
                  <a:ext cx="436654" cy="517522"/>
                  <a:chOff x="586590" y="3983661"/>
                  <a:chExt cx="436654" cy="517522"/>
                </a:xfrm>
              </p:grpSpPr>
              <p:sp>
                <p:nvSpPr>
                  <p:cNvPr id="1321" name="Google Shape;1321;p37"/>
                  <p:cNvSpPr/>
                  <p:nvPr/>
                </p:nvSpPr>
                <p:spPr>
                  <a:xfrm>
                    <a:off x="586590" y="4218482"/>
                    <a:ext cx="436654" cy="282700"/>
                  </a:xfrm>
                  <a:custGeom>
                    <a:rect b="b" l="l" r="r" t="t"/>
                    <a:pathLst>
                      <a:path extrusionOk="0" h="3342" w="5162">
                        <a:moveTo>
                          <a:pt x="1348" y="0"/>
                        </a:moveTo>
                        <a:cubicBezTo>
                          <a:pt x="1234" y="0"/>
                          <a:pt x="1117" y="13"/>
                          <a:pt x="995" y="40"/>
                        </a:cubicBezTo>
                        <a:cubicBezTo>
                          <a:pt x="1" y="268"/>
                          <a:pt x="259" y="1270"/>
                          <a:pt x="744" y="1869"/>
                        </a:cubicBezTo>
                        <a:cubicBezTo>
                          <a:pt x="1040" y="2218"/>
                          <a:pt x="1397" y="2507"/>
                          <a:pt x="1799" y="2712"/>
                        </a:cubicBezTo>
                        <a:cubicBezTo>
                          <a:pt x="2604" y="3137"/>
                          <a:pt x="3514" y="3266"/>
                          <a:pt x="4417" y="3342"/>
                        </a:cubicBezTo>
                        <a:cubicBezTo>
                          <a:pt x="4425" y="3319"/>
                          <a:pt x="4448" y="3304"/>
                          <a:pt x="4478" y="3304"/>
                        </a:cubicBezTo>
                        <a:cubicBezTo>
                          <a:pt x="4895" y="3296"/>
                          <a:pt x="5161" y="2856"/>
                          <a:pt x="4979" y="2476"/>
                        </a:cubicBezTo>
                        <a:cubicBezTo>
                          <a:pt x="4873" y="2249"/>
                          <a:pt x="4637" y="2211"/>
                          <a:pt x="4425" y="2120"/>
                        </a:cubicBezTo>
                        <a:cubicBezTo>
                          <a:pt x="4303" y="2074"/>
                          <a:pt x="4190" y="2013"/>
                          <a:pt x="4076" y="1945"/>
                        </a:cubicBezTo>
                        <a:cubicBezTo>
                          <a:pt x="3795" y="1755"/>
                          <a:pt x="3537" y="1528"/>
                          <a:pt x="3317" y="1262"/>
                        </a:cubicBezTo>
                        <a:cubicBezTo>
                          <a:pt x="2783" y="675"/>
                          <a:pt x="2173" y="0"/>
                          <a:pt x="13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7"/>
                  <p:cNvSpPr/>
                  <p:nvPr/>
                </p:nvSpPr>
                <p:spPr>
                  <a:xfrm>
                    <a:off x="612305" y="3996265"/>
                    <a:ext cx="130945" cy="112505"/>
                  </a:xfrm>
                  <a:custGeom>
                    <a:rect b="b" l="l" r="r" t="t"/>
                    <a:pathLst>
                      <a:path extrusionOk="0" h="1330" w="1548">
                        <a:moveTo>
                          <a:pt x="665" y="1"/>
                        </a:moveTo>
                        <a:cubicBezTo>
                          <a:pt x="387" y="1"/>
                          <a:pt x="138" y="183"/>
                          <a:pt x="61" y="451"/>
                        </a:cubicBezTo>
                        <a:cubicBezTo>
                          <a:pt x="61" y="459"/>
                          <a:pt x="61" y="467"/>
                          <a:pt x="61" y="474"/>
                        </a:cubicBezTo>
                        <a:cubicBezTo>
                          <a:pt x="53" y="482"/>
                          <a:pt x="53" y="489"/>
                          <a:pt x="53" y="497"/>
                        </a:cubicBezTo>
                        <a:cubicBezTo>
                          <a:pt x="38" y="558"/>
                          <a:pt x="38" y="634"/>
                          <a:pt x="53" y="702"/>
                        </a:cubicBezTo>
                        <a:cubicBezTo>
                          <a:pt x="61" y="732"/>
                          <a:pt x="38" y="770"/>
                          <a:pt x="0" y="778"/>
                        </a:cubicBezTo>
                        <a:cubicBezTo>
                          <a:pt x="59" y="1109"/>
                          <a:pt x="510" y="1330"/>
                          <a:pt x="895" y="1330"/>
                        </a:cubicBezTo>
                        <a:cubicBezTo>
                          <a:pt x="1249" y="1330"/>
                          <a:pt x="1547" y="1142"/>
                          <a:pt x="1427" y="679"/>
                        </a:cubicBezTo>
                        <a:cubicBezTo>
                          <a:pt x="1343" y="353"/>
                          <a:pt x="1085" y="42"/>
                          <a:pt x="729" y="4"/>
                        </a:cubicBezTo>
                        <a:cubicBezTo>
                          <a:pt x="707" y="2"/>
                          <a:pt x="686" y="1"/>
                          <a:pt x="6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7"/>
                  <p:cNvSpPr/>
                  <p:nvPr/>
                </p:nvSpPr>
                <p:spPr>
                  <a:xfrm>
                    <a:off x="599447" y="3983661"/>
                    <a:ext cx="150824" cy="136867"/>
                  </a:xfrm>
                  <a:custGeom>
                    <a:rect b="b" l="l" r="r" t="t"/>
                    <a:pathLst>
                      <a:path extrusionOk="0" h="1618" w="1783">
                        <a:moveTo>
                          <a:pt x="825" y="150"/>
                        </a:moveTo>
                        <a:cubicBezTo>
                          <a:pt x="846" y="150"/>
                          <a:pt x="867" y="151"/>
                          <a:pt x="888" y="153"/>
                        </a:cubicBezTo>
                        <a:cubicBezTo>
                          <a:pt x="1237" y="191"/>
                          <a:pt x="1495" y="502"/>
                          <a:pt x="1579" y="821"/>
                        </a:cubicBezTo>
                        <a:cubicBezTo>
                          <a:pt x="1699" y="1288"/>
                          <a:pt x="1400" y="1478"/>
                          <a:pt x="1045" y="1478"/>
                        </a:cubicBezTo>
                        <a:cubicBezTo>
                          <a:pt x="662" y="1478"/>
                          <a:pt x="215" y="1257"/>
                          <a:pt x="160" y="927"/>
                        </a:cubicBezTo>
                        <a:cubicBezTo>
                          <a:pt x="198" y="919"/>
                          <a:pt x="220" y="881"/>
                          <a:pt x="213" y="851"/>
                        </a:cubicBezTo>
                        <a:cubicBezTo>
                          <a:pt x="198" y="783"/>
                          <a:pt x="198" y="707"/>
                          <a:pt x="213" y="646"/>
                        </a:cubicBezTo>
                        <a:cubicBezTo>
                          <a:pt x="220" y="638"/>
                          <a:pt x="220" y="631"/>
                          <a:pt x="220" y="623"/>
                        </a:cubicBezTo>
                        <a:cubicBezTo>
                          <a:pt x="220" y="616"/>
                          <a:pt x="220" y="608"/>
                          <a:pt x="220" y="600"/>
                        </a:cubicBezTo>
                        <a:cubicBezTo>
                          <a:pt x="305" y="332"/>
                          <a:pt x="547" y="150"/>
                          <a:pt x="825" y="150"/>
                        </a:cubicBezTo>
                        <a:close/>
                        <a:moveTo>
                          <a:pt x="824" y="1"/>
                        </a:moveTo>
                        <a:cubicBezTo>
                          <a:pt x="820" y="1"/>
                          <a:pt x="816" y="1"/>
                          <a:pt x="812" y="1"/>
                        </a:cubicBezTo>
                        <a:cubicBezTo>
                          <a:pt x="372" y="9"/>
                          <a:pt x="23" y="388"/>
                          <a:pt x="61" y="836"/>
                        </a:cubicBezTo>
                        <a:cubicBezTo>
                          <a:pt x="0" y="1284"/>
                          <a:pt x="588" y="1617"/>
                          <a:pt x="1087" y="1617"/>
                        </a:cubicBezTo>
                        <a:cubicBezTo>
                          <a:pt x="1459" y="1617"/>
                          <a:pt x="1783" y="1432"/>
                          <a:pt x="1753" y="972"/>
                        </a:cubicBezTo>
                        <a:cubicBezTo>
                          <a:pt x="1723" y="498"/>
                          <a:pt x="1334" y="1"/>
                          <a:pt x="82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24" name="Google Shape;1324;p37"/>
              <p:cNvSpPr/>
              <p:nvPr/>
            </p:nvSpPr>
            <p:spPr>
              <a:xfrm>
                <a:off x="5753803" y="4205223"/>
                <a:ext cx="1666900" cy="1339225"/>
              </a:xfrm>
              <a:custGeom>
                <a:rect b="b" l="l" r="r" t="t"/>
                <a:pathLst>
                  <a:path extrusionOk="0" h="53569" w="66676">
                    <a:moveTo>
                      <a:pt x="59694" y="22577"/>
                    </a:moveTo>
                    <a:cubicBezTo>
                      <a:pt x="58900" y="23022"/>
                      <a:pt x="58297" y="23180"/>
                      <a:pt x="57598" y="23339"/>
                    </a:cubicBezTo>
                    <a:cubicBezTo>
                      <a:pt x="56900" y="23498"/>
                      <a:pt x="56805" y="22847"/>
                      <a:pt x="55503" y="23530"/>
                    </a:cubicBezTo>
                    <a:cubicBezTo>
                      <a:pt x="54201" y="24213"/>
                      <a:pt x="51503" y="27038"/>
                      <a:pt x="49788" y="27435"/>
                    </a:cubicBezTo>
                    <a:cubicBezTo>
                      <a:pt x="48074" y="27832"/>
                      <a:pt x="46121" y="26927"/>
                      <a:pt x="45216" y="25911"/>
                    </a:cubicBezTo>
                    <a:cubicBezTo>
                      <a:pt x="44311" y="24895"/>
                      <a:pt x="44565" y="23196"/>
                      <a:pt x="44359" y="21339"/>
                    </a:cubicBezTo>
                    <a:cubicBezTo>
                      <a:pt x="44153" y="19482"/>
                      <a:pt x="44613" y="16990"/>
                      <a:pt x="43978" y="14767"/>
                    </a:cubicBezTo>
                    <a:cubicBezTo>
                      <a:pt x="43343" y="12545"/>
                      <a:pt x="40883" y="10100"/>
                      <a:pt x="40549" y="8004"/>
                    </a:cubicBezTo>
                    <a:cubicBezTo>
                      <a:pt x="40216" y="5909"/>
                      <a:pt x="42152" y="3528"/>
                      <a:pt x="41977" y="2194"/>
                    </a:cubicBezTo>
                    <a:cubicBezTo>
                      <a:pt x="41802" y="861"/>
                      <a:pt x="40438" y="-60"/>
                      <a:pt x="39501" y="3"/>
                    </a:cubicBezTo>
                    <a:cubicBezTo>
                      <a:pt x="38565" y="67"/>
                      <a:pt x="36961" y="1638"/>
                      <a:pt x="36358" y="2575"/>
                    </a:cubicBezTo>
                    <a:cubicBezTo>
                      <a:pt x="35755" y="3512"/>
                      <a:pt x="35691" y="4401"/>
                      <a:pt x="35881" y="5623"/>
                    </a:cubicBezTo>
                    <a:cubicBezTo>
                      <a:pt x="36072" y="6845"/>
                      <a:pt x="36977" y="8417"/>
                      <a:pt x="37501" y="9909"/>
                    </a:cubicBezTo>
                    <a:cubicBezTo>
                      <a:pt x="38025" y="11401"/>
                      <a:pt x="38914" y="12830"/>
                      <a:pt x="39025" y="14576"/>
                    </a:cubicBezTo>
                    <a:cubicBezTo>
                      <a:pt x="39136" y="16322"/>
                      <a:pt x="38501" y="18624"/>
                      <a:pt x="38167" y="20386"/>
                    </a:cubicBezTo>
                    <a:cubicBezTo>
                      <a:pt x="37834" y="22148"/>
                      <a:pt x="37691" y="23768"/>
                      <a:pt x="37024" y="25149"/>
                    </a:cubicBezTo>
                    <a:cubicBezTo>
                      <a:pt x="36357" y="26530"/>
                      <a:pt x="36167" y="27959"/>
                      <a:pt x="34167" y="28673"/>
                    </a:cubicBezTo>
                    <a:cubicBezTo>
                      <a:pt x="32167" y="29387"/>
                      <a:pt x="27658" y="30657"/>
                      <a:pt x="25023" y="29435"/>
                    </a:cubicBezTo>
                    <a:cubicBezTo>
                      <a:pt x="22388" y="28213"/>
                      <a:pt x="19514" y="23403"/>
                      <a:pt x="18355" y="21339"/>
                    </a:cubicBezTo>
                    <a:cubicBezTo>
                      <a:pt x="17196" y="19275"/>
                      <a:pt x="17467" y="18291"/>
                      <a:pt x="18070" y="17053"/>
                    </a:cubicBezTo>
                    <a:cubicBezTo>
                      <a:pt x="18673" y="15815"/>
                      <a:pt x="21372" y="14989"/>
                      <a:pt x="21975" y="13909"/>
                    </a:cubicBezTo>
                    <a:cubicBezTo>
                      <a:pt x="22578" y="12829"/>
                      <a:pt x="22372" y="11369"/>
                      <a:pt x="21689" y="10575"/>
                    </a:cubicBezTo>
                    <a:cubicBezTo>
                      <a:pt x="21006" y="9781"/>
                      <a:pt x="18959" y="8607"/>
                      <a:pt x="17879" y="9147"/>
                    </a:cubicBezTo>
                    <a:cubicBezTo>
                      <a:pt x="16800" y="9687"/>
                      <a:pt x="16784" y="11957"/>
                      <a:pt x="15212" y="13814"/>
                    </a:cubicBezTo>
                    <a:cubicBezTo>
                      <a:pt x="13640" y="15671"/>
                      <a:pt x="9751" y="18021"/>
                      <a:pt x="8449" y="20291"/>
                    </a:cubicBezTo>
                    <a:cubicBezTo>
                      <a:pt x="7147" y="22561"/>
                      <a:pt x="8101" y="25419"/>
                      <a:pt x="7402" y="27435"/>
                    </a:cubicBezTo>
                    <a:cubicBezTo>
                      <a:pt x="6704" y="29451"/>
                      <a:pt x="5369" y="30848"/>
                      <a:pt x="4258" y="32388"/>
                    </a:cubicBezTo>
                    <a:cubicBezTo>
                      <a:pt x="3147" y="33928"/>
                      <a:pt x="-1854" y="33626"/>
                      <a:pt x="734" y="36674"/>
                    </a:cubicBezTo>
                    <a:cubicBezTo>
                      <a:pt x="3322" y="39722"/>
                      <a:pt x="11704" y="48009"/>
                      <a:pt x="19784" y="50676"/>
                    </a:cubicBezTo>
                    <a:cubicBezTo>
                      <a:pt x="27864" y="53343"/>
                      <a:pt x="41675" y="54518"/>
                      <a:pt x="49216" y="52676"/>
                    </a:cubicBezTo>
                    <a:cubicBezTo>
                      <a:pt x="56757" y="50835"/>
                      <a:pt x="62250" y="44088"/>
                      <a:pt x="65028" y="39627"/>
                    </a:cubicBezTo>
                    <a:cubicBezTo>
                      <a:pt x="67806" y="35166"/>
                      <a:pt x="66330" y="29070"/>
                      <a:pt x="65885" y="25911"/>
                    </a:cubicBezTo>
                    <a:cubicBezTo>
                      <a:pt x="65441" y="22752"/>
                      <a:pt x="63393" y="21228"/>
                      <a:pt x="62361" y="20672"/>
                    </a:cubicBezTo>
                    <a:cubicBezTo>
                      <a:pt x="61329" y="20116"/>
                      <a:pt x="60488" y="22133"/>
                      <a:pt x="59694" y="22577"/>
                    </a:cubicBezTo>
                    <a:close/>
                  </a:path>
                </a:pathLst>
              </a:custGeom>
              <a:solidFill>
                <a:schemeClr val="dk1"/>
              </a:solidFill>
              <a:ln>
                <a:noFill/>
              </a:ln>
            </p:spPr>
          </p:sp>
        </p:grpSp>
        <p:sp>
          <p:nvSpPr>
            <p:cNvPr id="1325" name="Google Shape;1325;p37"/>
            <p:cNvSpPr/>
            <p:nvPr/>
          </p:nvSpPr>
          <p:spPr>
            <a:xfrm>
              <a:off x="-809923" y="-930275"/>
              <a:ext cx="2166725" cy="1928825"/>
            </a:xfrm>
            <a:custGeom>
              <a:rect b="b" l="l" r="r" t="t"/>
              <a:pathLst>
                <a:path extrusionOk="0" h="77153" w="86669">
                  <a:moveTo>
                    <a:pt x="2679" y="31115"/>
                  </a:moveTo>
                  <a:cubicBezTo>
                    <a:pt x="-2528" y="43180"/>
                    <a:pt x="393" y="74295"/>
                    <a:pt x="11061" y="76835"/>
                  </a:cubicBezTo>
                  <a:cubicBezTo>
                    <a:pt x="21729" y="79375"/>
                    <a:pt x="54241" y="58420"/>
                    <a:pt x="66687" y="46355"/>
                  </a:cubicBezTo>
                  <a:cubicBezTo>
                    <a:pt x="79133" y="34290"/>
                    <a:pt x="89801" y="11430"/>
                    <a:pt x="85737" y="4445"/>
                  </a:cubicBezTo>
                  <a:cubicBezTo>
                    <a:pt x="81673" y="-2540"/>
                    <a:pt x="56146" y="0"/>
                    <a:pt x="42303" y="4445"/>
                  </a:cubicBezTo>
                  <a:cubicBezTo>
                    <a:pt x="28460" y="8890"/>
                    <a:pt x="7886" y="19050"/>
                    <a:pt x="2679" y="31115"/>
                  </a:cubicBezTo>
                  <a:close/>
                </a:path>
              </a:pathLst>
            </a:custGeom>
            <a:solidFill>
              <a:schemeClr val="dk1"/>
            </a:solidFill>
            <a:ln>
              <a:noFill/>
            </a:ln>
          </p:spPr>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29" name="Shape 132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5" name="Shape 165"/>
        <p:cNvGrpSpPr/>
        <p:nvPr/>
      </p:nvGrpSpPr>
      <p:grpSpPr>
        <a:xfrm>
          <a:off x="0" y="0"/>
          <a:ext cx="0" cy="0"/>
          <a:chOff x="0" y="0"/>
          <a:chExt cx="0" cy="0"/>
        </a:xfrm>
      </p:grpSpPr>
      <p:sp>
        <p:nvSpPr>
          <p:cNvPr id="166" name="Google Shape;166;p5"/>
          <p:cNvSpPr txBox="1"/>
          <p:nvPr>
            <p:ph type="title"/>
          </p:nvPr>
        </p:nvSpPr>
        <p:spPr>
          <a:xfrm>
            <a:off x="1520477" y="2969447"/>
            <a:ext cx="2742600" cy="5589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2200"/>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p:txBody>
      </p:sp>
      <p:sp>
        <p:nvSpPr>
          <p:cNvPr id="167" name="Google Shape;167;p5"/>
          <p:cNvSpPr txBox="1"/>
          <p:nvPr>
            <p:ph idx="2" type="title"/>
          </p:nvPr>
        </p:nvSpPr>
        <p:spPr>
          <a:xfrm>
            <a:off x="4880923" y="2969447"/>
            <a:ext cx="2742600" cy="5589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2200">
                <a:solidFill>
                  <a:schemeClr val="lt1"/>
                </a:solidFill>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p:txBody>
      </p:sp>
      <p:sp>
        <p:nvSpPr>
          <p:cNvPr id="168" name="Google Shape;168;p5"/>
          <p:cNvSpPr txBox="1"/>
          <p:nvPr>
            <p:ph idx="1" type="subTitle"/>
          </p:nvPr>
        </p:nvSpPr>
        <p:spPr>
          <a:xfrm>
            <a:off x="4999423" y="3438022"/>
            <a:ext cx="2505600" cy="10107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600"/>
              <a:buNone/>
              <a:defRPr b="0"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69" name="Google Shape;169;p5"/>
          <p:cNvSpPr txBox="1"/>
          <p:nvPr>
            <p:ph idx="3" type="subTitle"/>
          </p:nvPr>
        </p:nvSpPr>
        <p:spPr>
          <a:xfrm>
            <a:off x="1638977" y="3438022"/>
            <a:ext cx="2505600" cy="10107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600"/>
              <a:buNone/>
              <a:defRPr b="0"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70" name="Google Shape;170;p5"/>
          <p:cNvSpPr txBox="1"/>
          <p:nvPr>
            <p:ph idx="4" type="title"/>
          </p:nvPr>
        </p:nvSpPr>
        <p:spPr>
          <a:xfrm>
            <a:off x="713225" y="359300"/>
            <a:ext cx="77271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71" name="Google Shape;171;p5"/>
          <p:cNvGrpSpPr/>
          <p:nvPr/>
        </p:nvGrpSpPr>
        <p:grpSpPr>
          <a:xfrm>
            <a:off x="-877628" y="2401055"/>
            <a:ext cx="2846870" cy="3594699"/>
            <a:chOff x="-877628" y="2401055"/>
            <a:chExt cx="2846870" cy="3594699"/>
          </a:xfrm>
        </p:grpSpPr>
        <p:sp>
          <p:nvSpPr>
            <p:cNvPr id="172" name="Google Shape;172;p5"/>
            <p:cNvSpPr/>
            <p:nvPr/>
          </p:nvSpPr>
          <p:spPr>
            <a:xfrm rot="3134894">
              <a:off x="-525816" y="3583778"/>
              <a:ext cx="2143246" cy="1940993"/>
            </a:xfrm>
            <a:custGeom>
              <a:rect b="b" l="l" r="r" t="t"/>
              <a:pathLst>
                <a:path extrusionOk="0" h="50633" w="55909">
                  <a:moveTo>
                    <a:pt x="19057" y="0"/>
                  </a:moveTo>
                  <a:cubicBezTo>
                    <a:pt x="18284" y="0"/>
                    <a:pt x="17539" y="197"/>
                    <a:pt x="16907" y="646"/>
                  </a:cubicBezTo>
                  <a:cubicBezTo>
                    <a:pt x="15735" y="1462"/>
                    <a:pt x="15191" y="2466"/>
                    <a:pt x="14752" y="3743"/>
                  </a:cubicBezTo>
                  <a:cubicBezTo>
                    <a:pt x="14480" y="4475"/>
                    <a:pt x="14103" y="6630"/>
                    <a:pt x="13183" y="6986"/>
                  </a:cubicBezTo>
                  <a:cubicBezTo>
                    <a:pt x="12967" y="7066"/>
                    <a:pt x="12788" y="7103"/>
                    <a:pt x="12640" y="7103"/>
                  </a:cubicBezTo>
                  <a:cubicBezTo>
                    <a:pt x="11086" y="7103"/>
                    <a:pt x="12963" y="3062"/>
                    <a:pt x="11670" y="3062"/>
                  </a:cubicBezTo>
                  <a:cubicBezTo>
                    <a:pt x="11415" y="3062"/>
                    <a:pt x="11036" y="3219"/>
                    <a:pt x="10483" y="3596"/>
                  </a:cubicBezTo>
                  <a:cubicBezTo>
                    <a:pt x="8140" y="5207"/>
                    <a:pt x="8370" y="7865"/>
                    <a:pt x="8621" y="10271"/>
                  </a:cubicBezTo>
                  <a:cubicBezTo>
                    <a:pt x="8872" y="12782"/>
                    <a:pt x="8056" y="14456"/>
                    <a:pt x="7701" y="16778"/>
                  </a:cubicBezTo>
                  <a:cubicBezTo>
                    <a:pt x="7450" y="18389"/>
                    <a:pt x="9647" y="23076"/>
                    <a:pt x="7387" y="23578"/>
                  </a:cubicBezTo>
                  <a:cubicBezTo>
                    <a:pt x="7138" y="23633"/>
                    <a:pt x="6919" y="23659"/>
                    <a:pt x="6725" y="23659"/>
                  </a:cubicBezTo>
                  <a:cubicBezTo>
                    <a:pt x="4098" y="23659"/>
                    <a:pt x="6252" y="18944"/>
                    <a:pt x="5901" y="17950"/>
                  </a:cubicBezTo>
                  <a:cubicBezTo>
                    <a:pt x="5559" y="17006"/>
                    <a:pt x="4965" y="16641"/>
                    <a:pt x="4298" y="16641"/>
                  </a:cubicBezTo>
                  <a:cubicBezTo>
                    <a:pt x="2925" y="16641"/>
                    <a:pt x="1246" y="18189"/>
                    <a:pt x="838" y="19415"/>
                  </a:cubicBezTo>
                  <a:cubicBezTo>
                    <a:pt x="1" y="22072"/>
                    <a:pt x="900" y="24959"/>
                    <a:pt x="3097" y="26633"/>
                  </a:cubicBezTo>
                  <a:cubicBezTo>
                    <a:pt x="4060" y="27366"/>
                    <a:pt x="5336" y="27470"/>
                    <a:pt x="5859" y="28600"/>
                  </a:cubicBezTo>
                  <a:cubicBezTo>
                    <a:pt x="6341" y="29646"/>
                    <a:pt x="5985" y="30839"/>
                    <a:pt x="6592" y="31885"/>
                  </a:cubicBezTo>
                  <a:cubicBezTo>
                    <a:pt x="7826" y="34061"/>
                    <a:pt x="10881" y="33580"/>
                    <a:pt x="12116" y="35693"/>
                  </a:cubicBezTo>
                  <a:cubicBezTo>
                    <a:pt x="12660" y="36614"/>
                    <a:pt x="12471" y="37869"/>
                    <a:pt x="12911" y="38811"/>
                  </a:cubicBezTo>
                  <a:cubicBezTo>
                    <a:pt x="13366" y="39791"/>
                    <a:pt x="13648" y="40069"/>
                    <a:pt x="14078" y="40069"/>
                  </a:cubicBezTo>
                  <a:cubicBezTo>
                    <a:pt x="14437" y="40069"/>
                    <a:pt x="14899" y="39874"/>
                    <a:pt x="15652" y="39731"/>
                  </a:cubicBezTo>
                  <a:cubicBezTo>
                    <a:pt x="15905" y="39682"/>
                    <a:pt x="16154" y="39656"/>
                    <a:pt x="16390" y="39656"/>
                  </a:cubicBezTo>
                  <a:cubicBezTo>
                    <a:pt x="17456" y="39656"/>
                    <a:pt x="18248" y="40187"/>
                    <a:pt x="17974" y="41489"/>
                  </a:cubicBezTo>
                  <a:cubicBezTo>
                    <a:pt x="17681" y="42786"/>
                    <a:pt x="16007" y="43372"/>
                    <a:pt x="15003" y="43979"/>
                  </a:cubicBezTo>
                  <a:cubicBezTo>
                    <a:pt x="13831" y="44690"/>
                    <a:pt x="12869" y="45360"/>
                    <a:pt x="12743" y="46804"/>
                  </a:cubicBezTo>
                  <a:cubicBezTo>
                    <a:pt x="12622" y="48156"/>
                    <a:pt x="13514" y="49781"/>
                    <a:pt x="15080" y="49781"/>
                  </a:cubicBezTo>
                  <a:cubicBezTo>
                    <a:pt x="15137" y="49781"/>
                    <a:pt x="15195" y="49779"/>
                    <a:pt x="15254" y="49775"/>
                  </a:cubicBezTo>
                  <a:cubicBezTo>
                    <a:pt x="17556" y="49566"/>
                    <a:pt x="17200" y="47599"/>
                    <a:pt x="17346" y="46050"/>
                  </a:cubicBezTo>
                  <a:cubicBezTo>
                    <a:pt x="17435" y="45215"/>
                    <a:pt x="17891" y="44486"/>
                    <a:pt x="18331" y="44486"/>
                  </a:cubicBezTo>
                  <a:cubicBezTo>
                    <a:pt x="18617" y="44486"/>
                    <a:pt x="18897" y="44797"/>
                    <a:pt x="19062" y="45590"/>
                  </a:cubicBezTo>
                  <a:cubicBezTo>
                    <a:pt x="19746" y="45386"/>
                    <a:pt x="20197" y="44454"/>
                    <a:pt x="20732" y="44454"/>
                  </a:cubicBezTo>
                  <a:cubicBezTo>
                    <a:pt x="20967" y="44454"/>
                    <a:pt x="21217" y="44633"/>
                    <a:pt x="21510" y="45130"/>
                  </a:cubicBezTo>
                  <a:cubicBezTo>
                    <a:pt x="22180" y="46260"/>
                    <a:pt x="20841" y="47327"/>
                    <a:pt x="21008" y="48436"/>
                  </a:cubicBezTo>
                  <a:cubicBezTo>
                    <a:pt x="21271" y="50263"/>
                    <a:pt x="23358" y="50566"/>
                    <a:pt x="25154" y="50566"/>
                  </a:cubicBezTo>
                  <a:cubicBezTo>
                    <a:pt x="25784" y="50566"/>
                    <a:pt x="26378" y="50529"/>
                    <a:pt x="26846" y="50507"/>
                  </a:cubicBezTo>
                  <a:cubicBezTo>
                    <a:pt x="27049" y="50497"/>
                    <a:pt x="27252" y="50493"/>
                    <a:pt x="27456" y="50493"/>
                  </a:cubicBezTo>
                  <a:cubicBezTo>
                    <a:pt x="28619" y="50493"/>
                    <a:pt x="29790" y="50633"/>
                    <a:pt x="30925" y="50633"/>
                  </a:cubicBezTo>
                  <a:cubicBezTo>
                    <a:pt x="32069" y="50633"/>
                    <a:pt x="33178" y="50491"/>
                    <a:pt x="34211" y="49921"/>
                  </a:cubicBezTo>
                  <a:cubicBezTo>
                    <a:pt x="35092" y="49422"/>
                    <a:pt x="35643" y="48910"/>
                    <a:pt x="36526" y="48910"/>
                  </a:cubicBezTo>
                  <a:cubicBezTo>
                    <a:pt x="36754" y="48910"/>
                    <a:pt x="37003" y="48944"/>
                    <a:pt x="37287" y="49021"/>
                  </a:cubicBezTo>
                  <a:cubicBezTo>
                    <a:pt x="38312" y="49293"/>
                    <a:pt x="39253" y="49963"/>
                    <a:pt x="40341" y="50193"/>
                  </a:cubicBezTo>
                  <a:cubicBezTo>
                    <a:pt x="41297" y="50403"/>
                    <a:pt x="42439" y="50529"/>
                    <a:pt x="43589" y="50529"/>
                  </a:cubicBezTo>
                  <a:cubicBezTo>
                    <a:pt x="45084" y="50529"/>
                    <a:pt x="46593" y="50316"/>
                    <a:pt x="47728" y="49796"/>
                  </a:cubicBezTo>
                  <a:cubicBezTo>
                    <a:pt x="50469" y="48561"/>
                    <a:pt x="50761" y="46301"/>
                    <a:pt x="52331" y="44146"/>
                  </a:cubicBezTo>
                  <a:cubicBezTo>
                    <a:pt x="53879" y="41970"/>
                    <a:pt x="55909" y="40024"/>
                    <a:pt x="55553" y="37200"/>
                  </a:cubicBezTo>
                  <a:cubicBezTo>
                    <a:pt x="55297" y="35170"/>
                    <a:pt x="52709" y="32514"/>
                    <a:pt x="50542" y="32514"/>
                  </a:cubicBezTo>
                  <a:cubicBezTo>
                    <a:pt x="49693" y="32514"/>
                    <a:pt x="48909" y="32922"/>
                    <a:pt x="48355" y="33936"/>
                  </a:cubicBezTo>
                  <a:cubicBezTo>
                    <a:pt x="47016" y="36384"/>
                    <a:pt x="52247" y="39083"/>
                    <a:pt x="50385" y="41196"/>
                  </a:cubicBezTo>
                  <a:cubicBezTo>
                    <a:pt x="50068" y="41557"/>
                    <a:pt x="49830" y="41702"/>
                    <a:pt x="49647" y="41702"/>
                  </a:cubicBezTo>
                  <a:cubicBezTo>
                    <a:pt x="48973" y="41702"/>
                    <a:pt x="49063" y="39730"/>
                    <a:pt x="48816" y="39418"/>
                  </a:cubicBezTo>
                  <a:cubicBezTo>
                    <a:pt x="48550" y="39077"/>
                    <a:pt x="48230" y="38938"/>
                    <a:pt x="47907" y="38938"/>
                  </a:cubicBezTo>
                  <a:cubicBezTo>
                    <a:pt x="47138" y="38938"/>
                    <a:pt x="46347" y="39727"/>
                    <a:pt x="46200" y="40464"/>
                  </a:cubicBezTo>
                  <a:cubicBezTo>
                    <a:pt x="45949" y="41656"/>
                    <a:pt x="47016" y="42703"/>
                    <a:pt x="46514" y="44021"/>
                  </a:cubicBezTo>
                  <a:cubicBezTo>
                    <a:pt x="46075" y="45109"/>
                    <a:pt x="45049" y="45674"/>
                    <a:pt x="43899" y="45778"/>
                  </a:cubicBezTo>
                  <a:cubicBezTo>
                    <a:pt x="43744" y="45792"/>
                    <a:pt x="43592" y="45799"/>
                    <a:pt x="43443" y="45799"/>
                  </a:cubicBezTo>
                  <a:cubicBezTo>
                    <a:pt x="40716" y="45799"/>
                    <a:pt x="38843" y="43501"/>
                    <a:pt x="38981" y="40882"/>
                  </a:cubicBezTo>
                  <a:cubicBezTo>
                    <a:pt x="39065" y="39187"/>
                    <a:pt x="40697" y="37053"/>
                    <a:pt x="40216" y="35421"/>
                  </a:cubicBezTo>
                  <a:cubicBezTo>
                    <a:pt x="40006" y="34774"/>
                    <a:pt x="39504" y="34127"/>
                    <a:pt x="38808" y="34127"/>
                  </a:cubicBezTo>
                  <a:cubicBezTo>
                    <a:pt x="38671" y="34127"/>
                    <a:pt x="38526" y="34153"/>
                    <a:pt x="38375" y="34208"/>
                  </a:cubicBezTo>
                  <a:cubicBezTo>
                    <a:pt x="37475" y="34542"/>
                    <a:pt x="37747" y="35442"/>
                    <a:pt x="37287" y="36133"/>
                  </a:cubicBezTo>
                  <a:cubicBezTo>
                    <a:pt x="37278" y="36133"/>
                    <a:pt x="37270" y="36133"/>
                    <a:pt x="37262" y="36133"/>
                  </a:cubicBezTo>
                  <a:cubicBezTo>
                    <a:pt x="35545" y="36133"/>
                    <a:pt x="37195" y="33956"/>
                    <a:pt x="35613" y="33789"/>
                  </a:cubicBezTo>
                  <a:cubicBezTo>
                    <a:pt x="35593" y="33787"/>
                    <a:pt x="35572" y="33786"/>
                    <a:pt x="35551" y="33786"/>
                  </a:cubicBezTo>
                  <a:cubicBezTo>
                    <a:pt x="34781" y="33786"/>
                    <a:pt x="33356" y="35245"/>
                    <a:pt x="32704" y="35672"/>
                  </a:cubicBezTo>
                  <a:cubicBezTo>
                    <a:pt x="31630" y="36395"/>
                    <a:pt x="30357" y="36904"/>
                    <a:pt x="29156" y="36904"/>
                  </a:cubicBezTo>
                  <a:cubicBezTo>
                    <a:pt x="27926" y="36904"/>
                    <a:pt x="26772" y="36369"/>
                    <a:pt x="25988" y="34982"/>
                  </a:cubicBezTo>
                  <a:cubicBezTo>
                    <a:pt x="24314" y="31990"/>
                    <a:pt x="26197" y="30567"/>
                    <a:pt x="28143" y="28495"/>
                  </a:cubicBezTo>
                  <a:cubicBezTo>
                    <a:pt x="30110" y="26445"/>
                    <a:pt x="32411" y="23474"/>
                    <a:pt x="32851" y="20649"/>
                  </a:cubicBezTo>
                  <a:cubicBezTo>
                    <a:pt x="33184" y="18669"/>
                    <a:pt x="31358" y="15878"/>
                    <a:pt x="29048" y="15878"/>
                  </a:cubicBezTo>
                  <a:cubicBezTo>
                    <a:pt x="29039" y="15878"/>
                    <a:pt x="29030" y="15878"/>
                    <a:pt x="29022" y="15878"/>
                  </a:cubicBezTo>
                  <a:cubicBezTo>
                    <a:pt x="24670" y="15899"/>
                    <a:pt x="27181" y="22218"/>
                    <a:pt x="23644" y="22741"/>
                  </a:cubicBezTo>
                  <a:cubicBezTo>
                    <a:pt x="23498" y="22762"/>
                    <a:pt x="23371" y="22772"/>
                    <a:pt x="23260" y="22772"/>
                  </a:cubicBezTo>
                  <a:cubicBezTo>
                    <a:pt x="22024" y="22772"/>
                    <a:pt x="22850" y="21560"/>
                    <a:pt x="22389" y="20754"/>
                  </a:cubicBezTo>
                  <a:cubicBezTo>
                    <a:pt x="22105" y="20246"/>
                    <a:pt x="21638" y="20034"/>
                    <a:pt x="21147" y="20034"/>
                  </a:cubicBezTo>
                  <a:cubicBezTo>
                    <a:pt x="20626" y="20034"/>
                    <a:pt x="20078" y="20272"/>
                    <a:pt x="19690" y="20649"/>
                  </a:cubicBezTo>
                  <a:cubicBezTo>
                    <a:pt x="18832" y="21507"/>
                    <a:pt x="19313" y="22218"/>
                    <a:pt x="19397" y="23139"/>
                  </a:cubicBezTo>
                  <a:cubicBezTo>
                    <a:pt x="19436" y="23624"/>
                    <a:pt x="19510" y="25007"/>
                    <a:pt x="18955" y="25007"/>
                  </a:cubicBezTo>
                  <a:cubicBezTo>
                    <a:pt x="18911" y="25007"/>
                    <a:pt x="18863" y="24999"/>
                    <a:pt x="18811" y="24980"/>
                  </a:cubicBezTo>
                  <a:cubicBezTo>
                    <a:pt x="18497" y="24980"/>
                    <a:pt x="18225" y="24855"/>
                    <a:pt x="17995" y="24645"/>
                  </a:cubicBezTo>
                  <a:cubicBezTo>
                    <a:pt x="17409" y="24269"/>
                    <a:pt x="16991" y="23202"/>
                    <a:pt x="16928" y="22553"/>
                  </a:cubicBezTo>
                  <a:cubicBezTo>
                    <a:pt x="16802" y="21109"/>
                    <a:pt x="17074" y="21005"/>
                    <a:pt x="16133" y="19749"/>
                  </a:cubicBezTo>
                  <a:cubicBezTo>
                    <a:pt x="15568" y="18975"/>
                    <a:pt x="15359" y="19498"/>
                    <a:pt x="15652" y="18410"/>
                  </a:cubicBezTo>
                  <a:cubicBezTo>
                    <a:pt x="15840" y="17657"/>
                    <a:pt x="16656" y="16904"/>
                    <a:pt x="17179" y="16360"/>
                  </a:cubicBezTo>
                  <a:cubicBezTo>
                    <a:pt x="18832" y="14623"/>
                    <a:pt x="20715" y="13117"/>
                    <a:pt x="22284" y="11296"/>
                  </a:cubicBezTo>
                  <a:cubicBezTo>
                    <a:pt x="24251" y="9016"/>
                    <a:pt x="25674" y="5814"/>
                    <a:pt x="24063" y="2927"/>
                  </a:cubicBezTo>
                  <a:cubicBezTo>
                    <a:pt x="23162" y="1275"/>
                    <a:pt x="21021" y="0"/>
                    <a:pt x="19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5"/>
            <p:cNvGrpSpPr/>
            <p:nvPr/>
          </p:nvGrpSpPr>
          <p:grpSpPr>
            <a:xfrm rot="2384402">
              <a:off x="102485" y="2726657"/>
              <a:ext cx="1492135" cy="1310238"/>
              <a:chOff x="3268725" y="3523750"/>
              <a:chExt cx="973100" cy="854475"/>
            </a:xfrm>
          </p:grpSpPr>
          <p:sp>
            <p:nvSpPr>
              <p:cNvPr id="174" name="Google Shape;174;p5"/>
              <p:cNvSpPr/>
              <p:nvPr/>
            </p:nvSpPr>
            <p:spPr>
              <a:xfrm>
                <a:off x="3502900" y="3888725"/>
                <a:ext cx="187925" cy="159425"/>
              </a:xfrm>
              <a:custGeom>
                <a:rect b="b" l="l" r="r" t="t"/>
                <a:pathLst>
                  <a:path extrusionOk="0" h="6377" w="7517">
                    <a:moveTo>
                      <a:pt x="4419" y="0"/>
                    </a:moveTo>
                    <a:cubicBezTo>
                      <a:pt x="4011" y="0"/>
                      <a:pt x="3594" y="80"/>
                      <a:pt x="3214" y="253"/>
                    </a:cubicBezTo>
                    <a:cubicBezTo>
                      <a:pt x="1833" y="881"/>
                      <a:pt x="640" y="2764"/>
                      <a:pt x="159" y="4103"/>
                    </a:cubicBezTo>
                    <a:lnTo>
                      <a:pt x="317" y="3830"/>
                    </a:lnTo>
                    <a:lnTo>
                      <a:pt x="317" y="3830"/>
                    </a:lnTo>
                    <a:cubicBezTo>
                      <a:pt x="1" y="4833"/>
                      <a:pt x="44" y="6376"/>
                      <a:pt x="1069" y="6376"/>
                    </a:cubicBezTo>
                    <a:cubicBezTo>
                      <a:pt x="1328" y="6376"/>
                      <a:pt x="1649" y="6278"/>
                      <a:pt x="2042" y="6049"/>
                    </a:cubicBezTo>
                    <a:cubicBezTo>
                      <a:pt x="2837" y="5589"/>
                      <a:pt x="3151" y="4459"/>
                      <a:pt x="3988" y="3956"/>
                    </a:cubicBezTo>
                    <a:cubicBezTo>
                      <a:pt x="4741" y="3475"/>
                      <a:pt x="5557" y="3517"/>
                      <a:pt x="6164" y="2806"/>
                    </a:cubicBezTo>
                    <a:cubicBezTo>
                      <a:pt x="7516" y="1236"/>
                      <a:pt x="6031" y="0"/>
                      <a:pt x="4419" y="0"/>
                    </a:cubicBezTo>
                    <a:close/>
                  </a:path>
                </a:pathLst>
              </a:custGeom>
              <a:solidFill>
                <a:srgbClr val="FFF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3268725" y="3523750"/>
                <a:ext cx="83325" cy="85275"/>
              </a:xfrm>
              <a:custGeom>
                <a:rect b="b" l="l" r="r" t="t"/>
                <a:pathLst>
                  <a:path extrusionOk="0" h="3411" w="3333">
                    <a:moveTo>
                      <a:pt x="2066" y="1"/>
                    </a:moveTo>
                    <a:cubicBezTo>
                      <a:pt x="1582" y="1"/>
                      <a:pt x="1120" y="103"/>
                      <a:pt x="738" y="498"/>
                    </a:cubicBezTo>
                    <a:cubicBezTo>
                      <a:pt x="591" y="624"/>
                      <a:pt x="466" y="770"/>
                      <a:pt x="340" y="938"/>
                    </a:cubicBezTo>
                    <a:cubicBezTo>
                      <a:pt x="1" y="1771"/>
                      <a:pt x="492" y="3411"/>
                      <a:pt x="1427" y="3411"/>
                    </a:cubicBezTo>
                    <a:cubicBezTo>
                      <a:pt x="1760" y="3411"/>
                      <a:pt x="2150" y="3202"/>
                      <a:pt x="2579" y="2674"/>
                    </a:cubicBezTo>
                    <a:cubicBezTo>
                      <a:pt x="3081" y="2068"/>
                      <a:pt x="3332" y="791"/>
                      <a:pt x="2851" y="59"/>
                    </a:cubicBezTo>
                    <a:cubicBezTo>
                      <a:pt x="2589" y="30"/>
                      <a:pt x="2324" y="1"/>
                      <a:pt x="2066" y="1"/>
                    </a:cubicBezTo>
                    <a:close/>
                  </a:path>
                </a:pathLst>
              </a:custGeom>
              <a:solidFill>
                <a:srgbClr val="FFF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4143375" y="4316650"/>
                <a:ext cx="98450" cy="61575"/>
              </a:xfrm>
              <a:custGeom>
                <a:rect b="b" l="l" r="r" t="t"/>
                <a:pathLst>
                  <a:path extrusionOk="0" h="2463" w="3938">
                    <a:moveTo>
                      <a:pt x="2319" y="1"/>
                    </a:moveTo>
                    <a:cubicBezTo>
                      <a:pt x="1975" y="1"/>
                      <a:pt x="1612" y="132"/>
                      <a:pt x="1275" y="282"/>
                    </a:cubicBezTo>
                    <a:lnTo>
                      <a:pt x="1275" y="282"/>
                    </a:lnTo>
                    <a:cubicBezTo>
                      <a:pt x="1244" y="279"/>
                      <a:pt x="1214" y="278"/>
                      <a:pt x="1185" y="278"/>
                    </a:cubicBezTo>
                    <a:cubicBezTo>
                      <a:pt x="1" y="278"/>
                      <a:pt x="153" y="2462"/>
                      <a:pt x="1598" y="2462"/>
                    </a:cubicBezTo>
                    <a:cubicBezTo>
                      <a:pt x="1882" y="2462"/>
                      <a:pt x="2215" y="2378"/>
                      <a:pt x="2598" y="2176"/>
                    </a:cubicBezTo>
                    <a:cubicBezTo>
                      <a:pt x="3435" y="1737"/>
                      <a:pt x="3937" y="816"/>
                      <a:pt x="2912" y="168"/>
                    </a:cubicBezTo>
                    <a:cubicBezTo>
                      <a:pt x="2727" y="48"/>
                      <a:pt x="2526" y="1"/>
                      <a:pt x="2319" y="1"/>
                    </a:cubicBezTo>
                    <a:close/>
                  </a:path>
                </a:pathLst>
              </a:custGeom>
              <a:solidFill>
                <a:srgbClr val="FFF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7" name="Google Shape;177;p5"/>
          <p:cNvGrpSpPr/>
          <p:nvPr/>
        </p:nvGrpSpPr>
        <p:grpSpPr>
          <a:xfrm>
            <a:off x="7266247" y="-897229"/>
            <a:ext cx="2846870" cy="3628054"/>
            <a:chOff x="7266247" y="-897229"/>
            <a:chExt cx="2846870" cy="3628054"/>
          </a:xfrm>
        </p:grpSpPr>
        <p:sp>
          <p:nvSpPr>
            <p:cNvPr id="178" name="Google Shape;178;p5"/>
            <p:cNvSpPr/>
            <p:nvPr/>
          </p:nvSpPr>
          <p:spPr>
            <a:xfrm rot="-7665106">
              <a:off x="7618059" y="-426247"/>
              <a:ext cx="2143246" cy="1940993"/>
            </a:xfrm>
            <a:custGeom>
              <a:rect b="b" l="l" r="r" t="t"/>
              <a:pathLst>
                <a:path extrusionOk="0" h="50633" w="55909">
                  <a:moveTo>
                    <a:pt x="19057" y="0"/>
                  </a:moveTo>
                  <a:cubicBezTo>
                    <a:pt x="18284" y="0"/>
                    <a:pt x="17539" y="197"/>
                    <a:pt x="16907" y="646"/>
                  </a:cubicBezTo>
                  <a:cubicBezTo>
                    <a:pt x="15735" y="1462"/>
                    <a:pt x="15191" y="2466"/>
                    <a:pt x="14752" y="3743"/>
                  </a:cubicBezTo>
                  <a:cubicBezTo>
                    <a:pt x="14480" y="4475"/>
                    <a:pt x="14103" y="6630"/>
                    <a:pt x="13183" y="6986"/>
                  </a:cubicBezTo>
                  <a:cubicBezTo>
                    <a:pt x="12967" y="7066"/>
                    <a:pt x="12788" y="7103"/>
                    <a:pt x="12640" y="7103"/>
                  </a:cubicBezTo>
                  <a:cubicBezTo>
                    <a:pt x="11086" y="7103"/>
                    <a:pt x="12963" y="3062"/>
                    <a:pt x="11670" y="3062"/>
                  </a:cubicBezTo>
                  <a:cubicBezTo>
                    <a:pt x="11415" y="3062"/>
                    <a:pt x="11036" y="3219"/>
                    <a:pt x="10483" y="3596"/>
                  </a:cubicBezTo>
                  <a:cubicBezTo>
                    <a:pt x="8140" y="5207"/>
                    <a:pt x="8370" y="7865"/>
                    <a:pt x="8621" y="10271"/>
                  </a:cubicBezTo>
                  <a:cubicBezTo>
                    <a:pt x="8872" y="12782"/>
                    <a:pt x="8056" y="14456"/>
                    <a:pt x="7701" y="16778"/>
                  </a:cubicBezTo>
                  <a:cubicBezTo>
                    <a:pt x="7450" y="18389"/>
                    <a:pt x="9647" y="23076"/>
                    <a:pt x="7387" y="23578"/>
                  </a:cubicBezTo>
                  <a:cubicBezTo>
                    <a:pt x="7138" y="23633"/>
                    <a:pt x="6919" y="23659"/>
                    <a:pt x="6725" y="23659"/>
                  </a:cubicBezTo>
                  <a:cubicBezTo>
                    <a:pt x="4098" y="23659"/>
                    <a:pt x="6252" y="18944"/>
                    <a:pt x="5901" y="17950"/>
                  </a:cubicBezTo>
                  <a:cubicBezTo>
                    <a:pt x="5559" y="17006"/>
                    <a:pt x="4965" y="16641"/>
                    <a:pt x="4298" y="16641"/>
                  </a:cubicBezTo>
                  <a:cubicBezTo>
                    <a:pt x="2925" y="16641"/>
                    <a:pt x="1246" y="18189"/>
                    <a:pt x="838" y="19415"/>
                  </a:cubicBezTo>
                  <a:cubicBezTo>
                    <a:pt x="1" y="22072"/>
                    <a:pt x="900" y="24959"/>
                    <a:pt x="3097" y="26633"/>
                  </a:cubicBezTo>
                  <a:cubicBezTo>
                    <a:pt x="4060" y="27366"/>
                    <a:pt x="5336" y="27470"/>
                    <a:pt x="5859" y="28600"/>
                  </a:cubicBezTo>
                  <a:cubicBezTo>
                    <a:pt x="6341" y="29646"/>
                    <a:pt x="5985" y="30839"/>
                    <a:pt x="6592" y="31885"/>
                  </a:cubicBezTo>
                  <a:cubicBezTo>
                    <a:pt x="7826" y="34061"/>
                    <a:pt x="10881" y="33580"/>
                    <a:pt x="12116" y="35693"/>
                  </a:cubicBezTo>
                  <a:cubicBezTo>
                    <a:pt x="12660" y="36614"/>
                    <a:pt x="12471" y="37869"/>
                    <a:pt x="12911" y="38811"/>
                  </a:cubicBezTo>
                  <a:cubicBezTo>
                    <a:pt x="13366" y="39791"/>
                    <a:pt x="13648" y="40069"/>
                    <a:pt x="14078" y="40069"/>
                  </a:cubicBezTo>
                  <a:cubicBezTo>
                    <a:pt x="14437" y="40069"/>
                    <a:pt x="14899" y="39874"/>
                    <a:pt x="15652" y="39731"/>
                  </a:cubicBezTo>
                  <a:cubicBezTo>
                    <a:pt x="15905" y="39682"/>
                    <a:pt x="16154" y="39656"/>
                    <a:pt x="16390" y="39656"/>
                  </a:cubicBezTo>
                  <a:cubicBezTo>
                    <a:pt x="17456" y="39656"/>
                    <a:pt x="18248" y="40187"/>
                    <a:pt x="17974" y="41489"/>
                  </a:cubicBezTo>
                  <a:cubicBezTo>
                    <a:pt x="17681" y="42786"/>
                    <a:pt x="16007" y="43372"/>
                    <a:pt x="15003" y="43979"/>
                  </a:cubicBezTo>
                  <a:cubicBezTo>
                    <a:pt x="13831" y="44690"/>
                    <a:pt x="12869" y="45360"/>
                    <a:pt x="12743" y="46804"/>
                  </a:cubicBezTo>
                  <a:cubicBezTo>
                    <a:pt x="12622" y="48156"/>
                    <a:pt x="13514" y="49781"/>
                    <a:pt x="15080" y="49781"/>
                  </a:cubicBezTo>
                  <a:cubicBezTo>
                    <a:pt x="15137" y="49781"/>
                    <a:pt x="15195" y="49779"/>
                    <a:pt x="15254" y="49775"/>
                  </a:cubicBezTo>
                  <a:cubicBezTo>
                    <a:pt x="17556" y="49566"/>
                    <a:pt x="17200" y="47599"/>
                    <a:pt x="17346" y="46050"/>
                  </a:cubicBezTo>
                  <a:cubicBezTo>
                    <a:pt x="17435" y="45215"/>
                    <a:pt x="17891" y="44486"/>
                    <a:pt x="18331" y="44486"/>
                  </a:cubicBezTo>
                  <a:cubicBezTo>
                    <a:pt x="18617" y="44486"/>
                    <a:pt x="18897" y="44797"/>
                    <a:pt x="19062" y="45590"/>
                  </a:cubicBezTo>
                  <a:cubicBezTo>
                    <a:pt x="19746" y="45386"/>
                    <a:pt x="20197" y="44454"/>
                    <a:pt x="20732" y="44454"/>
                  </a:cubicBezTo>
                  <a:cubicBezTo>
                    <a:pt x="20967" y="44454"/>
                    <a:pt x="21217" y="44633"/>
                    <a:pt x="21510" y="45130"/>
                  </a:cubicBezTo>
                  <a:cubicBezTo>
                    <a:pt x="22180" y="46260"/>
                    <a:pt x="20841" y="47327"/>
                    <a:pt x="21008" y="48436"/>
                  </a:cubicBezTo>
                  <a:cubicBezTo>
                    <a:pt x="21271" y="50263"/>
                    <a:pt x="23358" y="50566"/>
                    <a:pt x="25154" y="50566"/>
                  </a:cubicBezTo>
                  <a:cubicBezTo>
                    <a:pt x="25784" y="50566"/>
                    <a:pt x="26378" y="50529"/>
                    <a:pt x="26846" y="50507"/>
                  </a:cubicBezTo>
                  <a:cubicBezTo>
                    <a:pt x="27049" y="50497"/>
                    <a:pt x="27252" y="50493"/>
                    <a:pt x="27456" y="50493"/>
                  </a:cubicBezTo>
                  <a:cubicBezTo>
                    <a:pt x="28619" y="50493"/>
                    <a:pt x="29790" y="50633"/>
                    <a:pt x="30925" y="50633"/>
                  </a:cubicBezTo>
                  <a:cubicBezTo>
                    <a:pt x="32069" y="50633"/>
                    <a:pt x="33178" y="50491"/>
                    <a:pt x="34211" y="49921"/>
                  </a:cubicBezTo>
                  <a:cubicBezTo>
                    <a:pt x="35092" y="49422"/>
                    <a:pt x="35643" y="48910"/>
                    <a:pt x="36526" y="48910"/>
                  </a:cubicBezTo>
                  <a:cubicBezTo>
                    <a:pt x="36754" y="48910"/>
                    <a:pt x="37003" y="48944"/>
                    <a:pt x="37287" y="49021"/>
                  </a:cubicBezTo>
                  <a:cubicBezTo>
                    <a:pt x="38312" y="49293"/>
                    <a:pt x="39253" y="49963"/>
                    <a:pt x="40341" y="50193"/>
                  </a:cubicBezTo>
                  <a:cubicBezTo>
                    <a:pt x="41297" y="50403"/>
                    <a:pt x="42439" y="50529"/>
                    <a:pt x="43589" y="50529"/>
                  </a:cubicBezTo>
                  <a:cubicBezTo>
                    <a:pt x="45084" y="50529"/>
                    <a:pt x="46593" y="50316"/>
                    <a:pt x="47728" y="49796"/>
                  </a:cubicBezTo>
                  <a:cubicBezTo>
                    <a:pt x="50469" y="48561"/>
                    <a:pt x="50761" y="46301"/>
                    <a:pt x="52331" y="44146"/>
                  </a:cubicBezTo>
                  <a:cubicBezTo>
                    <a:pt x="53879" y="41970"/>
                    <a:pt x="55909" y="40024"/>
                    <a:pt x="55553" y="37200"/>
                  </a:cubicBezTo>
                  <a:cubicBezTo>
                    <a:pt x="55297" y="35170"/>
                    <a:pt x="52709" y="32514"/>
                    <a:pt x="50542" y="32514"/>
                  </a:cubicBezTo>
                  <a:cubicBezTo>
                    <a:pt x="49693" y="32514"/>
                    <a:pt x="48909" y="32922"/>
                    <a:pt x="48355" y="33936"/>
                  </a:cubicBezTo>
                  <a:cubicBezTo>
                    <a:pt x="47016" y="36384"/>
                    <a:pt x="52247" y="39083"/>
                    <a:pt x="50385" y="41196"/>
                  </a:cubicBezTo>
                  <a:cubicBezTo>
                    <a:pt x="50068" y="41557"/>
                    <a:pt x="49830" y="41702"/>
                    <a:pt x="49647" y="41702"/>
                  </a:cubicBezTo>
                  <a:cubicBezTo>
                    <a:pt x="48973" y="41702"/>
                    <a:pt x="49063" y="39730"/>
                    <a:pt x="48816" y="39418"/>
                  </a:cubicBezTo>
                  <a:cubicBezTo>
                    <a:pt x="48550" y="39077"/>
                    <a:pt x="48230" y="38938"/>
                    <a:pt x="47907" y="38938"/>
                  </a:cubicBezTo>
                  <a:cubicBezTo>
                    <a:pt x="47138" y="38938"/>
                    <a:pt x="46347" y="39727"/>
                    <a:pt x="46200" y="40464"/>
                  </a:cubicBezTo>
                  <a:cubicBezTo>
                    <a:pt x="45949" y="41656"/>
                    <a:pt x="47016" y="42703"/>
                    <a:pt x="46514" y="44021"/>
                  </a:cubicBezTo>
                  <a:cubicBezTo>
                    <a:pt x="46075" y="45109"/>
                    <a:pt x="45049" y="45674"/>
                    <a:pt x="43899" y="45778"/>
                  </a:cubicBezTo>
                  <a:cubicBezTo>
                    <a:pt x="43744" y="45792"/>
                    <a:pt x="43592" y="45799"/>
                    <a:pt x="43443" y="45799"/>
                  </a:cubicBezTo>
                  <a:cubicBezTo>
                    <a:pt x="40716" y="45799"/>
                    <a:pt x="38843" y="43501"/>
                    <a:pt x="38981" y="40882"/>
                  </a:cubicBezTo>
                  <a:cubicBezTo>
                    <a:pt x="39065" y="39187"/>
                    <a:pt x="40697" y="37053"/>
                    <a:pt x="40216" y="35421"/>
                  </a:cubicBezTo>
                  <a:cubicBezTo>
                    <a:pt x="40006" y="34774"/>
                    <a:pt x="39504" y="34127"/>
                    <a:pt x="38808" y="34127"/>
                  </a:cubicBezTo>
                  <a:cubicBezTo>
                    <a:pt x="38671" y="34127"/>
                    <a:pt x="38526" y="34153"/>
                    <a:pt x="38375" y="34208"/>
                  </a:cubicBezTo>
                  <a:cubicBezTo>
                    <a:pt x="37475" y="34542"/>
                    <a:pt x="37747" y="35442"/>
                    <a:pt x="37287" y="36133"/>
                  </a:cubicBezTo>
                  <a:cubicBezTo>
                    <a:pt x="37278" y="36133"/>
                    <a:pt x="37270" y="36133"/>
                    <a:pt x="37262" y="36133"/>
                  </a:cubicBezTo>
                  <a:cubicBezTo>
                    <a:pt x="35545" y="36133"/>
                    <a:pt x="37195" y="33956"/>
                    <a:pt x="35613" y="33789"/>
                  </a:cubicBezTo>
                  <a:cubicBezTo>
                    <a:pt x="35593" y="33787"/>
                    <a:pt x="35572" y="33786"/>
                    <a:pt x="35551" y="33786"/>
                  </a:cubicBezTo>
                  <a:cubicBezTo>
                    <a:pt x="34781" y="33786"/>
                    <a:pt x="33356" y="35245"/>
                    <a:pt x="32704" y="35672"/>
                  </a:cubicBezTo>
                  <a:cubicBezTo>
                    <a:pt x="31630" y="36395"/>
                    <a:pt x="30357" y="36904"/>
                    <a:pt x="29156" y="36904"/>
                  </a:cubicBezTo>
                  <a:cubicBezTo>
                    <a:pt x="27926" y="36904"/>
                    <a:pt x="26772" y="36369"/>
                    <a:pt x="25988" y="34982"/>
                  </a:cubicBezTo>
                  <a:cubicBezTo>
                    <a:pt x="24314" y="31990"/>
                    <a:pt x="26197" y="30567"/>
                    <a:pt x="28143" y="28495"/>
                  </a:cubicBezTo>
                  <a:cubicBezTo>
                    <a:pt x="30110" y="26445"/>
                    <a:pt x="32411" y="23474"/>
                    <a:pt x="32851" y="20649"/>
                  </a:cubicBezTo>
                  <a:cubicBezTo>
                    <a:pt x="33184" y="18669"/>
                    <a:pt x="31358" y="15878"/>
                    <a:pt x="29048" y="15878"/>
                  </a:cubicBezTo>
                  <a:cubicBezTo>
                    <a:pt x="29039" y="15878"/>
                    <a:pt x="29030" y="15878"/>
                    <a:pt x="29022" y="15878"/>
                  </a:cubicBezTo>
                  <a:cubicBezTo>
                    <a:pt x="24670" y="15899"/>
                    <a:pt x="27181" y="22218"/>
                    <a:pt x="23644" y="22741"/>
                  </a:cubicBezTo>
                  <a:cubicBezTo>
                    <a:pt x="23498" y="22762"/>
                    <a:pt x="23371" y="22772"/>
                    <a:pt x="23260" y="22772"/>
                  </a:cubicBezTo>
                  <a:cubicBezTo>
                    <a:pt x="22024" y="22772"/>
                    <a:pt x="22850" y="21560"/>
                    <a:pt x="22389" y="20754"/>
                  </a:cubicBezTo>
                  <a:cubicBezTo>
                    <a:pt x="22105" y="20246"/>
                    <a:pt x="21638" y="20034"/>
                    <a:pt x="21147" y="20034"/>
                  </a:cubicBezTo>
                  <a:cubicBezTo>
                    <a:pt x="20626" y="20034"/>
                    <a:pt x="20078" y="20272"/>
                    <a:pt x="19690" y="20649"/>
                  </a:cubicBezTo>
                  <a:cubicBezTo>
                    <a:pt x="18832" y="21507"/>
                    <a:pt x="19313" y="22218"/>
                    <a:pt x="19397" y="23139"/>
                  </a:cubicBezTo>
                  <a:cubicBezTo>
                    <a:pt x="19436" y="23624"/>
                    <a:pt x="19510" y="25007"/>
                    <a:pt x="18955" y="25007"/>
                  </a:cubicBezTo>
                  <a:cubicBezTo>
                    <a:pt x="18911" y="25007"/>
                    <a:pt x="18863" y="24999"/>
                    <a:pt x="18811" y="24980"/>
                  </a:cubicBezTo>
                  <a:cubicBezTo>
                    <a:pt x="18497" y="24980"/>
                    <a:pt x="18225" y="24855"/>
                    <a:pt x="17995" y="24645"/>
                  </a:cubicBezTo>
                  <a:cubicBezTo>
                    <a:pt x="17409" y="24269"/>
                    <a:pt x="16991" y="23202"/>
                    <a:pt x="16928" y="22553"/>
                  </a:cubicBezTo>
                  <a:cubicBezTo>
                    <a:pt x="16802" y="21109"/>
                    <a:pt x="17074" y="21005"/>
                    <a:pt x="16133" y="19749"/>
                  </a:cubicBezTo>
                  <a:cubicBezTo>
                    <a:pt x="15568" y="18975"/>
                    <a:pt x="15359" y="19498"/>
                    <a:pt x="15652" y="18410"/>
                  </a:cubicBezTo>
                  <a:cubicBezTo>
                    <a:pt x="15840" y="17657"/>
                    <a:pt x="16656" y="16904"/>
                    <a:pt x="17179" y="16360"/>
                  </a:cubicBezTo>
                  <a:cubicBezTo>
                    <a:pt x="18832" y="14623"/>
                    <a:pt x="20715" y="13117"/>
                    <a:pt x="22284" y="11296"/>
                  </a:cubicBezTo>
                  <a:cubicBezTo>
                    <a:pt x="24251" y="9016"/>
                    <a:pt x="25674" y="5814"/>
                    <a:pt x="24063" y="2927"/>
                  </a:cubicBezTo>
                  <a:cubicBezTo>
                    <a:pt x="23162" y="1275"/>
                    <a:pt x="21021" y="0"/>
                    <a:pt x="19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5"/>
            <p:cNvGrpSpPr/>
            <p:nvPr/>
          </p:nvGrpSpPr>
          <p:grpSpPr>
            <a:xfrm rot="-8972204">
              <a:off x="7665696" y="1132785"/>
              <a:ext cx="1492128" cy="1310231"/>
              <a:chOff x="3268725" y="3523750"/>
              <a:chExt cx="973100" cy="854475"/>
            </a:xfrm>
          </p:grpSpPr>
          <p:sp>
            <p:nvSpPr>
              <p:cNvPr id="180" name="Google Shape;180;p5"/>
              <p:cNvSpPr/>
              <p:nvPr/>
            </p:nvSpPr>
            <p:spPr>
              <a:xfrm>
                <a:off x="3502900" y="3888725"/>
                <a:ext cx="187925" cy="159425"/>
              </a:xfrm>
              <a:custGeom>
                <a:rect b="b" l="l" r="r" t="t"/>
                <a:pathLst>
                  <a:path extrusionOk="0" h="6377" w="7517">
                    <a:moveTo>
                      <a:pt x="4419" y="0"/>
                    </a:moveTo>
                    <a:cubicBezTo>
                      <a:pt x="4011" y="0"/>
                      <a:pt x="3594" y="80"/>
                      <a:pt x="3214" y="253"/>
                    </a:cubicBezTo>
                    <a:cubicBezTo>
                      <a:pt x="1833" y="881"/>
                      <a:pt x="640" y="2764"/>
                      <a:pt x="159" y="4103"/>
                    </a:cubicBezTo>
                    <a:lnTo>
                      <a:pt x="317" y="3830"/>
                    </a:lnTo>
                    <a:lnTo>
                      <a:pt x="317" y="3830"/>
                    </a:lnTo>
                    <a:cubicBezTo>
                      <a:pt x="1" y="4833"/>
                      <a:pt x="44" y="6376"/>
                      <a:pt x="1069" y="6376"/>
                    </a:cubicBezTo>
                    <a:cubicBezTo>
                      <a:pt x="1328" y="6376"/>
                      <a:pt x="1649" y="6278"/>
                      <a:pt x="2042" y="6049"/>
                    </a:cubicBezTo>
                    <a:cubicBezTo>
                      <a:pt x="2837" y="5589"/>
                      <a:pt x="3151" y="4459"/>
                      <a:pt x="3988" y="3956"/>
                    </a:cubicBezTo>
                    <a:cubicBezTo>
                      <a:pt x="4741" y="3475"/>
                      <a:pt x="5557" y="3517"/>
                      <a:pt x="6164" y="2806"/>
                    </a:cubicBezTo>
                    <a:cubicBezTo>
                      <a:pt x="7516" y="1236"/>
                      <a:pt x="6031" y="0"/>
                      <a:pt x="4419" y="0"/>
                    </a:cubicBezTo>
                    <a:close/>
                  </a:path>
                </a:pathLst>
              </a:custGeom>
              <a:solidFill>
                <a:srgbClr val="FFF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3268725" y="3523750"/>
                <a:ext cx="83325" cy="85275"/>
              </a:xfrm>
              <a:custGeom>
                <a:rect b="b" l="l" r="r" t="t"/>
                <a:pathLst>
                  <a:path extrusionOk="0" h="3411" w="3333">
                    <a:moveTo>
                      <a:pt x="2066" y="1"/>
                    </a:moveTo>
                    <a:cubicBezTo>
                      <a:pt x="1582" y="1"/>
                      <a:pt x="1120" y="103"/>
                      <a:pt x="738" y="498"/>
                    </a:cubicBezTo>
                    <a:cubicBezTo>
                      <a:pt x="591" y="624"/>
                      <a:pt x="466" y="770"/>
                      <a:pt x="340" y="938"/>
                    </a:cubicBezTo>
                    <a:cubicBezTo>
                      <a:pt x="1" y="1771"/>
                      <a:pt x="492" y="3411"/>
                      <a:pt x="1427" y="3411"/>
                    </a:cubicBezTo>
                    <a:cubicBezTo>
                      <a:pt x="1760" y="3411"/>
                      <a:pt x="2150" y="3202"/>
                      <a:pt x="2579" y="2674"/>
                    </a:cubicBezTo>
                    <a:cubicBezTo>
                      <a:pt x="3081" y="2068"/>
                      <a:pt x="3332" y="791"/>
                      <a:pt x="2851" y="59"/>
                    </a:cubicBezTo>
                    <a:cubicBezTo>
                      <a:pt x="2589" y="30"/>
                      <a:pt x="2324" y="1"/>
                      <a:pt x="2066" y="1"/>
                    </a:cubicBezTo>
                    <a:close/>
                  </a:path>
                </a:pathLst>
              </a:custGeom>
              <a:solidFill>
                <a:srgbClr val="FFF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4143375" y="4316650"/>
                <a:ext cx="98450" cy="61575"/>
              </a:xfrm>
              <a:custGeom>
                <a:rect b="b" l="l" r="r" t="t"/>
                <a:pathLst>
                  <a:path extrusionOk="0" h="2463" w="3938">
                    <a:moveTo>
                      <a:pt x="2319" y="1"/>
                    </a:moveTo>
                    <a:cubicBezTo>
                      <a:pt x="1975" y="1"/>
                      <a:pt x="1612" y="132"/>
                      <a:pt x="1275" y="282"/>
                    </a:cubicBezTo>
                    <a:lnTo>
                      <a:pt x="1275" y="282"/>
                    </a:lnTo>
                    <a:cubicBezTo>
                      <a:pt x="1244" y="279"/>
                      <a:pt x="1214" y="278"/>
                      <a:pt x="1185" y="278"/>
                    </a:cubicBezTo>
                    <a:cubicBezTo>
                      <a:pt x="1" y="278"/>
                      <a:pt x="153" y="2462"/>
                      <a:pt x="1598" y="2462"/>
                    </a:cubicBezTo>
                    <a:cubicBezTo>
                      <a:pt x="1882" y="2462"/>
                      <a:pt x="2215" y="2378"/>
                      <a:pt x="2598" y="2176"/>
                    </a:cubicBezTo>
                    <a:cubicBezTo>
                      <a:pt x="3435" y="1737"/>
                      <a:pt x="3937" y="816"/>
                      <a:pt x="2912" y="168"/>
                    </a:cubicBezTo>
                    <a:cubicBezTo>
                      <a:pt x="2727" y="48"/>
                      <a:pt x="2526" y="1"/>
                      <a:pt x="2319" y="1"/>
                    </a:cubicBezTo>
                    <a:close/>
                  </a:path>
                </a:pathLst>
              </a:custGeom>
              <a:solidFill>
                <a:srgbClr val="FFF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6"/>
          <p:cNvSpPr txBox="1"/>
          <p:nvPr>
            <p:ph type="title"/>
          </p:nvPr>
        </p:nvSpPr>
        <p:spPr>
          <a:xfrm>
            <a:off x="713225" y="359300"/>
            <a:ext cx="7727100" cy="572700"/>
          </a:xfrm>
          <a:prstGeom prst="rect">
            <a:avLst/>
          </a:prstGeom>
        </p:spPr>
        <p:txBody>
          <a:bodyPr anchorCtr="0" anchor="t" bIns="91425" lIns="91425" spcFirstLastPara="1" rIns="91425" wrap="square" tIns="91425">
            <a:normAutofit/>
          </a:bodyPr>
          <a:lstStyle>
            <a:lvl1pPr lvl="0" algn="ctr">
              <a:spcBef>
                <a:spcPts val="0"/>
              </a:spcBef>
              <a:spcAft>
                <a:spcPts val="0"/>
              </a:spcAft>
              <a:buSzPts val="2800"/>
              <a:buNone/>
              <a:defRPr sz="3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185" name="Google Shape;185;p6"/>
          <p:cNvGrpSpPr/>
          <p:nvPr/>
        </p:nvGrpSpPr>
        <p:grpSpPr>
          <a:xfrm>
            <a:off x="-838759" y="-1075577"/>
            <a:ext cx="1991310" cy="2063212"/>
            <a:chOff x="1641525" y="2126525"/>
            <a:chExt cx="1089100" cy="1128425"/>
          </a:xfrm>
        </p:grpSpPr>
        <p:sp>
          <p:nvSpPr>
            <p:cNvPr id="186" name="Google Shape;186;p6"/>
            <p:cNvSpPr/>
            <p:nvPr/>
          </p:nvSpPr>
          <p:spPr>
            <a:xfrm>
              <a:off x="1996700" y="2317925"/>
              <a:ext cx="12050" cy="11525"/>
            </a:xfrm>
            <a:custGeom>
              <a:rect b="b" l="l" r="r" t="t"/>
              <a:pathLst>
                <a:path extrusionOk="0" h="461" w="482">
                  <a:moveTo>
                    <a:pt x="482" y="0"/>
                  </a:moveTo>
                  <a:cubicBezTo>
                    <a:pt x="377" y="21"/>
                    <a:pt x="272" y="63"/>
                    <a:pt x="189" y="105"/>
                  </a:cubicBezTo>
                  <a:cubicBezTo>
                    <a:pt x="126" y="210"/>
                    <a:pt x="63" y="335"/>
                    <a:pt x="0" y="461"/>
                  </a:cubicBezTo>
                  <a:lnTo>
                    <a:pt x="4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2122225" y="2164650"/>
              <a:ext cx="15725" cy="12050"/>
            </a:xfrm>
            <a:custGeom>
              <a:rect b="b" l="l" r="r" t="t"/>
              <a:pathLst>
                <a:path extrusionOk="0" h="482" w="629">
                  <a:moveTo>
                    <a:pt x="503" y="1"/>
                  </a:moveTo>
                  <a:cubicBezTo>
                    <a:pt x="315" y="126"/>
                    <a:pt x="147" y="294"/>
                    <a:pt x="1" y="482"/>
                  </a:cubicBezTo>
                  <a:lnTo>
                    <a:pt x="6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2294850" y="2977025"/>
              <a:ext cx="550" cy="7850"/>
            </a:xfrm>
            <a:custGeom>
              <a:rect b="b" l="l" r="r" t="t"/>
              <a:pathLst>
                <a:path extrusionOk="0" h="314" w="22">
                  <a:moveTo>
                    <a:pt x="1" y="0"/>
                  </a:moveTo>
                  <a:lnTo>
                    <a:pt x="1" y="314"/>
                  </a:lnTo>
                  <a:cubicBezTo>
                    <a:pt x="22" y="272"/>
                    <a:pt x="22" y="230"/>
                    <a:pt x="22" y="188"/>
                  </a:cubicBezTo>
                  <a:cubicBezTo>
                    <a:pt x="22" y="126"/>
                    <a:pt x="1" y="63"/>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2438050" y="2458750"/>
              <a:ext cx="272175" cy="250575"/>
            </a:xfrm>
            <a:custGeom>
              <a:rect b="b" l="l" r="r" t="t"/>
              <a:pathLst>
                <a:path extrusionOk="0" h="10023" w="10887">
                  <a:moveTo>
                    <a:pt x="3682" y="0"/>
                  </a:moveTo>
                  <a:cubicBezTo>
                    <a:pt x="1217" y="0"/>
                    <a:pt x="1" y="2991"/>
                    <a:pt x="864" y="5038"/>
                  </a:cubicBezTo>
                  <a:cubicBezTo>
                    <a:pt x="1429" y="6273"/>
                    <a:pt x="2642" y="7068"/>
                    <a:pt x="4002" y="7089"/>
                  </a:cubicBezTo>
                  <a:cubicBezTo>
                    <a:pt x="4797" y="7340"/>
                    <a:pt x="4107" y="9181"/>
                    <a:pt x="4902" y="9788"/>
                  </a:cubicBezTo>
                  <a:cubicBezTo>
                    <a:pt x="5118" y="9961"/>
                    <a:pt x="5280" y="10022"/>
                    <a:pt x="5424" y="10022"/>
                  </a:cubicBezTo>
                  <a:cubicBezTo>
                    <a:pt x="5700" y="10022"/>
                    <a:pt x="5913" y="9800"/>
                    <a:pt x="6325" y="9704"/>
                  </a:cubicBezTo>
                  <a:cubicBezTo>
                    <a:pt x="6827" y="9579"/>
                    <a:pt x="7329" y="9244"/>
                    <a:pt x="7915" y="9118"/>
                  </a:cubicBezTo>
                  <a:cubicBezTo>
                    <a:pt x="9233" y="8846"/>
                    <a:pt x="10133" y="8846"/>
                    <a:pt x="10551" y="7235"/>
                  </a:cubicBezTo>
                  <a:cubicBezTo>
                    <a:pt x="10886" y="6022"/>
                    <a:pt x="10363" y="4913"/>
                    <a:pt x="9463" y="4139"/>
                  </a:cubicBezTo>
                  <a:cubicBezTo>
                    <a:pt x="8564" y="3344"/>
                    <a:pt x="7517" y="2967"/>
                    <a:pt x="6701" y="2025"/>
                  </a:cubicBezTo>
                  <a:cubicBezTo>
                    <a:pt x="5844" y="1021"/>
                    <a:pt x="5488" y="163"/>
                    <a:pt x="4002" y="17"/>
                  </a:cubicBezTo>
                  <a:cubicBezTo>
                    <a:pt x="3893" y="6"/>
                    <a:pt x="3786" y="0"/>
                    <a:pt x="36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a:off x="2117525" y="2941425"/>
              <a:ext cx="205600" cy="197650"/>
            </a:xfrm>
            <a:custGeom>
              <a:rect b="b" l="l" r="r" t="t"/>
              <a:pathLst>
                <a:path extrusionOk="0" h="7906" w="8224">
                  <a:moveTo>
                    <a:pt x="5096" y="1"/>
                  </a:moveTo>
                  <a:cubicBezTo>
                    <a:pt x="5085" y="1"/>
                    <a:pt x="5075" y="1"/>
                    <a:pt x="5064" y="1"/>
                  </a:cubicBezTo>
                  <a:cubicBezTo>
                    <a:pt x="3474" y="43"/>
                    <a:pt x="3913" y="880"/>
                    <a:pt x="3328" y="1884"/>
                  </a:cubicBezTo>
                  <a:cubicBezTo>
                    <a:pt x="2470" y="3412"/>
                    <a:pt x="1" y="4374"/>
                    <a:pt x="942" y="6592"/>
                  </a:cubicBezTo>
                  <a:cubicBezTo>
                    <a:pt x="1344" y="7539"/>
                    <a:pt x="1972" y="7905"/>
                    <a:pt x="2647" y="7905"/>
                  </a:cubicBezTo>
                  <a:cubicBezTo>
                    <a:pt x="3763" y="7905"/>
                    <a:pt x="5006" y="6903"/>
                    <a:pt x="5566" y="5860"/>
                  </a:cubicBezTo>
                  <a:cubicBezTo>
                    <a:pt x="5776" y="5504"/>
                    <a:pt x="5713" y="4856"/>
                    <a:pt x="6006" y="4563"/>
                  </a:cubicBezTo>
                  <a:cubicBezTo>
                    <a:pt x="6341" y="4228"/>
                    <a:pt x="7157" y="4312"/>
                    <a:pt x="7387" y="4060"/>
                  </a:cubicBezTo>
                  <a:cubicBezTo>
                    <a:pt x="8224" y="3098"/>
                    <a:pt x="7345" y="2638"/>
                    <a:pt x="7136" y="1612"/>
                  </a:cubicBezTo>
                  <a:cubicBezTo>
                    <a:pt x="7218" y="827"/>
                    <a:pt x="5954" y="1"/>
                    <a:pt x="50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a:off x="1641525" y="2126525"/>
              <a:ext cx="1089100" cy="1128425"/>
            </a:xfrm>
            <a:custGeom>
              <a:rect b="b" l="l" r="r" t="t"/>
              <a:pathLst>
                <a:path extrusionOk="0" h="45137" w="43564">
                  <a:moveTo>
                    <a:pt x="32627" y="1"/>
                  </a:moveTo>
                  <a:cubicBezTo>
                    <a:pt x="31540" y="1"/>
                    <a:pt x="30459" y="546"/>
                    <a:pt x="29879" y="1714"/>
                  </a:cubicBezTo>
                  <a:cubicBezTo>
                    <a:pt x="29492" y="2507"/>
                    <a:pt x="29070" y="6805"/>
                    <a:pt x="27355" y="6805"/>
                  </a:cubicBezTo>
                  <a:cubicBezTo>
                    <a:pt x="27215" y="6805"/>
                    <a:pt x="27066" y="6776"/>
                    <a:pt x="26908" y="6715"/>
                  </a:cubicBezTo>
                  <a:cubicBezTo>
                    <a:pt x="25422" y="6129"/>
                    <a:pt x="27410" y="4434"/>
                    <a:pt x="26929" y="3555"/>
                  </a:cubicBezTo>
                  <a:cubicBezTo>
                    <a:pt x="26701" y="3138"/>
                    <a:pt x="26404" y="2973"/>
                    <a:pt x="26087" y="2973"/>
                  </a:cubicBezTo>
                  <a:cubicBezTo>
                    <a:pt x="25209" y="2973"/>
                    <a:pt x="24180" y="4241"/>
                    <a:pt x="24041" y="4978"/>
                  </a:cubicBezTo>
                  <a:cubicBezTo>
                    <a:pt x="23790" y="6464"/>
                    <a:pt x="24920" y="7907"/>
                    <a:pt x="25150" y="9414"/>
                  </a:cubicBezTo>
                  <a:cubicBezTo>
                    <a:pt x="25381" y="11088"/>
                    <a:pt x="24690" y="11925"/>
                    <a:pt x="23874" y="13285"/>
                  </a:cubicBezTo>
                  <a:cubicBezTo>
                    <a:pt x="22012" y="16402"/>
                    <a:pt x="24167" y="18076"/>
                    <a:pt x="25694" y="20796"/>
                  </a:cubicBezTo>
                  <a:cubicBezTo>
                    <a:pt x="26548" y="22319"/>
                    <a:pt x="26138" y="23002"/>
                    <a:pt x="25385" y="23002"/>
                  </a:cubicBezTo>
                  <a:cubicBezTo>
                    <a:pt x="24607" y="23002"/>
                    <a:pt x="23464" y="22272"/>
                    <a:pt x="22974" y="20985"/>
                  </a:cubicBezTo>
                  <a:cubicBezTo>
                    <a:pt x="22535" y="19855"/>
                    <a:pt x="23037" y="18578"/>
                    <a:pt x="22472" y="17574"/>
                  </a:cubicBezTo>
                  <a:cubicBezTo>
                    <a:pt x="22101" y="16921"/>
                    <a:pt x="21525" y="16534"/>
                    <a:pt x="20924" y="16534"/>
                  </a:cubicBezTo>
                  <a:cubicBezTo>
                    <a:pt x="20543" y="16534"/>
                    <a:pt x="20151" y="16689"/>
                    <a:pt x="19794" y="17030"/>
                  </a:cubicBezTo>
                  <a:cubicBezTo>
                    <a:pt x="17471" y="19227"/>
                    <a:pt x="22995" y="21424"/>
                    <a:pt x="19836" y="23223"/>
                  </a:cubicBezTo>
                  <a:cubicBezTo>
                    <a:pt x="19386" y="23476"/>
                    <a:pt x="19009" y="23587"/>
                    <a:pt x="18694" y="23587"/>
                  </a:cubicBezTo>
                  <a:cubicBezTo>
                    <a:pt x="16732" y="23587"/>
                    <a:pt x="17145" y="19288"/>
                    <a:pt x="17325" y="17846"/>
                  </a:cubicBezTo>
                  <a:cubicBezTo>
                    <a:pt x="17597" y="15796"/>
                    <a:pt x="22095" y="12573"/>
                    <a:pt x="19334" y="10816"/>
                  </a:cubicBezTo>
                  <a:cubicBezTo>
                    <a:pt x="18919" y="10554"/>
                    <a:pt x="18521" y="10438"/>
                    <a:pt x="18146" y="10438"/>
                  </a:cubicBezTo>
                  <a:cubicBezTo>
                    <a:pt x="16004" y="10438"/>
                    <a:pt x="14579" y="14200"/>
                    <a:pt x="14668" y="15963"/>
                  </a:cubicBezTo>
                  <a:cubicBezTo>
                    <a:pt x="14709" y="16842"/>
                    <a:pt x="15337" y="19081"/>
                    <a:pt x="14040" y="19415"/>
                  </a:cubicBezTo>
                  <a:cubicBezTo>
                    <a:pt x="13880" y="19456"/>
                    <a:pt x="13737" y="19474"/>
                    <a:pt x="13608" y="19474"/>
                  </a:cubicBezTo>
                  <a:cubicBezTo>
                    <a:pt x="12206" y="19474"/>
                    <a:pt x="12568" y="17244"/>
                    <a:pt x="12492" y="16612"/>
                  </a:cubicBezTo>
                  <a:cubicBezTo>
                    <a:pt x="12380" y="15746"/>
                    <a:pt x="11984" y="15390"/>
                    <a:pt x="11522" y="15390"/>
                  </a:cubicBezTo>
                  <a:cubicBezTo>
                    <a:pt x="10420" y="15390"/>
                    <a:pt x="8944" y="17413"/>
                    <a:pt x="10064" y="19374"/>
                  </a:cubicBezTo>
                  <a:cubicBezTo>
                    <a:pt x="10629" y="20336"/>
                    <a:pt x="11885" y="20754"/>
                    <a:pt x="11676" y="22073"/>
                  </a:cubicBezTo>
                  <a:cubicBezTo>
                    <a:pt x="11535" y="22992"/>
                    <a:pt x="11096" y="23325"/>
                    <a:pt x="10562" y="23325"/>
                  </a:cubicBezTo>
                  <a:cubicBezTo>
                    <a:pt x="9747" y="23325"/>
                    <a:pt x="8712" y="22550"/>
                    <a:pt x="8181" y="21905"/>
                  </a:cubicBezTo>
                  <a:cubicBezTo>
                    <a:pt x="5252" y="18453"/>
                    <a:pt x="7700" y="15691"/>
                    <a:pt x="9646" y="12531"/>
                  </a:cubicBezTo>
                  <a:cubicBezTo>
                    <a:pt x="11404" y="9686"/>
                    <a:pt x="11550" y="6903"/>
                    <a:pt x="7909" y="5878"/>
                  </a:cubicBezTo>
                  <a:cubicBezTo>
                    <a:pt x="7221" y="5687"/>
                    <a:pt x="6586" y="5598"/>
                    <a:pt x="6003" y="5598"/>
                  </a:cubicBezTo>
                  <a:cubicBezTo>
                    <a:pt x="2933" y="5598"/>
                    <a:pt x="1294" y="8079"/>
                    <a:pt x="837" y="11402"/>
                  </a:cubicBezTo>
                  <a:cubicBezTo>
                    <a:pt x="607" y="13138"/>
                    <a:pt x="1109" y="14875"/>
                    <a:pt x="1737" y="16423"/>
                  </a:cubicBezTo>
                  <a:cubicBezTo>
                    <a:pt x="2134" y="17428"/>
                    <a:pt x="4143" y="19353"/>
                    <a:pt x="3745" y="20441"/>
                  </a:cubicBezTo>
                  <a:cubicBezTo>
                    <a:pt x="3704" y="20524"/>
                    <a:pt x="3683" y="20587"/>
                    <a:pt x="3620" y="20650"/>
                  </a:cubicBezTo>
                  <a:cubicBezTo>
                    <a:pt x="3495" y="20810"/>
                    <a:pt x="3325" y="20910"/>
                    <a:pt x="3134" y="20910"/>
                  </a:cubicBezTo>
                  <a:cubicBezTo>
                    <a:pt x="3102" y="20910"/>
                    <a:pt x="3068" y="20907"/>
                    <a:pt x="3034" y="20901"/>
                  </a:cubicBezTo>
                  <a:cubicBezTo>
                    <a:pt x="2825" y="20880"/>
                    <a:pt x="2616" y="20859"/>
                    <a:pt x="2406" y="20817"/>
                  </a:cubicBezTo>
                  <a:lnTo>
                    <a:pt x="1883" y="20817"/>
                  </a:lnTo>
                  <a:cubicBezTo>
                    <a:pt x="1423" y="20964"/>
                    <a:pt x="1025" y="21298"/>
                    <a:pt x="712" y="22094"/>
                  </a:cubicBezTo>
                  <a:cubicBezTo>
                    <a:pt x="0" y="23935"/>
                    <a:pt x="1381" y="25902"/>
                    <a:pt x="2867" y="26969"/>
                  </a:cubicBezTo>
                  <a:cubicBezTo>
                    <a:pt x="4038" y="27785"/>
                    <a:pt x="5754" y="27785"/>
                    <a:pt x="6800" y="28810"/>
                  </a:cubicBezTo>
                  <a:cubicBezTo>
                    <a:pt x="7449" y="29438"/>
                    <a:pt x="8328" y="31405"/>
                    <a:pt x="7888" y="32283"/>
                  </a:cubicBezTo>
                  <a:cubicBezTo>
                    <a:pt x="7634" y="32782"/>
                    <a:pt x="7034" y="32918"/>
                    <a:pt x="6322" y="32918"/>
                  </a:cubicBezTo>
                  <a:cubicBezTo>
                    <a:pt x="5463" y="32918"/>
                    <a:pt x="4442" y="32720"/>
                    <a:pt x="3663" y="32720"/>
                  </a:cubicBezTo>
                  <a:cubicBezTo>
                    <a:pt x="2649" y="32720"/>
                    <a:pt x="2048" y="33057"/>
                    <a:pt x="2762" y="34606"/>
                  </a:cubicBezTo>
                  <a:cubicBezTo>
                    <a:pt x="3248" y="35657"/>
                    <a:pt x="5146" y="36653"/>
                    <a:pt x="6352" y="36653"/>
                  </a:cubicBezTo>
                  <a:cubicBezTo>
                    <a:pt x="6443" y="36653"/>
                    <a:pt x="6530" y="36647"/>
                    <a:pt x="6612" y="36636"/>
                  </a:cubicBezTo>
                  <a:cubicBezTo>
                    <a:pt x="8098" y="36426"/>
                    <a:pt x="8851" y="34167"/>
                    <a:pt x="10253" y="34146"/>
                  </a:cubicBezTo>
                  <a:cubicBezTo>
                    <a:pt x="10257" y="34146"/>
                    <a:pt x="10261" y="34146"/>
                    <a:pt x="10265" y="34146"/>
                  </a:cubicBezTo>
                  <a:cubicBezTo>
                    <a:pt x="12528" y="34146"/>
                    <a:pt x="11800" y="39027"/>
                    <a:pt x="13572" y="39027"/>
                  </a:cubicBezTo>
                  <a:cubicBezTo>
                    <a:pt x="13884" y="39027"/>
                    <a:pt x="14274" y="38876"/>
                    <a:pt x="14772" y="38519"/>
                  </a:cubicBezTo>
                  <a:cubicBezTo>
                    <a:pt x="17367" y="36656"/>
                    <a:pt x="12492" y="33811"/>
                    <a:pt x="15714" y="33455"/>
                  </a:cubicBezTo>
                  <a:cubicBezTo>
                    <a:pt x="15839" y="33440"/>
                    <a:pt x="15959" y="33434"/>
                    <a:pt x="16077" y="33434"/>
                  </a:cubicBezTo>
                  <a:cubicBezTo>
                    <a:pt x="16561" y="33434"/>
                    <a:pt x="16990" y="33538"/>
                    <a:pt x="17407" y="33538"/>
                  </a:cubicBezTo>
                  <a:cubicBezTo>
                    <a:pt x="17857" y="33538"/>
                    <a:pt x="18292" y="33417"/>
                    <a:pt x="18769" y="32911"/>
                  </a:cubicBezTo>
                  <a:cubicBezTo>
                    <a:pt x="19627" y="32011"/>
                    <a:pt x="19731" y="31049"/>
                    <a:pt x="20945" y="30275"/>
                  </a:cubicBezTo>
                  <a:cubicBezTo>
                    <a:pt x="22189" y="29495"/>
                    <a:pt x="24067" y="28340"/>
                    <a:pt x="25701" y="28340"/>
                  </a:cubicBezTo>
                  <a:cubicBezTo>
                    <a:pt x="26348" y="28340"/>
                    <a:pt x="26957" y="28521"/>
                    <a:pt x="27473" y="28977"/>
                  </a:cubicBezTo>
                  <a:cubicBezTo>
                    <a:pt x="28498" y="29877"/>
                    <a:pt x="28540" y="31195"/>
                    <a:pt x="30046" y="31467"/>
                  </a:cubicBezTo>
                  <a:cubicBezTo>
                    <a:pt x="30142" y="31485"/>
                    <a:pt x="30237" y="31493"/>
                    <a:pt x="30330" y="31493"/>
                  </a:cubicBezTo>
                  <a:cubicBezTo>
                    <a:pt x="31161" y="31493"/>
                    <a:pt x="31918" y="30864"/>
                    <a:pt x="32778" y="30864"/>
                  </a:cubicBezTo>
                  <a:cubicBezTo>
                    <a:pt x="32964" y="30864"/>
                    <a:pt x="33155" y="30894"/>
                    <a:pt x="33352" y="30965"/>
                  </a:cubicBezTo>
                  <a:cubicBezTo>
                    <a:pt x="34545" y="31405"/>
                    <a:pt x="35612" y="33120"/>
                    <a:pt x="34587" y="34167"/>
                  </a:cubicBezTo>
                  <a:cubicBezTo>
                    <a:pt x="34259" y="34487"/>
                    <a:pt x="33894" y="34594"/>
                    <a:pt x="33510" y="34594"/>
                  </a:cubicBezTo>
                  <a:cubicBezTo>
                    <a:pt x="32743" y="34594"/>
                    <a:pt x="31902" y="34167"/>
                    <a:pt x="31134" y="34167"/>
                  </a:cubicBezTo>
                  <a:cubicBezTo>
                    <a:pt x="31110" y="34166"/>
                    <a:pt x="31085" y="34166"/>
                    <a:pt x="31061" y="34166"/>
                  </a:cubicBezTo>
                  <a:cubicBezTo>
                    <a:pt x="27422" y="34166"/>
                    <a:pt x="27792" y="38350"/>
                    <a:pt x="30522" y="38350"/>
                  </a:cubicBezTo>
                  <a:cubicBezTo>
                    <a:pt x="30806" y="38350"/>
                    <a:pt x="31115" y="38305"/>
                    <a:pt x="31448" y="38205"/>
                  </a:cubicBezTo>
                  <a:cubicBezTo>
                    <a:pt x="32422" y="37911"/>
                    <a:pt x="33363" y="36795"/>
                    <a:pt x="34413" y="36795"/>
                  </a:cubicBezTo>
                  <a:cubicBezTo>
                    <a:pt x="34559" y="36795"/>
                    <a:pt x="34708" y="36817"/>
                    <a:pt x="34859" y="36866"/>
                  </a:cubicBezTo>
                  <a:cubicBezTo>
                    <a:pt x="36198" y="37284"/>
                    <a:pt x="36261" y="39146"/>
                    <a:pt x="35989" y="40276"/>
                  </a:cubicBezTo>
                  <a:cubicBezTo>
                    <a:pt x="35633" y="41825"/>
                    <a:pt x="34754" y="42494"/>
                    <a:pt x="35884" y="44001"/>
                  </a:cubicBezTo>
                  <a:cubicBezTo>
                    <a:pt x="36436" y="44760"/>
                    <a:pt x="37080" y="45137"/>
                    <a:pt x="37845" y="45137"/>
                  </a:cubicBezTo>
                  <a:cubicBezTo>
                    <a:pt x="38239" y="45137"/>
                    <a:pt x="38665" y="45037"/>
                    <a:pt x="39127" y="44838"/>
                  </a:cubicBezTo>
                  <a:cubicBezTo>
                    <a:pt x="41031" y="44001"/>
                    <a:pt x="41220" y="42515"/>
                    <a:pt x="40655" y="40757"/>
                  </a:cubicBezTo>
                  <a:cubicBezTo>
                    <a:pt x="40341" y="39711"/>
                    <a:pt x="38500" y="37577"/>
                    <a:pt x="38813" y="36510"/>
                  </a:cubicBezTo>
                  <a:cubicBezTo>
                    <a:pt x="39190" y="35213"/>
                    <a:pt x="41241" y="36112"/>
                    <a:pt x="42287" y="35255"/>
                  </a:cubicBezTo>
                  <a:cubicBezTo>
                    <a:pt x="43312" y="34418"/>
                    <a:pt x="43521" y="33037"/>
                    <a:pt x="43521" y="31802"/>
                  </a:cubicBezTo>
                  <a:cubicBezTo>
                    <a:pt x="43563" y="30735"/>
                    <a:pt x="43396" y="28873"/>
                    <a:pt x="42329" y="28224"/>
                  </a:cubicBezTo>
                  <a:cubicBezTo>
                    <a:pt x="42024" y="28033"/>
                    <a:pt x="41786" y="27950"/>
                    <a:pt x="41599" y="27950"/>
                  </a:cubicBezTo>
                  <a:cubicBezTo>
                    <a:pt x="40823" y="27950"/>
                    <a:pt x="40920" y="29372"/>
                    <a:pt x="40718" y="30400"/>
                  </a:cubicBezTo>
                  <a:cubicBezTo>
                    <a:pt x="40479" y="31719"/>
                    <a:pt x="39920" y="32232"/>
                    <a:pt x="39385" y="32232"/>
                  </a:cubicBezTo>
                  <a:cubicBezTo>
                    <a:pt x="38324" y="32232"/>
                    <a:pt x="37354" y="30221"/>
                    <a:pt x="39148" y="28496"/>
                  </a:cubicBezTo>
                  <a:cubicBezTo>
                    <a:pt x="39776" y="27889"/>
                    <a:pt x="40299" y="28266"/>
                    <a:pt x="40132" y="27115"/>
                  </a:cubicBezTo>
                  <a:cubicBezTo>
                    <a:pt x="40090" y="26467"/>
                    <a:pt x="39629" y="25944"/>
                    <a:pt x="39002" y="25818"/>
                  </a:cubicBezTo>
                  <a:cubicBezTo>
                    <a:pt x="38833" y="25780"/>
                    <a:pt x="38685" y="25762"/>
                    <a:pt x="38554" y="25762"/>
                  </a:cubicBezTo>
                  <a:cubicBezTo>
                    <a:pt x="37169" y="25762"/>
                    <a:pt x="37689" y="27711"/>
                    <a:pt x="36637" y="28036"/>
                  </a:cubicBezTo>
                  <a:cubicBezTo>
                    <a:pt x="36491" y="28082"/>
                    <a:pt x="36360" y="28103"/>
                    <a:pt x="36243" y="28103"/>
                  </a:cubicBezTo>
                  <a:cubicBezTo>
                    <a:pt x="35076" y="28103"/>
                    <a:pt x="35310" y="26006"/>
                    <a:pt x="35215" y="25379"/>
                  </a:cubicBezTo>
                  <a:cubicBezTo>
                    <a:pt x="35026" y="23851"/>
                    <a:pt x="34420" y="23328"/>
                    <a:pt x="33143" y="22407"/>
                  </a:cubicBezTo>
                  <a:cubicBezTo>
                    <a:pt x="30904" y="20775"/>
                    <a:pt x="28896" y="20210"/>
                    <a:pt x="27808" y="17407"/>
                  </a:cubicBezTo>
                  <a:cubicBezTo>
                    <a:pt x="27285" y="16047"/>
                    <a:pt x="26803" y="14101"/>
                    <a:pt x="27577" y="12720"/>
                  </a:cubicBezTo>
                  <a:cubicBezTo>
                    <a:pt x="28121" y="11736"/>
                    <a:pt x="29502" y="11088"/>
                    <a:pt x="30381" y="10481"/>
                  </a:cubicBezTo>
                  <a:cubicBezTo>
                    <a:pt x="32683" y="8891"/>
                    <a:pt x="36491" y="5982"/>
                    <a:pt x="35821" y="2635"/>
                  </a:cubicBezTo>
                  <a:cubicBezTo>
                    <a:pt x="35489" y="937"/>
                    <a:pt x="34053" y="1"/>
                    <a:pt x="326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2106725" y="2159650"/>
              <a:ext cx="79175" cy="64150"/>
            </a:xfrm>
            <a:custGeom>
              <a:rect b="b" l="l" r="r" t="t"/>
              <a:pathLst>
                <a:path extrusionOk="0" h="2566" w="3167">
                  <a:moveTo>
                    <a:pt x="1696" y="1"/>
                  </a:moveTo>
                  <a:cubicBezTo>
                    <a:pt x="1518" y="1"/>
                    <a:pt x="1324" y="61"/>
                    <a:pt x="1123" y="201"/>
                  </a:cubicBezTo>
                  <a:cubicBezTo>
                    <a:pt x="1116" y="200"/>
                    <a:pt x="1108" y="200"/>
                    <a:pt x="1101" y="200"/>
                  </a:cubicBezTo>
                  <a:cubicBezTo>
                    <a:pt x="117" y="200"/>
                    <a:pt x="0" y="2566"/>
                    <a:pt x="1240" y="2566"/>
                  </a:cubicBezTo>
                  <a:cubicBezTo>
                    <a:pt x="1423" y="2566"/>
                    <a:pt x="1634" y="2515"/>
                    <a:pt x="1876" y="2398"/>
                  </a:cubicBezTo>
                  <a:cubicBezTo>
                    <a:pt x="3167" y="1797"/>
                    <a:pt x="2665" y="1"/>
                    <a:pt x="16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
            <p:cNvSpPr/>
            <p:nvPr/>
          </p:nvSpPr>
          <p:spPr>
            <a:xfrm>
              <a:off x="1964275" y="2177525"/>
              <a:ext cx="159550" cy="185200"/>
            </a:xfrm>
            <a:custGeom>
              <a:rect b="b" l="l" r="r" t="t"/>
              <a:pathLst>
                <a:path extrusionOk="0" h="7408" w="6382">
                  <a:moveTo>
                    <a:pt x="2866" y="1"/>
                  </a:moveTo>
                  <a:cubicBezTo>
                    <a:pt x="2064" y="1"/>
                    <a:pt x="1168" y="475"/>
                    <a:pt x="774" y="1180"/>
                  </a:cubicBezTo>
                  <a:cubicBezTo>
                    <a:pt x="0" y="2624"/>
                    <a:pt x="1130" y="2750"/>
                    <a:pt x="1653" y="3859"/>
                  </a:cubicBezTo>
                  <a:cubicBezTo>
                    <a:pt x="2113" y="4821"/>
                    <a:pt x="1883" y="4968"/>
                    <a:pt x="1486" y="5721"/>
                  </a:cubicBezTo>
                  <a:cubicBezTo>
                    <a:pt x="753" y="6098"/>
                    <a:pt x="1214" y="7060"/>
                    <a:pt x="1925" y="7332"/>
                  </a:cubicBezTo>
                  <a:cubicBezTo>
                    <a:pt x="2063" y="7384"/>
                    <a:pt x="2202" y="7407"/>
                    <a:pt x="2342" y="7407"/>
                  </a:cubicBezTo>
                  <a:cubicBezTo>
                    <a:pt x="2985" y="7407"/>
                    <a:pt x="3631" y="6919"/>
                    <a:pt x="4164" y="6558"/>
                  </a:cubicBezTo>
                  <a:cubicBezTo>
                    <a:pt x="6382" y="5030"/>
                    <a:pt x="5587" y="4424"/>
                    <a:pt x="4708" y="2478"/>
                  </a:cubicBezTo>
                  <a:cubicBezTo>
                    <a:pt x="4310" y="1599"/>
                    <a:pt x="4750" y="616"/>
                    <a:pt x="3494" y="113"/>
                  </a:cubicBezTo>
                  <a:cubicBezTo>
                    <a:pt x="3300" y="37"/>
                    <a:pt x="3087" y="1"/>
                    <a:pt x="28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
            <p:cNvSpPr/>
            <p:nvPr/>
          </p:nvSpPr>
          <p:spPr>
            <a:xfrm>
              <a:off x="2538100" y="2635425"/>
              <a:ext cx="7875" cy="550"/>
            </a:xfrm>
            <a:custGeom>
              <a:rect b="b" l="l" r="r" t="t"/>
              <a:pathLst>
                <a:path extrusionOk="0" h="22" w="315">
                  <a:moveTo>
                    <a:pt x="314" y="1"/>
                  </a:moveTo>
                  <a:lnTo>
                    <a:pt x="0" y="22"/>
                  </a:lnTo>
                  <a:cubicBezTo>
                    <a:pt x="105" y="22"/>
                    <a:pt x="209" y="22"/>
                    <a:pt x="3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2530250" y="2635425"/>
              <a:ext cx="7875" cy="550"/>
            </a:xfrm>
            <a:custGeom>
              <a:rect b="b" l="l" r="r" t="t"/>
              <a:pathLst>
                <a:path extrusionOk="0" h="22" w="315">
                  <a:moveTo>
                    <a:pt x="0" y="1"/>
                  </a:moveTo>
                  <a:lnTo>
                    <a:pt x="314" y="22"/>
                  </a:lnTo>
                  <a:cubicBezTo>
                    <a:pt x="210" y="1"/>
                    <a:pt x="105"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6"/>
          <p:cNvGrpSpPr/>
          <p:nvPr/>
        </p:nvGrpSpPr>
        <p:grpSpPr>
          <a:xfrm rot="10800000">
            <a:off x="7731376" y="-372499"/>
            <a:ext cx="2018734" cy="1934712"/>
            <a:chOff x="2972775" y="3523750"/>
            <a:chExt cx="1397725" cy="1339550"/>
          </a:xfrm>
        </p:grpSpPr>
        <p:sp>
          <p:nvSpPr>
            <p:cNvPr id="197" name="Google Shape;197;p6"/>
            <p:cNvSpPr/>
            <p:nvPr/>
          </p:nvSpPr>
          <p:spPr>
            <a:xfrm>
              <a:off x="2972775" y="3597475"/>
              <a:ext cx="1397725" cy="1265825"/>
            </a:xfrm>
            <a:custGeom>
              <a:rect b="b" l="l" r="r" t="t"/>
              <a:pathLst>
                <a:path extrusionOk="0" h="50633" w="55909">
                  <a:moveTo>
                    <a:pt x="19057" y="0"/>
                  </a:moveTo>
                  <a:cubicBezTo>
                    <a:pt x="18284" y="0"/>
                    <a:pt x="17539" y="197"/>
                    <a:pt x="16907" y="646"/>
                  </a:cubicBezTo>
                  <a:cubicBezTo>
                    <a:pt x="15735" y="1462"/>
                    <a:pt x="15191" y="2466"/>
                    <a:pt x="14752" y="3743"/>
                  </a:cubicBezTo>
                  <a:cubicBezTo>
                    <a:pt x="14480" y="4475"/>
                    <a:pt x="14103" y="6630"/>
                    <a:pt x="13183" y="6986"/>
                  </a:cubicBezTo>
                  <a:cubicBezTo>
                    <a:pt x="12967" y="7066"/>
                    <a:pt x="12788" y="7103"/>
                    <a:pt x="12640" y="7103"/>
                  </a:cubicBezTo>
                  <a:cubicBezTo>
                    <a:pt x="11086" y="7103"/>
                    <a:pt x="12963" y="3062"/>
                    <a:pt x="11670" y="3062"/>
                  </a:cubicBezTo>
                  <a:cubicBezTo>
                    <a:pt x="11415" y="3062"/>
                    <a:pt x="11036" y="3219"/>
                    <a:pt x="10483" y="3596"/>
                  </a:cubicBezTo>
                  <a:cubicBezTo>
                    <a:pt x="8140" y="5207"/>
                    <a:pt x="8370" y="7865"/>
                    <a:pt x="8621" y="10271"/>
                  </a:cubicBezTo>
                  <a:cubicBezTo>
                    <a:pt x="8872" y="12782"/>
                    <a:pt x="8056" y="14456"/>
                    <a:pt x="7701" y="16778"/>
                  </a:cubicBezTo>
                  <a:cubicBezTo>
                    <a:pt x="7450" y="18389"/>
                    <a:pt x="9647" y="23076"/>
                    <a:pt x="7387" y="23578"/>
                  </a:cubicBezTo>
                  <a:cubicBezTo>
                    <a:pt x="7138" y="23633"/>
                    <a:pt x="6919" y="23659"/>
                    <a:pt x="6725" y="23659"/>
                  </a:cubicBezTo>
                  <a:cubicBezTo>
                    <a:pt x="4098" y="23659"/>
                    <a:pt x="6252" y="18944"/>
                    <a:pt x="5901" y="17950"/>
                  </a:cubicBezTo>
                  <a:cubicBezTo>
                    <a:pt x="5559" y="17006"/>
                    <a:pt x="4965" y="16641"/>
                    <a:pt x="4298" y="16641"/>
                  </a:cubicBezTo>
                  <a:cubicBezTo>
                    <a:pt x="2925" y="16641"/>
                    <a:pt x="1246" y="18189"/>
                    <a:pt x="838" y="19415"/>
                  </a:cubicBezTo>
                  <a:cubicBezTo>
                    <a:pt x="1" y="22072"/>
                    <a:pt x="900" y="24959"/>
                    <a:pt x="3097" y="26633"/>
                  </a:cubicBezTo>
                  <a:cubicBezTo>
                    <a:pt x="4060" y="27366"/>
                    <a:pt x="5336" y="27470"/>
                    <a:pt x="5859" y="28600"/>
                  </a:cubicBezTo>
                  <a:cubicBezTo>
                    <a:pt x="6341" y="29646"/>
                    <a:pt x="5985" y="30839"/>
                    <a:pt x="6592" y="31885"/>
                  </a:cubicBezTo>
                  <a:cubicBezTo>
                    <a:pt x="7826" y="34061"/>
                    <a:pt x="10881" y="33580"/>
                    <a:pt x="12116" y="35693"/>
                  </a:cubicBezTo>
                  <a:cubicBezTo>
                    <a:pt x="12660" y="36614"/>
                    <a:pt x="12471" y="37869"/>
                    <a:pt x="12911" y="38811"/>
                  </a:cubicBezTo>
                  <a:cubicBezTo>
                    <a:pt x="13366" y="39791"/>
                    <a:pt x="13648" y="40069"/>
                    <a:pt x="14078" y="40069"/>
                  </a:cubicBezTo>
                  <a:cubicBezTo>
                    <a:pt x="14437" y="40069"/>
                    <a:pt x="14899" y="39874"/>
                    <a:pt x="15652" y="39731"/>
                  </a:cubicBezTo>
                  <a:cubicBezTo>
                    <a:pt x="15905" y="39682"/>
                    <a:pt x="16154" y="39656"/>
                    <a:pt x="16390" y="39656"/>
                  </a:cubicBezTo>
                  <a:cubicBezTo>
                    <a:pt x="17456" y="39656"/>
                    <a:pt x="18248" y="40187"/>
                    <a:pt x="17974" y="41489"/>
                  </a:cubicBezTo>
                  <a:cubicBezTo>
                    <a:pt x="17681" y="42786"/>
                    <a:pt x="16007" y="43372"/>
                    <a:pt x="15003" y="43979"/>
                  </a:cubicBezTo>
                  <a:cubicBezTo>
                    <a:pt x="13831" y="44690"/>
                    <a:pt x="12869" y="45360"/>
                    <a:pt x="12743" y="46804"/>
                  </a:cubicBezTo>
                  <a:cubicBezTo>
                    <a:pt x="12622" y="48156"/>
                    <a:pt x="13514" y="49781"/>
                    <a:pt x="15080" y="49781"/>
                  </a:cubicBezTo>
                  <a:cubicBezTo>
                    <a:pt x="15137" y="49781"/>
                    <a:pt x="15195" y="49779"/>
                    <a:pt x="15254" y="49775"/>
                  </a:cubicBezTo>
                  <a:cubicBezTo>
                    <a:pt x="17556" y="49566"/>
                    <a:pt x="17200" y="47599"/>
                    <a:pt x="17346" y="46050"/>
                  </a:cubicBezTo>
                  <a:cubicBezTo>
                    <a:pt x="17435" y="45215"/>
                    <a:pt x="17891" y="44486"/>
                    <a:pt x="18331" y="44486"/>
                  </a:cubicBezTo>
                  <a:cubicBezTo>
                    <a:pt x="18617" y="44486"/>
                    <a:pt x="18897" y="44797"/>
                    <a:pt x="19062" y="45590"/>
                  </a:cubicBezTo>
                  <a:cubicBezTo>
                    <a:pt x="19746" y="45386"/>
                    <a:pt x="20197" y="44454"/>
                    <a:pt x="20732" y="44454"/>
                  </a:cubicBezTo>
                  <a:cubicBezTo>
                    <a:pt x="20967" y="44454"/>
                    <a:pt x="21217" y="44633"/>
                    <a:pt x="21510" y="45130"/>
                  </a:cubicBezTo>
                  <a:cubicBezTo>
                    <a:pt x="22180" y="46260"/>
                    <a:pt x="20841" y="47327"/>
                    <a:pt x="21008" y="48436"/>
                  </a:cubicBezTo>
                  <a:cubicBezTo>
                    <a:pt x="21271" y="50263"/>
                    <a:pt x="23358" y="50566"/>
                    <a:pt x="25154" y="50566"/>
                  </a:cubicBezTo>
                  <a:cubicBezTo>
                    <a:pt x="25784" y="50566"/>
                    <a:pt x="26378" y="50529"/>
                    <a:pt x="26846" y="50507"/>
                  </a:cubicBezTo>
                  <a:cubicBezTo>
                    <a:pt x="27049" y="50497"/>
                    <a:pt x="27252" y="50493"/>
                    <a:pt x="27456" y="50493"/>
                  </a:cubicBezTo>
                  <a:cubicBezTo>
                    <a:pt x="28619" y="50493"/>
                    <a:pt x="29790" y="50633"/>
                    <a:pt x="30925" y="50633"/>
                  </a:cubicBezTo>
                  <a:cubicBezTo>
                    <a:pt x="32069" y="50633"/>
                    <a:pt x="33178" y="50491"/>
                    <a:pt x="34211" y="49921"/>
                  </a:cubicBezTo>
                  <a:cubicBezTo>
                    <a:pt x="35092" y="49422"/>
                    <a:pt x="35643" y="48910"/>
                    <a:pt x="36526" y="48910"/>
                  </a:cubicBezTo>
                  <a:cubicBezTo>
                    <a:pt x="36754" y="48910"/>
                    <a:pt x="37003" y="48944"/>
                    <a:pt x="37287" y="49021"/>
                  </a:cubicBezTo>
                  <a:cubicBezTo>
                    <a:pt x="38312" y="49293"/>
                    <a:pt x="39253" y="49963"/>
                    <a:pt x="40341" y="50193"/>
                  </a:cubicBezTo>
                  <a:cubicBezTo>
                    <a:pt x="41297" y="50403"/>
                    <a:pt x="42439" y="50529"/>
                    <a:pt x="43589" y="50529"/>
                  </a:cubicBezTo>
                  <a:cubicBezTo>
                    <a:pt x="45084" y="50529"/>
                    <a:pt x="46593" y="50316"/>
                    <a:pt x="47728" y="49796"/>
                  </a:cubicBezTo>
                  <a:cubicBezTo>
                    <a:pt x="50469" y="48561"/>
                    <a:pt x="50761" y="46301"/>
                    <a:pt x="52331" y="44146"/>
                  </a:cubicBezTo>
                  <a:cubicBezTo>
                    <a:pt x="53879" y="41970"/>
                    <a:pt x="55909" y="40024"/>
                    <a:pt x="55553" y="37200"/>
                  </a:cubicBezTo>
                  <a:cubicBezTo>
                    <a:pt x="55297" y="35170"/>
                    <a:pt x="52709" y="32514"/>
                    <a:pt x="50542" y="32514"/>
                  </a:cubicBezTo>
                  <a:cubicBezTo>
                    <a:pt x="49693" y="32514"/>
                    <a:pt x="48909" y="32922"/>
                    <a:pt x="48355" y="33936"/>
                  </a:cubicBezTo>
                  <a:cubicBezTo>
                    <a:pt x="47016" y="36384"/>
                    <a:pt x="52247" y="39083"/>
                    <a:pt x="50385" y="41196"/>
                  </a:cubicBezTo>
                  <a:cubicBezTo>
                    <a:pt x="50068" y="41557"/>
                    <a:pt x="49830" y="41702"/>
                    <a:pt x="49647" y="41702"/>
                  </a:cubicBezTo>
                  <a:cubicBezTo>
                    <a:pt x="48973" y="41702"/>
                    <a:pt x="49063" y="39730"/>
                    <a:pt x="48816" y="39418"/>
                  </a:cubicBezTo>
                  <a:cubicBezTo>
                    <a:pt x="48550" y="39077"/>
                    <a:pt x="48230" y="38938"/>
                    <a:pt x="47907" y="38938"/>
                  </a:cubicBezTo>
                  <a:cubicBezTo>
                    <a:pt x="47138" y="38938"/>
                    <a:pt x="46347" y="39727"/>
                    <a:pt x="46200" y="40464"/>
                  </a:cubicBezTo>
                  <a:cubicBezTo>
                    <a:pt x="45949" y="41656"/>
                    <a:pt x="47016" y="42703"/>
                    <a:pt x="46514" y="44021"/>
                  </a:cubicBezTo>
                  <a:cubicBezTo>
                    <a:pt x="46075" y="45109"/>
                    <a:pt x="45049" y="45674"/>
                    <a:pt x="43899" y="45778"/>
                  </a:cubicBezTo>
                  <a:cubicBezTo>
                    <a:pt x="43744" y="45792"/>
                    <a:pt x="43592" y="45799"/>
                    <a:pt x="43443" y="45799"/>
                  </a:cubicBezTo>
                  <a:cubicBezTo>
                    <a:pt x="40716" y="45799"/>
                    <a:pt x="38843" y="43501"/>
                    <a:pt x="38981" y="40882"/>
                  </a:cubicBezTo>
                  <a:cubicBezTo>
                    <a:pt x="39065" y="39187"/>
                    <a:pt x="40697" y="37053"/>
                    <a:pt x="40216" y="35421"/>
                  </a:cubicBezTo>
                  <a:cubicBezTo>
                    <a:pt x="40006" y="34774"/>
                    <a:pt x="39504" y="34127"/>
                    <a:pt x="38808" y="34127"/>
                  </a:cubicBezTo>
                  <a:cubicBezTo>
                    <a:pt x="38671" y="34127"/>
                    <a:pt x="38526" y="34153"/>
                    <a:pt x="38375" y="34208"/>
                  </a:cubicBezTo>
                  <a:cubicBezTo>
                    <a:pt x="37475" y="34542"/>
                    <a:pt x="37747" y="35442"/>
                    <a:pt x="37287" y="36133"/>
                  </a:cubicBezTo>
                  <a:cubicBezTo>
                    <a:pt x="37278" y="36133"/>
                    <a:pt x="37270" y="36133"/>
                    <a:pt x="37262" y="36133"/>
                  </a:cubicBezTo>
                  <a:cubicBezTo>
                    <a:pt x="35545" y="36133"/>
                    <a:pt x="37195" y="33956"/>
                    <a:pt x="35613" y="33789"/>
                  </a:cubicBezTo>
                  <a:cubicBezTo>
                    <a:pt x="35593" y="33787"/>
                    <a:pt x="35572" y="33786"/>
                    <a:pt x="35551" y="33786"/>
                  </a:cubicBezTo>
                  <a:cubicBezTo>
                    <a:pt x="34781" y="33786"/>
                    <a:pt x="33356" y="35245"/>
                    <a:pt x="32704" y="35672"/>
                  </a:cubicBezTo>
                  <a:cubicBezTo>
                    <a:pt x="31630" y="36395"/>
                    <a:pt x="30357" y="36904"/>
                    <a:pt x="29156" y="36904"/>
                  </a:cubicBezTo>
                  <a:cubicBezTo>
                    <a:pt x="27926" y="36904"/>
                    <a:pt x="26772" y="36369"/>
                    <a:pt x="25988" y="34982"/>
                  </a:cubicBezTo>
                  <a:cubicBezTo>
                    <a:pt x="24314" y="31990"/>
                    <a:pt x="26197" y="30567"/>
                    <a:pt x="28143" y="28495"/>
                  </a:cubicBezTo>
                  <a:cubicBezTo>
                    <a:pt x="30110" y="26445"/>
                    <a:pt x="32411" y="23474"/>
                    <a:pt x="32851" y="20649"/>
                  </a:cubicBezTo>
                  <a:cubicBezTo>
                    <a:pt x="33184" y="18669"/>
                    <a:pt x="31358" y="15878"/>
                    <a:pt x="29048" y="15878"/>
                  </a:cubicBezTo>
                  <a:cubicBezTo>
                    <a:pt x="29039" y="15878"/>
                    <a:pt x="29030" y="15878"/>
                    <a:pt x="29022" y="15878"/>
                  </a:cubicBezTo>
                  <a:cubicBezTo>
                    <a:pt x="24670" y="15899"/>
                    <a:pt x="27181" y="22218"/>
                    <a:pt x="23644" y="22741"/>
                  </a:cubicBezTo>
                  <a:cubicBezTo>
                    <a:pt x="23498" y="22762"/>
                    <a:pt x="23371" y="22772"/>
                    <a:pt x="23260" y="22772"/>
                  </a:cubicBezTo>
                  <a:cubicBezTo>
                    <a:pt x="22024" y="22772"/>
                    <a:pt x="22850" y="21560"/>
                    <a:pt x="22389" y="20754"/>
                  </a:cubicBezTo>
                  <a:cubicBezTo>
                    <a:pt x="22105" y="20246"/>
                    <a:pt x="21638" y="20034"/>
                    <a:pt x="21147" y="20034"/>
                  </a:cubicBezTo>
                  <a:cubicBezTo>
                    <a:pt x="20626" y="20034"/>
                    <a:pt x="20078" y="20272"/>
                    <a:pt x="19690" y="20649"/>
                  </a:cubicBezTo>
                  <a:cubicBezTo>
                    <a:pt x="18832" y="21507"/>
                    <a:pt x="19313" y="22218"/>
                    <a:pt x="19397" y="23139"/>
                  </a:cubicBezTo>
                  <a:cubicBezTo>
                    <a:pt x="19436" y="23624"/>
                    <a:pt x="19510" y="25007"/>
                    <a:pt x="18955" y="25007"/>
                  </a:cubicBezTo>
                  <a:cubicBezTo>
                    <a:pt x="18911" y="25007"/>
                    <a:pt x="18863" y="24999"/>
                    <a:pt x="18811" y="24980"/>
                  </a:cubicBezTo>
                  <a:cubicBezTo>
                    <a:pt x="18497" y="24980"/>
                    <a:pt x="18225" y="24855"/>
                    <a:pt x="17995" y="24645"/>
                  </a:cubicBezTo>
                  <a:cubicBezTo>
                    <a:pt x="17409" y="24269"/>
                    <a:pt x="16991" y="23202"/>
                    <a:pt x="16928" y="22553"/>
                  </a:cubicBezTo>
                  <a:cubicBezTo>
                    <a:pt x="16802" y="21109"/>
                    <a:pt x="17074" y="21005"/>
                    <a:pt x="16133" y="19749"/>
                  </a:cubicBezTo>
                  <a:cubicBezTo>
                    <a:pt x="15568" y="18975"/>
                    <a:pt x="15359" y="19498"/>
                    <a:pt x="15652" y="18410"/>
                  </a:cubicBezTo>
                  <a:cubicBezTo>
                    <a:pt x="15840" y="17657"/>
                    <a:pt x="16656" y="16904"/>
                    <a:pt x="17179" y="16360"/>
                  </a:cubicBezTo>
                  <a:cubicBezTo>
                    <a:pt x="18832" y="14623"/>
                    <a:pt x="20715" y="13117"/>
                    <a:pt x="22284" y="11296"/>
                  </a:cubicBezTo>
                  <a:cubicBezTo>
                    <a:pt x="24251" y="9016"/>
                    <a:pt x="25674" y="5814"/>
                    <a:pt x="24063" y="2927"/>
                  </a:cubicBezTo>
                  <a:cubicBezTo>
                    <a:pt x="23162" y="1275"/>
                    <a:pt x="21021" y="0"/>
                    <a:pt x="19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
            <p:cNvSpPr/>
            <p:nvPr/>
          </p:nvSpPr>
          <p:spPr>
            <a:xfrm>
              <a:off x="3502900" y="3888725"/>
              <a:ext cx="187925" cy="159425"/>
            </a:xfrm>
            <a:custGeom>
              <a:rect b="b" l="l" r="r" t="t"/>
              <a:pathLst>
                <a:path extrusionOk="0" h="6377" w="7517">
                  <a:moveTo>
                    <a:pt x="4419" y="0"/>
                  </a:moveTo>
                  <a:cubicBezTo>
                    <a:pt x="4011" y="0"/>
                    <a:pt x="3594" y="80"/>
                    <a:pt x="3214" y="253"/>
                  </a:cubicBezTo>
                  <a:cubicBezTo>
                    <a:pt x="1833" y="881"/>
                    <a:pt x="640" y="2764"/>
                    <a:pt x="159" y="4103"/>
                  </a:cubicBezTo>
                  <a:lnTo>
                    <a:pt x="317" y="3830"/>
                  </a:lnTo>
                  <a:lnTo>
                    <a:pt x="317" y="3830"/>
                  </a:lnTo>
                  <a:cubicBezTo>
                    <a:pt x="1" y="4833"/>
                    <a:pt x="44" y="6376"/>
                    <a:pt x="1069" y="6376"/>
                  </a:cubicBezTo>
                  <a:cubicBezTo>
                    <a:pt x="1328" y="6376"/>
                    <a:pt x="1649" y="6278"/>
                    <a:pt x="2042" y="6049"/>
                  </a:cubicBezTo>
                  <a:cubicBezTo>
                    <a:pt x="2837" y="5589"/>
                    <a:pt x="3151" y="4459"/>
                    <a:pt x="3988" y="3956"/>
                  </a:cubicBezTo>
                  <a:cubicBezTo>
                    <a:pt x="4741" y="3475"/>
                    <a:pt x="5557" y="3517"/>
                    <a:pt x="6164" y="2806"/>
                  </a:cubicBezTo>
                  <a:cubicBezTo>
                    <a:pt x="7516" y="1236"/>
                    <a:pt x="6031" y="0"/>
                    <a:pt x="4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a:off x="3268725" y="3523750"/>
              <a:ext cx="83325" cy="85275"/>
            </a:xfrm>
            <a:custGeom>
              <a:rect b="b" l="l" r="r" t="t"/>
              <a:pathLst>
                <a:path extrusionOk="0" h="3411" w="3333">
                  <a:moveTo>
                    <a:pt x="2066" y="1"/>
                  </a:moveTo>
                  <a:cubicBezTo>
                    <a:pt x="1582" y="1"/>
                    <a:pt x="1120" y="103"/>
                    <a:pt x="738" y="498"/>
                  </a:cubicBezTo>
                  <a:cubicBezTo>
                    <a:pt x="591" y="624"/>
                    <a:pt x="466" y="770"/>
                    <a:pt x="340" y="938"/>
                  </a:cubicBezTo>
                  <a:cubicBezTo>
                    <a:pt x="1" y="1771"/>
                    <a:pt x="492" y="3411"/>
                    <a:pt x="1427" y="3411"/>
                  </a:cubicBezTo>
                  <a:cubicBezTo>
                    <a:pt x="1760" y="3411"/>
                    <a:pt x="2150" y="3202"/>
                    <a:pt x="2579" y="2674"/>
                  </a:cubicBezTo>
                  <a:cubicBezTo>
                    <a:pt x="3081" y="2068"/>
                    <a:pt x="3332" y="791"/>
                    <a:pt x="2851" y="59"/>
                  </a:cubicBezTo>
                  <a:cubicBezTo>
                    <a:pt x="2589" y="30"/>
                    <a:pt x="2324" y="1"/>
                    <a:pt x="2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a:off x="4143375" y="4316650"/>
              <a:ext cx="98450" cy="61575"/>
            </a:xfrm>
            <a:custGeom>
              <a:rect b="b" l="l" r="r" t="t"/>
              <a:pathLst>
                <a:path extrusionOk="0" h="2463" w="3938">
                  <a:moveTo>
                    <a:pt x="2319" y="1"/>
                  </a:moveTo>
                  <a:cubicBezTo>
                    <a:pt x="1975" y="1"/>
                    <a:pt x="1612" y="132"/>
                    <a:pt x="1275" y="282"/>
                  </a:cubicBezTo>
                  <a:lnTo>
                    <a:pt x="1275" y="282"/>
                  </a:lnTo>
                  <a:cubicBezTo>
                    <a:pt x="1244" y="279"/>
                    <a:pt x="1214" y="278"/>
                    <a:pt x="1185" y="278"/>
                  </a:cubicBezTo>
                  <a:cubicBezTo>
                    <a:pt x="1" y="278"/>
                    <a:pt x="153" y="2462"/>
                    <a:pt x="1598" y="2462"/>
                  </a:cubicBezTo>
                  <a:cubicBezTo>
                    <a:pt x="1882" y="2462"/>
                    <a:pt x="2215" y="2378"/>
                    <a:pt x="2598" y="2176"/>
                  </a:cubicBezTo>
                  <a:cubicBezTo>
                    <a:pt x="3435" y="1737"/>
                    <a:pt x="3937" y="816"/>
                    <a:pt x="2912" y="168"/>
                  </a:cubicBezTo>
                  <a:cubicBezTo>
                    <a:pt x="2727" y="48"/>
                    <a:pt x="2526" y="1"/>
                    <a:pt x="23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01" name="Shape 201"/>
        <p:cNvGrpSpPr/>
        <p:nvPr/>
      </p:nvGrpSpPr>
      <p:grpSpPr>
        <a:xfrm>
          <a:off x="0" y="0"/>
          <a:ext cx="0" cy="0"/>
          <a:chOff x="0" y="0"/>
          <a:chExt cx="0" cy="0"/>
        </a:xfrm>
      </p:grpSpPr>
      <p:sp>
        <p:nvSpPr>
          <p:cNvPr id="202" name="Google Shape;202;p7"/>
          <p:cNvSpPr txBox="1"/>
          <p:nvPr>
            <p:ph idx="1" type="body"/>
          </p:nvPr>
        </p:nvSpPr>
        <p:spPr>
          <a:xfrm>
            <a:off x="4511675" y="1728650"/>
            <a:ext cx="3926100" cy="2482200"/>
          </a:xfrm>
          <a:prstGeom prst="rect">
            <a:avLst/>
          </a:prstGeom>
        </p:spPr>
        <p:txBody>
          <a:bodyPr anchorCtr="0" anchor="t" bIns="91425" lIns="91425" spcFirstLastPara="1" rIns="91425" wrap="square" tIns="91425">
            <a:normAutofit/>
          </a:bodyPr>
          <a:lstStyle>
            <a:lvl1pPr indent="-425450" lvl="0" marL="457200" rtl="0">
              <a:lnSpc>
                <a:spcPct val="100000"/>
              </a:lnSpc>
              <a:spcBef>
                <a:spcPts val="0"/>
              </a:spcBef>
              <a:spcAft>
                <a:spcPts val="0"/>
              </a:spcAft>
              <a:buSzPts val="3100"/>
              <a:buChar char="●"/>
              <a:defRPr sz="16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3" name="Google Shape;203;p7"/>
          <p:cNvSpPr txBox="1"/>
          <p:nvPr>
            <p:ph type="title"/>
          </p:nvPr>
        </p:nvSpPr>
        <p:spPr>
          <a:xfrm>
            <a:off x="713225" y="359300"/>
            <a:ext cx="77271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04" name="Google Shape;204;p7"/>
          <p:cNvGrpSpPr/>
          <p:nvPr/>
        </p:nvGrpSpPr>
        <p:grpSpPr>
          <a:xfrm rot="-1827264">
            <a:off x="7434559" y="3368139"/>
            <a:ext cx="1985596" cy="2257222"/>
            <a:chOff x="4634275" y="3445050"/>
            <a:chExt cx="1409925" cy="1602800"/>
          </a:xfrm>
        </p:grpSpPr>
        <p:sp>
          <p:nvSpPr>
            <p:cNvPr id="205" name="Google Shape;205;p7"/>
            <p:cNvSpPr/>
            <p:nvPr/>
          </p:nvSpPr>
          <p:spPr>
            <a:xfrm>
              <a:off x="5880650" y="3513175"/>
              <a:ext cx="4725" cy="22000"/>
            </a:xfrm>
            <a:custGeom>
              <a:rect b="b" l="l" r="r" t="t"/>
              <a:pathLst>
                <a:path extrusionOk="0" h="880" w="189">
                  <a:moveTo>
                    <a:pt x="188" y="1"/>
                  </a:moveTo>
                  <a:lnTo>
                    <a:pt x="188" y="1"/>
                  </a:lnTo>
                  <a:cubicBezTo>
                    <a:pt x="105" y="294"/>
                    <a:pt x="42" y="587"/>
                    <a:pt x="0" y="880"/>
                  </a:cubicBezTo>
                  <a:lnTo>
                    <a:pt x="1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7"/>
            <p:cNvSpPr/>
            <p:nvPr/>
          </p:nvSpPr>
          <p:spPr>
            <a:xfrm>
              <a:off x="5885350" y="3496975"/>
              <a:ext cx="7350" cy="16225"/>
            </a:xfrm>
            <a:custGeom>
              <a:rect b="b" l="l" r="r" t="t"/>
              <a:pathLst>
                <a:path extrusionOk="0" h="649" w="294">
                  <a:moveTo>
                    <a:pt x="293" y="0"/>
                  </a:moveTo>
                  <a:lnTo>
                    <a:pt x="293" y="0"/>
                  </a:lnTo>
                  <a:cubicBezTo>
                    <a:pt x="189" y="230"/>
                    <a:pt x="84" y="440"/>
                    <a:pt x="0" y="649"/>
                  </a:cubicBezTo>
                  <a:lnTo>
                    <a:pt x="2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7"/>
            <p:cNvSpPr/>
            <p:nvPr/>
          </p:nvSpPr>
          <p:spPr>
            <a:xfrm>
              <a:off x="5956625" y="3841750"/>
              <a:ext cx="87575" cy="66125"/>
            </a:xfrm>
            <a:custGeom>
              <a:rect b="b" l="l" r="r" t="t"/>
              <a:pathLst>
                <a:path extrusionOk="0" h="2645" w="3503">
                  <a:moveTo>
                    <a:pt x="1007" y="0"/>
                  </a:moveTo>
                  <a:cubicBezTo>
                    <a:pt x="979" y="0"/>
                    <a:pt x="925" y="12"/>
                    <a:pt x="832" y="40"/>
                  </a:cubicBezTo>
                  <a:cubicBezTo>
                    <a:pt x="0" y="1005"/>
                    <a:pt x="438" y="2644"/>
                    <a:pt x="1452" y="2644"/>
                  </a:cubicBezTo>
                  <a:cubicBezTo>
                    <a:pt x="1713" y="2644"/>
                    <a:pt x="2013" y="2536"/>
                    <a:pt x="2339" y="2278"/>
                  </a:cubicBezTo>
                  <a:cubicBezTo>
                    <a:pt x="3502" y="1334"/>
                    <a:pt x="2450" y="254"/>
                    <a:pt x="1363" y="254"/>
                  </a:cubicBezTo>
                  <a:cubicBezTo>
                    <a:pt x="1101" y="254"/>
                    <a:pt x="837" y="316"/>
                    <a:pt x="602" y="458"/>
                  </a:cubicBezTo>
                  <a:lnTo>
                    <a:pt x="937" y="186"/>
                  </a:lnTo>
                  <a:cubicBezTo>
                    <a:pt x="888" y="137"/>
                    <a:pt x="1104" y="0"/>
                    <a:pt x="1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
            <p:cNvSpPr/>
            <p:nvPr/>
          </p:nvSpPr>
          <p:spPr>
            <a:xfrm>
              <a:off x="5870700" y="3445050"/>
              <a:ext cx="158000" cy="190675"/>
            </a:xfrm>
            <a:custGeom>
              <a:rect b="b" l="l" r="r" t="t"/>
              <a:pathLst>
                <a:path extrusionOk="0" h="7627" w="6320">
                  <a:moveTo>
                    <a:pt x="3215" y="1"/>
                  </a:moveTo>
                  <a:cubicBezTo>
                    <a:pt x="1952" y="1"/>
                    <a:pt x="1003" y="1380"/>
                    <a:pt x="586" y="2726"/>
                  </a:cubicBezTo>
                  <a:cubicBezTo>
                    <a:pt x="1" y="4253"/>
                    <a:pt x="419" y="5069"/>
                    <a:pt x="1821" y="6450"/>
                  </a:cubicBezTo>
                  <a:cubicBezTo>
                    <a:pt x="2349" y="6964"/>
                    <a:pt x="2582" y="7627"/>
                    <a:pt x="3022" y="7627"/>
                  </a:cubicBezTo>
                  <a:cubicBezTo>
                    <a:pt x="3245" y="7627"/>
                    <a:pt x="3520" y="7458"/>
                    <a:pt x="3913" y="7015"/>
                  </a:cubicBezTo>
                  <a:cubicBezTo>
                    <a:pt x="4771" y="6053"/>
                    <a:pt x="4018" y="5320"/>
                    <a:pt x="4248" y="4358"/>
                  </a:cubicBezTo>
                  <a:cubicBezTo>
                    <a:pt x="4583" y="2893"/>
                    <a:pt x="6320" y="633"/>
                    <a:pt x="3620" y="48"/>
                  </a:cubicBezTo>
                  <a:cubicBezTo>
                    <a:pt x="3482" y="16"/>
                    <a:pt x="3347" y="1"/>
                    <a:pt x="32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
            <p:cNvSpPr/>
            <p:nvPr/>
          </p:nvSpPr>
          <p:spPr>
            <a:xfrm>
              <a:off x="4634275" y="3599150"/>
              <a:ext cx="1349950" cy="1448700"/>
            </a:xfrm>
            <a:custGeom>
              <a:rect b="b" l="l" r="r" t="t"/>
              <a:pathLst>
                <a:path extrusionOk="0" h="57948" w="53998">
                  <a:moveTo>
                    <a:pt x="47521" y="1"/>
                  </a:moveTo>
                  <a:cubicBezTo>
                    <a:pt x="46896" y="1"/>
                    <a:pt x="46430" y="560"/>
                    <a:pt x="46235" y="1479"/>
                  </a:cubicBezTo>
                  <a:cubicBezTo>
                    <a:pt x="45984" y="2734"/>
                    <a:pt x="46570" y="4157"/>
                    <a:pt x="46152" y="5412"/>
                  </a:cubicBezTo>
                  <a:cubicBezTo>
                    <a:pt x="45566" y="7191"/>
                    <a:pt x="43704" y="8300"/>
                    <a:pt x="41988" y="8907"/>
                  </a:cubicBezTo>
                  <a:cubicBezTo>
                    <a:pt x="39247" y="9890"/>
                    <a:pt x="36401" y="10204"/>
                    <a:pt x="33597" y="10957"/>
                  </a:cubicBezTo>
                  <a:cubicBezTo>
                    <a:pt x="28743" y="12254"/>
                    <a:pt x="24768" y="16083"/>
                    <a:pt x="22236" y="20310"/>
                  </a:cubicBezTo>
                  <a:cubicBezTo>
                    <a:pt x="20018" y="24034"/>
                    <a:pt x="18491" y="27989"/>
                    <a:pt x="16796" y="31944"/>
                  </a:cubicBezTo>
                  <a:cubicBezTo>
                    <a:pt x="15540" y="34915"/>
                    <a:pt x="13511" y="38911"/>
                    <a:pt x="10895" y="40836"/>
                  </a:cubicBezTo>
                  <a:cubicBezTo>
                    <a:pt x="10707" y="41024"/>
                    <a:pt x="10456" y="41192"/>
                    <a:pt x="10184" y="41317"/>
                  </a:cubicBezTo>
                  <a:lnTo>
                    <a:pt x="10100" y="41359"/>
                  </a:lnTo>
                  <a:cubicBezTo>
                    <a:pt x="9590" y="41764"/>
                    <a:pt x="9035" y="42110"/>
                    <a:pt x="8436" y="42110"/>
                  </a:cubicBezTo>
                  <a:cubicBezTo>
                    <a:pt x="8323" y="42110"/>
                    <a:pt x="8208" y="42097"/>
                    <a:pt x="8092" y="42071"/>
                  </a:cubicBezTo>
                  <a:cubicBezTo>
                    <a:pt x="7224" y="41888"/>
                    <a:pt x="6588" y="40841"/>
                    <a:pt x="5766" y="40841"/>
                  </a:cubicBezTo>
                  <a:cubicBezTo>
                    <a:pt x="5459" y="40841"/>
                    <a:pt x="5125" y="40987"/>
                    <a:pt x="4744" y="41380"/>
                  </a:cubicBezTo>
                  <a:cubicBezTo>
                    <a:pt x="2568" y="43619"/>
                    <a:pt x="9891" y="45502"/>
                    <a:pt x="5895" y="46213"/>
                  </a:cubicBezTo>
                  <a:cubicBezTo>
                    <a:pt x="5798" y="46231"/>
                    <a:pt x="5697" y="46239"/>
                    <a:pt x="5591" y="46239"/>
                  </a:cubicBezTo>
                  <a:cubicBezTo>
                    <a:pt x="4295" y="46239"/>
                    <a:pt x="2381" y="45020"/>
                    <a:pt x="1167" y="45020"/>
                  </a:cubicBezTo>
                  <a:cubicBezTo>
                    <a:pt x="468" y="45020"/>
                    <a:pt x="1" y="45423"/>
                    <a:pt x="15" y="46695"/>
                  </a:cubicBezTo>
                  <a:cubicBezTo>
                    <a:pt x="36" y="49310"/>
                    <a:pt x="3216" y="50984"/>
                    <a:pt x="5497" y="51256"/>
                  </a:cubicBezTo>
                  <a:cubicBezTo>
                    <a:pt x="5717" y="51281"/>
                    <a:pt x="5915" y="51294"/>
                    <a:pt x="6096" y="51294"/>
                  </a:cubicBezTo>
                  <a:cubicBezTo>
                    <a:pt x="7119" y="51294"/>
                    <a:pt x="7597" y="50897"/>
                    <a:pt x="8468" y="50168"/>
                  </a:cubicBezTo>
                  <a:cubicBezTo>
                    <a:pt x="9083" y="49648"/>
                    <a:pt x="9698" y="48985"/>
                    <a:pt x="10447" y="48985"/>
                  </a:cubicBezTo>
                  <a:cubicBezTo>
                    <a:pt x="10692" y="48985"/>
                    <a:pt x="10951" y="49056"/>
                    <a:pt x="11230" y="49226"/>
                  </a:cubicBezTo>
                  <a:cubicBezTo>
                    <a:pt x="10916" y="50273"/>
                    <a:pt x="9305" y="51256"/>
                    <a:pt x="10435" y="52553"/>
                  </a:cubicBezTo>
                  <a:cubicBezTo>
                    <a:pt x="10793" y="52961"/>
                    <a:pt x="11175" y="53105"/>
                    <a:pt x="11564" y="53105"/>
                  </a:cubicBezTo>
                  <a:cubicBezTo>
                    <a:pt x="12315" y="53105"/>
                    <a:pt x="13094" y="52572"/>
                    <a:pt x="13783" y="52365"/>
                  </a:cubicBezTo>
                  <a:cubicBezTo>
                    <a:pt x="14111" y="52271"/>
                    <a:pt x="14353" y="52232"/>
                    <a:pt x="14535" y="52232"/>
                  </a:cubicBezTo>
                  <a:cubicBezTo>
                    <a:pt x="15414" y="52232"/>
                    <a:pt x="14935" y="53148"/>
                    <a:pt x="16147" y="53390"/>
                  </a:cubicBezTo>
                  <a:cubicBezTo>
                    <a:pt x="16269" y="53414"/>
                    <a:pt x="16379" y="53426"/>
                    <a:pt x="16479" y="53426"/>
                  </a:cubicBezTo>
                  <a:cubicBezTo>
                    <a:pt x="17939" y="53426"/>
                    <a:pt x="17181" y="50991"/>
                    <a:pt x="18219" y="50482"/>
                  </a:cubicBezTo>
                  <a:cubicBezTo>
                    <a:pt x="18362" y="50410"/>
                    <a:pt x="18512" y="50376"/>
                    <a:pt x="18660" y="50376"/>
                  </a:cubicBezTo>
                  <a:cubicBezTo>
                    <a:pt x="19028" y="50376"/>
                    <a:pt x="19378" y="50590"/>
                    <a:pt x="19558" y="50963"/>
                  </a:cubicBezTo>
                  <a:cubicBezTo>
                    <a:pt x="19913" y="51863"/>
                    <a:pt x="18972" y="51947"/>
                    <a:pt x="18658" y="52449"/>
                  </a:cubicBezTo>
                  <a:cubicBezTo>
                    <a:pt x="17884" y="53641"/>
                    <a:pt x="17591" y="54625"/>
                    <a:pt x="18177" y="56027"/>
                  </a:cubicBezTo>
                  <a:cubicBezTo>
                    <a:pt x="18529" y="56806"/>
                    <a:pt x="19623" y="57948"/>
                    <a:pt x="20639" y="57948"/>
                  </a:cubicBezTo>
                  <a:cubicBezTo>
                    <a:pt x="20769" y="57948"/>
                    <a:pt x="20897" y="57929"/>
                    <a:pt x="21022" y="57889"/>
                  </a:cubicBezTo>
                  <a:cubicBezTo>
                    <a:pt x="22508" y="57387"/>
                    <a:pt x="21713" y="55985"/>
                    <a:pt x="21462" y="54960"/>
                  </a:cubicBezTo>
                  <a:cubicBezTo>
                    <a:pt x="20457" y="50817"/>
                    <a:pt x="24412" y="50461"/>
                    <a:pt x="27069" y="48620"/>
                  </a:cubicBezTo>
                  <a:cubicBezTo>
                    <a:pt x="30103" y="46486"/>
                    <a:pt x="31149" y="42531"/>
                    <a:pt x="31986" y="39099"/>
                  </a:cubicBezTo>
                  <a:cubicBezTo>
                    <a:pt x="33849" y="31609"/>
                    <a:pt x="34434" y="23762"/>
                    <a:pt x="40147" y="18008"/>
                  </a:cubicBezTo>
                  <a:cubicBezTo>
                    <a:pt x="41065" y="17074"/>
                    <a:pt x="43374" y="15098"/>
                    <a:pt x="45186" y="15098"/>
                  </a:cubicBezTo>
                  <a:cubicBezTo>
                    <a:pt x="45850" y="15098"/>
                    <a:pt x="46446" y="15363"/>
                    <a:pt x="46884" y="16042"/>
                  </a:cubicBezTo>
                  <a:cubicBezTo>
                    <a:pt x="47288" y="16648"/>
                    <a:pt x="46708" y="18611"/>
                    <a:pt x="47766" y="18611"/>
                  </a:cubicBezTo>
                  <a:cubicBezTo>
                    <a:pt x="47913" y="18611"/>
                    <a:pt x="48091" y="18574"/>
                    <a:pt x="48307" y="18490"/>
                  </a:cubicBezTo>
                  <a:cubicBezTo>
                    <a:pt x="49834" y="17904"/>
                    <a:pt x="48411" y="15916"/>
                    <a:pt x="48725" y="14891"/>
                  </a:cubicBezTo>
                  <a:lnTo>
                    <a:pt x="48851" y="14870"/>
                  </a:lnTo>
                  <a:cubicBezTo>
                    <a:pt x="49054" y="14723"/>
                    <a:pt x="49235" y="14659"/>
                    <a:pt x="49396" y="14659"/>
                  </a:cubicBezTo>
                  <a:cubicBezTo>
                    <a:pt x="50312" y="14659"/>
                    <a:pt x="50605" y="16702"/>
                    <a:pt x="50943" y="17004"/>
                  </a:cubicBezTo>
                  <a:cubicBezTo>
                    <a:pt x="51222" y="17263"/>
                    <a:pt x="51504" y="17374"/>
                    <a:pt x="51771" y="17374"/>
                  </a:cubicBezTo>
                  <a:cubicBezTo>
                    <a:pt x="52628" y="17374"/>
                    <a:pt x="53343" y="16241"/>
                    <a:pt x="53391" y="15205"/>
                  </a:cubicBezTo>
                  <a:cubicBezTo>
                    <a:pt x="53496" y="14117"/>
                    <a:pt x="52952" y="13050"/>
                    <a:pt x="52010" y="12485"/>
                  </a:cubicBezTo>
                  <a:cubicBezTo>
                    <a:pt x="51750" y="12337"/>
                    <a:pt x="51394" y="12296"/>
                    <a:pt x="51005" y="12296"/>
                  </a:cubicBezTo>
                  <a:cubicBezTo>
                    <a:pt x="50524" y="12296"/>
                    <a:pt x="49992" y="12358"/>
                    <a:pt x="49524" y="12358"/>
                  </a:cubicBezTo>
                  <a:cubicBezTo>
                    <a:pt x="49030" y="12358"/>
                    <a:pt x="48606" y="12289"/>
                    <a:pt x="48390" y="12003"/>
                  </a:cubicBezTo>
                  <a:cubicBezTo>
                    <a:pt x="47093" y="10288"/>
                    <a:pt x="53998" y="9430"/>
                    <a:pt x="51403" y="7296"/>
                  </a:cubicBezTo>
                  <a:cubicBezTo>
                    <a:pt x="51243" y="7164"/>
                    <a:pt x="51077" y="7112"/>
                    <a:pt x="50908" y="7112"/>
                  </a:cubicBezTo>
                  <a:cubicBezTo>
                    <a:pt x="50253" y="7112"/>
                    <a:pt x="49561" y="7899"/>
                    <a:pt x="49036" y="7899"/>
                  </a:cubicBezTo>
                  <a:cubicBezTo>
                    <a:pt x="48814" y="7899"/>
                    <a:pt x="48622" y="7758"/>
                    <a:pt x="48474" y="7358"/>
                  </a:cubicBezTo>
                  <a:cubicBezTo>
                    <a:pt x="48286" y="6898"/>
                    <a:pt x="49541" y="4785"/>
                    <a:pt x="49604" y="4178"/>
                  </a:cubicBezTo>
                  <a:cubicBezTo>
                    <a:pt x="49751" y="2964"/>
                    <a:pt x="49751" y="1604"/>
                    <a:pt x="48830" y="684"/>
                  </a:cubicBezTo>
                  <a:cubicBezTo>
                    <a:pt x="48351" y="213"/>
                    <a:pt x="47906" y="1"/>
                    <a:pt x="475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7"/>
          <p:cNvSpPr/>
          <p:nvPr/>
        </p:nvSpPr>
        <p:spPr>
          <a:xfrm rot="3134894">
            <a:off x="-478191" y="-702472"/>
            <a:ext cx="2143246" cy="1940993"/>
          </a:xfrm>
          <a:custGeom>
            <a:rect b="b" l="l" r="r" t="t"/>
            <a:pathLst>
              <a:path extrusionOk="0" h="50633" w="55909">
                <a:moveTo>
                  <a:pt x="19057" y="0"/>
                </a:moveTo>
                <a:cubicBezTo>
                  <a:pt x="18284" y="0"/>
                  <a:pt x="17539" y="197"/>
                  <a:pt x="16907" y="646"/>
                </a:cubicBezTo>
                <a:cubicBezTo>
                  <a:pt x="15735" y="1462"/>
                  <a:pt x="15191" y="2466"/>
                  <a:pt x="14752" y="3743"/>
                </a:cubicBezTo>
                <a:cubicBezTo>
                  <a:pt x="14480" y="4475"/>
                  <a:pt x="14103" y="6630"/>
                  <a:pt x="13183" y="6986"/>
                </a:cubicBezTo>
                <a:cubicBezTo>
                  <a:pt x="12967" y="7066"/>
                  <a:pt x="12788" y="7103"/>
                  <a:pt x="12640" y="7103"/>
                </a:cubicBezTo>
                <a:cubicBezTo>
                  <a:pt x="11086" y="7103"/>
                  <a:pt x="12963" y="3062"/>
                  <a:pt x="11670" y="3062"/>
                </a:cubicBezTo>
                <a:cubicBezTo>
                  <a:pt x="11415" y="3062"/>
                  <a:pt x="11036" y="3219"/>
                  <a:pt x="10483" y="3596"/>
                </a:cubicBezTo>
                <a:cubicBezTo>
                  <a:pt x="8140" y="5207"/>
                  <a:pt x="8370" y="7865"/>
                  <a:pt x="8621" y="10271"/>
                </a:cubicBezTo>
                <a:cubicBezTo>
                  <a:pt x="8872" y="12782"/>
                  <a:pt x="8056" y="14456"/>
                  <a:pt x="7701" y="16778"/>
                </a:cubicBezTo>
                <a:cubicBezTo>
                  <a:pt x="7450" y="18389"/>
                  <a:pt x="9647" y="23076"/>
                  <a:pt x="7387" y="23578"/>
                </a:cubicBezTo>
                <a:cubicBezTo>
                  <a:pt x="7138" y="23633"/>
                  <a:pt x="6919" y="23659"/>
                  <a:pt x="6725" y="23659"/>
                </a:cubicBezTo>
                <a:cubicBezTo>
                  <a:pt x="4098" y="23659"/>
                  <a:pt x="6252" y="18944"/>
                  <a:pt x="5901" y="17950"/>
                </a:cubicBezTo>
                <a:cubicBezTo>
                  <a:pt x="5559" y="17006"/>
                  <a:pt x="4965" y="16641"/>
                  <a:pt x="4298" y="16641"/>
                </a:cubicBezTo>
                <a:cubicBezTo>
                  <a:pt x="2925" y="16641"/>
                  <a:pt x="1246" y="18189"/>
                  <a:pt x="838" y="19415"/>
                </a:cubicBezTo>
                <a:cubicBezTo>
                  <a:pt x="1" y="22072"/>
                  <a:pt x="900" y="24959"/>
                  <a:pt x="3097" y="26633"/>
                </a:cubicBezTo>
                <a:cubicBezTo>
                  <a:pt x="4060" y="27366"/>
                  <a:pt x="5336" y="27470"/>
                  <a:pt x="5859" y="28600"/>
                </a:cubicBezTo>
                <a:cubicBezTo>
                  <a:pt x="6341" y="29646"/>
                  <a:pt x="5985" y="30839"/>
                  <a:pt x="6592" y="31885"/>
                </a:cubicBezTo>
                <a:cubicBezTo>
                  <a:pt x="7826" y="34061"/>
                  <a:pt x="10881" y="33580"/>
                  <a:pt x="12116" y="35693"/>
                </a:cubicBezTo>
                <a:cubicBezTo>
                  <a:pt x="12660" y="36614"/>
                  <a:pt x="12471" y="37869"/>
                  <a:pt x="12911" y="38811"/>
                </a:cubicBezTo>
                <a:cubicBezTo>
                  <a:pt x="13366" y="39791"/>
                  <a:pt x="13648" y="40069"/>
                  <a:pt x="14078" y="40069"/>
                </a:cubicBezTo>
                <a:cubicBezTo>
                  <a:pt x="14437" y="40069"/>
                  <a:pt x="14899" y="39874"/>
                  <a:pt x="15652" y="39731"/>
                </a:cubicBezTo>
                <a:cubicBezTo>
                  <a:pt x="15905" y="39682"/>
                  <a:pt x="16154" y="39656"/>
                  <a:pt x="16390" y="39656"/>
                </a:cubicBezTo>
                <a:cubicBezTo>
                  <a:pt x="17456" y="39656"/>
                  <a:pt x="18248" y="40187"/>
                  <a:pt x="17974" y="41489"/>
                </a:cubicBezTo>
                <a:cubicBezTo>
                  <a:pt x="17681" y="42786"/>
                  <a:pt x="16007" y="43372"/>
                  <a:pt x="15003" y="43979"/>
                </a:cubicBezTo>
                <a:cubicBezTo>
                  <a:pt x="13831" y="44690"/>
                  <a:pt x="12869" y="45360"/>
                  <a:pt x="12743" y="46804"/>
                </a:cubicBezTo>
                <a:cubicBezTo>
                  <a:pt x="12622" y="48156"/>
                  <a:pt x="13514" y="49781"/>
                  <a:pt x="15080" y="49781"/>
                </a:cubicBezTo>
                <a:cubicBezTo>
                  <a:pt x="15137" y="49781"/>
                  <a:pt x="15195" y="49779"/>
                  <a:pt x="15254" y="49775"/>
                </a:cubicBezTo>
                <a:cubicBezTo>
                  <a:pt x="17556" y="49566"/>
                  <a:pt x="17200" y="47599"/>
                  <a:pt x="17346" y="46050"/>
                </a:cubicBezTo>
                <a:cubicBezTo>
                  <a:pt x="17435" y="45215"/>
                  <a:pt x="17891" y="44486"/>
                  <a:pt x="18331" y="44486"/>
                </a:cubicBezTo>
                <a:cubicBezTo>
                  <a:pt x="18617" y="44486"/>
                  <a:pt x="18897" y="44797"/>
                  <a:pt x="19062" y="45590"/>
                </a:cubicBezTo>
                <a:cubicBezTo>
                  <a:pt x="19746" y="45386"/>
                  <a:pt x="20197" y="44454"/>
                  <a:pt x="20732" y="44454"/>
                </a:cubicBezTo>
                <a:cubicBezTo>
                  <a:pt x="20967" y="44454"/>
                  <a:pt x="21217" y="44633"/>
                  <a:pt x="21510" y="45130"/>
                </a:cubicBezTo>
                <a:cubicBezTo>
                  <a:pt x="22180" y="46260"/>
                  <a:pt x="20841" y="47327"/>
                  <a:pt x="21008" y="48436"/>
                </a:cubicBezTo>
                <a:cubicBezTo>
                  <a:pt x="21271" y="50263"/>
                  <a:pt x="23358" y="50566"/>
                  <a:pt x="25154" y="50566"/>
                </a:cubicBezTo>
                <a:cubicBezTo>
                  <a:pt x="25784" y="50566"/>
                  <a:pt x="26378" y="50529"/>
                  <a:pt x="26846" y="50507"/>
                </a:cubicBezTo>
                <a:cubicBezTo>
                  <a:pt x="27049" y="50497"/>
                  <a:pt x="27252" y="50493"/>
                  <a:pt x="27456" y="50493"/>
                </a:cubicBezTo>
                <a:cubicBezTo>
                  <a:pt x="28619" y="50493"/>
                  <a:pt x="29790" y="50633"/>
                  <a:pt x="30925" y="50633"/>
                </a:cubicBezTo>
                <a:cubicBezTo>
                  <a:pt x="32069" y="50633"/>
                  <a:pt x="33178" y="50491"/>
                  <a:pt x="34211" y="49921"/>
                </a:cubicBezTo>
                <a:cubicBezTo>
                  <a:pt x="35092" y="49422"/>
                  <a:pt x="35643" y="48910"/>
                  <a:pt x="36526" y="48910"/>
                </a:cubicBezTo>
                <a:cubicBezTo>
                  <a:pt x="36754" y="48910"/>
                  <a:pt x="37003" y="48944"/>
                  <a:pt x="37287" y="49021"/>
                </a:cubicBezTo>
                <a:cubicBezTo>
                  <a:pt x="38312" y="49293"/>
                  <a:pt x="39253" y="49963"/>
                  <a:pt x="40341" y="50193"/>
                </a:cubicBezTo>
                <a:cubicBezTo>
                  <a:pt x="41297" y="50403"/>
                  <a:pt x="42439" y="50529"/>
                  <a:pt x="43589" y="50529"/>
                </a:cubicBezTo>
                <a:cubicBezTo>
                  <a:pt x="45084" y="50529"/>
                  <a:pt x="46593" y="50316"/>
                  <a:pt x="47728" y="49796"/>
                </a:cubicBezTo>
                <a:cubicBezTo>
                  <a:pt x="50469" y="48561"/>
                  <a:pt x="50761" y="46301"/>
                  <a:pt x="52331" y="44146"/>
                </a:cubicBezTo>
                <a:cubicBezTo>
                  <a:pt x="53879" y="41970"/>
                  <a:pt x="55909" y="40024"/>
                  <a:pt x="55553" y="37200"/>
                </a:cubicBezTo>
                <a:cubicBezTo>
                  <a:pt x="55297" y="35170"/>
                  <a:pt x="52709" y="32514"/>
                  <a:pt x="50542" y="32514"/>
                </a:cubicBezTo>
                <a:cubicBezTo>
                  <a:pt x="49693" y="32514"/>
                  <a:pt x="48909" y="32922"/>
                  <a:pt x="48355" y="33936"/>
                </a:cubicBezTo>
                <a:cubicBezTo>
                  <a:pt x="47016" y="36384"/>
                  <a:pt x="52247" y="39083"/>
                  <a:pt x="50385" y="41196"/>
                </a:cubicBezTo>
                <a:cubicBezTo>
                  <a:pt x="50068" y="41557"/>
                  <a:pt x="49830" y="41702"/>
                  <a:pt x="49647" y="41702"/>
                </a:cubicBezTo>
                <a:cubicBezTo>
                  <a:pt x="48973" y="41702"/>
                  <a:pt x="49063" y="39730"/>
                  <a:pt x="48816" y="39418"/>
                </a:cubicBezTo>
                <a:cubicBezTo>
                  <a:pt x="48550" y="39077"/>
                  <a:pt x="48230" y="38938"/>
                  <a:pt x="47907" y="38938"/>
                </a:cubicBezTo>
                <a:cubicBezTo>
                  <a:pt x="47138" y="38938"/>
                  <a:pt x="46347" y="39727"/>
                  <a:pt x="46200" y="40464"/>
                </a:cubicBezTo>
                <a:cubicBezTo>
                  <a:pt x="45949" y="41656"/>
                  <a:pt x="47016" y="42703"/>
                  <a:pt x="46514" y="44021"/>
                </a:cubicBezTo>
                <a:cubicBezTo>
                  <a:pt x="46075" y="45109"/>
                  <a:pt x="45049" y="45674"/>
                  <a:pt x="43899" y="45778"/>
                </a:cubicBezTo>
                <a:cubicBezTo>
                  <a:pt x="43744" y="45792"/>
                  <a:pt x="43592" y="45799"/>
                  <a:pt x="43443" y="45799"/>
                </a:cubicBezTo>
                <a:cubicBezTo>
                  <a:pt x="40716" y="45799"/>
                  <a:pt x="38843" y="43501"/>
                  <a:pt x="38981" y="40882"/>
                </a:cubicBezTo>
                <a:cubicBezTo>
                  <a:pt x="39065" y="39187"/>
                  <a:pt x="40697" y="37053"/>
                  <a:pt x="40216" y="35421"/>
                </a:cubicBezTo>
                <a:cubicBezTo>
                  <a:pt x="40006" y="34774"/>
                  <a:pt x="39504" y="34127"/>
                  <a:pt x="38808" y="34127"/>
                </a:cubicBezTo>
                <a:cubicBezTo>
                  <a:pt x="38671" y="34127"/>
                  <a:pt x="38526" y="34153"/>
                  <a:pt x="38375" y="34208"/>
                </a:cubicBezTo>
                <a:cubicBezTo>
                  <a:pt x="37475" y="34542"/>
                  <a:pt x="37747" y="35442"/>
                  <a:pt x="37287" y="36133"/>
                </a:cubicBezTo>
                <a:cubicBezTo>
                  <a:pt x="37278" y="36133"/>
                  <a:pt x="37270" y="36133"/>
                  <a:pt x="37262" y="36133"/>
                </a:cubicBezTo>
                <a:cubicBezTo>
                  <a:pt x="35545" y="36133"/>
                  <a:pt x="37195" y="33956"/>
                  <a:pt x="35613" y="33789"/>
                </a:cubicBezTo>
                <a:cubicBezTo>
                  <a:pt x="35593" y="33787"/>
                  <a:pt x="35572" y="33786"/>
                  <a:pt x="35551" y="33786"/>
                </a:cubicBezTo>
                <a:cubicBezTo>
                  <a:pt x="34781" y="33786"/>
                  <a:pt x="33356" y="35245"/>
                  <a:pt x="32704" y="35672"/>
                </a:cubicBezTo>
                <a:cubicBezTo>
                  <a:pt x="31630" y="36395"/>
                  <a:pt x="30357" y="36904"/>
                  <a:pt x="29156" y="36904"/>
                </a:cubicBezTo>
                <a:cubicBezTo>
                  <a:pt x="27926" y="36904"/>
                  <a:pt x="26772" y="36369"/>
                  <a:pt x="25988" y="34982"/>
                </a:cubicBezTo>
                <a:cubicBezTo>
                  <a:pt x="24314" y="31990"/>
                  <a:pt x="26197" y="30567"/>
                  <a:pt x="28143" y="28495"/>
                </a:cubicBezTo>
                <a:cubicBezTo>
                  <a:pt x="30110" y="26445"/>
                  <a:pt x="32411" y="23474"/>
                  <a:pt x="32851" y="20649"/>
                </a:cubicBezTo>
                <a:cubicBezTo>
                  <a:pt x="33184" y="18669"/>
                  <a:pt x="31358" y="15878"/>
                  <a:pt x="29048" y="15878"/>
                </a:cubicBezTo>
                <a:cubicBezTo>
                  <a:pt x="29039" y="15878"/>
                  <a:pt x="29030" y="15878"/>
                  <a:pt x="29022" y="15878"/>
                </a:cubicBezTo>
                <a:cubicBezTo>
                  <a:pt x="24670" y="15899"/>
                  <a:pt x="27181" y="22218"/>
                  <a:pt x="23644" y="22741"/>
                </a:cubicBezTo>
                <a:cubicBezTo>
                  <a:pt x="23498" y="22762"/>
                  <a:pt x="23371" y="22772"/>
                  <a:pt x="23260" y="22772"/>
                </a:cubicBezTo>
                <a:cubicBezTo>
                  <a:pt x="22024" y="22772"/>
                  <a:pt x="22850" y="21560"/>
                  <a:pt x="22389" y="20754"/>
                </a:cubicBezTo>
                <a:cubicBezTo>
                  <a:pt x="22105" y="20246"/>
                  <a:pt x="21638" y="20034"/>
                  <a:pt x="21147" y="20034"/>
                </a:cubicBezTo>
                <a:cubicBezTo>
                  <a:pt x="20626" y="20034"/>
                  <a:pt x="20078" y="20272"/>
                  <a:pt x="19690" y="20649"/>
                </a:cubicBezTo>
                <a:cubicBezTo>
                  <a:pt x="18832" y="21507"/>
                  <a:pt x="19313" y="22218"/>
                  <a:pt x="19397" y="23139"/>
                </a:cubicBezTo>
                <a:cubicBezTo>
                  <a:pt x="19436" y="23624"/>
                  <a:pt x="19510" y="25007"/>
                  <a:pt x="18955" y="25007"/>
                </a:cubicBezTo>
                <a:cubicBezTo>
                  <a:pt x="18911" y="25007"/>
                  <a:pt x="18863" y="24999"/>
                  <a:pt x="18811" y="24980"/>
                </a:cubicBezTo>
                <a:cubicBezTo>
                  <a:pt x="18497" y="24980"/>
                  <a:pt x="18225" y="24855"/>
                  <a:pt x="17995" y="24645"/>
                </a:cubicBezTo>
                <a:cubicBezTo>
                  <a:pt x="17409" y="24269"/>
                  <a:pt x="16991" y="23202"/>
                  <a:pt x="16928" y="22553"/>
                </a:cubicBezTo>
                <a:cubicBezTo>
                  <a:pt x="16802" y="21109"/>
                  <a:pt x="17074" y="21005"/>
                  <a:pt x="16133" y="19749"/>
                </a:cubicBezTo>
                <a:cubicBezTo>
                  <a:pt x="15568" y="18975"/>
                  <a:pt x="15359" y="19498"/>
                  <a:pt x="15652" y="18410"/>
                </a:cubicBezTo>
                <a:cubicBezTo>
                  <a:pt x="15840" y="17657"/>
                  <a:pt x="16656" y="16904"/>
                  <a:pt x="17179" y="16360"/>
                </a:cubicBezTo>
                <a:cubicBezTo>
                  <a:pt x="18832" y="14623"/>
                  <a:pt x="20715" y="13117"/>
                  <a:pt x="22284" y="11296"/>
                </a:cubicBezTo>
                <a:cubicBezTo>
                  <a:pt x="24251" y="9016"/>
                  <a:pt x="25674" y="5814"/>
                  <a:pt x="24063" y="2927"/>
                </a:cubicBezTo>
                <a:cubicBezTo>
                  <a:pt x="23162" y="1275"/>
                  <a:pt x="21021" y="0"/>
                  <a:pt x="19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11" name="Shape 211"/>
        <p:cNvGrpSpPr/>
        <p:nvPr/>
      </p:nvGrpSpPr>
      <p:grpSpPr>
        <a:xfrm>
          <a:off x="0" y="0"/>
          <a:ext cx="0" cy="0"/>
          <a:chOff x="0" y="0"/>
          <a:chExt cx="0" cy="0"/>
        </a:xfrm>
      </p:grpSpPr>
      <p:sp>
        <p:nvSpPr>
          <p:cNvPr id="212" name="Google Shape;212;p8"/>
          <p:cNvSpPr txBox="1"/>
          <p:nvPr>
            <p:ph type="title"/>
          </p:nvPr>
        </p:nvSpPr>
        <p:spPr>
          <a:xfrm>
            <a:off x="3597250" y="1064825"/>
            <a:ext cx="4683000" cy="1863600"/>
          </a:xfrm>
          <a:prstGeom prst="rect">
            <a:avLst/>
          </a:prstGeom>
        </p:spPr>
        <p:txBody>
          <a:bodyPr anchorCtr="0" anchor="ctr" bIns="91425" lIns="91425" spcFirstLastPara="1" rIns="91425" wrap="square" tIns="91425">
            <a:normAutofit/>
          </a:bodyPr>
          <a:lstStyle>
            <a:lvl1pPr lvl="0" algn="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13" name="Google Shape;213;p8"/>
          <p:cNvSpPr/>
          <p:nvPr/>
        </p:nvSpPr>
        <p:spPr>
          <a:xfrm>
            <a:off x="-2437960" y="4594050"/>
            <a:ext cx="11653750" cy="1595960"/>
          </a:xfrm>
          <a:custGeom>
            <a:rect b="b" l="l" r="r" t="t"/>
            <a:pathLst>
              <a:path extrusionOk="0" h="18867" w="119495">
                <a:moveTo>
                  <a:pt x="47487" y="1"/>
                </a:moveTo>
                <a:cubicBezTo>
                  <a:pt x="46191" y="1"/>
                  <a:pt x="45053" y="761"/>
                  <a:pt x="43803" y="1116"/>
                </a:cubicBezTo>
                <a:cubicBezTo>
                  <a:pt x="42498" y="1487"/>
                  <a:pt x="41125" y="1632"/>
                  <a:pt x="39766" y="1647"/>
                </a:cubicBezTo>
                <a:cubicBezTo>
                  <a:pt x="39518" y="1653"/>
                  <a:pt x="39269" y="1656"/>
                  <a:pt x="39021" y="1656"/>
                </a:cubicBezTo>
                <a:cubicBezTo>
                  <a:pt x="38040" y="1656"/>
                  <a:pt x="37059" y="1609"/>
                  <a:pt x="36078" y="1518"/>
                </a:cubicBezTo>
                <a:cubicBezTo>
                  <a:pt x="36065" y="1543"/>
                  <a:pt x="36032" y="1558"/>
                  <a:pt x="36004" y="1558"/>
                </a:cubicBezTo>
                <a:cubicBezTo>
                  <a:pt x="35998" y="1558"/>
                  <a:pt x="35992" y="1557"/>
                  <a:pt x="35987" y="1556"/>
                </a:cubicBezTo>
                <a:cubicBezTo>
                  <a:pt x="35903" y="1525"/>
                  <a:pt x="35835" y="1495"/>
                  <a:pt x="35752" y="1487"/>
                </a:cubicBezTo>
                <a:cubicBezTo>
                  <a:pt x="35661" y="1472"/>
                  <a:pt x="35577" y="1465"/>
                  <a:pt x="35494" y="1457"/>
                </a:cubicBezTo>
                <a:cubicBezTo>
                  <a:pt x="35456" y="1449"/>
                  <a:pt x="35433" y="1427"/>
                  <a:pt x="35425" y="1396"/>
                </a:cubicBezTo>
                <a:cubicBezTo>
                  <a:pt x="33285" y="827"/>
                  <a:pt x="31077" y="782"/>
                  <a:pt x="28876" y="713"/>
                </a:cubicBezTo>
                <a:cubicBezTo>
                  <a:pt x="27859" y="675"/>
                  <a:pt x="26842" y="637"/>
                  <a:pt x="25825" y="524"/>
                </a:cubicBezTo>
                <a:cubicBezTo>
                  <a:pt x="24957" y="427"/>
                  <a:pt x="24089" y="238"/>
                  <a:pt x="23211" y="238"/>
                </a:cubicBezTo>
                <a:cubicBezTo>
                  <a:pt x="23054" y="238"/>
                  <a:pt x="22895" y="244"/>
                  <a:pt x="22737" y="258"/>
                </a:cubicBezTo>
                <a:cubicBezTo>
                  <a:pt x="21614" y="357"/>
                  <a:pt x="20491" y="622"/>
                  <a:pt x="19367" y="789"/>
                </a:cubicBezTo>
                <a:cubicBezTo>
                  <a:pt x="18358" y="933"/>
                  <a:pt x="17341" y="1055"/>
                  <a:pt x="16317" y="1153"/>
                </a:cubicBezTo>
                <a:cubicBezTo>
                  <a:pt x="14118" y="1363"/>
                  <a:pt x="11905" y="1475"/>
                  <a:pt x="9692" y="1475"/>
                </a:cubicBezTo>
                <a:cubicBezTo>
                  <a:pt x="7575" y="1475"/>
                  <a:pt x="5459" y="1372"/>
                  <a:pt x="3355" y="1153"/>
                </a:cubicBezTo>
                <a:lnTo>
                  <a:pt x="3302" y="1146"/>
                </a:lnTo>
                <a:cubicBezTo>
                  <a:pt x="2543" y="2094"/>
                  <a:pt x="1913" y="3134"/>
                  <a:pt x="1427" y="4242"/>
                </a:cubicBezTo>
                <a:cubicBezTo>
                  <a:pt x="380" y="6617"/>
                  <a:pt x="1" y="9228"/>
                  <a:pt x="319" y="11801"/>
                </a:cubicBezTo>
                <a:cubicBezTo>
                  <a:pt x="471" y="13038"/>
                  <a:pt x="706" y="14829"/>
                  <a:pt x="1868" y="15534"/>
                </a:cubicBezTo>
                <a:cubicBezTo>
                  <a:pt x="2535" y="15944"/>
                  <a:pt x="3423" y="16050"/>
                  <a:pt x="4175" y="16210"/>
                </a:cubicBezTo>
                <a:cubicBezTo>
                  <a:pt x="4873" y="16354"/>
                  <a:pt x="5578" y="16490"/>
                  <a:pt x="6284" y="16597"/>
                </a:cubicBezTo>
                <a:cubicBezTo>
                  <a:pt x="9408" y="17098"/>
                  <a:pt x="12564" y="17271"/>
                  <a:pt x="15724" y="17271"/>
                </a:cubicBezTo>
                <a:cubicBezTo>
                  <a:pt x="18635" y="17271"/>
                  <a:pt x="21552" y="17124"/>
                  <a:pt x="24452" y="16953"/>
                </a:cubicBezTo>
                <a:cubicBezTo>
                  <a:pt x="29895" y="16629"/>
                  <a:pt x="35326" y="16340"/>
                  <a:pt x="40776" y="16340"/>
                </a:cubicBezTo>
                <a:cubicBezTo>
                  <a:pt x="41444" y="16340"/>
                  <a:pt x="42111" y="16345"/>
                  <a:pt x="42779" y="16354"/>
                </a:cubicBezTo>
                <a:cubicBezTo>
                  <a:pt x="48933" y="16430"/>
                  <a:pt x="55088" y="16771"/>
                  <a:pt x="61235" y="17173"/>
                </a:cubicBezTo>
                <a:cubicBezTo>
                  <a:pt x="72453" y="17912"/>
                  <a:pt x="83684" y="18867"/>
                  <a:pt x="94934" y="18867"/>
                </a:cubicBezTo>
                <a:cubicBezTo>
                  <a:pt x="95944" y="18867"/>
                  <a:pt x="96954" y="18859"/>
                  <a:pt x="97965" y="18843"/>
                </a:cubicBezTo>
                <a:cubicBezTo>
                  <a:pt x="100985" y="18798"/>
                  <a:pt x="104006" y="18668"/>
                  <a:pt x="107018" y="18441"/>
                </a:cubicBezTo>
                <a:cubicBezTo>
                  <a:pt x="108544" y="18327"/>
                  <a:pt x="110069" y="18183"/>
                  <a:pt x="111587" y="18016"/>
                </a:cubicBezTo>
                <a:cubicBezTo>
                  <a:pt x="113089" y="17849"/>
                  <a:pt x="114676" y="17765"/>
                  <a:pt x="116140" y="17386"/>
                </a:cubicBezTo>
                <a:cubicBezTo>
                  <a:pt x="117779" y="16969"/>
                  <a:pt x="118121" y="15542"/>
                  <a:pt x="118455" y="14085"/>
                </a:cubicBezTo>
                <a:cubicBezTo>
                  <a:pt x="119138" y="11057"/>
                  <a:pt x="119472" y="7968"/>
                  <a:pt x="119449" y="4864"/>
                </a:cubicBezTo>
                <a:cubicBezTo>
                  <a:pt x="119449" y="4136"/>
                  <a:pt x="119494" y="3347"/>
                  <a:pt x="119312" y="2626"/>
                </a:cubicBezTo>
                <a:cubicBezTo>
                  <a:pt x="119085" y="1685"/>
                  <a:pt x="118394" y="1548"/>
                  <a:pt x="117544" y="1495"/>
                </a:cubicBezTo>
                <a:cubicBezTo>
                  <a:pt x="114395" y="1298"/>
                  <a:pt x="111245" y="1100"/>
                  <a:pt x="108096" y="903"/>
                </a:cubicBezTo>
                <a:cubicBezTo>
                  <a:pt x="105081" y="714"/>
                  <a:pt x="102060" y="477"/>
                  <a:pt x="99038" y="477"/>
                </a:cubicBezTo>
                <a:cubicBezTo>
                  <a:pt x="98903" y="477"/>
                  <a:pt x="98768" y="477"/>
                  <a:pt x="98633" y="478"/>
                </a:cubicBezTo>
                <a:cubicBezTo>
                  <a:pt x="92569" y="531"/>
                  <a:pt x="86566" y="1662"/>
                  <a:pt x="80511" y="1677"/>
                </a:cubicBezTo>
                <a:lnTo>
                  <a:pt x="79972" y="1677"/>
                </a:lnTo>
                <a:cubicBezTo>
                  <a:pt x="79934" y="1677"/>
                  <a:pt x="79904" y="1639"/>
                  <a:pt x="79911" y="1601"/>
                </a:cubicBezTo>
                <a:cubicBezTo>
                  <a:pt x="78935" y="1462"/>
                  <a:pt x="77950" y="1393"/>
                  <a:pt x="76964" y="1393"/>
                </a:cubicBezTo>
                <a:cubicBezTo>
                  <a:pt x="76385" y="1393"/>
                  <a:pt x="75807" y="1417"/>
                  <a:pt x="75229" y="1465"/>
                </a:cubicBezTo>
                <a:cubicBezTo>
                  <a:pt x="73529" y="1586"/>
                  <a:pt x="71837" y="1783"/>
                  <a:pt x="70129" y="1814"/>
                </a:cubicBezTo>
                <a:cubicBezTo>
                  <a:pt x="69937" y="1816"/>
                  <a:pt x="69745" y="1818"/>
                  <a:pt x="69552" y="1818"/>
                </a:cubicBezTo>
                <a:cubicBezTo>
                  <a:pt x="68180" y="1818"/>
                  <a:pt x="66803" y="1751"/>
                  <a:pt x="65432" y="1685"/>
                </a:cubicBezTo>
                <a:cubicBezTo>
                  <a:pt x="63982" y="1609"/>
                  <a:pt x="62533" y="1525"/>
                  <a:pt x="61091" y="1320"/>
                </a:cubicBezTo>
                <a:cubicBezTo>
                  <a:pt x="60324" y="1207"/>
                  <a:pt x="59565" y="1047"/>
                  <a:pt x="58814" y="835"/>
                </a:cubicBezTo>
                <a:cubicBezTo>
                  <a:pt x="58108" y="637"/>
                  <a:pt x="57403" y="372"/>
                  <a:pt x="56659" y="334"/>
                </a:cubicBezTo>
                <a:cubicBezTo>
                  <a:pt x="56587" y="330"/>
                  <a:pt x="56515" y="328"/>
                  <a:pt x="56443" y="328"/>
                </a:cubicBezTo>
                <a:cubicBezTo>
                  <a:pt x="55708" y="328"/>
                  <a:pt x="54994" y="526"/>
                  <a:pt x="54268" y="630"/>
                </a:cubicBezTo>
                <a:cubicBezTo>
                  <a:pt x="53685" y="716"/>
                  <a:pt x="53101" y="762"/>
                  <a:pt x="52512" y="762"/>
                </a:cubicBezTo>
                <a:cubicBezTo>
                  <a:pt x="52427" y="762"/>
                  <a:pt x="52342" y="761"/>
                  <a:pt x="52257" y="759"/>
                </a:cubicBezTo>
                <a:cubicBezTo>
                  <a:pt x="51529" y="744"/>
                  <a:pt x="50793" y="668"/>
                  <a:pt x="50079" y="524"/>
                </a:cubicBezTo>
                <a:cubicBezTo>
                  <a:pt x="49389" y="387"/>
                  <a:pt x="48721" y="159"/>
                  <a:pt x="48023" y="45"/>
                </a:cubicBezTo>
                <a:cubicBezTo>
                  <a:pt x="47841" y="15"/>
                  <a:pt x="47663" y="1"/>
                  <a:pt x="4748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4" name="Shape 214"/>
        <p:cNvGrpSpPr/>
        <p:nvPr/>
      </p:nvGrpSpPr>
      <p:grpSpPr>
        <a:xfrm>
          <a:off x="0" y="0"/>
          <a:ext cx="0" cy="0"/>
          <a:chOff x="0" y="0"/>
          <a:chExt cx="0" cy="0"/>
        </a:xfrm>
      </p:grpSpPr>
      <p:grpSp>
        <p:nvGrpSpPr>
          <p:cNvPr id="215" name="Google Shape;215;p9"/>
          <p:cNvGrpSpPr/>
          <p:nvPr/>
        </p:nvGrpSpPr>
        <p:grpSpPr>
          <a:xfrm>
            <a:off x="2213415" y="-3596870"/>
            <a:ext cx="9327300" cy="12907770"/>
            <a:chOff x="2213415" y="-3596870"/>
            <a:chExt cx="9327300" cy="12907770"/>
          </a:xfrm>
        </p:grpSpPr>
        <p:sp>
          <p:nvSpPr>
            <p:cNvPr id="216" name="Google Shape;216;p9"/>
            <p:cNvSpPr/>
            <p:nvPr/>
          </p:nvSpPr>
          <p:spPr>
            <a:xfrm>
              <a:off x="6646069" y="1761728"/>
              <a:ext cx="3632600" cy="4800600"/>
            </a:xfrm>
            <a:custGeom>
              <a:rect b="b" l="l" r="r" t="t"/>
              <a:pathLst>
                <a:path extrusionOk="0" h="192024" w="145304">
                  <a:moveTo>
                    <a:pt x="133445" y="2683"/>
                  </a:moveTo>
                  <a:cubicBezTo>
                    <a:pt x="140303" y="18177"/>
                    <a:pt x="155543" y="140859"/>
                    <a:pt x="133445" y="170323"/>
                  </a:cubicBezTo>
                  <a:cubicBezTo>
                    <a:pt x="111347" y="199787"/>
                    <a:pt x="7715" y="194961"/>
                    <a:pt x="857" y="179467"/>
                  </a:cubicBezTo>
                  <a:cubicBezTo>
                    <a:pt x="-6001" y="163973"/>
                    <a:pt x="70199" y="106823"/>
                    <a:pt x="92297" y="77359"/>
                  </a:cubicBezTo>
                  <a:cubicBezTo>
                    <a:pt x="114395" y="47895"/>
                    <a:pt x="126587" y="-12811"/>
                    <a:pt x="133445" y="2683"/>
                  </a:cubicBezTo>
                  <a:close/>
                </a:path>
              </a:pathLst>
            </a:custGeom>
            <a:solidFill>
              <a:schemeClr val="dk1"/>
            </a:solidFill>
            <a:ln>
              <a:noFill/>
            </a:ln>
          </p:spPr>
        </p:sp>
        <p:grpSp>
          <p:nvGrpSpPr>
            <p:cNvPr id="217" name="Google Shape;217;p9"/>
            <p:cNvGrpSpPr/>
            <p:nvPr/>
          </p:nvGrpSpPr>
          <p:grpSpPr>
            <a:xfrm>
              <a:off x="2213415" y="-3596870"/>
              <a:ext cx="9327300" cy="12907770"/>
              <a:chOff x="2213415" y="-3596870"/>
              <a:chExt cx="9327300" cy="12907770"/>
            </a:xfrm>
          </p:grpSpPr>
          <p:sp>
            <p:nvSpPr>
              <p:cNvPr id="218" name="Google Shape;218;p9"/>
              <p:cNvSpPr/>
              <p:nvPr/>
            </p:nvSpPr>
            <p:spPr>
              <a:xfrm rot="-4224618">
                <a:off x="1050351" y="-19534"/>
                <a:ext cx="11653429" cy="5753098"/>
              </a:xfrm>
              <a:custGeom>
                <a:rect b="b" l="l" r="r" t="t"/>
                <a:pathLst>
                  <a:path extrusionOk="0" h="18867" w="119495">
                    <a:moveTo>
                      <a:pt x="47487" y="1"/>
                    </a:moveTo>
                    <a:cubicBezTo>
                      <a:pt x="46191" y="1"/>
                      <a:pt x="45053" y="761"/>
                      <a:pt x="43803" y="1116"/>
                    </a:cubicBezTo>
                    <a:cubicBezTo>
                      <a:pt x="42498" y="1487"/>
                      <a:pt x="41125" y="1632"/>
                      <a:pt x="39766" y="1647"/>
                    </a:cubicBezTo>
                    <a:cubicBezTo>
                      <a:pt x="39518" y="1653"/>
                      <a:pt x="39269" y="1656"/>
                      <a:pt x="39021" y="1656"/>
                    </a:cubicBezTo>
                    <a:cubicBezTo>
                      <a:pt x="38040" y="1656"/>
                      <a:pt x="37059" y="1609"/>
                      <a:pt x="36078" y="1518"/>
                    </a:cubicBezTo>
                    <a:cubicBezTo>
                      <a:pt x="36065" y="1543"/>
                      <a:pt x="36032" y="1558"/>
                      <a:pt x="36004" y="1558"/>
                    </a:cubicBezTo>
                    <a:cubicBezTo>
                      <a:pt x="35998" y="1558"/>
                      <a:pt x="35992" y="1557"/>
                      <a:pt x="35987" y="1556"/>
                    </a:cubicBezTo>
                    <a:cubicBezTo>
                      <a:pt x="35903" y="1525"/>
                      <a:pt x="35835" y="1495"/>
                      <a:pt x="35752" y="1487"/>
                    </a:cubicBezTo>
                    <a:cubicBezTo>
                      <a:pt x="35661" y="1472"/>
                      <a:pt x="35577" y="1465"/>
                      <a:pt x="35494" y="1457"/>
                    </a:cubicBezTo>
                    <a:cubicBezTo>
                      <a:pt x="35456" y="1449"/>
                      <a:pt x="35433" y="1427"/>
                      <a:pt x="35425" y="1396"/>
                    </a:cubicBezTo>
                    <a:cubicBezTo>
                      <a:pt x="33285" y="827"/>
                      <a:pt x="31077" y="782"/>
                      <a:pt x="28876" y="713"/>
                    </a:cubicBezTo>
                    <a:cubicBezTo>
                      <a:pt x="27859" y="675"/>
                      <a:pt x="26842" y="637"/>
                      <a:pt x="25825" y="524"/>
                    </a:cubicBezTo>
                    <a:cubicBezTo>
                      <a:pt x="24957" y="427"/>
                      <a:pt x="24089" y="238"/>
                      <a:pt x="23211" y="238"/>
                    </a:cubicBezTo>
                    <a:cubicBezTo>
                      <a:pt x="23054" y="238"/>
                      <a:pt x="22895" y="244"/>
                      <a:pt x="22737" y="258"/>
                    </a:cubicBezTo>
                    <a:cubicBezTo>
                      <a:pt x="21614" y="357"/>
                      <a:pt x="20491" y="622"/>
                      <a:pt x="19367" y="789"/>
                    </a:cubicBezTo>
                    <a:cubicBezTo>
                      <a:pt x="18358" y="933"/>
                      <a:pt x="17341" y="1055"/>
                      <a:pt x="16317" y="1153"/>
                    </a:cubicBezTo>
                    <a:cubicBezTo>
                      <a:pt x="14118" y="1363"/>
                      <a:pt x="11905" y="1475"/>
                      <a:pt x="9692" y="1475"/>
                    </a:cubicBezTo>
                    <a:cubicBezTo>
                      <a:pt x="7575" y="1475"/>
                      <a:pt x="5459" y="1372"/>
                      <a:pt x="3355" y="1153"/>
                    </a:cubicBezTo>
                    <a:lnTo>
                      <a:pt x="3302" y="1146"/>
                    </a:lnTo>
                    <a:cubicBezTo>
                      <a:pt x="2543" y="2094"/>
                      <a:pt x="1913" y="3134"/>
                      <a:pt x="1427" y="4242"/>
                    </a:cubicBezTo>
                    <a:cubicBezTo>
                      <a:pt x="380" y="6617"/>
                      <a:pt x="1" y="9228"/>
                      <a:pt x="319" y="11801"/>
                    </a:cubicBezTo>
                    <a:cubicBezTo>
                      <a:pt x="471" y="13038"/>
                      <a:pt x="706" y="14829"/>
                      <a:pt x="1868" y="15534"/>
                    </a:cubicBezTo>
                    <a:cubicBezTo>
                      <a:pt x="2535" y="15944"/>
                      <a:pt x="3423" y="16050"/>
                      <a:pt x="4175" y="16210"/>
                    </a:cubicBezTo>
                    <a:cubicBezTo>
                      <a:pt x="4873" y="16354"/>
                      <a:pt x="5578" y="16490"/>
                      <a:pt x="6284" y="16597"/>
                    </a:cubicBezTo>
                    <a:cubicBezTo>
                      <a:pt x="9408" y="17098"/>
                      <a:pt x="12564" y="17271"/>
                      <a:pt x="15724" y="17271"/>
                    </a:cubicBezTo>
                    <a:cubicBezTo>
                      <a:pt x="18635" y="17271"/>
                      <a:pt x="21552" y="17124"/>
                      <a:pt x="24452" y="16953"/>
                    </a:cubicBezTo>
                    <a:cubicBezTo>
                      <a:pt x="29895" y="16629"/>
                      <a:pt x="35326" y="16340"/>
                      <a:pt x="40776" y="16340"/>
                    </a:cubicBezTo>
                    <a:cubicBezTo>
                      <a:pt x="41444" y="16340"/>
                      <a:pt x="42111" y="16345"/>
                      <a:pt x="42779" y="16354"/>
                    </a:cubicBezTo>
                    <a:cubicBezTo>
                      <a:pt x="48933" y="16430"/>
                      <a:pt x="55088" y="16771"/>
                      <a:pt x="61235" y="17173"/>
                    </a:cubicBezTo>
                    <a:cubicBezTo>
                      <a:pt x="72453" y="17912"/>
                      <a:pt x="83684" y="18867"/>
                      <a:pt x="94934" y="18867"/>
                    </a:cubicBezTo>
                    <a:cubicBezTo>
                      <a:pt x="95944" y="18867"/>
                      <a:pt x="96954" y="18859"/>
                      <a:pt x="97965" y="18843"/>
                    </a:cubicBezTo>
                    <a:cubicBezTo>
                      <a:pt x="100985" y="18798"/>
                      <a:pt x="104006" y="18668"/>
                      <a:pt x="107018" y="18441"/>
                    </a:cubicBezTo>
                    <a:cubicBezTo>
                      <a:pt x="108544" y="18327"/>
                      <a:pt x="110069" y="18183"/>
                      <a:pt x="111587" y="18016"/>
                    </a:cubicBezTo>
                    <a:cubicBezTo>
                      <a:pt x="113089" y="17849"/>
                      <a:pt x="114676" y="17765"/>
                      <a:pt x="116140" y="17386"/>
                    </a:cubicBezTo>
                    <a:cubicBezTo>
                      <a:pt x="117779" y="16969"/>
                      <a:pt x="118121" y="15542"/>
                      <a:pt x="118455" y="14085"/>
                    </a:cubicBezTo>
                    <a:cubicBezTo>
                      <a:pt x="119138" y="11057"/>
                      <a:pt x="119472" y="7968"/>
                      <a:pt x="119449" y="4864"/>
                    </a:cubicBezTo>
                    <a:cubicBezTo>
                      <a:pt x="119449" y="4136"/>
                      <a:pt x="119494" y="3347"/>
                      <a:pt x="119312" y="2626"/>
                    </a:cubicBezTo>
                    <a:cubicBezTo>
                      <a:pt x="119085" y="1685"/>
                      <a:pt x="118394" y="1548"/>
                      <a:pt x="117544" y="1495"/>
                    </a:cubicBezTo>
                    <a:cubicBezTo>
                      <a:pt x="114395" y="1298"/>
                      <a:pt x="111245" y="1100"/>
                      <a:pt x="108096" y="903"/>
                    </a:cubicBezTo>
                    <a:cubicBezTo>
                      <a:pt x="105081" y="714"/>
                      <a:pt x="102060" y="477"/>
                      <a:pt x="99038" y="477"/>
                    </a:cubicBezTo>
                    <a:cubicBezTo>
                      <a:pt x="98903" y="477"/>
                      <a:pt x="98768" y="477"/>
                      <a:pt x="98633" y="478"/>
                    </a:cubicBezTo>
                    <a:cubicBezTo>
                      <a:pt x="92569" y="531"/>
                      <a:pt x="86566" y="1662"/>
                      <a:pt x="80511" y="1677"/>
                    </a:cubicBezTo>
                    <a:lnTo>
                      <a:pt x="79972" y="1677"/>
                    </a:lnTo>
                    <a:cubicBezTo>
                      <a:pt x="79934" y="1677"/>
                      <a:pt x="79904" y="1639"/>
                      <a:pt x="79911" y="1601"/>
                    </a:cubicBezTo>
                    <a:cubicBezTo>
                      <a:pt x="78935" y="1462"/>
                      <a:pt x="77950" y="1393"/>
                      <a:pt x="76964" y="1393"/>
                    </a:cubicBezTo>
                    <a:cubicBezTo>
                      <a:pt x="76385" y="1393"/>
                      <a:pt x="75807" y="1417"/>
                      <a:pt x="75229" y="1465"/>
                    </a:cubicBezTo>
                    <a:cubicBezTo>
                      <a:pt x="73529" y="1586"/>
                      <a:pt x="71837" y="1783"/>
                      <a:pt x="70129" y="1814"/>
                    </a:cubicBezTo>
                    <a:cubicBezTo>
                      <a:pt x="69937" y="1816"/>
                      <a:pt x="69745" y="1818"/>
                      <a:pt x="69552" y="1818"/>
                    </a:cubicBezTo>
                    <a:cubicBezTo>
                      <a:pt x="68180" y="1818"/>
                      <a:pt x="66803" y="1751"/>
                      <a:pt x="65432" y="1685"/>
                    </a:cubicBezTo>
                    <a:cubicBezTo>
                      <a:pt x="63982" y="1609"/>
                      <a:pt x="62533" y="1525"/>
                      <a:pt x="61091" y="1320"/>
                    </a:cubicBezTo>
                    <a:cubicBezTo>
                      <a:pt x="60324" y="1207"/>
                      <a:pt x="59565" y="1047"/>
                      <a:pt x="58814" y="835"/>
                    </a:cubicBezTo>
                    <a:cubicBezTo>
                      <a:pt x="58108" y="637"/>
                      <a:pt x="57403" y="372"/>
                      <a:pt x="56659" y="334"/>
                    </a:cubicBezTo>
                    <a:cubicBezTo>
                      <a:pt x="56587" y="330"/>
                      <a:pt x="56515" y="328"/>
                      <a:pt x="56443" y="328"/>
                    </a:cubicBezTo>
                    <a:cubicBezTo>
                      <a:pt x="55708" y="328"/>
                      <a:pt x="54994" y="526"/>
                      <a:pt x="54268" y="630"/>
                    </a:cubicBezTo>
                    <a:cubicBezTo>
                      <a:pt x="53685" y="716"/>
                      <a:pt x="53101" y="762"/>
                      <a:pt x="52512" y="762"/>
                    </a:cubicBezTo>
                    <a:cubicBezTo>
                      <a:pt x="52427" y="762"/>
                      <a:pt x="52342" y="761"/>
                      <a:pt x="52257" y="759"/>
                    </a:cubicBezTo>
                    <a:cubicBezTo>
                      <a:pt x="51529" y="744"/>
                      <a:pt x="50793" y="668"/>
                      <a:pt x="50079" y="524"/>
                    </a:cubicBezTo>
                    <a:cubicBezTo>
                      <a:pt x="49389" y="387"/>
                      <a:pt x="48721" y="159"/>
                      <a:pt x="48023" y="45"/>
                    </a:cubicBezTo>
                    <a:cubicBezTo>
                      <a:pt x="47841" y="15"/>
                      <a:pt x="47663" y="1"/>
                      <a:pt x="4748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
              <p:cNvSpPr/>
              <p:nvPr/>
            </p:nvSpPr>
            <p:spPr>
              <a:xfrm rot="1682004">
                <a:off x="4221573" y="213883"/>
                <a:ext cx="700896" cy="651069"/>
              </a:xfrm>
              <a:custGeom>
                <a:rect b="b" l="l" r="r" t="t"/>
                <a:pathLst>
                  <a:path extrusionOk="0" h="26042" w="28035">
                    <a:moveTo>
                      <a:pt x="2175" y="2112"/>
                    </a:moveTo>
                    <a:cubicBezTo>
                      <a:pt x="2913" y="1549"/>
                      <a:pt x="3834" y="1167"/>
                      <a:pt x="4794" y="826"/>
                    </a:cubicBezTo>
                    <a:cubicBezTo>
                      <a:pt x="5755" y="485"/>
                      <a:pt x="6724" y="151"/>
                      <a:pt x="7938" y="64"/>
                    </a:cubicBezTo>
                    <a:cubicBezTo>
                      <a:pt x="9153" y="-23"/>
                      <a:pt x="10478" y="-79"/>
                      <a:pt x="12081" y="302"/>
                    </a:cubicBezTo>
                    <a:cubicBezTo>
                      <a:pt x="13684" y="683"/>
                      <a:pt x="15899" y="1493"/>
                      <a:pt x="17558" y="2350"/>
                    </a:cubicBezTo>
                    <a:cubicBezTo>
                      <a:pt x="19217" y="3207"/>
                      <a:pt x="20789" y="4319"/>
                      <a:pt x="22035" y="5446"/>
                    </a:cubicBezTo>
                    <a:cubicBezTo>
                      <a:pt x="23281" y="6573"/>
                      <a:pt x="24265" y="7986"/>
                      <a:pt x="25035" y="9113"/>
                    </a:cubicBezTo>
                    <a:cubicBezTo>
                      <a:pt x="25805" y="10240"/>
                      <a:pt x="26233" y="11216"/>
                      <a:pt x="26654" y="12208"/>
                    </a:cubicBezTo>
                    <a:cubicBezTo>
                      <a:pt x="27075" y="13200"/>
                      <a:pt x="27329" y="13899"/>
                      <a:pt x="27559" y="15066"/>
                    </a:cubicBezTo>
                    <a:cubicBezTo>
                      <a:pt x="27789" y="16233"/>
                      <a:pt x="28051" y="17947"/>
                      <a:pt x="28035" y="19209"/>
                    </a:cubicBezTo>
                    <a:cubicBezTo>
                      <a:pt x="28019" y="20471"/>
                      <a:pt x="27774" y="21717"/>
                      <a:pt x="27464" y="22638"/>
                    </a:cubicBezTo>
                    <a:cubicBezTo>
                      <a:pt x="27155" y="23559"/>
                      <a:pt x="26702" y="24186"/>
                      <a:pt x="26178" y="24734"/>
                    </a:cubicBezTo>
                    <a:cubicBezTo>
                      <a:pt x="25654" y="25282"/>
                      <a:pt x="24940" y="25726"/>
                      <a:pt x="24321" y="25924"/>
                    </a:cubicBezTo>
                    <a:cubicBezTo>
                      <a:pt x="23702" y="26122"/>
                      <a:pt x="22995" y="26035"/>
                      <a:pt x="22463" y="25924"/>
                    </a:cubicBezTo>
                    <a:cubicBezTo>
                      <a:pt x="21931" y="25813"/>
                      <a:pt x="21440" y="25568"/>
                      <a:pt x="21130" y="25258"/>
                    </a:cubicBezTo>
                    <a:cubicBezTo>
                      <a:pt x="20821" y="24949"/>
                      <a:pt x="20678" y="24615"/>
                      <a:pt x="20606" y="24067"/>
                    </a:cubicBezTo>
                    <a:cubicBezTo>
                      <a:pt x="20535" y="23519"/>
                      <a:pt x="20717" y="22552"/>
                      <a:pt x="20701" y="21972"/>
                    </a:cubicBezTo>
                    <a:cubicBezTo>
                      <a:pt x="20685" y="21393"/>
                      <a:pt x="20710" y="21106"/>
                      <a:pt x="20511" y="20590"/>
                    </a:cubicBezTo>
                    <a:cubicBezTo>
                      <a:pt x="20313" y="20074"/>
                      <a:pt x="19955" y="19368"/>
                      <a:pt x="19510" y="18876"/>
                    </a:cubicBezTo>
                    <a:cubicBezTo>
                      <a:pt x="19066" y="18384"/>
                      <a:pt x="18535" y="17995"/>
                      <a:pt x="17844" y="17638"/>
                    </a:cubicBezTo>
                    <a:cubicBezTo>
                      <a:pt x="17154" y="17281"/>
                      <a:pt x="16534" y="17051"/>
                      <a:pt x="15367" y="16733"/>
                    </a:cubicBezTo>
                    <a:cubicBezTo>
                      <a:pt x="14200" y="16416"/>
                      <a:pt x="12026" y="16011"/>
                      <a:pt x="10843" y="15733"/>
                    </a:cubicBezTo>
                    <a:cubicBezTo>
                      <a:pt x="9660" y="15455"/>
                      <a:pt x="9128" y="15312"/>
                      <a:pt x="8271" y="15066"/>
                    </a:cubicBezTo>
                    <a:cubicBezTo>
                      <a:pt x="7414" y="14820"/>
                      <a:pt x="6564" y="14661"/>
                      <a:pt x="5699" y="14256"/>
                    </a:cubicBezTo>
                    <a:cubicBezTo>
                      <a:pt x="4834" y="13851"/>
                      <a:pt x="3890" y="13423"/>
                      <a:pt x="3080" y="12637"/>
                    </a:cubicBezTo>
                    <a:cubicBezTo>
                      <a:pt x="2270" y="11851"/>
                      <a:pt x="1349" y="10494"/>
                      <a:pt x="841" y="9541"/>
                    </a:cubicBezTo>
                    <a:cubicBezTo>
                      <a:pt x="333" y="8589"/>
                      <a:pt x="111" y="7811"/>
                      <a:pt x="32" y="6922"/>
                    </a:cubicBezTo>
                    <a:cubicBezTo>
                      <a:pt x="-47" y="6033"/>
                      <a:pt x="8" y="5009"/>
                      <a:pt x="365" y="4207"/>
                    </a:cubicBezTo>
                    <a:cubicBezTo>
                      <a:pt x="722" y="3405"/>
                      <a:pt x="1437" y="2676"/>
                      <a:pt x="2175" y="2112"/>
                    </a:cubicBezTo>
                    <a:close/>
                  </a:path>
                </a:pathLst>
              </a:custGeom>
              <a:solidFill>
                <a:schemeClr val="dk1"/>
              </a:solidFill>
              <a:ln>
                <a:noFill/>
              </a:ln>
            </p:spPr>
          </p:sp>
          <p:sp>
            <p:nvSpPr>
              <p:cNvPr id="220" name="Google Shape;220;p9"/>
              <p:cNvSpPr/>
              <p:nvPr/>
            </p:nvSpPr>
            <p:spPr>
              <a:xfrm>
                <a:off x="3467968" y="7"/>
                <a:ext cx="479900" cy="491125"/>
              </a:xfrm>
              <a:custGeom>
                <a:rect b="b" l="l" r="r" t="t"/>
                <a:pathLst>
                  <a:path extrusionOk="0" h="19645" w="19196">
                    <a:moveTo>
                      <a:pt x="3963" y="880"/>
                    </a:moveTo>
                    <a:cubicBezTo>
                      <a:pt x="3479" y="1110"/>
                      <a:pt x="3209" y="1277"/>
                      <a:pt x="2772" y="1642"/>
                    </a:cubicBezTo>
                    <a:cubicBezTo>
                      <a:pt x="2335" y="2007"/>
                      <a:pt x="1732" y="2603"/>
                      <a:pt x="1343" y="3071"/>
                    </a:cubicBezTo>
                    <a:cubicBezTo>
                      <a:pt x="954" y="3539"/>
                      <a:pt x="660" y="3944"/>
                      <a:pt x="438" y="4452"/>
                    </a:cubicBezTo>
                    <a:cubicBezTo>
                      <a:pt x="216" y="4960"/>
                      <a:pt x="42" y="5436"/>
                      <a:pt x="10" y="6119"/>
                    </a:cubicBezTo>
                    <a:cubicBezTo>
                      <a:pt x="-22" y="6802"/>
                      <a:pt x="10" y="7651"/>
                      <a:pt x="248" y="8548"/>
                    </a:cubicBezTo>
                    <a:cubicBezTo>
                      <a:pt x="486" y="9445"/>
                      <a:pt x="780" y="10445"/>
                      <a:pt x="1439" y="11501"/>
                    </a:cubicBezTo>
                    <a:cubicBezTo>
                      <a:pt x="2098" y="12557"/>
                      <a:pt x="3074" y="13795"/>
                      <a:pt x="4201" y="14882"/>
                    </a:cubicBezTo>
                    <a:cubicBezTo>
                      <a:pt x="5328" y="15969"/>
                      <a:pt x="7137" y="17319"/>
                      <a:pt x="8201" y="18025"/>
                    </a:cubicBezTo>
                    <a:cubicBezTo>
                      <a:pt x="9265" y="18732"/>
                      <a:pt x="9591" y="18851"/>
                      <a:pt x="10583" y="19121"/>
                    </a:cubicBezTo>
                    <a:cubicBezTo>
                      <a:pt x="11575" y="19391"/>
                      <a:pt x="13154" y="19661"/>
                      <a:pt x="14154" y="19645"/>
                    </a:cubicBezTo>
                    <a:cubicBezTo>
                      <a:pt x="15154" y="19629"/>
                      <a:pt x="15924" y="19328"/>
                      <a:pt x="16583" y="19026"/>
                    </a:cubicBezTo>
                    <a:cubicBezTo>
                      <a:pt x="17242" y="18724"/>
                      <a:pt x="17686" y="18327"/>
                      <a:pt x="18107" y="17835"/>
                    </a:cubicBezTo>
                    <a:cubicBezTo>
                      <a:pt x="18528" y="17343"/>
                      <a:pt x="18956" y="16708"/>
                      <a:pt x="19107" y="16073"/>
                    </a:cubicBezTo>
                    <a:cubicBezTo>
                      <a:pt x="19258" y="15438"/>
                      <a:pt x="19210" y="14652"/>
                      <a:pt x="19012" y="14025"/>
                    </a:cubicBezTo>
                    <a:cubicBezTo>
                      <a:pt x="18814" y="13398"/>
                      <a:pt x="18346" y="12826"/>
                      <a:pt x="17917" y="12310"/>
                    </a:cubicBezTo>
                    <a:cubicBezTo>
                      <a:pt x="17488" y="11794"/>
                      <a:pt x="16821" y="11318"/>
                      <a:pt x="16440" y="10929"/>
                    </a:cubicBezTo>
                    <a:cubicBezTo>
                      <a:pt x="16059" y="10540"/>
                      <a:pt x="15829" y="10302"/>
                      <a:pt x="15631" y="9977"/>
                    </a:cubicBezTo>
                    <a:cubicBezTo>
                      <a:pt x="15433" y="9652"/>
                      <a:pt x="15345" y="9453"/>
                      <a:pt x="15250" y="8977"/>
                    </a:cubicBezTo>
                    <a:cubicBezTo>
                      <a:pt x="15155" y="8501"/>
                      <a:pt x="15091" y="7627"/>
                      <a:pt x="15059" y="7119"/>
                    </a:cubicBezTo>
                    <a:cubicBezTo>
                      <a:pt x="15027" y="6611"/>
                      <a:pt x="15130" y="6429"/>
                      <a:pt x="15059" y="5929"/>
                    </a:cubicBezTo>
                    <a:cubicBezTo>
                      <a:pt x="14988" y="5429"/>
                      <a:pt x="14917" y="4730"/>
                      <a:pt x="14631" y="4119"/>
                    </a:cubicBezTo>
                    <a:cubicBezTo>
                      <a:pt x="14345" y="3508"/>
                      <a:pt x="13956" y="2818"/>
                      <a:pt x="13345" y="2262"/>
                    </a:cubicBezTo>
                    <a:cubicBezTo>
                      <a:pt x="12734" y="1706"/>
                      <a:pt x="11790" y="1158"/>
                      <a:pt x="10964" y="785"/>
                    </a:cubicBezTo>
                    <a:cubicBezTo>
                      <a:pt x="10139" y="412"/>
                      <a:pt x="9273" y="110"/>
                      <a:pt x="8392" y="23"/>
                    </a:cubicBezTo>
                    <a:cubicBezTo>
                      <a:pt x="7511" y="-64"/>
                      <a:pt x="6415" y="118"/>
                      <a:pt x="5677" y="261"/>
                    </a:cubicBezTo>
                    <a:cubicBezTo>
                      <a:pt x="4939" y="404"/>
                      <a:pt x="4447" y="650"/>
                      <a:pt x="3963" y="880"/>
                    </a:cubicBezTo>
                    <a:close/>
                  </a:path>
                </a:pathLst>
              </a:custGeom>
              <a:solidFill>
                <a:schemeClr val="dk1"/>
              </a:solidFill>
              <a:ln>
                <a:noFill/>
              </a:ln>
            </p:spPr>
          </p:sp>
          <p:sp>
            <p:nvSpPr>
              <p:cNvPr id="221" name="Google Shape;221;p9"/>
              <p:cNvSpPr/>
              <p:nvPr/>
            </p:nvSpPr>
            <p:spPr>
              <a:xfrm>
                <a:off x="3376372" y="3607009"/>
                <a:ext cx="488150" cy="427500"/>
              </a:xfrm>
              <a:custGeom>
                <a:rect b="b" l="l" r="r" t="t"/>
                <a:pathLst>
                  <a:path extrusionOk="0" h="17100" w="19526">
                    <a:moveTo>
                      <a:pt x="8787" y="118"/>
                    </a:moveTo>
                    <a:cubicBezTo>
                      <a:pt x="7922" y="253"/>
                      <a:pt x="6961" y="451"/>
                      <a:pt x="5977" y="880"/>
                    </a:cubicBezTo>
                    <a:cubicBezTo>
                      <a:pt x="4993" y="1309"/>
                      <a:pt x="3730" y="1944"/>
                      <a:pt x="2881" y="2690"/>
                    </a:cubicBezTo>
                    <a:cubicBezTo>
                      <a:pt x="2032" y="3436"/>
                      <a:pt x="1357" y="4397"/>
                      <a:pt x="881" y="5357"/>
                    </a:cubicBezTo>
                    <a:cubicBezTo>
                      <a:pt x="405" y="6318"/>
                      <a:pt x="111" y="7509"/>
                      <a:pt x="24" y="8453"/>
                    </a:cubicBezTo>
                    <a:cubicBezTo>
                      <a:pt x="-63" y="9398"/>
                      <a:pt x="95" y="10175"/>
                      <a:pt x="357" y="11024"/>
                    </a:cubicBezTo>
                    <a:cubicBezTo>
                      <a:pt x="619" y="11873"/>
                      <a:pt x="936" y="12739"/>
                      <a:pt x="1595" y="13549"/>
                    </a:cubicBezTo>
                    <a:cubicBezTo>
                      <a:pt x="2254" y="14359"/>
                      <a:pt x="3286" y="15311"/>
                      <a:pt x="4310" y="15882"/>
                    </a:cubicBezTo>
                    <a:cubicBezTo>
                      <a:pt x="5334" y="16454"/>
                      <a:pt x="6636" y="16788"/>
                      <a:pt x="7739" y="16978"/>
                    </a:cubicBezTo>
                    <a:cubicBezTo>
                      <a:pt x="8842" y="17169"/>
                      <a:pt x="10001" y="17097"/>
                      <a:pt x="10930" y="17025"/>
                    </a:cubicBezTo>
                    <a:cubicBezTo>
                      <a:pt x="11859" y="16954"/>
                      <a:pt x="12430" y="16851"/>
                      <a:pt x="13311" y="16549"/>
                    </a:cubicBezTo>
                    <a:cubicBezTo>
                      <a:pt x="14192" y="16247"/>
                      <a:pt x="15406" y="15850"/>
                      <a:pt x="16216" y="15215"/>
                    </a:cubicBezTo>
                    <a:cubicBezTo>
                      <a:pt x="17026" y="14580"/>
                      <a:pt x="17661" y="13644"/>
                      <a:pt x="18169" y="12739"/>
                    </a:cubicBezTo>
                    <a:cubicBezTo>
                      <a:pt x="18677" y="11834"/>
                      <a:pt x="19042" y="10715"/>
                      <a:pt x="19264" y="9786"/>
                    </a:cubicBezTo>
                    <a:cubicBezTo>
                      <a:pt x="19486" y="8857"/>
                      <a:pt x="19573" y="8048"/>
                      <a:pt x="19502" y="7167"/>
                    </a:cubicBezTo>
                    <a:cubicBezTo>
                      <a:pt x="19431" y="6286"/>
                      <a:pt x="19217" y="5326"/>
                      <a:pt x="18836" y="4500"/>
                    </a:cubicBezTo>
                    <a:cubicBezTo>
                      <a:pt x="18455" y="3675"/>
                      <a:pt x="17923" y="2833"/>
                      <a:pt x="17216" y="2214"/>
                    </a:cubicBezTo>
                    <a:cubicBezTo>
                      <a:pt x="16510" y="1595"/>
                      <a:pt x="15605" y="1142"/>
                      <a:pt x="14597" y="785"/>
                    </a:cubicBezTo>
                    <a:cubicBezTo>
                      <a:pt x="13589" y="428"/>
                      <a:pt x="12136" y="182"/>
                      <a:pt x="11168" y="71"/>
                    </a:cubicBezTo>
                    <a:cubicBezTo>
                      <a:pt x="10200" y="-40"/>
                      <a:pt x="9652" y="-17"/>
                      <a:pt x="8787" y="118"/>
                    </a:cubicBezTo>
                    <a:close/>
                  </a:path>
                </a:pathLst>
              </a:custGeom>
              <a:solidFill>
                <a:schemeClr val="dk1"/>
              </a:solidFill>
              <a:ln>
                <a:noFill/>
              </a:ln>
            </p:spPr>
          </p:sp>
          <p:sp>
            <p:nvSpPr>
              <p:cNvPr id="222" name="Google Shape;222;p9"/>
              <p:cNvSpPr/>
              <p:nvPr/>
            </p:nvSpPr>
            <p:spPr>
              <a:xfrm rot="10800000">
                <a:off x="3093736" y="4248146"/>
                <a:ext cx="282642" cy="275269"/>
              </a:xfrm>
              <a:custGeom>
                <a:rect b="b" l="l" r="r" t="t"/>
                <a:pathLst>
                  <a:path extrusionOk="0" h="2447" w="2147">
                    <a:moveTo>
                      <a:pt x="1398" y="1"/>
                    </a:moveTo>
                    <a:cubicBezTo>
                      <a:pt x="1387" y="1"/>
                      <a:pt x="1376" y="2"/>
                      <a:pt x="1367" y="5"/>
                    </a:cubicBezTo>
                    <a:cubicBezTo>
                      <a:pt x="1150" y="85"/>
                      <a:pt x="1099" y="352"/>
                      <a:pt x="1099" y="525"/>
                    </a:cubicBezTo>
                    <a:cubicBezTo>
                      <a:pt x="1099" y="663"/>
                      <a:pt x="1063" y="800"/>
                      <a:pt x="998" y="923"/>
                    </a:cubicBezTo>
                    <a:cubicBezTo>
                      <a:pt x="810" y="1241"/>
                      <a:pt x="449" y="1385"/>
                      <a:pt x="203" y="1653"/>
                    </a:cubicBezTo>
                    <a:cubicBezTo>
                      <a:pt x="8" y="1790"/>
                      <a:pt x="1" y="1949"/>
                      <a:pt x="174" y="2137"/>
                    </a:cubicBezTo>
                    <a:cubicBezTo>
                      <a:pt x="168" y="2346"/>
                      <a:pt x="231" y="2446"/>
                      <a:pt x="364" y="2446"/>
                    </a:cubicBezTo>
                    <a:cubicBezTo>
                      <a:pt x="391" y="2446"/>
                      <a:pt x="422" y="2442"/>
                      <a:pt x="456" y="2433"/>
                    </a:cubicBezTo>
                    <a:cubicBezTo>
                      <a:pt x="483" y="2439"/>
                      <a:pt x="510" y="2442"/>
                      <a:pt x="537" y="2442"/>
                    </a:cubicBezTo>
                    <a:cubicBezTo>
                      <a:pt x="697" y="2442"/>
                      <a:pt x="856" y="2342"/>
                      <a:pt x="998" y="2274"/>
                    </a:cubicBezTo>
                    <a:cubicBezTo>
                      <a:pt x="1237" y="2158"/>
                      <a:pt x="1453" y="2014"/>
                      <a:pt x="1656" y="1841"/>
                    </a:cubicBezTo>
                    <a:cubicBezTo>
                      <a:pt x="2147" y="1349"/>
                      <a:pt x="1887" y="670"/>
                      <a:pt x="1677" y="121"/>
                    </a:cubicBezTo>
                    <a:cubicBezTo>
                      <a:pt x="1583" y="58"/>
                      <a:pt x="1473" y="1"/>
                      <a:pt x="1398" y="1"/>
                    </a:cubicBezTo>
                    <a:close/>
                  </a:path>
                </a:pathLst>
              </a:custGeom>
              <a:solidFill>
                <a:srgbClr val="FFF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3" name="Google Shape;223;p9"/>
          <p:cNvSpPr txBox="1"/>
          <p:nvPr>
            <p:ph type="title"/>
          </p:nvPr>
        </p:nvSpPr>
        <p:spPr>
          <a:xfrm>
            <a:off x="5237550" y="1432921"/>
            <a:ext cx="3106200" cy="725100"/>
          </a:xfrm>
          <a:prstGeom prst="rect">
            <a:avLst/>
          </a:prstGeom>
        </p:spPr>
        <p:txBody>
          <a:bodyPr anchorCtr="0" anchor="t" bIns="91425" lIns="91425" spcFirstLastPara="1" rIns="91425" wrap="square" tIns="91425">
            <a:normAutofit/>
          </a:bodyPr>
          <a:lstStyle>
            <a:lvl1pPr lvl="0" rtl="0">
              <a:spcBef>
                <a:spcPts val="0"/>
              </a:spcBef>
              <a:spcAft>
                <a:spcPts val="0"/>
              </a:spcAft>
              <a:buSzPts val="3400"/>
              <a:buNone/>
              <a:defRPr sz="32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4" name="Google Shape;224;p9"/>
          <p:cNvSpPr txBox="1"/>
          <p:nvPr>
            <p:ph idx="1" type="subTitle"/>
          </p:nvPr>
        </p:nvSpPr>
        <p:spPr>
          <a:xfrm>
            <a:off x="5237550" y="2228879"/>
            <a:ext cx="3182400" cy="239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225" name="Shape 225"/>
        <p:cNvGrpSpPr/>
        <p:nvPr/>
      </p:nvGrpSpPr>
      <p:grpSpPr>
        <a:xfrm>
          <a:off x="0" y="0"/>
          <a:ext cx="0" cy="0"/>
          <a:chOff x="0" y="0"/>
          <a:chExt cx="0" cy="0"/>
        </a:xfrm>
      </p:grpSpPr>
      <p:sp>
        <p:nvSpPr>
          <p:cNvPr id="226" name="Google Shape;226;p10"/>
          <p:cNvSpPr txBox="1"/>
          <p:nvPr>
            <p:ph type="title"/>
          </p:nvPr>
        </p:nvSpPr>
        <p:spPr>
          <a:xfrm>
            <a:off x="5810250" y="2562725"/>
            <a:ext cx="2630100" cy="20352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4800"/>
              <a:buNone/>
              <a:defRPr sz="332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227" name="Google Shape;227;p10"/>
          <p:cNvGrpSpPr/>
          <p:nvPr/>
        </p:nvGrpSpPr>
        <p:grpSpPr>
          <a:xfrm rot="5400000">
            <a:off x="-3009742" y="-2062896"/>
            <a:ext cx="4953055" cy="4298203"/>
            <a:chOff x="3240600" y="2010675"/>
            <a:chExt cx="1128850" cy="979625"/>
          </a:xfrm>
        </p:grpSpPr>
        <p:sp>
          <p:nvSpPr>
            <p:cNvPr id="228" name="Google Shape;228;p10"/>
            <p:cNvSpPr/>
            <p:nvPr/>
          </p:nvSpPr>
          <p:spPr>
            <a:xfrm>
              <a:off x="3240600" y="2606600"/>
              <a:ext cx="110925" cy="72800"/>
            </a:xfrm>
            <a:custGeom>
              <a:rect b="b" l="l" r="r" t="t"/>
              <a:pathLst>
                <a:path extrusionOk="0" h="2912" w="4437">
                  <a:moveTo>
                    <a:pt x="2325" y="0"/>
                  </a:moveTo>
                  <a:cubicBezTo>
                    <a:pt x="2124" y="0"/>
                    <a:pt x="1924" y="24"/>
                    <a:pt x="1737" y="87"/>
                  </a:cubicBezTo>
                  <a:cubicBezTo>
                    <a:pt x="838" y="401"/>
                    <a:pt x="1" y="1259"/>
                    <a:pt x="587" y="2200"/>
                  </a:cubicBezTo>
                  <a:cubicBezTo>
                    <a:pt x="904" y="2710"/>
                    <a:pt x="1237" y="2911"/>
                    <a:pt x="1573" y="2911"/>
                  </a:cubicBezTo>
                  <a:cubicBezTo>
                    <a:pt x="2656" y="2911"/>
                    <a:pt x="3766" y="828"/>
                    <a:pt x="4436" y="317"/>
                  </a:cubicBezTo>
                  <a:lnTo>
                    <a:pt x="4102" y="317"/>
                  </a:lnTo>
                  <a:cubicBezTo>
                    <a:pt x="4095" y="317"/>
                    <a:pt x="4089" y="318"/>
                    <a:pt x="4082" y="318"/>
                  </a:cubicBezTo>
                  <a:cubicBezTo>
                    <a:pt x="3801" y="318"/>
                    <a:pt x="3051" y="0"/>
                    <a:pt x="23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0"/>
            <p:cNvSpPr/>
            <p:nvPr/>
          </p:nvSpPr>
          <p:spPr>
            <a:xfrm>
              <a:off x="3966325" y="2015075"/>
              <a:ext cx="132775" cy="80025"/>
            </a:xfrm>
            <a:custGeom>
              <a:rect b="b" l="l" r="r" t="t"/>
              <a:pathLst>
                <a:path extrusionOk="0" h="3201" w="5311">
                  <a:moveTo>
                    <a:pt x="2190" y="1"/>
                  </a:moveTo>
                  <a:cubicBezTo>
                    <a:pt x="1790" y="1"/>
                    <a:pt x="1399" y="97"/>
                    <a:pt x="1081" y="313"/>
                  </a:cubicBezTo>
                  <a:lnTo>
                    <a:pt x="1436" y="209"/>
                  </a:lnTo>
                  <a:lnTo>
                    <a:pt x="1436" y="209"/>
                  </a:lnTo>
                  <a:cubicBezTo>
                    <a:pt x="1" y="636"/>
                    <a:pt x="1232" y="3200"/>
                    <a:pt x="2735" y="3200"/>
                  </a:cubicBezTo>
                  <a:cubicBezTo>
                    <a:pt x="3072" y="3200"/>
                    <a:pt x="3422" y="3072"/>
                    <a:pt x="3759" y="2761"/>
                  </a:cubicBezTo>
                  <a:cubicBezTo>
                    <a:pt x="5310" y="1342"/>
                    <a:pt x="3685" y="1"/>
                    <a:pt x="21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0"/>
            <p:cNvSpPr/>
            <p:nvPr/>
          </p:nvSpPr>
          <p:spPr>
            <a:xfrm>
              <a:off x="4167000" y="2842050"/>
              <a:ext cx="7875" cy="13625"/>
            </a:xfrm>
            <a:custGeom>
              <a:rect b="b" l="l" r="r" t="t"/>
              <a:pathLst>
                <a:path extrusionOk="0" h="545" w="315">
                  <a:moveTo>
                    <a:pt x="314" y="1"/>
                  </a:moveTo>
                  <a:cubicBezTo>
                    <a:pt x="168" y="168"/>
                    <a:pt x="63" y="356"/>
                    <a:pt x="0" y="545"/>
                  </a:cubicBezTo>
                  <a:lnTo>
                    <a:pt x="3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0"/>
            <p:cNvSpPr/>
            <p:nvPr/>
          </p:nvSpPr>
          <p:spPr>
            <a:xfrm>
              <a:off x="4174850" y="2841000"/>
              <a:ext cx="550" cy="1075"/>
            </a:xfrm>
            <a:custGeom>
              <a:rect b="b" l="l" r="r" t="t"/>
              <a:pathLst>
                <a:path extrusionOk="0" h="43" w="22">
                  <a:moveTo>
                    <a:pt x="21" y="1"/>
                  </a:moveTo>
                  <a:lnTo>
                    <a:pt x="0" y="43"/>
                  </a:lnTo>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0"/>
            <p:cNvSpPr/>
            <p:nvPr/>
          </p:nvSpPr>
          <p:spPr>
            <a:xfrm>
              <a:off x="4155675" y="2825900"/>
              <a:ext cx="96275" cy="66875"/>
            </a:xfrm>
            <a:custGeom>
              <a:rect b="b" l="l" r="r" t="t"/>
              <a:pathLst>
                <a:path extrusionOk="0" h="2675" w="3851">
                  <a:moveTo>
                    <a:pt x="2131" y="0"/>
                  </a:moveTo>
                  <a:cubicBezTo>
                    <a:pt x="1653" y="0"/>
                    <a:pt x="1136" y="199"/>
                    <a:pt x="767" y="647"/>
                  </a:cubicBezTo>
                  <a:cubicBezTo>
                    <a:pt x="0" y="1763"/>
                    <a:pt x="842" y="2674"/>
                    <a:pt x="1798" y="2674"/>
                  </a:cubicBezTo>
                  <a:cubicBezTo>
                    <a:pt x="2276" y="2674"/>
                    <a:pt x="2783" y="2446"/>
                    <a:pt x="3132" y="1902"/>
                  </a:cubicBezTo>
                  <a:cubicBezTo>
                    <a:pt x="3850" y="755"/>
                    <a:pt x="3062" y="0"/>
                    <a:pt x="21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0"/>
            <p:cNvSpPr/>
            <p:nvPr/>
          </p:nvSpPr>
          <p:spPr>
            <a:xfrm>
              <a:off x="3312275" y="2010675"/>
              <a:ext cx="1057175" cy="979625"/>
            </a:xfrm>
            <a:custGeom>
              <a:rect b="b" l="l" r="r" t="t"/>
              <a:pathLst>
                <a:path extrusionOk="0" h="39185" w="42287">
                  <a:moveTo>
                    <a:pt x="13683" y="1"/>
                  </a:moveTo>
                  <a:cubicBezTo>
                    <a:pt x="12205" y="1"/>
                    <a:pt x="10570" y="1580"/>
                    <a:pt x="10023" y="2728"/>
                  </a:cubicBezTo>
                  <a:cubicBezTo>
                    <a:pt x="9667" y="3523"/>
                    <a:pt x="9479" y="4486"/>
                    <a:pt x="9918" y="5323"/>
                  </a:cubicBezTo>
                  <a:cubicBezTo>
                    <a:pt x="10357" y="6160"/>
                    <a:pt x="11508" y="6432"/>
                    <a:pt x="11948" y="7310"/>
                  </a:cubicBezTo>
                  <a:cubicBezTo>
                    <a:pt x="12375" y="8127"/>
                    <a:pt x="12279" y="9106"/>
                    <a:pt x="11424" y="9106"/>
                  </a:cubicBezTo>
                  <a:cubicBezTo>
                    <a:pt x="11359" y="9106"/>
                    <a:pt x="11289" y="9101"/>
                    <a:pt x="11215" y="9089"/>
                  </a:cubicBezTo>
                  <a:cubicBezTo>
                    <a:pt x="10682" y="9000"/>
                    <a:pt x="10139" y="8251"/>
                    <a:pt x="9599" y="8251"/>
                  </a:cubicBezTo>
                  <a:cubicBezTo>
                    <a:pt x="9377" y="8251"/>
                    <a:pt x="9155" y="8379"/>
                    <a:pt x="8935" y="8733"/>
                  </a:cubicBezTo>
                  <a:cubicBezTo>
                    <a:pt x="7951" y="10323"/>
                    <a:pt x="12743" y="11286"/>
                    <a:pt x="10357" y="13420"/>
                  </a:cubicBezTo>
                  <a:cubicBezTo>
                    <a:pt x="9751" y="13964"/>
                    <a:pt x="8391" y="13755"/>
                    <a:pt x="7993" y="14341"/>
                  </a:cubicBezTo>
                  <a:cubicBezTo>
                    <a:pt x="7721" y="14780"/>
                    <a:pt x="8516" y="16036"/>
                    <a:pt x="7679" y="16077"/>
                  </a:cubicBezTo>
                  <a:cubicBezTo>
                    <a:pt x="7365" y="16266"/>
                    <a:pt x="7031" y="16349"/>
                    <a:pt x="6675" y="16349"/>
                  </a:cubicBezTo>
                  <a:cubicBezTo>
                    <a:pt x="6532" y="16369"/>
                    <a:pt x="6390" y="16378"/>
                    <a:pt x="6248" y="16378"/>
                  </a:cubicBezTo>
                  <a:cubicBezTo>
                    <a:pt x="5931" y="16378"/>
                    <a:pt x="5618" y="16332"/>
                    <a:pt x="5315" y="16245"/>
                  </a:cubicBezTo>
                  <a:cubicBezTo>
                    <a:pt x="4943" y="16227"/>
                    <a:pt x="4564" y="16203"/>
                    <a:pt x="4191" y="16203"/>
                  </a:cubicBezTo>
                  <a:cubicBezTo>
                    <a:pt x="3244" y="16203"/>
                    <a:pt x="2335" y="16360"/>
                    <a:pt x="1674" y="17186"/>
                  </a:cubicBezTo>
                  <a:cubicBezTo>
                    <a:pt x="0" y="19362"/>
                    <a:pt x="3808" y="20367"/>
                    <a:pt x="5336" y="20388"/>
                  </a:cubicBezTo>
                  <a:cubicBezTo>
                    <a:pt x="5372" y="20388"/>
                    <a:pt x="5410" y="20388"/>
                    <a:pt x="5448" y="20388"/>
                  </a:cubicBezTo>
                  <a:cubicBezTo>
                    <a:pt x="5831" y="20388"/>
                    <a:pt x="6284" y="20366"/>
                    <a:pt x="6747" y="20366"/>
                  </a:cubicBezTo>
                  <a:cubicBezTo>
                    <a:pt x="8184" y="20366"/>
                    <a:pt x="9729" y="20584"/>
                    <a:pt x="9667" y="22375"/>
                  </a:cubicBezTo>
                  <a:cubicBezTo>
                    <a:pt x="9604" y="24991"/>
                    <a:pt x="5294" y="25974"/>
                    <a:pt x="4415" y="28360"/>
                  </a:cubicBezTo>
                  <a:cubicBezTo>
                    <a:pt x="3730" y="30256"/>
                    <a:pt x="5050" y="31563"/>
                    <a:pt x="6716" y="31563"/>
                  </a:cubicBezTo>
                  <a:cubicBezTo>
                    <a:pt x="7035" y="31563"/>
                    <a:pt x="7367" y="31515"/>
                    <a:pt x="7700" y="31414"/>
                  </a:cubicBezTo>
                  <a:cubicBezTo>
                    <a:pt x="9299" y="30926"/>
                    <a:pt x="10248" y="30127"/>
                    <a:pt x="11702" y="30127"/>
                  </a:cubicBezTo>
                  <a:cubicBezTo>
                    <a:pt x="12055" y="30127"/>
                    <a:pt x="12439" y="30174"/>
                    <a:pt x="12868" y="30285"/>
                  </a:cubicBezTo>
                  <a:cubicBezTo>
                    <a:pt x="15379" y="30912"/>
                    <a:pt x="13789" y="32921"/>
                    <a:pt x="14668" y="34595"/>
                  </a:cubicBezTo>
                  <a:cubicBezTo>
                    <a:pt x="15181" y="35579"/>
                    <a:pt x="16374" y="36233"/>
                    <a:pt x="17504" y="36233"/>
                  </a:cubicBezTo>
                  <a:cubicBezTo>
                    <a:pt x="18079" y="36233"/>
                    <a:pt x="18638" y="36064"/>
                    <a:pt x="19083" y="35683"/>
                  </a:cubicBezTo>
                  <a:cubicBezTo>
                    <a:pt x="19752" y="35097"/>
                    <a:pt x="19899" y="33779"/>
                    <a:pt x="21028" y="33695"/>
                  </a:cubicBezTo>
                  <a:cubicBezTo>
                    <a:pt x="21056" y="33693"/>
                    <a:pt x="21084" y="33692"/>
                    <a:pt x="21111" y="33692"/>
                  </a:cubicBezTo>
                  <a:cubicBezTo>
                    <a:pt x="22021" y="33692"/>
                    <a:pt x="22521" y="34700"/>
                    <a:pt x="22765" y="35432"/>
                  </a:cubicBezTo>
                  <a:cubicBezTo>
                    <a:pt x="23332" y="37092"/>
                    <a:pt x="24017" y="39184"/>
                    <a:pt x="26185" y="39184"/>
                  </a:cubicBezTo>
                  <a:cubicBezTo>
                    <a:pt x="26257" y="39184"/>
                    <a:pt x="26330" y="39182"/>
                    <a:pt x="26406" y="39177"/>
                  </a:cubicBezTo>
                  <a:cubicBezTo>
                    <a:pt x="28728" y="39052"/>
                    <a:pt x="29419" y="36101"/>
                    <a:pt x="29230" y="34155"/>
                  </a:cubicBezTo>
                  <a:cubicBezTo>
                    <a:pt x="29116" y="32952"/>
                    <a:pt x="27867" y="29969"/>
                    <a:pt x="29578" y="29969"/>
                  </a:cubicBezTo>
                  <a:cubicBezTo>
                    <a:pt x="29741" y="29969"/>
                    <a:pt x="29931" y="29996"/>
                    <a:pt x="30151" y="30054"/>
                  </a:cubicBezTo>
                  <a:cubicBezTo>
                    <a:pt x="31232" y="30347"/>
                    <a:pt x="32251" y="31002"/>
                    <a:pt x="33217" y="31002"/>
                  </a:cubicBezTo>
                  <a:cubicBezTo>
                    <a:pt x="33841" y="31002"/>
                    <a:pt x="34443" y="30729"/>
                    <a:pt x="35026" y="29908"/>
                  </a:cubicBezTo>
                  <a:cubicBezTo>
                    <a:pt x="36512" y="27837"/>
                    <a:pt x="32599" y="27502"/>
                    <a:pt x="34524" y="25765"/>
                  </a:cubicBezTo>
                  <a:cubicBezTo>
                    <a:pt x="35905" y="24552"/>
                    <a:pt x="37453" y="23861"/>
                    <a:pt x="36993" y="21685"/>
                  </a:cubicBezTo>
                  <a:cubicBezTo>
                    <a:pt x="36596" y="19823"/>
                    <a:pt x="35403" y="18567"/>
                    <a:pt x="36972" y="16831"/>
                  </a:cubicBezTo>
                  <a:cubicBezTo>
                    <a:pt x="39190" y="14341"/>
                    <a:pt x="42287" y="11056"/>
                    <a:pt x="41952" y="7436"/>
                  </a:cubicBezTo>
                  <a:cubicBezTo>
                    <a:pt x="41887" y="6736"/>
                    <a:pt x="41654" y="6309"/>
                    <a:pt x="41267" y="6309"/>
                  </a:cubicBezTo>
                  <a:cubicBezTo>
                    <a:pt x="41029" y="6309"/>
                    <a:pt x="40733" y="6471"/>
                    <a:pt x="40383" y="6829"/>
                  </a:cubicBezTo>
                  <a:cubicBezTo>
                    <a:pt x="39630" y="7562"/>
                    <a:pt x="39755" y="8461"/>
                    <a:pt x="39713" y="9445"/>
                  </a:cubicBezTo>
                  <a:cubicBezTo>
                    <a:pt x="39650" y="10303"/>
                    <a:pt x="39650" y="11328"/>
                    <a:pt x="38981" y="12039"/>
                  </a:cubicBezTo>
                  <a:cubicBezTo>
                    <a:pt x="38607" y="12438"/>
                    <a:pt x="38023" y="12759"/>
                    <a:pt x="37497" y="12759"/>
                  </a:cubicBezTo>
                  <a:cubicBezTo>
                    <a:pt x="37110" y="12759"/>
                    <a:pt x="36754" y="12586"/>
                    <a:pt x="36533" y="12144"/>
                  </a:cubicBezTo>
                  <a:cubicBezTo>
                    <a:pt x="36010" y="11056"/>
                    <a:pt x="37349" y="10888"/>
                    <a:pt x="37453" y="10031"/>
                  </a:cubicBezTo>
                  <a:cubicBezTo>
                    <a:pt x="37537" y="9382"/>
                    <a:pt x="37244" y="9147"/>
                    <a:pt x="36852" y="9147"/>
                  </a:cubicBezTo>
                  <a:cubicBezTo>
                    <a:pt x="36460" y="9147"/>
                    <a:pt x="35968" y="9382"/>
                    <a:pt x="35654" y="9675"/>
                  </a:cubicBezTo>
                  <a:cubicBezTo>
                    <a:pt x="35039" y="10271"/>
                    <a:pt x="34936" y="10990"/>
                    <a:pt x="33967" y="10990"/>
                  </a:cubicBezTo>
                  <a:cubicBezTo>
                    <a:pt x="33881" y="10990"/>
                    <a:pt x="33788" y="10984"/>
                    <a:pt x="33687" y="10972"/>
                  </a:cubicBezTo>
                  <a:cubicBezTo>
                    <a:pt x="33080" y="10909"/>
                    <a:pt x="31909" y="10219"/>
                    <a:pt x="31658" y="9570"/>
                  </a:cubicBezTo>
                  <a:cubicBezTo>
                    <a:pt x="30632" y="6997"/>
                    <a:pt x="35047" y="7499"/>
                    <a:pt x="34880" y="5909"/>
                  </a:cubicBezTo>
                  <a:cubicBezTo>
                    <a:pt x="34769" y="4993"/>
                    <a:pt x="33757" y="4682"/>
                    <a:pt x="32690" y="4682"/>
                  </a:cubicBezTo>
                  <a:cubicBezTo>
                    <a:pt x="31733" y="4682"/>
                    <a:pt x="30733" y="4931"/>
                    <a:pt x="30298" y="5218"/>
                  </a:cubicBezTo>
                  <a:cubicBezTo>
                    <a:pt x="29035" y="6079"/>
                    <a:pt x="28157" y="8077"/>
                    <a:pt x="26512" y="8077"/>
                  </a:cubicBezTo>
                  <a:cubicBezTo>
                    <a:pt x="26358" y="8077"/>
                    <a:pt x="26198" y="8060"/>
                    <a:pt x="26029" y="8022"/>
                  </a:cubicBezTo>
                  <a:cubicBezTo>
                    <a:pt x="25109" y="7834"/>
                    <a:pt x="24627" y="7310"/>
                    <a:pt x="23560" y="7310"/>
                  </a:cubicBezTo>
                  <a:cubicBezTo>
                    <a:pt x="23204" y="7310"/>
                    <a:pt x="22883" y="7352"/>
                    <a:pt x="22625" y="7352"/>
                  </a:cubicBezTo>
                  <a:cubicBezTo>
                    <a:pt x="22125" y="7352"/>
                    <a:pt x="21867" y="7197"/>
                    <a:pt x="22075" y="6285"/>
                  </a:cubicBezTo>
                  <a:cubicBezTo>
                    <a:pt x="22451" y="4486"/>
                    <a:pt x="24544" y="3440"/>
                    <a:pt x="22388" y="1745"/>
                  </a:cubicBezTo>
                  <a:cubicBezTo>
                    <a:pt x="21921" y="1378"/>
                    <a:pt x="21269" y="1189"/>
                    <a:pt x="20615" y="1189"/>
                  </a:cubicBezTo>
                  <a:cubicBezTo>
                    <a:pt x="19514" y="1189"/>
                    <a:pt x="18403" y="1725"/>
                    <a:pt x="18141" y="2854"/>
                  </a:cubicBezTo>
                  <a:cubicBezTo>
                    <a:pt x="17722" y="4674"/>
                    <a:pt x="20422" y="6013"/>
                    <a:pt x="17806" y="7310"/>
                  </a:cubicBezTo>
                  <a:cubicBezTo>
                    <a:pt x="17292" y="7567"/>
                    <a:pt x="16775" y="7693"/>
                    <a:pt x="16302" y="7693"/>
                  </a:cubicBezTo>
                  <a:cubicBezTo>
                    <a:pt x="15004" y="7693"/>
                    <a:pt x="14037" y="6746"/>
                    <a:pt x="14375" y="4967"/>
                  </a:cubicBezTo>
                  <a:cubicBezTo>
                    <a:pt x="14668" y="3481"/>
                    <a:pt x="16655" y="1180"/>
                    <a:pt x="14479" y="176"/>
                  </a:cubicBezTo>
                  <a:cubicBezTo>
                    <a:pt x="14225" y="55"/>
                    <a:pt x="13957" y="1"/>
                    <a:pt x="136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3.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74A3C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Space Grotesk"/>
              <a:buNone/>
              <a:defRPr b="1" sz="2800">
                <a:solidFill>
                  <a:schemeClr val="dk1"/>
                </a:solidFill>
                <a:latin typeface="Space Grotesk"/>
                <a:ea typeface="Space Grotesk"/>
                <a:cs typeface="Space Grotesk"/>
                <a:sym typeface="Space Grotes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Arimo"/>
              <a:buChar char="●"/>
              <a:defRPr sz="1800">
                <a:solidFill>
                  <a:schemeClr val="lt2"/>
                </a:solidFill>
                <a:latin typeface="Arimo"/>
                <a:ea typeface="Arimo"/>
                <a:cs typeface="Arimo"/>
                <a:sym typeface="Arimo"/>
              </a:defRPr>
            </a:lvl1pPr>
            <a:lvl2pPr indent="-317500" lvl="1" marL="914400">
              <a:lnSpc>
                <a:spcPct val="115000"/>
              </a:lnSpc>
              <a:spcBef>
                <a:spcPts val="0"/>
              </a:spcBef>
              <a:spcAft>
                <a:spcPts val="0"/>
              </a:spcAft>
              <a:buClr>
                <a:schemeClr val="lt2"/>
              </a:buClr>
              <a:buSzPts val="1400"/>
              <a:buFont typeface="Arimo"/>
              <a:buChar char="○"/>
              <a:defRPr>
                <a:solidFill>
                  <a:schemeClr val="lt2"/>
                </a:solidFill>
                <a:latin typeface="Arimo"/>
                <a:ea typeface="Arimo"/>
                <a:cs typeface="Arimo"/>
                <a:sym typeface="Arimo"/>
              </a:defRPr>
            </a:lvl2pPr>
            <a:lvl3pPr indent="-317500" lvl="2" marL="1371600">
              <a:lnSpc>
                <a:spcPct val="115000"/>
              </a:lnSpc>
              <a:spcBef>
                <a:spcPts val="0"/>
              </a:spcBef>
              <a:spcAft>
                <a:spcPts val="0"/>
              </a:spcAft>
              <a:buClr>
                <a:schemeClr val="lt2"/>
              </a:buClr>
              <a:buSzPts val="1400"/>
              <a:buFont typeface="Arimo"/>
              <a:buChar char="■"/>
              <a:defRPr>
                <a:solidFill>
                  <a:schemeClr val="lt2"/>
                </a:solidFill>
                <a:latin typeface="Arimo"/>
                <a:ea typeface="Arimo"/>
                <a:cs typeface="Arimo"/>
                <a:sym typeface="Arimo"/>
              </a:defRPr>
            </a:lvl3pPr>
            <a:lvl4pPr indent="-317500" lvl="3" marL="1828800">
              <a:lnSpc>
                <a:spcPct val="115000"/>
              </a:lnSpc>
              <a:spcBef>
                <a:spcPts val="0"/>
              </a:spcBef>
              <a:spcAft>
                <a:spcPts val="0"/>
              </a:spcAft>
              <a:buClr>
                <a:schemeClr val="lt2"/>
              </a:buClr>
              <a:buSzPts val="1400"/>
              <a:buFont typeface="Arimo"/>
              <a:buChar char="●"/>
              <a:defRPr>
                <a:solidFill>
                  <a:schemeClr val="lt2"/>
                </a:solidFill>
                <a:latin typeface="Arimo"/>
                <a:ea typeface="Arimo"/>
                <a:cs typeface="Arimo"/>
                <a:sym typeface="Arimo"/>
              </a:defRPr>
            </a:lvl4pPr>
            <a:lvl5pPr indent="-317500" lvl="4" marL="2286000">
              <a:lnSpc>
                <a:spcPct val="115000"/>
              </a:lnSpc>
              <a:spcBef>
                <a:spcPts val="0"/>
              </a:spcBef>
              <a:spcAft>
                <a:spcPts val="0"/>
              </a:spcAft>
              <a:buClr>
                <a:schemeClr val="lt2"/>
              </a:buClr>
              <a:buSzPts val="1400"/>
              <a:buFont typeface="Arimo"/>
              <a:buChar char="○"/>
              <a:defRPr>
                <a:solidFill>
                  <a:schemeClr val="lt2"/>
                </a:solidFill>
                <a:latin typeface="Arimo"/>
                <a:ea typeface="Arimo"/>
                <a:cs typeface="Arimo"/>
                <a:sym typeface="Arimo"/>
              </a:defRPr>
            </a:lvl5pPr>
            <a:lvl6pPr indent="-317500" lvl="5" marL="2743200">
              <a:lnSpc>
                <a:spcPct val="115000"/>
              </a:lnSpc>
              <a:spcBef>
                <a:spcPts val="0"/>
              </a:spcBef>
              <a:spcAft>
                <a:spcPts val="0"/>
              </a:spcAft>
              <a:buClr>
                <a:schemeClr val="lt2"/>
              </a:buClr>
              <a:buSzPts val="1400"/>
              <a:buFont typeface="Arimo"/>
              <a:buChar char="■"/>
              <a:defRPr>
                <a:solidFill>
                  <a:schemeClr val="lt2"/>
                </a:solidFill>
                <a:latin typeface="Arimo"/>
                <a:ea typeface="Arimo"/>
                <a:cs typeface="Arimo"/>
                <a:sym typeface="Arimo"/>
              </a:defRPr>
            </a:lvl6pPr>
            <a:lvl7pPr indent="-317500" lvl="6" marL="3200400">
              <a:lnSpc>
                <a:spcPct val="115000"/>
              </a:lnSpc>
              <a:spcBef>
                <a:spcPts val="0"/>
              </a:spcBef>
              <a:spcAft>
                <a:spcPts val="0"/>
              </a:spcAft>
              <a:buClr>
                <a:schemeClr val="lt2"/>
              </a:buClr>
              <a:buSzPts val="1400"/>
              <a:buFont typeface="Arimo"/>
              <a:buChar char="●"/>
              <a:defRPr>
                <a:solidFill>
                  <a:schemeClr val="lt2"/>
                </a:solidFill>
                <a:latin typeface="Arimo"/>
                <a:ea typeface="Arimo"/>
                <a:cs typeface="Arimo"/>
                <a:sym typeface="Arimo"/>
              </a:defRPr>
            </a:lvl7pPr>
            <a:lvl8pPr indent="-317500" lvl="7" marL="3657600">
              <a:lnSpc>
                <a:spcPct val="115000"/>
              </a:lnSpc>
              <a:spcBef>
                <a:spcPts val="0"/>
              </a:spcBef>
              <a:spcAft>
                <a:spcPts val="0"/>
              </a:spcAft>
              <a:buClr>
                <a:schemeClr val="lt2"/>
              </a:buClr>
              <a:buSzPts val="1400"/>
              <a:buFont typeface="Arimo"/>
              <a:buChar char="○"/>
              <a:defRPr>
                <a:solidFill>
                  <a:schemeClr val="lt2"/>
                </a:solidFill>
                <a:latin typeface="Arimo"/>
                <a:ea typeface="Arimo"/>
                <a:cs typeface="Arimo"/>
                <a:sym typeface="Arimo"/>
              </a:defRPr>
            </a:lvl8pPr>
            <a:lvl9pPr indent="-317500" lvl="8" marL="4114800">
              <a:lnSpc>
                <a:spcPct val="115000"/>
              </a:lnSpc>
              <a:spcBef>
                <a:spcPts val="0"/>
              </a:spcBef>
              <a:spcAft>
                <a:spcPts val="0"/>
              </a:spcAft>
              <a:buClr>
                <a:schemeClr val="lt2"/>
              </a:buClr>
              <a:buSzPts val="1400"/>
              <a:buFont typeface="Arimo"/>
              <a:buChar char="■"/>
              <a:defRPr>
                <a:solidFill>
                  <a:schemeClr val="lt2"/>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1326" name="Shape 1326"/>
        <p:cNvGrpSpPr/>
        <p:nvPr/>
      </p:nvGrpSpPr>
      <p:grpSpPr>
        <a:xfrm>
          <a:off x="0" y="0"/>
          <a:ext cx="0" cy="0"/>
          <a:chOff x="0" y="0"/>
          <a:chExt cx="0" cy="0"/>
        </a:xfrm>
      </p:grpSpPr>
      <p:sp>
        <p:nvSpPr>
          <p:cNvPr id="1327" name="Google Shape;1327;p38"/>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1328" name="Google Shape;1328;p38"/>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8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0.xml"/><Relationship Id="rId3" Type="http://schemas.openxmlformats.org/officeDocument/2006/relationships/hyperlink" Target="http://bit.ly/2PfT4lq" TargetMode="Externa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3" name="Shape 1333"/>
        <p:cNvGrpSpPr/>
        <p:nvPr/>
      </p:nvGrpSpPr>
      <p:grpSpPr>
        <a:xfrm>
          <a:off x="0" y="0"/>
          <a:ext cx="0" cy="0"/>
          <a:chOff x="0" y="0"/>
          <a:chExt cx="0" cy="0"/>
        </a:xfrm>
      </p:grpSpPr>
      <p:sp>
        <p:nvSpPr>
          <p:cNvPr id="1334" name="Google Shape;1334;p40"/>
          <p:cNvSpPr txBox="1"/>
          <p:nvPr>
            <p:ph type="ctrTitle"/>
          </p:nvPr>
        </p:nvSpPr>
        <p:spPr>
          <a:xfrm>
            <a:off x="713225" y="192125"/>
            <a:ext cx="77271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Milk Quality</a:t>
            </a:r>
            <a:r>
              <a:rPr lang="en"/>
              <a:t> </a:t>
            </a:r>
            <a:r>
              <a:rPr lang="en"/>
              <a:t>Prediction</a:t>
            </a:r>
            <a:endParaRPr/>
          </a:p>
        </p:txBody>
      </p:sp>
      <p:sp>
        <p:nvSpPr>
          <p:cNvPr id="1335" name="Google Shape;1335;p40"/>
          <p:cNvSpPr txBox="1"/>
          <p:nvPr>
            <p:ph idx="1" type="subTitle"/>
          </p:nvPr>
        </p:nvSpPr>
        <p:spPr>
          <a:xfrm>
            <a:off x="713225" y="2281675"/>
            <a:ext cx="7727100" cy="7926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852"/>
              <a:buNone/>
            </a:pPr>
            <a:r>
              <a:rPr b="1" lang="en">
                <a:solidFill>
                  <a:schemeClr val="lt1"/>
                </a:solidFill>
                <a:latin typeface="Space Grotesk"/>
                <a:ea typeface="Space Grotesk"/>
                <a:cs typeface="Space Grotesk"/>
                <a:sym typeface="Space Grotesk"/>
              </a:rPr>
              <a:t>Group 2</a:t>
            </a:r>
            <a:endParaRPr b="1">
              <a:solidFill>
                <a:schemeClr val="lt1"/>
              </a:solidFill>
              <a:latin typeface="Space Grotesk"/>
              <a:ea typeface="Space Grotesk"/>
              <a:cs typeface="Space Grotesk"/>
              <a:sym typeface="Space Grotesk"/>
            </a:endParaRPr>
          </a:p>
          <a:p>
            <a:pPr indent="0" lvl="0" marL="0" rtl="0" algn="ctr">
              <a:lnSpc>
                <a:spcPct val="80000"/>
              </a:lnSpc>
              <a:spcBef>
                <a:spcPts val="0"/>
              </a:spcBef>
              <a:spcAft>
                <a:spcPts val="0"/>
              </a:spcAft>
              <a:buSzPts val="852"/>
              <a:buNone/>
            </a:pPr>
            <a:r>
              <a:rPr b="1" lang="en">
                <a:solidFill>
                  <a:schemeClr val="lt1"/>
                </a:solidFill>
                <a:latin typeface="Space Grotesk"/>
                <a:ea typeface="Space Grotesk"/>
                <a:cs typeface="Space Grotesk"/>
                <a:sym typeface="Space Grotesk"/>
              </a:rPr>
              <a:t>Kulaphong Jitareerat</a:t>
            </a:r>
            <a:endParaRPr b="1">
              <a:solidFill>
                <a:schemeClr val="lt1"/>
              </a:solidFill>
              <a:latin typeface="Space Grotesk"/>
              <a:ea typeface="Space Grotesk"/>
              <a:cs typeface="Space Grotesk"/>
              <a:sym typeface="Space Grotesk"/>
            </a:endParaRPr>
          </a:p>
          <a:p>
            <a:pPr indent="0" lvl="0" marL="0" rtl="0" algn="ctr">
              <a:lnSpc>
                <a:spcPct val="80000"/>
              </a:lnSpc>
              <a:spcBef>
                <a:spcPts val="0"/>
              </a:spcBef>
              <a:spcAft>
                <a:spcPts val="0"/>
              </a:spcAft>
              <a:buSzPts val="852"/>
              <a:buNone/>
            </a:pPr>
            <a:r>
              <a:rPr b="1" lang="en">
                <a:solidFill>
                  <a:schemeClr val="lt1"/>
                </a:solidFill>
                <a:latin typeface="Space Grotesk"/>
                <a:ea typeface="Space Grotesk"/>
                <a:cs typeface="Space Grotesk"/>
                <a:sym typeface="Space Grotesk"/>
              </a:rPr>
              <a:t>Nijiati Abulizi</a:t>
            </a:r>
            <a:endParaRPr b="1">
              <a:solidFill>
                <a:schemeClr val="lt1"/>
              </a:solidFill>
              <a:latin typeface="Space Grotesk"/>
              <a:ea typeface="Space Grotesk"/>
              <a:cs typeface="Space Grotesk"/>
              <a:sym typeface="Space Grotes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22" name="Shape 1422"/>
        <p:cNvGrpSpPr/>
        <p:nvPr/>
      </p:nvGrpSpPr>
      <p:grpSpPr>
        <a:xfrm>
          <a:off x="0" y="0"/>
          <a:ext cx="0" cy="0"/>
          <a:chOff x="0" y="0"/>
          <a:chExt cx="0" cy="0"/>
        </a:xfrm>
      </p:grpSpPr>
      <p:graphicFrame>
        <p:nvGraphicFramePr>
          <p:cNvPr id="1423" name="Google Shape;1423;p49"/>
          <p:cNvGraphicFramePr/>
          <p:nvPr/>
        </p:nvGraphicFramePr>
        <p:xfrm>
          <a:off x="1344650" y="256350"/>
          <a:ext cx="3000000" cy="3000000"/>
        </p:xfrm>
        <a:graphic>
          <a:graphicData uri="http://schemas.openxmlformats.org/drawingml/2006/table">
            <a:tbl>
              <a:tblPr>
                <a:noFill/>
                <a:tableStyleId>{F7D728B9-F9EB-4CF7-8471-870016A188E8}</a:tableStyleId>
              </a:tblPr>
              <a:tblGrid>
                <a:gridCol w="1438375"/>
                <a:gridCol w="1019200"/>
                <a:gridCol w="1015175"/>
                <a:gridCol w="1823650"/>
                <a:gridCol w="2282000"/>
              </a:tblGrid>
              <a:tr h="383725">
                <a:tc>
                  <a:txBody>
                    <a:bodyPr/>
                    <a:lstStyle/>
                    <a:p>
                      <a:pPr indent="0" lvl="0" marL="0" rtl="0" algn="ctr">
                        <a:spcBef>
                          <a:spcPts val="0"/>
                        </a:spcBef>
                        <a:spcAft>
                          <a:spcPts val="0"/>
                        </a:spcAft>
                        <a:buNone/>
                      </a:pPr>
                      <a:r>
                        <a:rPr b="1" lang="en" sz="950">
                          <a:solidFill>
                            <a:srgbClr val="374151"/>
                          </a:solidFill>
                        </a:rPr>
                        <a:t>Algorithm</a:t>
                      </a:r>
                      <a:endParaRPr b="1" sz="950">
                        <a:solidFill>
                          <a:srgbClr val="374151"/>
                        </a:solidFill>
                      </a:endParaRPr>
                    </a:p>
                  </a:txBody>
                  <a:tcPr marT="9525" marB="91425" marR="9525" marL="95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950">
                          <a:solidFill>
                            <a:srgbClr val="374151"/>
                          </a:solidFill>
                        </a:rPr>
                        <a:t>Multicollinearity</a:t>
                      </a:r>
                      <a:endParaRPr b="1" sz="950">
                        <a:solidFill>
                          <a:srgbClr val="374151"/>
                        </a:solidFill>
                      </a:endParaRPr>
                    </a:p>
                  </a:txBody>
                  <a:tcPr marT="9525" marB="91425" marR="9525" marL="95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950">
                          <a:solidFill>
                            <a:srgbClr val="374151"/>
                          </a:solidFill>
                        </a:rPr>
                        <a:t>Scaling</a:t>
                      </a:r>
                      <a:endParaRPr b="1" sz="950">
                        <a:solidFill>
                          <a:srgbClr val="374151"/>
                        </a:solidFill>
                      </a:endParaRPr>
                    </a:p>
                  </a:txBody>
                  <a:tcPr marT="9525" marB="91425" marR="9525" marL="95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950">
                          <a:solidFill>
                            <a:srgbClr val="374151"/>
                          </a:solidFill>
                        </a:rPr>
                        <a:t>Reasons for Multicollinearity</a:t>
                      </a:r>
                      <a:endParaRPr b="1" sz="950">
                        <a:solidFill>
                          <a:srgbClr val="374151"/>
                        </a:solidFill>
                      </a:endParaRPr>
                    </a:p>
                  </a:txBody>
                  <a:tcPr marT="9525" marB="91425" marR="9525" marL="95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950">
                          <a:solidFill>
                            <a:srgbClr val="374151"/>
                          </a:solidFill>
                        </a:rPr>
                        <a:t>Reasons for Scaling</a:t>
                      </a:r>
                      <a:endParaRPr b="1" sz="950">
                        <a:solidFill>
                          <a:srgbClr val="374151"/>
                        </a:solidFill>
                      </a:endParaRPr>
                    </a:p>
                  </a:txBody>
                  <a:tcPr marT="9525" marB="91425" marR="9525" marL="95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247975">
                <a:tc>
                  <a:txBody>
                    <a:bodyPr/>
                    <a:lstStyle/>
                    <a:p>
                      <a:pPr indent="0" lvl="0" marL="0" rtl="0" algn="l">
                        <a:spcBef>
                          <a:spcPts val="0"/>
                        </a:spcBef>
                        <a:spcAft>
                          <a:spcPts val="0"/>
                        </a:spcAft>
                        <a:buNone/>
                      </a:pPr>
                      <a:r>
                        <a:rPr lang="en" sz="850">
                          <a:solidFill>
                            <a:srgbClr val="374151"/>
                          </a:solidFill>
                        </a:rPr>
                        <a:t>Quadratic Discriminant Analysis</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50">
                          <a:solidFill>
                            <a:srgbClr val="374151"/>
                          </a:solidFill>
                        </a:rPr>
                        <a:t>High</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50">
                          <a:solidFill>
                            <a:srgbClr val="374151"/>
                          </a:solidFill>
                        </a:rPr>
                        <a:t>High</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850">
                          <a:solidFill>
                            <a:srgbClr val="374151"/>
                          </a:solidFill>
                        </a:rPr>
                        <a:t>Assumes normality and independence; highly sensitive to correlated predictors.</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850">
                          <a:solidFill>
                            <a:srgbClr val="374151"/>
                          </a:solidFill>
                        </a:rPr>
                        <a:t>Involves calculation of covariance matrices; benefits from consistent feature scales.</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27225">
                <a:tc>
                  <a:txBody>
                    <a:bodyPr/>
                    <a:lstStyle/>
                    <a:p>
                      <a:pPr indent="0" lvl="0" marL="0" rtl="0" algn="l">
                        <a:spcBef>
                          <a:spcPts val="0"/>
                        </a:spcBef>
                        <a:spcAft>
                          <a:spcPts val="0"/>
                        </a:spcAft>
                        <a:buNone/>
                      </a:pPr>
                      <a:r>
                        <a:rPr lang="en" sz="850">
                          <a:solidFill>
                            <a:srgbClr val="374151"/>
                          </a:solidFill>
                        </a:rPr>
                        <a:t>Logistic Regression</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50">
                          <a:solidFill>
                            <a:srgbClr val="374151"/>
                          </a:solidFill>
                        </a:rPr>
                        <a:t>High</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50">
                          <a:solidFill>
                            <a:srgbClr val="374151"/>
                          </a:solidFill>
                        </a:rPr>
                        <a:t>High</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850">
                          <a:solidFill>
                            <a:srgbClr val="374151"/>
                          </a:solidFill>
                        </a:rPr>
                        <a:t>Linear model; sensitive to correlated predictors; assumption of independence.</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850">
                          <a:solidFill>
                            <a:srgbClr val="374151"/>
                          </a:solidFill>
                        </a:rPr>
                        <a:t>Log-odds interpretation; coefficients sensitive to feature scales.</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27225">
                <a:tc>
                  <a:txBody>
                    <a:bodyPr/>
                    <a:lstStyle/>
                    <a:p>
                      <a:pPr indent="0" lvl="0" marL="0" rtl="0" algn="l">
                        <a:spcBef>
                          <a:spcPts val="0"/>
                        </a:spcBef>
                        <a:spcAft>
                          <a:spcPts val="0"/>
                        </a:spcAft>
                        <a:buNone/>
                      </a:pPr>
                      <a:r>
                        <a:rPr lang="en" sz="850">
                          <a:solidFill>
                            <a:srgbClr val="374151"/>
                          </a:solidFill>
                        </a:rPr>
                        <a:t>Linear Discriminant Analysis</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50">
                          <a:solidFill>
                            <a:srgbClr val="374151"/>
                          </a:solidFill>
                        </a:rPr>
                        <a:t>High</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50">
                          <a:solidFill>
                            <a:srgbClr val="374151"/>
                          </a:solidFill>
                        </a:rPr>
                        <a:t>High</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850">
                          <a:solidFill>
                            <a:srgbClr val="374151"/>
                          </a:solidFill>
                        </a:rPr>
                        <a:t>Assumes normality and independence; sensitive to multicollinearity.</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850">
                          <a:solidFill>
                            <a:srgbClr val="374151"/>
                          </a:solidFill>
                        </a:rPr>
                        <a:t>Involves covariance matrices; benefits from consistent feature scales.</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27225">
                <a:tc>
                  <a:txBody>
                    <a:bodyPr/>
                    <a:lstStyle/>
                    <a:p>
                      <a:pPr indent="0" lvl="0" marL="0" rtl="0" algn="l">
                        <a:spcBef>
                          <a:spcPts val="0"/>
                        </a:spcBef>
                        <a:spcAft>
                          <a:spcPts val="0"/>
                        </a:spcAft>
                        <a:buNone/>
                      </a:pPr>
                      <a:r>
                        <a:rPr lang="en" sz="850">
                          <a:solidFill>
                            <a:srgbClr val="374151"/>
                          </a:solidFill>
                        </a:rPr>
                        <a:t>Support Vector Machine</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50">
                          <a:solidFill>
                            <a:srgbClr val="374151"/>
                          </a:solidFill>
                        </a:rPr>
                        <a:t>Low</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50">
                          <a:solidFill>
                            <a:srgbClr val="374151"/>
                          </a:solidFill>
                        </a:rPr>
                        <a:t>High</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850">
                          <a:solidFill>
                            <a:srgbClr val="374151"/>
                          </a:solidFill>
                        </a:rPr>
                        <a:t>Kernel-based; sensitive to distance metrics; benefits from scaled features.</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850">
                          <a:solidFill>
                            <a:srgbClr val="374151"/>
                          </a:solidFill>
                        </a:rPr>
                        <a:t>Relies on distance metrics; improves convergence and performance with scaled features.</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27225">
                <a:tc>
                  <a:txBody>
                    <a:bodyPr/>
                    <a:lstStyle/>
                    <a:p>
                      <a:pPr indent="0" lvl="0" marL="0" rtl="0" algn="l">
                        <a:spcBef>
                          <a:spcPts val="0"/>
                        </a:spcBef>
                        <a:spcAft>
                          <a:spcPts val="0"/>
                        </a:spcAft>
                        <a:buNone/>
                      </a:pPr>
                      <a:r>
                        <a:rPr lang="en" sz="850">
                          <a:solidFill>
                            <a:srgbClr val="374151"/>
                          </a:solidFill>
                        </a:rPr>
                        <a:t>Naive Bayes</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50">
                          <a:solidFill>
                            <a:srgbClr val="374151"/>
                          </a:solidFill>
                        </a:rPr>
                        <a:t>Low</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50">
                          <a:solidFill>
                            <a:srgbClr val="374151"/>
                          </a:solidFill>
                        </a:rPr>
                        <a:t>Low</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850">
                          <a:solidFill>
                            <a:srgbClr val="374151"/>
                          </a:solidFill>
                        </a:rPr>
                        <a:t>Conditional independence assumption; less affected by correlated features.</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850">
                          <a:solidFill>
                            <a:srgbClr val="374151"/>
                          </a:solidFill>
                        </a:rPr>
                        <a:t>Probability-based; robust to feature scales, but may not benefit from scaling.</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247975">
                <a:tc>
                  <a:txBody>
                    <a:bodyPr/>
                    <a:lstStyle/>
                    <a:p>
                      <a:pPr indent="0" lvl="0" marL="0" rtl="0" algn="l">
                        <a:spcBef>
                          <a:spcPts val="0"/>
                        </a:spcBef>
                        <a:spcAft>
                          <a:spcPts val="0"/>
                        </a:spcAft>
                        <a:buNone/>
                      </a:pPr>
                      <a:r>
                        <a:rPr lang="en" sz="850">
                          <a:solidFill>
                            <a:srgbClr val="374151"/>
                          </a:solidFill>
                        </a:rPr>
                        <a:t>AdaBoost</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50">
                          <a:solidFill>
                            <a:srgbClr val="374151"/>
                          </a:solidFill>
                        </a:rPr>
                        <a:t>Low</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50">
                          <a:solidFill>
                            <a:srgbClr val="374151"/>
                          </a:solidFill>
                        </a:rPr>
                        <a:t>Low</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850">
                          <a:solidFill>
                            <a:srgbClr val="374151"/>
                          </a:solidFill>
                        </a:rPr>
                        <a:t>Boosting ensemble; relatively robust to multicollinearity.</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850">
                          <a:solidFill>
                            <a:srgbClr val="374151"/>
                          </a:solidFill>
                        </a:rPr>
                        <a:t>Weak learners compensate for issues; scaling may not be critical.</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27225">
                <a:tc>
                  <a:txBody>
                    <a:bodyPr/>
                    <a:lstStyle/>
                    <a:p>
                      <a:pPr indent="0" lvl="0" marL="0" rtl="0" algn="l">
                        <a:spcBef>
                          <a:spcPts val="0"/>
                        </a:spcBef>
                        <a:spcAft>
                          <a:spcPts val="0"/>
                        </a:spcAft>
                        <a:buNone/>
                      </a:pPr>
                      <a:r>
                        <a:rPr lang="en" sz="850">
                          <a:solidFill>
                            <a:srgbClr val="374151"/>
                          </a:solidFill>
                        </a:rPr>
                        <a:t>K-Nearest Neighbors</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50">
                          <a:solidFill>
                            <a:srgbClr val="374151"/>
                          </a:solidFill>
                        </a:rPr>
                        <a:t>Moderate</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50">
                          <a:solidFill>
                            <a:srgbClr val="374151"/>
                          </a:solidFill>
                        </a:rPr>
                        <a:t>High</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850">
                          <a:solidFill>
                            <a:srgbClr val="374151"/>
                          </a:solidFill>
                        </a:rPr>
                        <a:t>High sensitivity to distances; affected by feature correlations.</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850">
                          <a:solidFill>
                            <a:srgbClr val="374151"/>
                          </a:solidFill>
                        </a:rPr>
                        <a:t>Distance-based algorithm; requires normalized feature scales.</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27225">
                <a:tc>
                  <a:txBody>
                    <a:bodyPr/>
                    <a:lstStyle/>
                    <a:p>
                      <a:pPr indent="0" lvl="0" marL="0" rtl="0" algn="l">
                        <a:spcBef>
                          <a:spcPts val="0"/>
                        </a:spcBef>
                        <a:spcAft>
                          <a:spcPts val="0"/>
                        </a:spcAft>
                        <a:buNone/>
                      </a:pPr>
                      <a:r>
                        <a:rPr lang="en" sz="850">
                          <a:solidFill>
                            <a:srgbClr val="374151"/>
                          </a:solidFill>
                        </a:rPr>
                        <a:t>Random Forest</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50">
                          <a:solidFill>
                            <a:srgbClr val="374151"/>
                          </a:solidFill>
                        </a:rPr>
                        <a:t>Moderate</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50">
                          <a:solidFill>
                            <a:srgbClr val="374151"/>
                          </a:solidFill>
                        </a:rPr>
                        <a:t>Moderate</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850">
                          <a:solidFill>
                            <a:srgbClr val="374151"/>
                          </a:solidFill>
                        </a:rPr>
                        <a:t>Ensemble method; less sensitive, but may still be affected by correlated features.</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850">
                          <a:solidFill>
                            <a:srgbClr val="374151"/>
                          </a:solidFill>
                        </a:rPr>
                        <a:t>Decision trees are less sensitive to feature scales; minimal impact.</a:t>
                      </a:r>
                      <a:endParaRPr sz="850">
                        <a:solidFill>
                          <a:srgbClr val="374151"/>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7" name="Shape 1427"/>
        <p:cNvGrpSpPr/>
        <p:nvPr/>
      </p:nvGrpSpPr>
      <p:grpSpPr>
        <a:xfrm>
          <a:off x="0" y="0"/>
          <a:ext cx="0" cy="0"/>
          <a:chOff x="0" y="0"/>
          <a:chExt cx="0" cy="0"/>
        </a:xfrm>
      </p:grpSpPr>
      <p:sp>
        <p:nvSpPr>
          <p:cNvPr id="1428" name="Google Shape;1428;p50"/>
          <p:cNvSpPr txBox="1"/>
          <p:nvPr>
            <p:ph type="title"/>
          </p:nvPr>
        </p:nvSpPr>
        <p:spPr>
          <a:xfrm>
            <a:off x="1407000" y="333225"/>
            <a:ext cx="6330000" cy="623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Why we used “F1-Score” metric</a:t>
            </a:r>
            <a:endParaRPr/>
          </a:p>
        </p:txBody>
      </p:sp>
      <p:sp>
        <p:nvSpPr>
          <p:cNvPr id="1429" name="Google Shape;1429;p50"/>
          <p:cNvSpPr txBox="1"/>
          <p:nvPr/>
        </p:nvSpPr>
        <p:spPr>
          <a:xfrm>
            <a:off x="6053350" y="2385650"/>
            <a:ext cx="2969700" cy="1443300"/>
          </a:xfrm>
          <a:prstGeom prst="rect">
            <a:avLst/>
          </a:prstGeom>
          <a:noFill/>
          <a:ln>
            <a:noFill/>
          </a:ln>
        </p:spPr>
        <p:txBody>
          <a:bodyPr anchorCtr="0" anchor="ctr" bIns="91425" lIns="91425" spcFirstLastPara="1" rIns="91425" wrap="square" tIns="91425">
            <a:noAutofit/>
          </a:bodyPr>
          <a:lstStyle/>
          <a:p>
            <a:pPr indent="-330200" lvl="0" marL="457200" rtl="0" algn="l">
              <a:spcBef>
                <a:spcPts val="0"/>
              </a:spcBef>
              <a:spcAft>
                <a:spcPts val="0"/>
              </a:spcAft>
              <a:buClr>
                <a:schemeClr val="lt2"/>
              </a:buClr>
              <a:buSzPts val="1600"/>
              <a:buFont typeface="Arimo"/>
              <a:buChar char="-"/>
            </a:pPr>
            <a:r>
              <a:rPr b="1" lang="en" sz="1600">
                <a:solidFill>
                  <a:schemeClr val="lt2"/>
                </a:solidFill>
                <a:latin typeface="Arimo"/>
                <a:ea typeface="Arimo"/>
                <a:cs typeface="Arimo"/>
                <a:sym typeface="Arimo"/>
              </a:rPr>
              <a:t>Imbalance</a:t>
            </a:r>
            <a:r>
              <a:rPr lang="en" sz="1600">
                <a:solidFill>
                  <a:schemeClr val="lt2"/>
                </a:solidFill>
                <a:latin typeface="Arimo"/>
                <a:ea typeface="Arimo"/>
                <a:cs typeface="Arimo"/>
                <a:sym typeface="Arimo"/>
              </a:rPr>
              <a:t> in each grade</a:t>
            </a:r>
            <a:endParaRPr sz="1600">
              <a:solidFill>
                <a:schemeClr val="lt2"/>
              </a:solidFill>
              <a:latin typeface="Arimo"/>
              <a:ea typeface="Arimo"/>
              <a:cs typeface="Arimo"/>
              <a:sym typeface="Arimo"/>
            </a:endParaRPr>
          </a:p>
          <a:p>
            <a:pPr indent="0" lvl="0" marL="457200" rtl="0" algn="l">
              <a:spcBef>
                <a:spcPts val="0"/>
              </a:spcBef>
              <a:spcAft>
                <a:spcPts val="0"/>
              </a:spcAft>
              <a:buNone/>
            </a:pPr>
            <a:r>
              <a:t/>
            </a:r>
            <a:endParaRPr sz="1600">
              <a:solidFill>
                <a:schemeClr val="lt2"/>
              </a:solidFill>
              <a:latin typeface="Arimo"/>
              <a:ea typeface="Arimo"/>
              <a:cs typeface="Arimo"/>
              <a:sym typeface="Arimo"/>
            </a:endParaRPr>
          </a:p>
          <a:p>
            <a:pPr indent="-330200" lvl="0" marL="457200" rtl="0" algn="l">
              <a:spcBef>
                <a:spcPts val="0"/>
              </a:spcBef>
              <a:spcAft>
                <a:spcPts val="0"/>
              </a:spcAft>
              <a:buClr>
                <a:schemeClr val="lt2"/>
              </a:buClr>
              <a:buSzPts val="1600"/>
              <a:buFont typeface="Arimo"/>
              <a:buChar char="-"/>
            </a:pPr>
            <a:r>
              <a:rPr lang="en" sz="1600">
                <a:solidFill>
                  <a:schemeClr val="lt2"/>
                </a:solidFill>
                <a:latin typeface="Arimo"/>
                <a:ea typeface="Arimo"/>
                <a:cs typeface="Arimo"/>
                <a:sym typeface="Arimo"/>
              </a:rPr>
              <a:t>Interested in both </a:t>
            </a:r>
            <a:r>
              <a:rPr b="1" lang="en" sz="1600">
                <a:solidFill>
                  <a:schemeClr val="lt2"/>
                </a:solidFill>
                <a:latin typeface="Arimo"/>
                <a:ea typeface="Arimo"/>
                <a:cs typeface="Arimo"/>
                <a:sym typeface="Arimo"/>
              </a:rPr>
              <a:t>Precision</a:t>
            </a:r>
            <a:r>
              <a:rPr lang="en" sz="1600">
                <a:solidFill>
                  <a:schemeClr val="lt2"/>
                </a:solidFill>
                <a:latin typeface="Arimo"/>
                <a:ea typeface="Arimo"/>
                <a:cs typeface="Arimo"/>
                <a:sym typeface="Arimo"/>
              </a:rPr>
              <a:t> a</a:t>
            </a:r>
            <a:r>
              <a:rPr lang="en" sz="1600">
                <a:solidFill>
                  <a:schemeClr val="lt2"/>
                </a:solidFill>
                <a:latin typeface="Arimo"/>
                <a:ea typeface="Arimo"/>
                <a:cs typeface="Arimo"/>
                <a:sym typeface="Arimo"/>
              </a:rPr>
              <a:t>nd </a:t>
            </a:r>
            <a:r>
              <a:rPr b="1" lang="en" sz="1600">
                <a:solidFill>
                  <a:schemeClr val="lt2"/>
                </a:solidFill>
                <a:latin typeface="Arimo"/>
                <a:ea typeface="Arimo"/>
                <a:cs typeface="Arimo"/>
                <a:sym typeface="Arimo"/>
              </a:rPr>
              <a:t>Recall</a:t>
            </a:r>
            <a:endParaRPr b="1" sz="1600">
              <a:solidFill>
                <a:schemeClr val="lt2"/>
              </a:solidFill>
              <a:latin typeface="Arimo"/>
              <a:ea typeface="Arimo"/>
              <a:cs typeface="Arimo"/>
              <a:sym typeface="Arimo"/>
            </a:endParaRPr>
          </a:p>
        </p:txBody>
      </p:sp>
      <p:pic>
        <p:nvPicPr>
          <p:cNvPr id="1430" name="Google Shape;1430;p50"/>
          <p:cNvPicPr preferRelativeResize="0"/>
          <p:nvPr/>
        </p:nvPicPr>
        <p:blipFill>
          <a:blip r:embed="rId3">
            <a:alphaModFix/>
          </a:blip>
          <a:stretch>
            <a:fillRect/>
          </a:stretch>
        </p:blipFill>
        <p:spPr>
          <a:xfrm>
            <a:off x="1298025" y="1354250"/>
            <a:ext cx="4755325" cy="350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4" name="Shape 1434"/>
        <p:cNvGrpSpPr/>
        <p:nvPr/>
      </p:nvGrpSpPr>
      <p:grpSpPr>
        <a:xfrm>
          <a:off x="0" y="0"/>
          <a:ext cx="0" cy="0"/>
          <a:chOff x="0" y="0"/>
          <a:chExt cx="0" cy="0"/>
        </a:xfrm>
      </p:grpSpPr>
      <p:sp>
        <p:nvSpPr>
          <p:cNvPr id="1435" name="Google Shape;1435;p51"/>
          <p:cNvSpPr txBox="1"/>
          <p:nvPr>
            <p:ph type="title"/>
          </p:nvPr>
        </p:nvSpPr>
        <p:spPr>
          <a:xfrm>
            <a:off x="1668775" y="208350"/>
            <a:ext cx="6985500" cy="6576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t>Performance of Models after Scaling </a:t>
            </a:r>
            <a:endParaRPr/>
          </a:p>
        </p:txBody>
      </p:sp>
      <p:pic>
        <p:nvPicPr>
          <p:cNvPr id="1436" name="Google Shape;1436;p51"/>
          <p:cNvPicPr preferRelativeResize="0"/>
          <p:nvPr/>
        </p:nvPicPr>
        <p:blipFill>
          <a:blip r:embed="rId3">
            <a:alphaModFix/>
          </a:blip>
          <a:stretch>
            <a:fillRect/>
          </a:stretch>
        </p:blipFill>
        <p:spPr>
          <a:xfrm>
            <a:off x="1115675" y="1018350"/>
            <a:ext cx="6912650" cy="39727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0" name="Shape 1440"/>
        <p:cNvGrpSpPr/>
        <p:nvPr/>
      </p:nvGrpSpPr>
      <p:grpSpPr>
        <a:xfrm>
          <a:off x="0" y="0"/>
          <a:ext cx="0" cy="0"/>
          <a:chOff x="0" y="0"/>
          <a:chExt cx="0" cy="0"/>
        </a:xfrm>
      </p:grpSpPr>
      <p:pic>
        <p:nvPicPr>
          <p:cNvPr id="1441" name="Google Shape;1441;p52"/>
          <p:cNvPicPr preferRelativeResize="0"/>
          <p:nvPr/>
        </p:nvPicPr>
        <p:blipFill>
          <a:blip r:embed="rId3">
            <a:alphaModFix/>
          </a:blip>
          <a:stretch>
            <a:fillRect/>
          </a:stretch>
        </p:blipFill>
        <p:spPr>
          <a:xfrm>
            <a:off x="1056738" y="1732313"/>
            <a:ext cx="6816548" cy="2938975"/>
          </a:xfrm>
          <a:prstGeom prst="rect">
            <a:avLst/>
          </a:prstGeom>
          <a:noFill/>
          <a:ln>
            <a:noFill/>
          </a:ln>
        </p:spPr>
      </p:pic>
      <p:sp>
        <p:nvSpPr>
          <p:cNvPr id="1442" name="Google Shape;1442;p52"/>
          <p:cNvSpPr txBox="1"/>
          <p:nvPr>
            <p:ph type="title"/>
          </p:nvPr>
        </p:nvSpPr>
        <p:spPr>
          <a:xfrm>
            <a:off x="1134825" y="81875"/>
            <a:ext cx="7854000" cy="1167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600"/>
              <a:t>Multicollinearity Consideration for Sensitive</a:t>
            </a:r>
            <a:endParaRPr sz="2600"/>
          </a:p>
          <a:p>
            <a:pPr indent="0" lvl="0" marL="0" rtl="0" algn="ctr">
              <a:spcBef>
                <a:spcPts val="0"/>
              </a:spcBef>
              <a:spcAft>
                <a:spcPts val="0"/>
              </a:spcAft>
              <a:buNone/>
            </a:pPr>
            <a:r>
              <a:rPr lang="en" sz="2600"/>
              <a:t>Models (LDA, QDA, Logistic Regression)</a:t>
            </a:r>
            <a:endParaRPr sz="2600"/>
          </a:p>
          <a:p>
            <a:pPr indent="0" lvl="0" marL="0" rtl="0" algn="ctr">
              <a:spcBef>
                <a:spcPts val="0"/>
              </a:spcBef>
              <a:spcAft>
                <a:spcPts val="0"/>
              </a:spcAft>
              <a:buNone/>
            </a:pPr>
            <a:r>
              <a:rPr lang="en" sz="2600"/>
              <a:t> </a:t>
            </a:r>
            <a:r>
              <a:rPr lang="en" sz="1933"/>
              <a:t>93%  of Variance Retained While Reducing Collinearity</a:t>
            </a:r>
            <a:endParaRPr sz="1933"/>
          </a:p>
        </p:txBody>
      </p:sp>
      <p:cxnSp>
        <p:nvCxnSpPr>
          <p:cNvPr id="1443" name="Google Shape;1443;p52"/>
          <p:cNvCxnSpPr/>
          <p:nvPr/>
        </p:nvCxnSpPr>
        <p:spPr>
          <a:xfrm>
            <a:off x="868675" y="2739375"/>
            <a:ext cx="7287900" cy="0"/>
          </a:xfrm>
          <a:prstGeom prst="straightConnector1">
            <a:avLst/>
          </a:prstGeom>
          <a:noFill/>
          <a:ln cap="flat" cmpd="sng" w="19050">
            <a:solidFill>
              <a:srgbClr val="999999"/>
            </a:solidFill>
            <a:prstDash val="dash"/>
            <a:round/>
            <a:headEnd len="med" w="med" type="none"/>
            <a:tailEnd len="med" w="med" type="none"/>
          </a:ln>
        </p:spPr>
      </p:cxnSp>
      <p:cxnSp>
        <p:nvCxnSpPr>
          <p:cNvPr id="1444" name="Google Shape;1444;p52"/>
          <p:cNvCxnSpPr/>
          <p:nvPr/>
        </p:nvCxnSpPr>
        <p:spPr>
          <a:xfrm>
            <a:off x="868675" y="3553375"/>
            <a:ext cx="7287900" cy="0"/>
          </a:xfrm>
          <a:prstGeom prst="straightConnector1">
            <a:avLst/>
          </a:prstGeom>
          <a:noFill/>
          <a:ln cap="flat" cmpd="sng" w="19050">
            <a:solidFill>
              <a:srgbClr val="999999"/>
            </a:solidFill>
            <a:prstDash val="dash"/>
            <a:round/>
            <a:headEnd len="med" w="med" type="none"/>
            <a:tailEnd len="med" w="med" type="none"/>
          </a:ln>
        </p:spPr>
      </p:cxnSp>
      <p:sp>
        <p:nvSpPr>
          <p:cNvPr id="1445" name="Google Shape;1445;p52"/>
          <p:cNvSpPr/>
          <p:nvPr/>
        </p:nvSpPr>
        <p:spPr>
          <a:xfrm>
            <a:off x="7467638" y="4032350"/>
            <a:ext cx="154800" cy="219600"/>
          </a:xfrm>
          <a:prstGeom prst="upArrow">
            <a:avLst>
              <a:gd fmla="val 50000" name="adj1"/>
              <a:gd fmla="val 50000" name="adj2"/>
            </a:avLst>
          </a:prstGeom>
          <a:solidFill>
            <a:srgbClr val="5FCC3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1446" name="Google Shape;1446;p52"/>
          <p:cNvSpPr/>
          <p:nvPr/>
        </p:nvSpPr>
        <p:spPr>
          <a:xfrm flipH="1" rot="10800000">
            <a:off x="4689613" y="2449100"/>
            <a:ext cx="154800" cy="219600"/>
          </a:xfrm>
          <a:prstGeom prst="upArrow">
            <a:avLst>
              <a:gd fmla="val 50000" name="adj1"/>
              <a:gd fmla="val 50000" name="adj2"/>
            </a:avLst>
          </a:prstGeom>
          <a:solidFill>
            <a:srgbClr val="FF6B6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1447" name="Google Shape;1447;p52"/>
          <p:cNvSpPr/>
          <p:nvPr/>
        </p:nvSpPr>
        <p:spPr>
          <a:xfrm flipH="1" rot="10800000">
            <a:off x="5306788" y="3262075"/>
            <a:ext cx="154800" cy="219600"/>
          </a:xfrm>
          <a:prstGeom prst="upArrow">
            <a:avLst>
              <a:gd fmla="val 50000" name="adj1"/>
              <a:gd fmla="val 50000" name="adj2"/>
            </a:avLst>
          </a:prstGeom>
          <a:solidFill>
            <a:srgbClr val="FF6B6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1" name="Shape 1451"/>
        <p:cNvGrpSpPr/>
        <p:nvPr/>
      </p:nvGrpSpPr>
      <p:grpSpPr>
        <a:xfrm>
          <a:off x="0" y="0"/>
          <a:ext cx="0" cy="0"/>
          <a:chOff x="0" y="0"/>
          <a:chExt cx="0" cy="0"/>
        </a:xfrm>
      </p:grpSpPr>
      <p:sp>
        <p:nvSpPr>
          <p:cNvPr id="1452" name="Google Shape;1452;p53"/>
          <p:cNvSpPr txBox="1"/>
          <p:nvPr>
            <p:ph type="title"/>
          </p:nvPr>
        </p:nvSpPr>
        <p:spPr>
          <a:xfrm>
            <a:off x="2629650" y="109825"/>
            <a:ext cx="6330000" cy="3501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SzPct val="47413"/>
              <a:buNone/>
            </a:pPr>
            <a:r>
              <a:rPr lang="en" sz="2088"/>
              <a:t>The Best of Each Model</a:t>
            </a:r>
            <a:endParaRPr sz="2088"/>
          </a:p>
        </p:txBody>
      </p:sp>
      <p:grpSp>
        <p:nvGrpSpPr>
          <p:cNvPr id="1453" name="Google Shape;1453;p53"/>
          <p:cNvGrpSpPr/>
          <p:nvPr/>
        </p:nvGrpSpPr>
        <p:grpSpPr>
          <a:xfrm>
            <a:off x="1952274" y="459829"/>
            <a:ext cx="5239452" cy="3358172"/>
            <a:chOff x="1528150" y="1006600"/>
            <a:chExt cx="6061374" cy="3884974"/>
          </a:xfrm>
        </p:grpSpPr>
        <p:sp>
          <p:nvSpPr>
            <p:cNvPr id="1454" name="Google Shape;1454;p53"/>
            <p:cNvSpPr/>
            <p:nvPr/>
          </p:nvSpPr>
          <p:spPr>
            <a:xfrm rot="-5400000">
              <a:off x="1835650" y="3010925"/>
              <a:ext cx="1199100" cy="1814100"/>
            </a:xfrm>
            <a:prstGeom prst="rect">
              <a:avLst/>
            </a:prstGeom>
            <a:solidFill>
              <a:srgbClr val="00FF00">
                <a:alpha val="20890"/>
              </a:srgbClr>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38761D"/>
                  </a:solidFill>
                  <a:latin typeface="Arimo"/>
                  <a:ea typeface="Arimo"/>
                  <a:cs typeface="Arimo"/>
                  <a:sym typeface="Arimo"/>
                </a:rPr>
                <a:t>The Best</a:t>
              </a:r>
              <a:endParaRPr b="1" sz="1000">
                <a:solidFill>
                  <a:srgbClr val="38761D"/>
                </a:solidFill>
                <a:latin typeface="Arimo"/>
                <a:ea typeface="Arimo"/>
                <a:cs typeface="Arimo"/>
                <a:sym typeface="Arimo"/>
              </a:endParaRPr>
            </a:p>
          </p:txBody>
        </p:sp>
        <p:pic>
          <p:nvPicPr>
            <p:cNvPr id="1455" name="Google Shape;1455;p53"/>
            <p:cNvPicPr preferRelativeResize="0"/>
            <p:nvPr/>
          </p:nvPicPr>
          <p:blipFill>
            <a:blip r:embed="rId3">
              <a:alphaModFix/>
            </a:blip>
            <a:stretch>
              <a:fillRect/>
            </a:stretch>
          </p:blipFill>
          <p:spPr>
            <a:xfrm>
              <a:off x="1616225" y="1006600"/>
              <a:ext cx="5973299" cy="3884974"/>
            </a:xfrm>
            <a:prstGeom prst="rect">
              <a:avLst/>
            </a:prstGeom>
            <a:noFill/>
            <a:ln>
              <a:noFill/>
            </a:ln>
          </p:spPr>
        </p:pic>
      </p:grpSp>
      <p:pic>
        <p:nvPicPr>
          <p:cNvPr id="1456" name="Google Shape;1456;p53"/>
          <p:cNvPicPr preferRelativeResize="0"/>
          <p:nvPr/>
        </p:nvPicPr>
        <p:blipFill>
          <a:blip r:embed="rId4">
            <a:alphaModFix/>
          </a:blip>
          <a:stretch>
            <a:fillRect/>
          </a:stretch>
        </p:blipFill>
        <p:spPr>
          <a:xfrm>
            <a:off x="2194539" y="3818225"/>
            <a:ext cx="4754922" cy="1282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60" name="Shape 1460"/>
        <p:cNvGrpSpPr/>
        <p:nvPr/>
      </p:nvGrpSpPr>
      <p:grpSpPr>
        <a:xfrm>
          <a:off x="0" y="0"/>
          <a:ext cx="0" cy="0"/>
          <a:chOff x="0" y="0"/>
          <a:chExt cx="0" cy="0"/>
        </a:xfrm>
      </p:grpSpPr>
      <p:pic>
        <p:nvPicPr>
          <p:cNvPr id="1461" name="Google Shape;1461;p54"/>
          <p:cNvPicPr preferRelativeResize="0"/>
          <p:nvPr/>
        </p:nvPicPr>
        <p:blipFill>
          <a:blip r:embed="rId3">
            <a:alphaModFix/>
          </a:blip>
          <a:stretch>
            <a:fillRect/>
          </a:stretch>
        </p:blipFill>
        <p:spPr>
          <a:xfrm>
            <a:off x="541900" y="788275"/>
            <a:ext cx="8060200" cy="4030100"/>
          </a:xfrm>
          <a:prstGeom prst="rect">
            <a:avLst/>
          </a:prstGeom>
          <a:noFill/>
          <a:ln>
            <a:noFill/>
          </a:ln>
        </p:spPr>
      </p:pic>
      <p:sp>
        <p:nvSpPr>
          <p:cNvPr id="1462" name="Google Shape;1462;p54"/>
          <p:cNvSpPr txBox="1"/>
          <p:nvPr>
            <p:ph type="title"/>
          </p:nvPr>
        </p:nvSpPr>
        <p:spPr>
          <a:xfrm>
            <a:off x="2629650" y="109825"/>
            <a:ext cx="6330000" cy="645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SzPts val="990"/>
              <a:buNone/>
            </a:pPr>
            <a:r>
              <a:rPr lang="en" sz="2088"/>
              <a:t>Compare PCA vs Non-PCA</a:t>
            </a:r>
            <a:endParaRPr sz="2088"/>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66" name="Shape 1466"/>
        <p:cNvGrpSpPr/>
        <p:nvPr/>
      </p:nvGrpSpPr>
      <p:grpSpPr>
        <a:xfrm>
          <a:off x="0" y="0"/>
          <a:ext cx="0" cy="0"/>
          <a:chOff x="0" y="0"/>
          <a:chExt cx="0" cy="0"/>
        </a:xfrm>
      </p:grpSpPr>
      <p:sp>
        <p:nvSpPr>
          <p:cNvPr id="1467" name="Google Shape;1467;p55"/>
          <p:cNvSpPr txBox="1"/>
          <p:nvPr>
            <p:ph type="title"/>
          </p:nvPr>
        </p:nvSpPr>
        <p:spPr>
          <a:xfrm>
            <a:off x="2692925" y="104625"/>
            <a:ext cx="6330000" cy="5223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t>The incorrect prediction</a:t>
            </a:r>
            <a:endParaRPr/>
          </a:p>
        </p:txBody>
      </p:sp>
      <p:sp>
        <p:nvSpPr>
          <p:cNvPr id="1468" name="Google Shape;1468;p55"/>
          <p:cNvSpPr txBox="1"/>
          <p:nvPr/>
        </p:nvSpPr>
        <p:spPr>
          <a:xfrm>
            <a:off x="5179021" y="1026400"/>
            <a:ext cx="2697600" cy="63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2"/>
                </a:solidFill>
                <a:latin typeface="Arimo"/>
                <a:ea typeface="Arimo"/>
                <a:cs typeface="Arimo"/>
                <a:sym typeface="Arimo"/>
              </a:rPr>
              <a:t>Confusion Matrix of Testing dataset</a:t>
            </a:r>
            <a:endParaRPr sz="1000">
              <a:solidFill>
                <a:schemeClr val="lt2"/>
              </a:solidFill>
              <a:latin typeface="Arimo"/>
              <a:ea typeface="Arimo"/>
              <a:cs typeface="Arimo"/>
              <a:sym typeface="Arimo"/>
            </a:endParaRPr>
          </a:p>
          <a:p>
            <a:pPr indent="0" lvl="0" marL="0" rtl="0" algn="ctr">
              <a:spcBef>
                <a:spcPts val="0"/>
              </a:spcBef>
              <a:spcAft>
                <a:spcPts val="0"/>
              </a:spcAft>
              <a:buNone/>
            </a:pPr>
            <a:r>
              <a:rPr lang="en" sz="1000">
                <a:solidFill>
                  <a:schemeClr val="lt2"/>
                </a:solidFill>
                <a:latin typeface="Arimo"/>
                <a:ea typeface="Arimo"/>
                <a:cs typeface="Arimo"/>
                <a:sym typeface="Arimo"/>
              </a:rPr>
              <a:t>KNN</a:t>
            </a:r>
            <a:endParaRPr sz="1000">
              <a:solidFill>
                <a:schemeClr val="lt2"/>
              </a:solidFill>
              <a:latin typeface="Arimo"/>
              <a:ea typeface="Arimo"/>
              <a:cs typeface="Arimo"/>
              <a:sym typeface="Arimo"/>
            </a:endParaRPr>
          </a:p>
        </p:txBody>
      </p:sp>
      <p:pic>
        <p:nvPicPr>
          <p:cNvPr id="1469" name="Google Shape;1469;p55"/>
          <p:cNvPicPr preferRelativeResize="0"/>
          <p:nvPr/>
        </p:nvPicPr>
        <p:blipFill>
          <a:blip r:embed="rId3">
            <a:alphaModFix/>
          </a:blip>
          <a:stretch>
            <a:fillRect/>
          </a:stretch>
        </p:blipFill>
        <p:spPr>
          <a:xfrm>
            <a:off x="4941298" y="1477242"/>
            <a:ext cx="3173176" cy="2310500"/>
          </a:xfrm>
          <a:prstGeom prst="rect">
            <a:avLst/>
          </a:prstGeom>
          <a:noFill/>
          <a:ln>
            <a:noFill/>
          </a:ln>
        </p:spPr>
      </p:pic>
      <p:sp>
        <p:nvSpPr>
          <p:cNvPr id="1470" name="Google Shape;1470;p55"/>
          <p:cNvSpPr txBox="1"/>
          <p:nvPr/>
        </p:nvSpPr>
        <p:spPr>
          <a:xfrm>
            <a:off x="1555686" y="1026400"/>
            <a:ext cx="2697600" cy="63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2"/>
                </a:solidFill>
                <a:latin typeface="Arimo"/>
                <a:ea typeface="Arimo"/>
                <a:cs typeface="Arimo"/>
                <a:sym typeface="Arimo"/>
              </a:rPr>
              <a:t>Confusion Matrix of Testing dataset</a:t>
            </a:r>
            <a:endParaRPr sz="1000">
              <a:solidFill>
                <a:schemeClr val="lt2"/>
              </a:solidFill>
              <a:latin typeface="Arimo"/>
              <a:ea typeface="Arimo"/>
              <a:cs typeface="Arimo"/>
              <a:sym typeface="Arimo"/>
            </a:endParaRPr>
          </a:p>
          <a:p>
            <a:pPr indent="0" lvl="0" marL="0" rtl="0" algn="ctr">
              <a:spcBef>
                <a:spcPts val="0"/>
              </a:spcBef>
              <a:spcAft>
                <a:spcPts val="0"/>
              </a:spcAft>
              <a:buNone/>
            </a:pPr>
            <a:r>
              <a:rPr lang="en" sz="1000">
                <a:solidFill>
                  <a:schemeClr val="lt2"/>
                </a:solidFill>
                <a:latin typeface="Arimo"/>
                <a:ea typeface="Arimo"/>
                <a:cs typeface="Arimo"/>
                <a:sym typeface="Arimo"/>
              </a:rPr>
              <a:t>Random Forest</a:t>
            </a:r>
            <a:endParaRPr sz="1000">
              <a:solidFill>
                <a:schemeClr val="lt2"/>
              </a:solidFill>
              <a:latin typeface="Arimo"/>
              <a:ea typeface="Arimo"/>
              <a:cs typeface="Arimo"/>
              <a:sym typeface="Arimo"/>
            </a:endParaRPr>
          </a:p>
        </p:txBody>
      </p:sp>
      <p:pic>
        <p:nvPicPr>
          <p:cNvPr id="1471" name="Google Shape;1471;p55"/>
          <p:cNvPicPr preferRelativeResize="0"/>
          <p:nvPr/>
        </p:nvPicPr>
        <p:blipFill>
          <a:blip r:embed="rId3">
            <a:alphaModFix/>
          </a:blip>
          <a:stretch>
            <a:fillRect/>
          </a:stretch>
        </p:blipFill>
        <p:spPr>
          <a:xfrm>
            <a:off x="1319475" y="1477242"/>
            <a:ext cx="3170154" cy="2306716"/>
          </a:xfrm>
          <a:prstGeom prst="rect">
            <a:avLst/>
          </a:prstGeom>
          <a:noFill/>
          <a:ln>
            <a:noFill/>
          </a:ln>
        </p:spPr>
      </p:pic>
      <p:cxnSp>
        <p:nvCxnSpPr>
          <p:cNvPr id="1472" name="Google Shape;1472;p55"/>
          <p:cNvCxnSpPr/>
          <p:nvPr/>
        </p:nvCxnSpPr>
        <p:spPr>
          <a:xfrm>
            <a:off x="4715451" y="1121011"/>
            <a:ext cx="0" cy="2619000"/>
          </a:xfrm>
          <a:prstGeom prst="straightConnector1">
            <a:avLst/>
          </a:prstGeom>
          <a:noFill/>
          <a:ln cap="flat" cmpd="sng" w="28575">
            <a:solidFill>
              <a:schemeClr val="dk2"/>
            </a:solidFill>
            <a:prstDash val="solid"/>
            <a:round/>
            <a:headEnd len="med" w="med" type="none"/>
            <a:tailEnd len="med" w="med" type="none"/>
          </a:ln>
        </p:spPr>
      </p:cxnSp>
      <p:pic>
        <p:nvPicPr>
          <p:cNvPr id="1473" name="Google Shape;1473;p55"/>
          <p:cNvPicPr preferRelativeResize="0"/>
          <p:nvPr/>
        </p:nvPicPr>
        <p:blipFill>
          <a:blip r:embed="rId4">
            <a:alphaModFix/>
          </a:blip>
          <a:stretch>
            <a:fillRect/>
          </a:stretch>
        </p:blipFill>
        <p:spPr>
          <a:xfrm>
            <a:off x="2398753" y="3880607"/>
            <a:ext cx="4636444" cy="68144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7" name="Shape 1477"/>
        <p:cNvGrpSpPr/>
        <p:nvPr/>
      </p:nvGrpSpPr>
      <p:grpSpPr>
        <a:xfrm>
          <a:off x="0" y="0"/>
          <a:ext cx="0" cy="0"/>
          <a:chOff x="0" y="0"/>
          <a:chExt cx="0" cy="0"/>
        </a:xfrm>
      </p:grpSpPr>
      <p:sp>
        <p:nvSpPr>
          <p:cNvPr id="1478" name="Google Shape;1478;p56"/>
          <p:cNvSpPr txBox="1"/>
          <p:nvPr>
            <p:ph type="title"/>
          </p:nvPr>
        </p:nvSpPr>
        <p:spPr>
          <a:xfrm>
            <a:off x="1407000" y="208350"/>
            <a:ext cx="6330000" cy="76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Recommendation</a:t>
            </a:r>
            <a:endParaRPr/>
          </a:p>
        </p:txBody>
      </p:sp>
      <p:sp>
        <p:nvSpPr>
          <p:cNvPr id="1479" name="Google Shape;1479;p56"/>
          <p:cNvSpPr/>
          <p:nvPr/>
        </p:nvSpPr>
        <p:spPr>
          <a:xfrm>
            <a:off x="5028275" y="2472875"/>
            <a:ext cx="3451800" cy="2127900"/>
          </a:xfrm>
          <a:prstGeom prst="rect">
            <a:avLst/>
          </a:prstGeom>
          <a:solidFill>
            <a:srgbClr val="FFB459">
              <a:alpha val="55060"/>
            </a:srgbClr>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2"/>
                </a:solidFill>
                <a:latin typeface="Arimo"/>
                <a:ea typeface="Arimo"/>
                <a:cs typeface="Arimo"/>
                <a:sym typeface="Arimo"/>
              </a:rPr>
              <a:t>K-Nearest Neighbors</a:t>
            </a:r>
            <a:endParaRPr b="1" sz="1200">
              <a:solidFill>
                <a:schemeClr val="lt2"/>
              </a:solidFill>
              <a:latin typeface="Arimo"/>
              <a:ea typeface="Arimo"/>
              <a:cs typeface="Arimo"/>
              <a:sym typeface="Arimo"/>
            </a:endParaRPr>
          </a:p>
          <a:p>
            <a:pPr indent="0" lvl="0" marL="0" rtl="0" algn="l">
              <a:spcBef>
                <a:spcPts val="0"/>
              </a:spcBef>
              <a:spcAft>
                <a:spcPts val="0"/>
              </a:spcAft>
              <a:buNone/>
            </a:pPr>
            <a:r>
              <a:t/>
            </a:r>
            <a:endParaRPr sz="1200">
              <a:solidFill>
                <a:schemeClr val="lt2"/>
              </a:solidFill>
              <a:latin typeface="Arimo"/>
              <a:ea typeface="Arimo"/>
              <a:cs typeface="Arimo"/>
              <a:sym typeface="Arimo"/>
            </a:endParaRPr>
          </a:p>
          <a:p>
            <a:pPr indent="0" lvl="0" marL="0" rtl="0" algn="l">
              <a:spcBef>
                <a:spcPts val="0"/>
              </a:spcBef>
              <a:spcAft>
                <a:spcPts val="0"/>
              </a:spcAft>
              <a:buNone/>
            </a:pPr>
            <a:r>
              <a:rPr b="1" lang="en" sz="1200">
                <a:solidFill>
                  <a:schemeClr val="lt2"/>
                </a:solidFill>
                <a:latin typeface="Arimo"/>
                <a:ea typeface="Arimo"/>
                <a:cs typeface="Arimo"/>
                <a:sym typeface="Arimo"/>
              </a:rPr>
              <a:t>Pros</a:t>
            </a:r>
            <a:endParaRPr b="1" sz="1200">
              <a:solidFill>
                <a:schemeClr val="lt2"/>
              </a:solidFill>
              <a:latin typeface="Arimo"/>
              <a:ea typeface="Arimo"/>
              <a:cs typeface="Arimo"/>
              <a:sym typeface="Arimo"/>
            </a:endParaRPr>
          </a:p>
          <a:p>
            <a:pPr indent="-304800" lvl="0" marL="457200" rtl="0" algn="l">
              <a:spcBef>
                <a:spcPts val="0"/>
              </a:spcBef>
              <a:spcAft>
                <a:spcPts val="0"/>
              </a:spcAft>
              <a:buClr>
                <a:schemeClr val="lt2"/>
              </a:buClr>
              <a:buSzPts val="1200"/>
              <a:buFont typeface="Arimo"/>
              <a:buChar char="-"/>
            </a:pPr>
            <a:r>
              <a:rPr lang="en" sz="1200">
                <a:solidFill>
                  <a:schemeClr val="lt2"/>
                </a:solidFill>
                <a:latin typeface="Arimo"/>
                <a:ea typeface="Arimo"/>
                <a:cs typeface="Arimo"/>
                <a:sym typeface="Arimo"/>
              </a:rPr>
              <a:t>Simple and quick to implement</a:t>
            </a:r>
            <a:endParaRPr sz="1200">
              <a:solidFill>
                <a:schemeClr val="lt2"/>
              </a:solidFill>
              <a:latin typeface="Arimo"/>
              <a:ea typeface="Arimo"/>
              <a:cs typeface="Arimo"/>
              <a:sym typeface="Arimo"/>
            </a:endParaRPr>
          </a:p>
          <a:p>
            <a:pPr indent="-304800" lvl="0" marL="457200" rtl="0" algn="l">
              <a:spcBef>
                <a:spcPts val="0"/>
              </a:spcBef>
              <a:spcAft>
                <a:spcPts val="0"/>
              </a:spcAft>
              <a:buClr>
                <a:schemeClr val="lt2"/>
              </a:buClr>
              <a:buSzPts val="1200"/>
              <a:buFont typeface="Arimo"/>
              <a:buChar char="-"/>
            </a:pPr>
            <a:r>
              <a:rPr lang="en" sz="1200">
                <a:solidFill>
                  <a:schemeClr val="lt2"/>
                </a:solidFill>
                <a:latin typeface="Arimo"/>
                <a:ea typeface="Arimo"/>
                <a:cs typeface="Arimo"/>
                <a:sym typeface="Arimo"/>
              </a:rPr>
              <a:t>Interpretability</a:t>
            </a:r>
            <a:endParaRPr sz="1200">
              <a:solidFill>
                <a:schemeClr val="lt2"/>
              </a:solidFill>
              <a:latin typeface="Arimo"/>
              <a:ea typeface="Arimo"/>
              <a:cs typeface="Arimo"/>
              <a:sym typeface="Arimo"/>
            </a:endParaRPr>
          </a:p>
          <a:p>
            <a:pPr indent="0" lvl="0" marL="0" rtl="0" algn="l">
              <a:spcBef>
                <a:spcPts val="0"/>
              </a:spcBef>
              <a:spcAft>
                <a:spcPts val="0"/>
              </a:spcAft>
              <a:buNone/>
            </a:pPr>
            <a:r>
              <a:t/>
            </a:r>
            <a:endParaRPr b="1" sz="1200">
              <a:solidFill>
                <a:schemeClr val="lt2"/>
              </a:solidFill>
              <a:latin typeface="Arimo"/>
              <a:ea typeface="Arimo"/>
              <a:cs typeface="Arimo"/>
              <a:sym typeface="Arimo"/>
            </a:endParaRPr>
          </a:p>
          <a:p>
            <a:pPr indent="0" lvl="0" marL="0" rtl="0" algn="l">
              <a:spcBef>
                <a:spcPts val="0"/>
              </a:spcBef>
              <a:spcAft>
                <a:spcPts val="0"/>
              </a:spcAft>
              <a:buNone/>
            </a:pPr>
            <a:r>
              <a:t/>
            </a:r>
            <a:endParaRPr b="1" sz="1200">
              <a:solidFill>
                <a:schemeClr val="lt2"/>
              </a:solidFill>
              <a:latin typeface="Arimo"/>
              <a:ea typeface="Arimo"/>
              <a:cs typeface="Arimo"/>
              <a:sym typeface="Arimo"/>
            </a:endParaRPr>
          </a:p>
          <a:p>
            <a:pPr indent="0" lvl="0" marL="0" rtl="0" algn="l">
              <a:spcBef>
                <a:spcPts val="0"/>
              </a:spcBef>
              <a:spcAft>
                <a:spcPts val="0"/>
              </a:spcAft>
              <a:buNone/>
            </a:pPr>
            <a:r>
              <a:rPr b="1" lang="en" sz="1200">
                <a:solidFill>
                  <a:schemeClr val="lt2"/>
                </a:solidFill>
                <a:latin typeface="Arimo"/>
                <a:ea typeface="Arimo"/>
                <a:cs typeface="Arimo"/>
                <a:sym typeface="Arimo"/>
              </a:rPr>
              <a:t>Cons</a:t>
            </a:r>
            <a:endParaRPr b="1" sz="1200">
              <a:solidFill>
                <a:schemeClr val="lt2"/>
              </a:solidFill>
              <a:latin typeface="Arimo"/>
              <a:ea typeface="Arimo"/>
              <a:cs typeface="Arimo"/>
              <a:sym typeface="Arimo"/>
            </a:endParaRPr>
          </a:p>
          <a:p>
            <a:pPr indent="-304800" lvl="0" marL="457200" rtl="0" algn="l">
              <a:spcBef>
                <a:spcPts val="0"/>
              </a:spcBef>
              <a:spcAft>
                <a:spcPts val="0"/>
              </a:spcAft>
              <a:buClr>
                <a:schemeClr val="lt2"/>
              </a:buClr>
              <a:buSzPts val="1200"/>
              <a:buFont typeface="Arimo"/>
              <a:buChar char="-"/>
            </a:pPr>
            <a:r>
              <a:rPr lang="en" sz="1200">
                <a:solidFill>
                  <a:schemeClr val="lt2"/>
                </a:solidFill>
                <a:latin typeface="Arimo"/>
                <a:ea typeface="Arimo"/>
                <a:cs typeface="Arimo"/>
                <a:sym typeface="Arimo"/>
              </a:rPr>
              <a:t>Scalability as the dataset grows</a:t>
            </a:r>
            <a:endParaRPr sz="1200">
              <a:solidFill>
                <a:schemeClr val="lt2"/>
              </a:solidFill>
              <a:latin typeface="Arimo"/>
              <a:ea typeface="Arimo"/>
              <a:cs typeface="Arimo"/>
              <a:sym typeface="Arimo"/>
            </a:endParaRPr>
          </a:p>
          <a:p>
            <a:pPr indent="-304800" lvl="0" marL="457200" rtl="0" algn="l">
              <a:spcBef>
                <a:spcPts val="0"/>
              </a:spcBef>
              <a:spcAft>
                <a:spcPts val="0"/>
              </a:spcAft>
              <a:buClr>
                <a:schemeClr val="lt2"/>
              </a:buClr>
              <a:buSzPts val="1200"/>
              <a:buFont typeface="Arimo"/>
              <a:buChar char="-"/>
            </a:pPr>
            <a:r>
              <a:rPr lang="en" sz="1200">
                <a:solidFill>
                  <a:schemeClr val="lt2"/>
                </a:solidFill>
                <a:latin typeface="Arimo"/>
                <a:ea typeface="Arimo"/>
                <a:cs typeface="Arimo"/>
                <a:sym typeface="Arimo"/>
              </a:rPr>
              <a:t>Sensitive to outliers</a:t>
            </a:r>
            <a:endParaRPr sz="1200">
              <a:solidFill>
                <a:schemeClr val="lt2"/>
              </a:solidFill>
              <a:latin typeface="Arimo"/>
              <a:ea typeface="Arimo"/>
              <a:cs typeface="Arimo"/>
              <a:sym typeface="Arimo"/>
            </a:endParaRPr>
          </a:p>
          <a:p>
            <a:pPr indent="0" lvl="0" marL="0" rtl="0" algn="ctr">
              <a:spcBef>
                <a:spcPts val="0"/>
              </a:spcBef>
              <a:spcAft>
                <a:spcPts val="0"/>
              </a:spcAft>
              <a:buNone/>
            </a:pPr>
            <a:r>
              <a:t/>
            </a:r>
            <a:endParaRPr sz="1200">
              <a:solidFill>
                <a:schemeClr val="lt2"/>
              </a:solidFill>
              <a:latin typeface="Arimo"/>
              <a:ea typeface="Arimo"/>
              <a:cs typeface="Arimo"/>
              <a:sym typeface="Arimo"/>
            </a:endParaRPr>
          </a:p>
        </p:txBody>
      </p:sp>
      <p:sp>
        <p:nvSpPr>
          <p:cNvPr id="1480" name="Google Shape;1480;p56"/>
          <p:cNvSpPr/>
          <p:nvPr/>
        </p:nvSpPr>
        <p:spPr>
          <a:xfrm>
            <a:off x="1121150" y="2472875"/>
            <a:ext cx="3679500" cy="21279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2"/>
                </a:solidFill>
                <a:latin typeface="Arimo"/>
                <a:ea typeface="Arimo"/>
                <a:cs typeface="Arimo"/>
                <a:sym typeface="Arimo"/>
              </a:rPr>
              <a:t>Random Forest</a:t>
            </a:r>
            <a:endParaRPr b="1" sz="1200">
              <a:solidFill>
                <a:schemeClr val="lt2"/>
              </a:solidFill>
              <a:latin typeface="Arimo"/>
              <a:ea typeface="Arimo"/>
              <a:cs typeface="Arimo"/>
              <a:sym typeface="Arimo"/>
            </a:endParaRPr>
          </a:p>
          <a:p>
            <a:pPr indent="0" lvl="0" marL="0" rtl="0" algn="ctr">
              <a:spcBef>
                <a:spcPts val="0"/>
              </a:spcBef>
              <a:spcAft>
                <a:spcPts val="0"/>
              </a:spcAft>
              <a:buNone/>
            </a:pPr>
            <a:r>
              <a:t/>
            </a:r>
            <a:endParaRPr sz="1200">
              <a:solidFill>
                <a:schemeClr val="lt2"/>
              </a:solidFill>
              <a:latin typeface="Arimo"/>
              <a:ea typeface="Arimo"/>
              <a:cs typeface="Arimo"/>
              <a:sym typeface="Arimo"/>
            </a:endParaRPr>
          </a:p>
          <a:p>
            <a:pPr indent="0" lvl="0" marL="0" rtl="0" algn="l">
              <a:spcBef>
                <a:spcPts val="0"/>
              </a:spcBef>
              <a:spcAft>
                <a:spcPts val="0"/>
              </a:spcAft>
              <a:buNone/>
            </a:pPr>
            <a:r>
              <a:rPr b="1" lang="en" sz="1200">
                <a:solidFill>
                  <a:schemeClr val="lt2"/>
                </a:solidFill>
                <a:latin typeface="Arimo"/>
                <a:ea typeface="Arimo"/>
                <a:cs typeface="Arimo"/>
                <a:sym typeface="Arimo"/>
              </a:rPr>
              <a:t>Pros</a:t>
            </a:r>
            <a:endParaRPr b="1" sz="1200">
              <a:solidFill>
                <a:schemeClr val="lt2"/>
              </a:solidFill>
              <a:latin typeface="Arimo"/>
              <a:ea typeface="Arimo"/>
              <a:cs typeface="Arimo"/>
              <a:sym typeface="Arimo"/>
            </a:endParaRPr>
          </a:p>
          <a:p>
            <a:pPr indent="-304800" lvl="0" marL="457200" rtl="0" algn="l">
              <a:spcBef>
                <a:spcPts val="0"/>
              </a:spcBef>
              <a:spcAft>
                <a:spcPts val="0"/>
              </a:spcAft>
              <a:buClr>
                <a:schemeClr val="lt2"/>
              </a:buClr>
              <a:buSzPts val="1200"/>
              <a:buFont typeface="Arimo"/>
              <a:buChar char="-"/>
            </a:pPr>
            <a:r>
              <a:rPr lang="en" sz="1200">
                <a:solidFill>
                  <a:schemeClr val="lt2"/>
                </a:solidFill>
                <a:latin typeface="Arimo"/>
                <a:ea typeface="Arimo"/>
                <a:cs typeface="Arimo"/>
                <a:sym typeface="Arimo"/>
              </a:rPr>
              <a:t>Insights into </a:t>
            </a:r>
            <a:r>
              <a:rPr lang="en" sz="1200">
                <a:solidFill>
                  <a:schemeClr val="lt2"/>
                </a:solidFill>
                <a:latin typeface="Arimo"/>
                <a:ea typeface="Arimo"/>
                <a:cs typeface="Arimo"/>
                <a:sym typeface="Arimo"/>
              </a:rPr>
              <a:t>the</a:t>
            </a:r>
            <a:r>
              <a:rPr lang="en" sz="1200">
                <a:solidFill>
                  <a:schemeClr val="lt2"/>
                </a:solidFill>
                <a:latin typeface="Arimo"/>
                <a:ea typeface="Arimo"/>
                <a:cs typeface="Arimo"/>
                <a:sym typeface="Arimo"/>
              </a:rPr>
              <a:t> importance of each feature</a:t>
            </a:r>
            <a:endParaRPr sz="1200">
              <a:solidFill>
                <a:schemeClr val="lt2"/>
              </a:solidFill>
              <a:latin typeface="Arimo"/>
              <a:ea typeface="Arimo"/>
              <a:cs typeface="Arimo"/>
              <a:sym typeface="Arimo"/>
            </a:endParaRPr>
          </a:p>
          <a:p>
            <a:pPr indent="-304800" lvl="0" marL="457200" rtl="0" algn="l">
              <a:spcBef>
                <a:spcPts val="0"/>
              </a:spcBef>
              <a:spcAft>
                <a:spcPts val="0"/>
              </a:spcAft>
              <a:buClr>
                <a:schemeClr val="lt2"/>
              </a:buClr>
              <a:buSzPts val="1200"/>
              <a:buFont typeface="Arimo"/>
              <a:buChar char="-"/>
            </a:pPr>
            <a:r>
              <a:rPr lang="en" sz="1200">
                <a:solidFill>
                  <a:schemeClr val="lt2"/>
                </a:solidFill>
                <a:latin typeface="Arimo"/>
                <a:ea typeface="Arimo"/>
                <a:cs typeface="Arimo"/>
                <a:sym typeface="Arimo"/>
              </a:rPr>
              <a:t>Robustness against overfitting</a:t>
            </a:r>
            <a:endParaRPr sz="1200">
              <a:solidFill>
                <a:schemeClr val="lt2"/>
              </a:solidFill>
              <a:latin typeface="Arimo"/>
              <a:ea typeface="Arimo"/>
              <a:cs typeface="Arimo"/>
              <a:sym typeface="Arimo"/>
            </a:endParaRPr>
          </a:p>
          <a:p>
            <a:pPr indent="0" lvl="0" marL="0" rtl="0" algn="l">
              <a:spcBef>
                <a:spcPts val="0"/>
              </a:spcBef>
              <a:spcAft>
                <a:spcPts val="0"/>
              </a:spcAft>
              <a:buNone/>
            </a:pPr>
            <a:r>
              <a:t/>
            </a:r>
            <a:endParaRPr sz="1200">
              <a:solidFill>
                <a:schemeClr val="lt2"/>
              </a:solidFill>
              <a:latin typeface="Arimo"/>
              <a:ea typeface="Arimo"/>
              <a:cs typeface="Arimo"/>
              <a:sym typeface="Arimo"/>
            </a:endParaRPr>
          </a:p>
          <a:p>
            <a:pPr indent="0" lvl="0" marL="0" rtl="0" algn="l">
              <a:spcBef>
                <a:spcPts val="0"/>
              </a:spcBef>
              <a:spcAft>
                <a:spcPts val="0"/>
              </a:spcAft>
              <a:buNone/>
            </a:pPr>
            <a:r>
              <a:t/>
            </a:r>
            <a:endParaRPr sz="1200">
              <a:solidFill>
                <a:schemeClr val="lt2"/>
              </a:solidFill>
              <a:latin typeface="Arimo"/>
              <a:ea typeface="Arimo"/>
              <a:cs typeface="Arimo"/>
              <a:sym typeface="Arimo"/>
            </a:endParaRPr>
          </a:p>
          <a:p>
            <a:pPr indent="0" lvl="0" marL="0" rtl="0" algn="l">
              <a:spcBef>
                <a:spcPts val="0"/>
              </a:spcBef>
              <a:spcAft>
                <a:spcPts val="0"/>
              </a:spcAft>
              <a:buNone/>
            </a:pPr>
            <a:r>
              <a:rPr b="1" lang="en" sz="1200">
                <a:solidFill>
                  <a:schemeClr val="lt2"/>
                </a:solidFill>
                <a:latin typeface="Arimo"/>
                <a:ea typeface="Arimo"/>
                <a:cs typeface="Arimo"/>
                <a:sym typeface="Arimo"/>
              </a:rPr>
              <a:t>Cons</a:t>
            </a:r>
            <a:endParaRPr b="1" sz="1200">
              <a:solidFill>
                <a:schemeClr val="lt2"/>
              </a:solidFill>
              <a:latin typeface="Arimo"/>
              <a:ea typeface="Arimo"/>
              <a:cs typeface="Arimo"/>
              <a:sym typeface="Arimo"/>
            </a:endParaRPr>
          </a:p>
          <a:p>
            <a:pPr indent="-304800" lvl="0" marL="457200" rtl="0" algn="l">
              <a:spcBef>
                <a:spcPts val="0"/>
              </a:spcBef>
              <a:spcAft>
                <a:spcPts val="0"/>
              </a:spcAft>
              <a:buClr>
                <a:schemeClr val="lt2"/>
              </a:buClr>
              <a:buSzPts val="1200"/>
              <a:buFont typeface="Arimo"/>
              <a:buChar char="-"/>
            </a:pPr>
            <a:r>
              <a:rPr lang="en" sz="1200">
                <a:solidFill>
                  <a:schemeClr val="lt2"/>
                </a:solidFill>
                <a:latin typeface="Arimo"/>
                <a:ea typeface="Arimo"/>
                <a:cs typeface="Arimo"/>
                <a:sym typeface="Arimo"/>
              </a:rPr>
              <a:t>Interpretability might still be a challenge due to the ensemble of trees</a:t>
            </a:r>
            <a:endParaRPr sz="1200">
              <a:solidFill>
                <a:schemeClr val="lt2"/>
              </a:solidFill>
              <a:latin typeface="Arimo"/>
              <a:ea typeface="Arimo"/>
              <a:cs typeface="Arimo"/>
              <a:sym typeface="Arimo"/>
            </a:endParaRPr>
          </a:p>
        </p:txBody>
      </p:sp>
      <p:grpSp>
        <p:nvGrpSpPr>
          <p:cNvPr id="1481" name="Google Shape;1481;p56"/>
          <p:cNvGrpSpPr/>
          <p:nvPr/>
        </p:nvGrpSpPr>
        <p:grpSpPr>
          <a:xfrm>
            <a:off x="1758169" y="1006907"/>
            <a:ext cx="2405462" cy="1307625"/>
            <a:chOff x="1383175" y="1169400"/>
            <a:chExt cx="2405462" cy="1307625"/>
          </a:xfrm>
        </p:grpSpPr>
        <p:grpSp>
          <p:nvGrpSpPr>
            <p:cNvPr id="1482" name="Google Shape;1482;p56"/>
            <p:cNvGrpSpPr/>
            <p:nvPr/>
          </p:nvGrpSpPr>
          <p:grpSpPr>
            <a:xfrm>
              <a:off x="1383175" y="1514600"/>
              <a:ext cx="2405462" cy="488434"/>
              <a:chOff x="1383175" y="1514600"/>
              <a:chExt cx="2405462" cy="488434"/>
            </a:xfrm>
          </p:grpSpPr>
          <p:grpSp>
            <p:nvGrpSpPr>
              <p:cNvPr id="1483" name="Google Shape;1483;p56"/>
              <p:cNvGrpSpPr/>
              <p:nvPr/>
            </p:nvGrpSpPr>
            <p:grpSpPr>
              <a:xfrm>
                <a:off x="1383175" y="1514600"/>
                <a:ext cx="690762" cy="488434"/>
                <a:chOff x="1618950" y="1473875"/>
                <a:chExt cx="690762" cy="488434"/>
              </a:xfrm>
            </p:grpSpPr>
            <p:sp>
              <p:nvSpPr>
                <p:cNvPr id="1484" name="Google Shape;1484;p56"/>
                <p:cNvSpPr/>
                <p:nvPr/>
              </p:nvSpPr>
              <p:spPr>
                <a:xfrm>
                  <a:off x="1889853" y="1473875"/>
                  <a:ext cx="151800" cy="151800"/>
                </a:xfrm>
                <a:prstGeom prst="ellipse">
                  <a:avLst/>
                </a:prstGeom>
                <a:solidFill>
                  <a:srgbClr val="4D4D4D"/>
                </a:solidFill>
                <a:ln cap="flat" cmpd="sng" w="9525">
                  <a:solidFill>
                    <a:srgbClr val="4D4D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1485" name="Google Shape;1485;p56"/>
                <p:cNvSpPr/>
                <p:nvPr/>
              </p:nvSpPr>
              <p:spPr>
                <a:xfrm>
                  <a:off x="1713980" y="1640097"/>
                  <a:ext cx="151800" cy="151800"/>
                </a:xfrm>
                <a:prstGeom prst="ellipse">
                  <a:avLst/>
                </a:prstGeom>
                <a:solidFill>
                  <a:srgbClr val="4D4D4D"/>
                </a:solidFill>
                <a:ln cap="flat" cmpd="sng" w="9525">
                  <a:solidFill>
                    <a:srgbClr val="4D4D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1486" name="Google Shape;1486;p56"/>
                <p:cNvSpPr/>
                <p:nvPr/>
              </p:nvSpPr>
              <p:spPr>
                <a:xfrm>
                  <a:off x="2053941" y="1640097"/>
                  <a:ext cx="151800" cy="151800"/>
                </a:xfrm>
                <a:prstGeom prst="ellipse">
                  <a:avLst/>
                </a:prstGeom>
                <a:solidFill>
                  <a:srgbClr val="4D4D4D"/>
                </a:solidFill>
                <a:ln cap="flat" cmpd="sng" w="9525">
                  <a:solidFill>
                    <a:srgbClr val="4D4D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1487" name="Google Shape;1487;p56"/>
                <p:cNvSpPr/>
                <p:nvPr/>
              </p:nvSpPr>
              <p:spPr>
                <a:xfrm>
                  <a:off x="1618950" y="1810509"/>
                  <a:ext cx="151800" cy="151800"/>
                </a:xfrm>
                <a:prstGeom prst="ellipse">
                  <a:avLst/>
                </a:prstGeom>
                <a:solidFill>
                  <a:srgbClr val="4D4D4D"/>
                </a:solidFill>
                <a:ln cap="flat" cmpd="sng" w="9525">
                  <a:solidFill>
                    <a:srgbClr val="4D4D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1488" name="Google Shape;1488;p56"/>
                <p:cNvSpPr/>
                <p:nvPr/>
              </p:nvSpPr>
              <p:spPr>
                <a:xfrm>
                  <a:off x="1804971" y="1810509"/>
                  <a:ext cx="151800" cy="151800"/>
                </a:xfrm>
                <a:prstGeom prst="ellipse">
                  <a:avLst/>
                </a:prstGeom>
                <a:solidFill>
                  <a:srgbClr val="4D4D4D"/>
                </a:solidFill>
                <a:ln cap="flat" cmpd="sng" w="9525">
                  <a:solidFill>
                    <a:srgbClr val="4D4D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1489" name="Google Shape;1489;p56"/>
                <p:cNvSpPr/>
                <p:nvPr/>
              </p:nvSpPr>
              <p:spPr>
                <a:xfrm>
                  <a:off x="1971891" y="1810509"/>
                  <a:ext cx="151800" cy="151800"/>
                </a:xfrm>
                <a:prstGeom prst="ellipse">
                  <a:avLst/>
                </a:prstGeom>
                <a:solidFill>
                  <a:srgbClr val="4D4D4D"/>
                </a:solidFill>
                <a:ln cap="flat" cmpd="sng" w="9525">
                  <a:solidFill>
                    <a:srgbClr val="4D4D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1490" name="Google Shape;1490;p56"/>
                <p:cNvSpPr/>
                <p:nvPr/>
              </p:nvSpPr>
              <p:spPr>
                <a:xfrm>
                  <a:off x="2157912" y="1810509"/>
                  <a:ext cx="151800" cy="151800"/>
                </a:xfrm>
                <a:prstGeom prst="ellipse">
                  <a:avLst/>
                </a:prstGeom>
                <a:solidFill>
                  <a:srgbClr val="4D4D4D"/>
                </a:solidFill>
                <a:ln cap="flat" cmpd="sng" w="9525">
                  <a:solidFill>
                    <a:srgbClr val="4D4D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cxnSp>
              <p:nvCxnSpPr>
                <p:cNvPr id="1491" name="Google Shape;1491;p56"/>
                <p:cNvCxnSpPr>
                  <a:stCxn id="1484" idx="4"/>
                  <a:endCxn id="1485" idx="7"/>
                </p:cNvCxnSpPr>
                <p:nvPr/>
              </p:nvCxnSpPr>
              <p:spPr>
                <a:xfrm flipH="1">
                  <a:off x="1843653" y="1625675"/>
                  <a:ext cx="122100" cy="36600"/>
                </a:xfrm>
                <a:prstGeom prst="straightConnector1">
                  <a:avLst/>
                </a:prstGeom>
                <a:noFill/>
                <a:ln cap="flat" cmpd="sng" w="9525">
                  <a:solidFill>
                    <a:srgbClr val="4D4D4D"/>
                  </a:solidFill>
                  <a:prstDash val="solid"/>
                  <a:round/>
                  <a:headEnd len="med" w="med" type="none"/>
                  <a:tailEnd len="med" w="med" type="none"/>
                </a:ln>
              </p:spPr>
            </p:cxnSp>
            <p:cxnSp>
              <p:nvCxnSpPr>
                <p:cNvPr id="1492" name="Google Shape;1492;p56"/>
                <p:cNvCxnSpPr>
                  <a:stCxn id="1484" idx="4"/>
                  <a:endCxn id="1486" idx="1"/>
                </p:cNvCxnSpPr>
                <p:nvPr/>
              </p:nvCxnSpPr>
              <p:spPr>
                <a:xfrm>
                  <a:off x="1965753" y="1625675"/>
                  <a:ext cx="110400" cy="36600"/>
                </a:xfrm>
                <a:prstGeom prst="straightConnector1">
                  <a:avLst/>
                </a:prstGeom>
                <a:noFill/>
                <a:ln cap="flat" cmpd="sng" w="9525">
                  <a:solidFill>
                    <a:srgbClr val="4D4D4D"/>
                  </a:solidFill>
                  <a:prstDash val="solid"/>
                  <a:round/>
                  <a:headEnd len="med" w="med" type="none"/>
                  <a:tailEnd len="med" w="med" type="none"/>
                </a:ln>
              </p:spPr>
            </p:cxnSp>
            <p:cxnSp>
              <p:nvCxnSpPr>
                <p:cNvPr id="1493" name="Google Shape;1493;p56"/>
                <p:cNvCxnSpPr>
                  <a:stCxn id="1485" idx="4"/>
                  <a:endCxn id="1488" idx="1"/>
                </p:cNvCxnSpPr>
                <p:nvPr/>
              </p:nvCxnSpPr>
              <p:spPr>
                <a:xfrm>
                  <a:off x="1789880" y="1791897"/>
                  <a:ext cx="37200" cy="40800"/>
                </a:xfrm>
                <a:prstGeom prst="straightConnector1">
                  <a:avLst/>
                </a:prstGeom>
                <a:noFill/>
                <a:ln cap="flat" cmpd="sng" w="9525">
                  <a:solidFill>
                    <a:srgbClr val="4D4D4D"/>
                  </a:solidFill>
                  <a:prstDash val="solid"/>
                  <a:round/>
                  <a:headEnd len="med" w="med" type="none"/>
                  <a:tailEnd len="med" w="med" type="none"/>
                </a:ln>
              </p:spPr>
            </p:cxnSp>
            <p:cxnSp>
              <p:nvCxnSpPr>
                <p:cNvPr id="1494" name="Google Shape;1494;p56"/>
                <p:cNvCxnSpPr>
                  <a:stCxn id="1485" idx="4"/>
                  <a:endCxn id="1487" idx="7"/>
                </p:cNvCxnSpPr>
                <p:nvPr/>
              </p:nvCxnSpPr>
              <p:spPr>
                <a:xfrm flipH="1">
                  <a:off x="1748480" y="1791897"/>
                  <a:ext cx="41400" cy="40800"/>
                </a:xfrm>
                <a:prstGeom prst="straightConnector1">
                  <a:avLst/>
                </a:prstGeom>
                <a:noFill/>
                <a:ln cap="flat" cmpd="sng" w="9525">
                  <a:solidFill>
                    <a:srgbClr val="4D4D4D"/>
                  </a:solidFill>
                  <a:prstDash val="solid"/>
                  <a:round/>
                  <a:headEnd len="med" w="med" type="none"/>
                  <a:tailEnd len="med" w="med" type="none"/>
                </a:ln>
              </p:spPr>
            </p:cxnSp>
            <p:cxnSp>
              <p:nvCxnSpPr>
                <p:cNvPr id="1495" name="Google Shape;1495;p56"/>
                <p:cNvCxnSpPr/>
                <p:nvPr/>
              </p:nvCxnSpPr>
              <p:spPr>
                <a:xfrm flipH="1">
                  <a:off x="2088999" y="1791815"/>
                  <a:ext cx="40800" cy="37200"/>
                </a:xfrm>
                <a:prstGeom prst="straightConnector1">
                  <a:avLst/>
                </a:prstGeom>
                <a:noFill/>
                <a:ln cap="flat" cmpd="sng" w="9525">
                  <a:solidFill>
                    <a:srgbClr val="4D4D4D"/>
                  </a:solidFill>
                  <a:prstDash val="solid"/>
                  <a:round/>
                  <a:headEnd len="med" w="med" type="none"/>
                  <a:tailEnd len="med" w="med" type="none"/>
                </a:ln>
              </p:spPr>
            </p:cxnSp>
            <p:cxnSp>
              <p:nvCxnSpPr>
                <p:cNvPr id="1496" name="Google Shape;1496;p56"/>
                <p:cNvCxnSpPr>
                  <a:stCxn id="1486" idx="4"/>
                  <a:endCxn id="1490" idx="1"/>
                </p:cNvCxnSpPr>
                <p:nvPr/>
              </p:nvCxnSpPr>
              <p:spPr>
                <a:xfrm>
                  <a:off x="2129841" y="1791897"/>
                  <a:ext cx="50400" cy="40800"/>
                </a:xfrm>
                <a:prstGeom prst="straightConnector1">
                  <a:avLst/>
                </a:prstGeom>
                <a:noFill/>
                <a:ln cap="flat" cmpd="sng" w="9525">
                  <a:solidFill>
                    <a:srgbClr val="4D4D4D"/>
                  </a:solidFill>
                  <a:prstDash val="solid"/>
                  <a:round/>
                  <a:headEnd len="med" w="med" type="none"/>
                  <a:tailEnd len="med" w="med" type="none"/>
                </a:ln>
              </p:spPr>
            </p:cxnSp>
          </p:grpSp>
          <p:grpSp>
            <p:nvGrpSpPr>
              <p:cNvPr id="1497" name="Google Shape;1497;p56"/>
              <p:cNvGrpSpPr/>
              <p:nvPr/>
            </p:nvGrpSpPr>
            <p:grpSpPr>
              <a:xfrm>
                <a:off x="2392925" y="1514600"/>
                <a:ext cx="690762" cy="488434"/>
                <a:chOff x="1618950" y="1473875"/>
                <a:chExt cx="690762" cy="488434"/>
              </a:xfrm>
            </p:grpSpPr>
            <p:sp>
              <p:nvSpPr>
                <p:cNvPr id="1498" name="Google Shape;1498;p56"/>
                <p:cNvSpPr/>
                <p:nvPr/>
              </p:nvSpPr>
              <p:spPr>
                <a:xfrm>
                  <a:off x="1889853" y="1473875"/>
                  <a:ext cx="151800" cy="151800"/>
                </a:xfrm>
                <a:prstGeom prst="ellipse">
                  <a:avLst/>
                </a:prstGeom>
                <a:solidFill>
                  <a:srgbClr val="4D4D4D"/>
                </a:solidFill>
                <a:ln cap="flat" cmpd="sng" w="9525">
                  <a:solidFill>
                    <a:srgbClr val="4D4D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1499" name="Google Shape;1499;p56"/>
                <p:cNvSpPr/>
                <p:nvPr/>
              </p:nvSpPr>
              <p:spPr>
                <a:xfrm>
                  <a:off x="1713980" y="1640097"/>
                  <a:ext cx="151800" cy="151800"/>
                </a:xfrm>
                <a:prstGeom prst="ellipse">
                  <a:avLst/>
                </a:prstGeom>
                <a:solidFill>
                  <a:srgbClr val="4D4D4D"/>
                </a:solidFill>
                <a:ln cap="flat" cmpd="sng" w="9525">
                  <a:solidFill>
                    <a:srgbClr val="4D4D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1500" name="Google Shape;1500;p56"/>
                <p:cNvSpPr/>
                <p:nvPr/>
              </p:nvSpPr>
              <p:spPr>
                <a:xfrm>
                  <a:off x="2053941" y="1640097"/>
                  <a:ext cx="151800" cy="151800"/>
                </a:xfrm>
                <a:prstGeom prst="ellipse">
                  <a:avLst/>
                </a:prstGeom>
                <a:solidFill>
                  <a:srgbClr val="4D4D4D"/>
                </a:solidFill>
                <a:ln cap="flat" cmpd="sng" w="9525">
                  <a:solidFill>
                    <a:srgbClr val="4D4D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1501" name="Google Shape;1501;p56"/>
                <p:cNvSpPr/>
                <p:nvPr/>
              </p:nvSpPr>
              <p:spPr>
                <a:xfrm>
                  <a:off x="1618950" y="1810509"/>
                  <a:ext cx="151800" cy="151800"/>
                </a:xfrm>
                <a:prstGeom prst="ellipse">
                  <a:avLst/>
                </a:prstGeom>
                <a:solidFill>
                  <a:srgbClr val="4D4D4D"/>
                </a:solidFill>
                <a:ln cap="flat" cmpd="sng" w="9525">
                  <a:solidFill>
                    <a:srgbClr val="4D4D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1502" name="Google Shape;1502;p56"/>
                <p:cNvSpPr/>
                <p:nvPr/>
              </p:nvSpPr>
              <p:spPr>
                <a:xfrm>
                  <a:off x="1804971" y="1810509"/>
                  <a:ext cx="151800" cy="151800"/>
                </a:xfrm>
                <a:prstGeom prst="ellipse">
                  <a:avLst/>
                </a:prstGeom>
                <a:solidFill>
                  <a:srgbClr val="4D4D4D"/>
                </a:solidFill>
                <a:ln cap="flat" cmpd="sng" w="9525">
                  <a:solidFill>
                    <a:srgbClr val="4D4D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1503" name="Google Shape;1503;p56"/>
                <p:cNvSpPr/>
                <p:nvPr/>
              </p:nvSpPr>
              <p:spPr>
                <a:xfrm>
                  <a:off x="1971891" y="1810509"/>
                  <a:ext cx="151800" cy="151800"/>
                </a:xfrm>
                <a:prstGeom prst="ellipse">
                  <a:avLst/>
                </a:prstGeom>
                <a:solidFill>
                  <a:srgbClr val="4D4D4D"/>
                </a:solidFill>
                <a:ln cap="flat" cmpd="sng" w="9525">
                  <a:solidFill>
                    <a:srgbClr val="4D4D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1504" name="Google Shape;1504;p56"/>
                <p:cNvSpPr/>
                <p:nvPr/>
              </p:nvSpPr>
              <p:spPr>
                <a:xfrm>
                  <a:off x="2157912" y="1810509"/>
                  <a:ext cx="151800" cy="151800"/>
                </a:xfrm>
                <a:prstGeom prst="ellipse">
                  <a:avLst/>
                </a:prstGeom>
                <a:solidFill>
                  <a:srgbClr val="4D4D4D"/>
                </a:solidFill>
                <a:ln cap="flat" cmpd="sng" w="9525">
                  <a:solidFill>
                    <a:srgbClr val="4D4D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cxnSp>
              <p:nvCxnSpPr>
                <p:cNvPr id="1505" name="Google Shape;1505;p56"/>
                <p:cNvCxnSpPr>
                  <a:stCxn id="1498" idx="4"/>
                  <a:endCxn id="1499" idx="7"/>
                </p:cNvCxnSpPr>
                <p:nvPr/>
              </p:nvCxnSpPr>
              <p:spPr>
                <a:xfrm flipH="1">
                  <a:off x="1843653" y="1625675"/>
                  <a:ext cx="122100" cy="36600"/>
                </a:xfrm>
                <a:prstGeom prst="straightConnector1">
                  <a:avLst/>
                </a:prstGeom>
                <a:noFill/>
                <a:ln cap="flat" cmpd="sng" w="9525">
                  <a:solidFill>
                    <a:srgbClr val="4D4D4D"/>
                  </a:solidFill>
                  <a:prstDash val="solid"/>
                  <a:round/>
                  <a:headEnd len="med" w="med" type="none"/>
                  <a:tailEnd len="med" w="med" type="none"/>
                </a:ln>
              </p:spPr>
            </p:cxnSp>
            <p:cxnSp>
              <p:nvCxnSpPr>
                <p:cNvPr id="1506" name="Google Shape;1506;p56"/>
                <p:cNvCxnSpPr>
                  <a:stCxn id="1498" idx="4"/>
                  <a:endCxn id="1500" idx="1"/>
                </p:cNvCxnSpPr>
                <p:nvPr/>
              </p:nvCxnSpPr>
              <p:spPr>
                <a:xfrm>
                  <a:off x="1965753" y="1625675"/>
                  <a:ext cx="110400" cy="36600"/>
                </a:xfrm>
                <a:prstGeom prst="straightConnector1">
                  <a:avLst/>
                </a:prstGeom>
                <a:noFill/>
                <a:ln cap="flat" cmpd="sng" w="9525">
                  <a:solidFill>
                    <a:srgbClr val="4D4D4D"/>
                  </a:solidFill>
                  <a:prstDash val="solid"/>
                  <a:round/>
                  <a:headEnd len="med" w="med" type="none"/>
                  <a:tailEnd len="med" w="med" type="none"/>
                </a:ln>
              </p:spPr>
            </p:cxnSp>
            <p:cxnSp>
              <p:nvCxnSpPr>
                <p:cNvPr id="1507" name="Google Shape;1507;p56"/>
                <p:cNvCxnSpPr>
                  <a:stCxn id="1499" idx="4"/>
                  <a:endCxn id="1502" idx="1"/>
                </p:cNvCxnSpPr>
                <p:nvPr/>
              </p:nvCxnSpPr>
              <p:spPr>
                <a:xfrm>
                  <a:off x="1789880" y="1791897"/>
                  <a:ext cx="37200" cy="40800"/>
                </a:xfrm>
                <a:prstGeom prst="straightConnector1">
                  <a:avLst/>
                </a:prstGeom>
                <a:noFill/>
                <a:ln cap="flat" cmpd="sng" w="9525">
                  <a:solidFill>
                    <a:srgbClr val="4D4D4D"/>
                  </a:solidFill>
                  <a:prstDash val="solid"/>
                  <a:round/>
                  <a:headEnd len="med" w="med" type="none"/>
                  <a:tailEnd len="med" w="med" type="none"/>
                </a:ln>
              </p:spPr>
            </p:cxnSp>
            <p:cxnSp>
              <p:nvCxnSpPr>
                <p:cNvPr id="1508" name="Google Shape;1508;p56"/>
                <p:cNvCxnSpPr>
                  <a:stCxn id="1499" idx="4"/>
                  <a:endCxn id="1501" idx="7"/>
                </p:cNvCxnSpPr>
                <p:nvPr/>
              </p:nvCxnSpPr>
              <p:spPr>
                <a:xfrm flipH="1">
                  <a:off x="1748480" y="1791897"/>
                  <a:ext cx="41400" cy="40800"/>
                </a:xfrm>
                <a:prstGeom prst="straightConnector1">
                  <a:avLst/>
                </a:prstGeom>
                <a:noFill/>
                <a:ln cap="flat" cmpd="sng" w="9525">
                  <a:solidFill>
                    <a:srgbClr val="4D4D4D"/>
                  </a:solidFill>
                  <a:prstDash val="solid"/>
                  <a:round/>
                  <a:headEnd len="med" w="med" type="none"/>
                  <a:tailEnd len="med" w="med" type="none"/>
                </a:ln>
              </p:spPr>
            </p:cxnSp>
            <p:cxnSp>
              <p:nvCxnSpPr>
                <p:cNvPr id="1509" name="Google Shape;1509;p56"/>
                <p:cNvCxnSpPr/>
                <p:nvPr/>
              </p:nvCxnSpPr>
              <p:spPr>
                <a:xfrm flipH="1">
                  <a:off x="2088999" y="1791815"/>
                  <a:ext cx="40800" cy="37200"/>
                </a:xfrm>
                <a:prstGeom prst="straightConnector1">
                  <a:avLst/>
                </a:prstGeom>
                <a:noFill/>
                <a:ln cap="flat" cmpd="sng" w="9525">
                  <a:solidFill>
                    <a:srgbClr val="4D4D4D"/>
                  </a:solidFill>
                  <a:prstDash val="solid"/>
                  <a:round/>
                  <a:headEnd len="med" w="med" type="none"/>
                  <a:tailEnd len="med" w="med" type="none"/>
                </a:ln>
              </p:spPr>
            </p:cxnSp>
            <p:cxnSp>
              <p:nvCxnSpPr>
                <p:cNvPr id="1510" name="Google Shape;1510;p56"/>
                <p:cNvCxnSpPr>
                  <a:stCxn id="1500" idx="4"/>
                  <a:endCxn id="1504" idx="1"/>
                </p:cNvCxnSpPr>
                <p:nvPr/>
              </p:nvCxnSpPr>
              <p:spPr>
                <a:xfrm>
                  <a:off x="2129841" y="1791897"/>
                  <a:ext cx="50400" cy="40800"/>
                </a:xfrm>
                <a:prstGeom prst="straightConnector1">
                  <a:avLst/>
                </a:prstGeom>
                <a:noFill/>
                <a:ln cap="flat" cmpd="sng" w="9525">
                  <a:solidFill>
                    <a:srgbClr val="4D4D4D"/>
                  </a:solidFill>
                  <a:prstDash val="solid"/>
                  <a:round/>
                  <a:headEnd len="med" w="med" type="none"/>
                  <a:tailEnd len="med" w="med" type="none"/>
                </a:ln>
              </p:spPr>
            </p:cxnSp>
          </p:grpSp>
          <p:grpSp>
            <p:nvGrpSpPr>
              <p:cNvPr id="1511" name="Google Shape;1511;p56"/>
              <p:cNvGrpSpPr/>
              <p:nvPr/>
            </p:nvGrpSpPr>
            <p:grpSpPr>
              <a:xfrm>
                <a:off x="3097875" y="1514600"/>
                <a:ext cx="690762" cy="488434"/>
                <a:chOff x="1618950" y="1473875"/>
                <a:chExt cx="690762" cy="488434"/>
              </a:xfrm>
            </p:grpSpPr>
            <p:sp>
              <p:nvSpPr>
                <p:cNvPr id="1512" name="Google Shape;1512;p56"/>
                <p:cNvSpPr/>
                <p:nvPr/>
              </p:nvSpPr>
              <p:spPr>
                <a:xfrm>
                  <a:off x="1889853" y="1473875"/>
                  <a:ext cx="151800" cy="151800"/>
                </a:xfrm>
                <a:prstGeom prst="ellipse">
                  <a:avLst/>
                </a:prstGeom>
                <a:solidFill>
                  <a:srgbClr val="4D4D4D"/>
                </a:solidFill>
                <a:ln cap="flat" cmpd="sng" w="9525">
                  <a:solidFill>
                    <a:srgbClr val="4D4D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1513" name="Google Shape;1513;p56"/>
                <p:cNvSpPr/>
                <p:nvPr/>
              </p:nvSpPr>
              <p:spPr>
                <a:xfrm>
                  <a:off x="1713980" y="1640097"/>
                  <a:ext cx="151800" cy="151800"/>
                </a:xfrm>
                <a:prstGeom prst="ellipse">
                  <a:avLst/>
                </a:prstGeom>
                <a:solidFill>
                  <a:srgbClr val="4D4D4D"/>
                </a:solidFill>
                <a:ln cap="flat" cmpd="sng" w="9525">
                  <a:solidFill>
                    <a:srgbClr val="4D4D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1514" name="Google Shape;1514;p56"/>
                <p:cNvSpPr/>
                <p:nvPr/>
              </p:nvSpPr>
              <p:spPr>
                <a:xfrm>
                  <a:off x="2053941" y="1640097"/>
                  <a:ext cx="151800" cy="151800"/>
                </a:xfrm>
                <a:prstGeom prst="ellipse">
                  <a:avLst/>
                </a:prstGeom>
                <a:solidFill>
                  <a:srgbClr val="4D4D4D"/>
                </a:solidFill>
                <a:ln cap="flat" cmpd="sng" w="9525">
                  <a:solidFill>
                    <a:srgbClr val="4D4D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1515" name="Google Shape;1515;p56"/>
                <p:cNvSpPr/>
                <p:nvPr/>
              </p:nvSpPr>
              <p:spPr>
                <a:xfrm>
                  <a:off x="1618950" y="1810509"/>
                  <a:ext cx="151800" cy="151800"/>
                </a:xfrm>
                <a:prstGeom prst="ellipse">
                  <a:avLst/>
                </a:prstGeom>
                <a:solidFill>
                  <a:srgbClr val="4D4D4D"/>
                </a:solidFill>
                <a:ln cap="flat" cmpd="sng" w="9525">
                  <a:solidFill>
                    <a:srgbClr val="4D4D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1516" name="Google Shape;1516;p56"/>
                <p:cNvSpPr/>
                <p:nvPr/>
              </p:nvSpPr>
              <p:spPr>
                <a:xfrm>
                  <a:off x="1804971" y="1810509"/>
                  <a:ext cx="151800" cy="151800"/>
                </a:xfrm>
                <a:prstGeom prst="ellipse">
                  <a:avLst/>
                </a:prstGeom>
                <a:solidFill>
                  <a:srgbClr val="4D4D4D"/>
                </a:solidFill>
                <a:ln cap="flat" cmpd="sng" w="9525">
                  <a:solidFill>
                    <a:srgbClr val="4D4D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1517" name="Google Shape;1517;p56"/>
                <p:cNvSpPr/>
                <p:nvPr/>
              </p:nvSpPr>
              <p:spPr>
                <a:xfrm>
                  <a:off x="1971891" y="1810509"/>
                  <a:ext cx="151800" cy="151800"/>
                </a:xfrm>
                <a:prstGeom prst="ellipse">
                  <a:avLst/>
                </a:prstGeom>
                <a:solidFill>
                  <a:srgbClr val="4D4D4D"/>
                </a:solidFill>
                <a:ln cap="flat" cmpd="sng" w="9525">
                  <a:solidFill>
                    <a:srgbClr val="4D4D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1518" name="Google Shape;1518;p56"/>
                <p:cNvSpPr/>
                <p:nvPr/>
              </p:nvSpPr>
              <p:spPr>
                <a:xfrm>
                  <a:off x="2157912" y="1810509"/>
                  <a:ext cx="151800" cy="151800"/>
                </a:xfrm>
                <a:prstGeom prst="ellipse">
                  <a:avLst/>
                </a:prstGeom>
                <a:solidFill>
                  <a:srgbClr val="4D4D4D"/>
                </a:solidFill>
                <a:ln cap="flat" cmpd="sng" w="9525">
                  <a:solidFill>
                    <a:srgbClr val="4D4D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cxnSp>
              <p:nvCxnSpPr>
                <p:cNvPr id="1519" name="Google Shape;1519;p56"/>
                <p:cNvCxnSpPr>
                  <a:stCxn id="1512" idx="4"/>
                  <a:endCxn id="1513" idx="7"/>
                </p:cNvCxnSpPr>
                <p:nvPr/>
              </p:nvCxnSpPr>
              <p:spPr>
                <a:xfrm flipH="1">
                  <a:off x="1843653" y="1625675"/>
                  <a:ext cx="122100" cy="36600"/>
                </a:xfrm>
                <a:prstGeom prst="straightConnector1">
                  <a:avLst/>
                </a:prstGeom>
                <a:noFill/>
                <a:ln cap="flat" cmpd="sng" w="9525">
                  <a:solidFill>
                    <a:srgbClr val="4D4D4D"/>
                  </a:solidFill>
                  <a:prstDash val="solid"/>
                  <a:round/>
                  <a:headEnd len="med" w="med" type="none"/>
                  <a:tailEnd len="med" w="med" type="none"/>
                </a:ln>
              </p:spPr>
            </p:cxnSp>
            <p:cxnSp>
              <p:nvCxnSpPr>
                <p:cNvPr id="1520" name="Google Shape;1520;p56"/>
                <p:cNvCxnSpPr>
                  <a:stCxn id="1512" idx="4"/>
                  <a:endCxn id="1514" idx="1"/>
                </p:cNvCxnSpPr>
                <p:nvPr/>
              </p:nvCxnSpPr>
              <p:spPr>
                <a:xfrm>
                  <a:off x="1965753" y="1625675"/>
                  <a:ext cx="110400" cy="36600"/>
                </a:xfrm>
                <a:prstGeom prst="straightConnector1">
                  <a:avLst/>
                </a:prstGeom>
                <a:noFill/>
                <a:ln cap="flat" cmpd="sng" w="9525">
                  <a:solidFill>
                    <a:srgbClr val="4D4D4D"/>
                  </a:solidFill>
                  <a:prstDash val="solid"/>
                  <a:round/>
                  <a:headEnd len="med" w="med" type="none"/>
                  <a:tailEnd len="med" w="med" type="none"/>
                </a:ln>
              </p:spPr>
            </p:cxnSp>
            <p:cxnSp>
              <p:nvCxnSpPr>
                <p:cNvPr id="1521" name="Google Shape;1521;p56"/>
                <p:cNvCxnSpPr>
                  <a:stCxn id="1513" idx="4"/>
                  <a:endCxn id="1516" idx="1"/>
                </p:cNvCxnSpPr>
                <p:nvPr/>
              </p:nvCxnSpPr>
              <p:spPr>
                <a:xfrm>
                  <a:off x="1789880" y="1791897"/>
                  <a:ext cx="37200" cy="40800"/>
                </a:xfrm>
                <a:prstGeom prst="straightConnector1">
                  <a:avLst/>
                </a:prstGeom>
                <a:noFill/>
                <a:ln cap="flat" cmpd="sng" w="9525">
                  <a:solidFill>
                    <a:srgbClr val="4D4D4D"/>
                  </a:solidFill>
                  <a:prstDash val="solid"/>
                  <a:round/>
                  <a:headEnd len="med" w="med" type="none"/>
                  <a:tailEnd len="med" w="med" type="none"/>
                </a:ln>
              </p:spPr>
            </p:cxnSp>
            <p:cxnSp>
              <p:nvCxnSpPr>
                <p:cNvPr id="1522" name="Google Shape;1522;p56"/>
                <p:cNvCxnSpPr>
                  <a:stCxn id="1513" idx="4"/>
                  <a:endCxn id="1515" idx="7"/>
                </p:cNvCxnSpPr>
                <p:nvPr/>
              </p:nvCxnSpPr>
              <p:spPr>
                <a:xfrm flipH="1">
                  <a:off x="1748480" y="1791897"/>
                  <a:ext cx="41400" cy="40800"/>
                </a:xfrm>
                <a:prstGeom prst="straightConnector1">
                  <a:avLst/>
                </a:prstGeom>
                <a:noFill/>
                <a:ln cap="flat" cmpd="sng" w="9525">
                  <a:solidFill>
                    <a:srgbClr val="4D4D4D"/>
                  </a:solidFill>
                  <a:prstDash val="solid"/>
                  <a:round/>
                  <a:headEnd len="med" w="med" type="none"/>
                  <a:tailEnd len="med" w="med" type="none"/>
                </a:ln>
              </p:spPr>
            </p:cxnSp>
            <p:cxnSp>
              <p:nvCxnSpPr>
                <p:cNvPr id="1523" name="Google Shape;1523;p56"/>
                <p:cNvCxnSpPr/>
                <p:nvPr/>
              </p:nvCxnSpPr>
              <p:spPr>
                <a:xfrm flipH="1">
                  <a:off x="2088999" y="1791815"/>
                  <a:ext cx="40800" cy="37200"/>
                </a:xfrm>
                <a:prstGeom prst="straightConnector1">
                  <a:avLst/>
                </a:prstGeom>
                <a:noFill/>
                <a:ln cap="flat" cmpd="sng" w="9525">
                  <a:solidFill>
                    <a:srgbClr val="4D4D4D"/>
                  </a:solidFill>
                  <a:prstDash val="solid"/>
                  <a:round/>
                  <a:headEnd len="med" w="med" type="none"/>
                  <a:tailEnd len="med" w="med" type="none"/>
                </a:ln>
              </p:spPr>
            </p:cxnSp>
            <p:cxnSp>
              <p:nvCxnSpPr>
                <p:cNvPr id="1524" name="Google Shape;1524;p56"/>
                <p:cNvCxnSpPr>
                  <a:stCxn id="1514" idx="4"/>
                  <a:endCxn id="1518" idx="1"/>
                </p:cNvCxnSpPr>
                <p:nvPr/>
              </p:nvCxnSpPr>
              <p:spPr>
                <a:xfrm>
                  <a:off x="2129841" y="1791897"/>
                  <a:ext cx="50400" cy="40800"/>
                </a:xfrm>
                <a:prstGeom prst="straightConnector1">
                  <a:avLst/>
                </a:prstGeom>
                <a:noFill/>
                <a:ln cap="flat" cmpd="sng" w="9525">
                  <a:solidFill>
                    <a:srgbClr val="4D4D4D"/>
                  </a:solidFill>
                  <a:prstDash val="solid"/>
                  <a:round/>
                  <a:headEnd len="med" w="med" type="none"/>
                  <a:tailEnd len="med" w="med" type="none"/>
                </a:ln>
              </p:spPr>
            </p:cxnSp>
          </p:grpSp>
          <p:cxnSp>
            <p:nvCxnSpPr>
              <p:cNvPr id="1525" name="Google Shape;1525;p56"/>
              <p:cNvCxnSpPr/>
              <p:nvPr/>
            </p:nvCxnSpPr>
            <p:spPr>
              <a:xfrm>
                <a:off x="2098325" y="1758825"/>
                <a:ext cx="287700" cy="0"/>
              </a:xfrm>
              <a:prstGeom prst="straightConnector1">
                <a:avLst/>
              </a:prstGeom>
              <a:noFill/>
              <a:ln cap="flat" cmpd="sng" w="28575">
                <a:solidFill>
                  <a:srgbClr val="4D4D4D"/>
                </a:solidFill>
                <a:prstDash val="dot"/>
                <a:round/>
                <a:headEnd len="med" w="med" type="none"/>
                <a:tailEnd len="med" w="med" type="none"/>
              </a:ln>
            </p:spPr>
          </p:cxnSp>
        </p:grpSp>
        <p:sp>
          <p:nvSpPr>
            <p:cNvPr id="1526" name="Google Shape;1526;p56"/>
            <p:cNvSpPr/>
            <p:nvPr/>
          </p:nvSpPr>
          <p:spPr>
            <a:xfrm>
              <a:off x="2206256" y="1169400"/>
              <a:ext cx="759300" cy="80100"/>
            </a:xfrm>
            <a:prstGeom prst="rect">
              <a:avLst/>
            </a:prstGeom>
            <a:solidFill>
              <a:srgbClr val="4D4D4D"/>
            </a:solidFill>
            <a:ln cap="flat" cmpd="sng" w="9525">
              <a:solidFill>
                <a:srgbClr val="4D4D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1527" name="Google Shape;1527;p56"/>
            <p:cNvSpPr/>
            <p:nvPr/>
          </p:nvSpPr>
          <p:spPr>
            <a:xfrm>
              <a:off x="2206256" y="2208275"/>
              <a:ext cx="759300" cy="80100"/>
            </a:xfrm>
            <a:prstGeom prst="rect">
              <a:avLst/>
            </a:prstGeom>
            <a:solidFill>
              <a:srgbClr val="4D4D4D"/>
            </a:solidFill>
            <a:ln cap="flat" cmpd="sng" w="9525">
              <a:solidFill>
                <a:srgbClr val="4D4D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cxnSp>
          <p:nvCxnSpPr>
            <p:cNvPr id="1528" name="Google Shape;1528;p56"/>
            <p:cNvCxnSpPr>
              <a:stCxn id="1526" idx="1"/>
            </p:cNvCxnSpPr>
            <p:nvPr/>
          </p:nvCxnSpPr>
          <p:spPr>
            <a:xfrm flipH="1">
              <a:off x="1733156" y="1209450"/>
              <a:ext cx="473100" cy="255300"/>
            </a:xfrm>
            <a:prstGeom prst="bentConnector3">
              <a:avLst>
                <a:gd fmla="val 100017" name="adj1"/>
              </a:avLst>
            </a:prstGeom>
            <a:noFill/>
            <a:ln cap="flat" cmpd="sng" w="9525">
              <a:solidFill>
                <a:srgbClr val="4D4D4D"/>
              </a:solidFill>
              <a:prstDash val="solid"/>
              <a:round/>
              <a:headEnd len="med" w="med" type="none"/>
              <a:tailEnd len="med" w="med" type="triangle"/>
            </a:ln>
          </p:spPr>
        </p:cxnSp>
        <p:cxnSp>
          <p:nvCxnSpPr>
            <p:cNvPr id="1529" name="Google Shape;1529;p56"/>
            <p:cNvCxnSpPr>
              <a:stCxn id="1526" idx="3"/>
            </p:cNvCxnSpPr>
            <p:nvPr/>
          </p:nvCxnSpPr>
          <p:spPr>
            <a:xfrm>
              <a:off x="2965556" y="1209450"/>
              <a:ext cx="496200" cy="253200"/>
            </a:xfrm>
            <a:prstGeom prst="bentConnector3">
              <a:avLst>
                <a:gd fmla="val 100377" name="adj1"/>
              </a:avLst>
            </a:prstGeom>
            <a:noFill/>
            <a:ln cap="flat" cmpd="sng" w="9525">
              <a:solidFill>
                <a:srgbClr val="4D4D4D"/>
              </a:solidFill>
              <a:prstDash val="solid"/>
              <a:round/>
              <a:headEnd len="med" w="med" type="none"/>
              <a:tailEnd len="med" w="med" type="triangle"/>
            </a:ln>
          </p:spPr>
        </p:cxnSp>
        <p:cxnSp>
          <p:nvCxnSpPr>
            <p:cNvPr id="1530" name="Google Shape;1530;p56"/>
            <p:cNvCxnSpPr/>
            <p:nvPr/>
          </p:nvCxnSpPr>
          <p:spPr>
            <a:xfrm>
              <a:off x="2585900" y="2021850"/>
              <a:ext cx="0" cy="162300"/>
            </a:xfrm>
            <a:prstGeom prst="straightConnector1">
              <a:avLst/>
            </a:prstGeom>
            <a:noFill/>
            <a:ln cap="flat" cmpd="sng" w="9525">
              <a:solidFill>
                <a:srgbClr val="FFB459"/>
              </a:solidFill>
              <a:prstDash val="solid"/>
              <a:round/>
              <a:headEnd len="med" w="med" type="none"/>
              <a:tailEnd len="med" w="med" type="triangle"/>
            </a:ln>
          </p:spPr>
        </p:cxnSp>
        <p:cxnSp>
          <p:nvCxnSpPr>
            <p:cNvPr id="1531" name="Google Shape;1531;p56"/>
            <p:cNvCxnSpPr/>
            <p:nvPr/>
          </p:nvCxnSpPr>
          <p:spPr>
            <a:xfrm>
              <a:off x="2585900" y="1273750"/>
              <a:ext cx="0" cy="189000"/>
            </a:xfrm>
            <a:prstGeom prst="straightConnector1">
              <a:avLst/>
            </a:prstGeom>
            <a:noFill/>
            <a:ln cap="flat" cmpd="sng" w="9525">
              <a:solidFill>
                <a:srgbClr val="4D4D4D"/>
              </a:solidFill>
              <a:prstDash val="solid"/>
              <a:round/>
              <a:headEnd len="med" w="med" type="none"/>
              <a:tailEnd len="med" w="med" type="triangle"/>
            </a:ln>
          </p:spPr>
        </p:cxnSp>
        <p:cxnSp>
          <p:nvCxnSpPr>
            <p:cNvPr id="1532" name="Google Shape;1532;p56"/>
            <p:cNvCxnSpPr/>
            <p:nvPr/>
          </p:nvCxnSpPr>
          <p:spPr>
            <a:xfrm rot="10800000">
              <a:off x="1729950" y="2020225"/>
              <a:ext cx="401100" cy="222600"/>
            </a:xfrm>
            <a:prstGeom prst="bentConnector3">
              <a:avLst>
                <a:gd fmla="val 99420" name="adj1"/>
              </a:avLst>
            </a:prstGeom>
            <a:noFill/>
            <a:ln cap="flat" cmpd="sng" w="9525">
              <a:solidFill>
                <a:schemeClr val="dk2"/>
              </a:solidFill>
              <a:prstDash val="solid"/>
              <a:round/>
              <a:headEnd len="med" w="med" type="triangle"/>
              <a:tailEnd len="med" w="med" type="none"/>
            </a:ln>
          </p:spPr>
        </p:cxnSp>
        <p:cxnSp>
          <p:nvCxnSpPr>
            <p:cNvPr id="1533" name="Google Shape;1533;p56"/>
            <p:cNvCxnSpPr/>
            <p:nvPr/>
          </p:nvCxnSpPr>
          <p:spPr>
            <a:xfrm flipH="1" rot="10800000">
              <a:off x="3021525" y="2021125"/>
              <a:ext cx="431700" cy="221700"/>
            </a:xfrm>
            <a:prstGeom prst="bentConnector3">
              <a:avLst>
                <a:gd fmla="val 100180" name="adj1"/>
              </a:avLst>
            </a:prstGeom>
            <a:noFill/>
            <a:ln cap="flat" cmpd="sng" w="9525">
              <a:solidFill>
                <a:srgbClr val="FFB459"/>
              </a:solidFill>
              <a:prstDash val="solid"/>
              <a:round/>
              <a:headEnd len="med" w="med" type="triangle"/>
              <a:tailEnd len="med" w="med" type="none"/>
            </a:ln>
          </p:spPr>
        </p:cxnSp>
        <p:cxnSp>
          <p:nvCxnSpPr>
            <p:cNvPr id="1534" name="Google Shape;1534;p56"/>
            <p:cNvCxnSpPr/>
            <p:nvPr/>
          </p:nvCxnSpPr>
          <p:spPr>
            <a:xfrm>
              <a:off x="2585900" y="2314725"/>
              <a:ext cx="0" cy="162300"/>
            </a:xfrm>
            <a:prstGeom prst="straightConnector1">
              <a:avLst/>
            </a:prstGeom>
            <a:noFill/>
            <a:ln cap="flat" cmpd="sng" w="9525">
              <a:solidFill>
                <a:srgbClr val="FFB459"/>
              </a:solidFill>
              <a:prstDash val="solid"/>
              <a:round/>
              <a:headEnd len="med" w="med" type="none"/>
              <a:tailEnd len="med" w="med" type="triangle"/>
            </a:ln>
          </p:spPr>
        </p:cxnSp>
      </p:grpSp>
      <p:grpSp>
        <p:nvGrpSpPr>
          <p:cNvPr id="1535" name="Google Shape;1535;p56"/>
          <p:cNvGrpSpPr/>
          <p:nvPr/>
        </p:nvGrpSpPr>
        <p:grpSpPr>
          <a:xfrm>
            <a:off x="6052726" y="1006907"/>
            <a:ext cx="1402897" cy="1192203"/>
            <a:chOff x="5824131" y="1083107"/>
            <a:chExt cx="1402897" cy="1192203"/>
          </a:xfrm>
        </p:grpSpPr>
        <p:sp>
          <p:nvSpPr>
            <p:cNvPr id="1536" name="Google Shape;1536;p56"/>
            <p:cNvSpPr/>
            <p:nvPr/>
          </p:nvSpPr>
          <p:spPr>
            <a:xfrm>
              <a:off x="6263865" y="1345350"/>
              <a:ext cx="210087" cy="21008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1537" name="Google Shape;1537;p56"/>
            <p:cNvSpPr/>
            <p:nvPr/>
          </p:nvSpPr>
          <p:spPr>
            <a:xfrm>
              <a:off x="6496026" y="1555437"/>
              <a:ext cx="210087" cy="210087"/>
            </a:xfrm>
            <a:prstGeom prst="ellipse">
              <a:avLst/>
            </a:prstGeom>
            <a:solidFill>
              <a:srgbClr val="4D4D4D"/>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1538" name="Google Shape;1538;p56"/>
            <p:cNvSpPr/>
            <p:nvPr/>
          </p:nvSpPr>
          <p:spPr>
            <a:xfrm>
              <a:off x="6878174" y="1543853"/>
              <a:ext cx="210087" cy="21008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1539" name="Google Shape;1539;p56"/>
            <p:cNvSpPr/>
            <p:nvPr/>
          </p:nvSpPr>
          <p:spPr>
            <a:xfrm>
              <a:off x="5824131" y="1419499"/>
              <a:ext cx="210087" cy="21008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1540" name="Google Shape;1540;p56"/>
            <p:cNvSpPr/>
            <p:nvPr/>
          </p:nvSpPr>
          <p:spPr>
            <a:xfrm>
              <a:off x="6496026" y="1844952"/>
              <a:ext cx="210087" cy="21008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1541" name="Google Shape;1541;p56"/>
            <p:cNvSpPr/>
            <p:nvPr/>
          </p:nvSpPr>
          <p:spPr>
            <a:xfrm>
              <a:off x="6496026" y="1169400"/>
              <a:ext cx="210087" cy="21008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cxnSp>
          <p:nvCxnSpPr>
            <p:cNvPr id="1542" name="Google Shape;1542;p56"/>
            <p:cNvCxnSpPr>
              <a:stCxn id="1537" idx="6"/>
              <a:endCxn id="1538" idx="2"/>
            </p:cNvCxnSpPr>
            <p:nvPr/>
          </p:nvCxnSpPr>
          <p:spPr>
            <a:xfrm flipH="1" rot="10800000">
              <a:off x="6706113" y="1648780"/>
              <a:ext cx="172200" cy="11700"/>
            </a:xfrm>
            <a:prstGeom prst="straightConnector1">
              <a:avLst/>
            </a:prstGeom>
            <a:noFill/>
            <a:ln cap="flat" cmpd="sng" w="9525">
              <a:solidFill>
                <a:srgbClr val="4D4D4D"/>
              </a:solidFill>
              <a:prstDash val="solid"/>
              <a:round/>
              <a:headEnd len="med" w="med" type="none"/>
              <a:tailEnd len="med" w="med" type="none"/>
            </a:ln>
          </p:spPr>
        </p:cxnSp>
        <p:cxnSp>
          <p:nvCxnSpPr>
            <p:cNvPr id="1543" name="Google Shape;1543;p56"/>
            <p:cNvCxnSpPr>
              <a:stCxn id="1537" idx="1"/>
              <a:endCxn id="1536" idx="5"/>
            </p:cNvCxnSpPr>
            <p:nvPr/>
          </p:nvCxnSpPr>
          <p:spPr>
            <a:xfrm rot="10800000">
              <a:off x="6443093" y="1524703"/>
              <a:ext cx="83700" cy="61500"/>
            </a:xfrm>
            <a:prstGeom prst="straightConnector1">
              <a:avLst/>
            </a:prstGeom>
            <a:noFill/>
            <a:ln cap="flat" cmpd="sng" w="9525">
              <a:solidFill>
                <a:srgbClr val="4D4D4D"/>
              </a:solidFill>
              <a:prstDash val="solid"/>
              <a:round/>
              <a:headEnd len="med" w="med" type="none"/>
              <a:tailEnd len="med" w="med" type="none"/>
            </a:ln>
          </p:spPr>
        </p:cxnSp>
        <p:cxnSp>
          <p:nvCxnSpPr>
            <p:cNvPr id="1544" name="Google Shape;1544;p56"/>
            <p:cNvCxnSpPr>
              <a:stCxn id="1537" idx="4"/>
              <a:endCxn id="1540" idx="0"/>
            </p:cNvCxnSpPr>
            <p:nvPr/>
          </p:nvCxnSpPr>
          <p:spPr>
            <a:xfrm>
              <a:off x="6601070" y="1765524"/>
              <a:ext cx="0" cy="79500"/>
            </a:xfrm>
            <a:prstGeom prst="straightConnector1">
              <a:avLst/>
            </a:prstGeom>
            <a:noFill/>
            <a:ln cap="flat" cmpd="sng" w="9525">
              <a:solidFill>
                <a:srgbClr val="4D4D4D"/>
              </a:solidFill>
              <a:prstDash val="solid"/>
              <a:round/>
              <a:headEnd len="med" w="med" type="none"/>
              <a:tailEnd len="med" w="med" type="none"/>
            </a:ln>
          </p:spPr>
        </p:cxnSp>
        <p:sp>
          <p:nvSpPr>
            <p:cNvPr id="1545" name="Google Shape;1545;p56"/>
            <p:cNvSpPr/>
            <p:nvPr/>
          </p:nvSpPr>
          <p:spPr>
            <a:xfrm>
              <a:off x="6957834" y="1982610"/>
              <a:ext cx="210087" cy="21008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1546" name="Google Shape;1546;p56"/>
            <p:cNvSpPr/>
            <p:nvPr/>
          </p:nvSpPr>
          <p:spPr>
            <a:xfrm>
              <a:off x="7016941" y="1169400"/>
              <a:ext cx="210087" cy="21008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1547" name="Google Shape;1547;p56"/>
            <p:cNvSpPr/>
            <p:nvPr/>
          </p:nvSpPr>
          <p:spPr>
            <a:xfrm>
              <a:off x="6103188" y="1981932"/>
              <a:ext cx="210087" cy="21008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cxnSp>
          <p:nvCxnSpPr>
            <p:cNvPr id="1548" name="Google Shape;1548;p56"/>
            <p:cNvCxnSpPr>
              <a:stCxn id="1537" idx="0"/>
              <a:endCxn id="1541" idx="4"/>
            </p:cNvCxnSpPr>
            <p:nvPr/>
          </p:nvCxnSpPr>
          <p:spPr>
            <a:xfrm rot="10800000">
              <a:off x="6601070" y="1379637"/>
              <a:ext cx="0" cy="175800"/>
            </a:xfrm>
            <a:prstGeom prst="straightConnector1">
              <a:avLst/>
            </a:prstGeom>
            <a:noFill/>
            <a:ln cap="flat" cmpd="sng" w="9525">
              <a:solidFill>
                <a:srgbClr val="4D4D4D"/>
              </a:solidFill>
              <a:prstDash val="solid"/>
              <a:round/>
              <a:headEnd len="med" w="med" type="none"/>
              <a:tailEnd len="med" w="med" type="none"/>
            </a:ln>
          </p:spPr>
        </p:cxnSp>
        <p:sp>
          <p:nvSpPr>
            <p:cNvPr id="1549" name="Google Shape;1549;p56"/>
            <p:cNvSpPr/>
            <p:nvPr/>
          </p:nvSpPr>
          <p:spPr>
            <a:xfrm>
              <a:off x="6034218" y="1629586"/>
              <a:ext cx="210087" cy="210087"/>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1550" name="Google Shape;1550;p56"/>
            <p:cNvSpPr/>
            <p:nvPr/>
          </p:nvSpPr>
          <p:spPr>
            <a:xfrm>
              <a:off x="6098788" y="1083107"/>
              <a:ext cx="210000" cy="210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1551" name="Google Shape;1551;p56"/>
            <p:cNvSpPr/>
            <p:nvPr/>
          </p:nvSpPr>
          <p:spPr>
            <a:xfrm>
              <a:off x="6633984" y="2065310"/>
              <a:ext cx="210000" cy="21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5" name="Shape 1555"/>
        <p:cNvGrpSpPr/>
        <p:nvPr/>
      </p:nvGrpSpPr>
      <p:grpSpPr>
        <a:xfrm>
          <a:off x="0" y="0"/>
          <a:ext cx="0" cy="0"/>
          <a:chOff x="0" y="0"/>
          <a:chExt cx="0" cy="0"/>
        </a:xfrm>
      </p:grpSpPr>
      <p:sp>
        <p:nvSpPr>
          <p:cNvPr id="1556" name="Google Shape;1556;p57"/>
          <p:cNvSpPr txBox="1"/>
          <p:nvPr>
            <p:ph type="title"/>
          </p:nvPr>
        </p:nvSpPr>
        <p:spPr>
          <a:xfrm>
            <a:off x="1893300" y="208350"/>
            <a:ext cx="6576600" cy="76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Insight from Random Forest Model</a:t>
            </a:r>
            <a:endParaRPr/>
          </a:p>
        </p:txBody>
      </p:sp>
      <p:pic>
        <p:nvPicPr>
          <p:cNvPr id="1557" name="Google Shape;1557;p57"/>
          <p:cNvPicPr preferRelativeResize="0"/>
          <p:nvPr/>
        </p:nvPicPr>
        <p:blipFill>
          <a:blip r:embed="rId3">
            <a:alphaModFix/>
          </a:blip>
          <a:stretch>
            <a:fillRect/>
          </a:stretch>
        </p:blipFill>
        <p:spPr>
          <a:xfrm>
            <a:off x="1628975" y="972450"/>
            <a:ext cx="7011574" cy="3598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58"/>
          <p:cNvSpPr txBox="1"/>
          <p:nvPr>
            <p:ph type="ctrTitle"/>
          </p:nvPr>
        </p:nvSpPr>
        <p:spPr>
          <a:xfrm>
            <a:off x="708450" y="192125"/>
            <a:ext cx="77271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520"/>
              <a:t>Thank You</a:t>
            </a:r>
            <a:endParaRPr sz="5520"/>
          </a:p>
          <a:p>
            <a:pPr indent="0" lvl="0" marL="0" rtl="0" algn="ctr">
              <a:spcBef>
                <a:spcPts val="0"/>
              </a:spcBef>
              <a:spcAft>
                <a:spcPts val="0"/>
              </a:spcAft>
              <a:buNone/>
            </a:pPr>
            <a:r>
              <a:rPr lang="en" sz="4020"/>
              <a:t>Questions?</a:t>
            </a:r>
            <a:endParaRPr sz="40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41"/>
          <p:cNvSpPr txBox="1"/>
          <p:nvPr>
            <p:ph idx="4" type="title"/>
          </p:nvPr>
        </p:nvSpPr>
        <p:spPr>
          <a:xfrm>
            <a:off x="713225" y="359300"/>
            <a:ext cx="3017400" cy="682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341" name="Google Shape;1341;p41"/>
          <p:cNvSpPr txBox="1"/>
          <p:nvPr>
            <p:ph idx="4" type="title"/>
          </p:nvPr>
        </p:nvSpPr>
        <p:spPr>
          <a:xfrm>
            <a:off x="1758600" y="1345150"/>
            <a:ext cx="5970600" cy="3060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a:p>
            <a:pPr indent="-388620" lvl="0" marL="457200" rtl="0" algn="l">
              <a:spcBef>
                <a:spcPts val="0"/>
              </a:spcBef>
              <a:spcAft>
                <a:spcPts val="0"/>
              </a:spcAft>
              <a:buSzPct val="87500"/>
              <a:buChar char="-"/>
            </a:pPr>
            <a:r>
              <a:rPr lang="en"/>
              <a:t>Exploratory Data Analysis</a:t>
            </a:r>
            <a:endParaRPr/>
          </a:p>
          <a:p>
            <a:pPr indent="-388620" lvl="0" marL="457200" rtl="0" algn="l">
              <a:spcBef>
                <a:spcPts val="0"/>
              </a:spcBef>
              <a:spcAft>
                <a:spcPts val="0"/>
              </a:spcAft>
              <a:buSzPct val="87500"/>
              <a:buChar char="-"/>
            </a:pPr>
            <a:r>
              <a:rPr lang="en"/>
              <a:t>Methods</a:t>
            </a:r>
            <a:endParaRPr/>
          </a:p>
          <a:p>
            <a:pPr indent="-388619" lvl="1" marL="914400" rtl="0" algn="l">
              <a:spcBef>
                <a:spcPts val="0"/>
              </a:spcBef>
              <a:spcAft>
                <a:spcPts val="0"/>
              </a:spcAft>
              <a:buSzPct val="100000"/>
              <a:buChar char="-"/>
            </a:pPr>
            <a:r>
              <a:rPr lang="en"/>
              <a:t>Modelling Flow</a:t>
            </a:r>
            <a:endParaRPr/>
          </a:p>
          <a:p>
            <a:pPr indent="-388619" lvl="1" marL="914400" rtl="0" algn="l">
              <a:spcBef>
                <a:spcPts val="0"/>
              </a:spcBef>
              <a:spcAft>
                <a:spcPts val="0"/>
              </a:spcAft>
              <a:buSzPct val="100000"/>
              <a:buChar char="-"/>
            </a:pPr>
            <a:r>
              <a:rPr lang="en"/>
              <a:t>Data Preprocessing</a:t>
            </a:r>
            <a:endParaRPr/>
          </a:p>
          <a:p>
            <a:pPr indent="-388620" lvl="0" marL="457200" rtl="0" algn="l">
              <a:spcBef>
                <a:spcPts val="0"/>
              </a:spcBef>
              <a:spcAft>
                <a:spcPts val="0"/>
              </a:spcAft>
              <a:buSzPct val="87500"/>
              <a:buChar char="-"/>
            </a:pPr>
            <a:r>
              <a:rPr lang="en"/>
              <a:t>Performance Evaluation</a:t>
            </a:r>
            <a:endParaRPr/>
          </a:p>
          <a:p>
            <a:pPr indent="-388620" lvl="0" marL="457200" rtl="0" algn="l">
              <a:spcBef>
                <a:spcPts val="0"/>
              </a:spcBef>
              <a:spcAft>
                <a:spcPts val="0"/>
              </a:spcAft>
              <a:buSzPct val="87500"/>
              <a:buChar char="-"/>
            </a:pPr>
            <a:r>
              <a:rPr lang="en"/>
              <a:t>Recommendation</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E2A47"/>
        </a:solidFill>
      </p:bgPr>
    </p:bg>
    <p:spTree>
      <p:nvGrpSpPr>
        <p:cNvPr id="1566" name="Shape 1566"/>
        <p:cNvGrpSpPr/>
        <p:nvPr/>
      </p:nvGrpSpPr>
      <p:grpSpPr>
        <a:xfrm>
          <a:off x="0" y="0"/>
          <a:ext cx="0" cy="0"/>
          <a:chOff x="0" y="0"/>
          <a:chExt cx="0" cy="0"/>
        </a:xfrm>
      </p:grpSpPr>
      <p:pic>
        <p:nvPicPr>
          <p:cNvPr id="1567" name="Google Shape;1567;p59">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45" name="Shape 1345"/>
        <p:cNvGrpSpPr/>
        <p:nvPr/>
      </p:nvGrpSpPr>
      <p:grpSpPr>
        <a:xfrm>
          <a:off x="0" y="0"/>
          <a:ext cx="0" cy="0"/>
          <a:chOff x="0" y="0"/>
          <a:chExt cx="0" cy="0"/>
        </a:xfrm>
      </p:grpSpPr>
      <p:sp>
        <p:nvSpPr>
          <p:cNvPr id="1346" name="Google Shape;1346;p42"/>
          <p:cNvSpPr txBox="1"/>
          <p:nvPr>
            <p:ph type="title"/>
          </p:nvPr>
        </p:nvSpPr>
        <p:spPr>
          <a:xfrm>
            <a:off x="3590250" y="342350"/>
            <a:ext cx="1963500" cy="76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Set</a:t>
            </a:r>
            <a:endParaRPr/>
          </a:p>
        </p:txBody>
      </p:sp>
      <p:sp>
        <p:nvSpPr>
          <p:cNvPr id="1347" name="Google Shape;1347;p42"/>
          <p:cNvSpPr/>
          <p:nvPr/>
        </p:nvSpPr>
        <p:spPr>
          <a:xfrm>
            <a:off x="1751950" y="1195775"/>
            <a:ext cx="5952000" cy="879900"/>
          </a:xfrm>
          <a:prstGeom prst="rect">
            <a:avLst/>
          </a:prstGeom>
          <a:solidFill>
            <a:srgbClr val="FFB4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20">
                <a:solidFill>
                  <a:schemeClr val="dk1"/>
                </a:solidFill>
                <a:latin typeface="Space Grotesk"/>
                <a:ea typeface="Space Grotesk"/>
                <a:cs typeface="Space Grotesk"/>
                <a:sym typeface="Space Grotesk"/>
              </a:rPr>
              <a:t>Quantitative</a:t>
            </a:r>
            <a:endParaRPr b="1" sz="1720">
              <a:solidFill>
                <a:schemeClr val="dk1"/>
              </a:solidFill>
              <a:latin typeface="Space Grotesk"/>
              <a:ea typeface="Space Grotesk"/>
              <a:cs typeface="Space Grotesk"/>
              <a:sym typeface="Space Grotesk"/>
            </a:endParaRPr>
          </a:p>
          <a:p>
            <a:pPr indent="-298450" lvl="0" marL="457200" rtl="0" algn="l">
              <a:spcBef>
                <a:spcPts val="0"/>
              </a:spcBef>
              <a:spcAft>
                <a:spcPts val="0"/>
              </a:spcAft>
              <a:buClr>
                <a:schemeClr val="dk1"/>
              </a:buClr>
              <a:buSzPts val="1100"/>
              <a:buFont typeface="Space Grotesk"/>
              <a:buChar char="-"/>
            </a:pPr>
            <a:r>
              <a:rPr b="1" lang="en" sz="1100">
                <a:solidFill>
                  <a:schemeClr val="dk1"/>
                </a:solidFill>
                <a:latin typeface="Space Grotesk"/>
                <a:ea typeface="Space Grotesk"/>
                <a:cs typeface="Space Grotesk"/>
                <a:sym typeface="Space Grotesk"/>
              </a:rPr>
              <a:t>pH</a:t>
            </a:r>
            <a:r>
              <a:rPr lang="en" sz="1100">
                <a:solidFill>
                  <a:schemeClr val="dk1"/>
                </a:solidFill>
                <a:latin typeface="Space Grotesk"/>
                <a:ea typeface="Space Grotesk"/>
                <a:cs typeface="Space Grotesk"/>
                <a:sym typeface="Space Grotesk"/>
              </a:rPr>
              <a:t> (3 to 9.5)</a:t>
            </a:r>
            <a:endParaRPr sz="1100">
              <a:solidFill>
                <a:schemeClr val="dk1"/>
              </a:solidFill>
              <a:latin typeface="Space Grotesk"/>
              <a:ea typeface="Space Grotesk"/>
              <a:cs typeface="Space Grotesk"/>
              <a:sym typeface="Space Grotesk"/>
            </a:endParaRPr>
          </a:p>
          <a:p>
            <a:pPr indent="-298450" lvl="0" marL="457200" rtl="0" algn="l">
              <a:spcBef>
                <a:spcPts val="0"/>
              </a:spcBef>
              <a:spcAft>
                <a:spcPts val="0"/>
              </a:spcAft>
              <a:buClr>
                <a:schemeClr val="dk1"/>
              </a:buClr>
              <a:buSzPts val="1100"/>
              <a:buFont typeface="Space Grotesk"/>
              <a:buChar char="-"/>
            </a:pPr>
            <a:r>
              <a:rPr b="1" lang="en" sz="1100">
                <a:solidFill>
                  <a:schemeClr val="dk1"/>
                </a:solidFill>
                <a:latin typeface="Space Grotesk"/>
                <a:ea typeface="Space Grotesk"/>
                <a:cs typeface="Space Grotesk"/>
                <a:sym typeface="Space Grotesk"/>
              </a:rPr>
              <a:t>Temperature</a:t>
            </a:r>
            <a:r>
              <a:rPr lang="en" sz="1100">
                <a:solidFill>
                  <a:schemeClr val="dk1"/>
                </a:solidFill>
                <a:latin typeface="Space Grotesk"/>
                <a:ea typeface="Space Grotesk"/>
                <a:cs typeface="Space Grotesk"/>
                <a:sym typeface="Space Grotesk"/>
              </a:rPr>
              <a:t> ( 34’C to 90'C)</a:t>
            </a:r>
            <a:endParaRPr sz="1100">
              <a:solidFill>
                <a:schemeClr val="dk1"/>
              </a:solidFill>
              <a:latin typeface="Space Grotesk"/>
              <a:ea typeface="Space Grotesk"/>
              <a:cs typeface="Space Grotesk"/>
              <a:sym typeface="Space Grotesk"/>
            </a:endParaRPr>
          </a:p>
          <a:p>
            <a:pPr indent="-298450" lvl="0" marL="457200" rtl="0" algn="l">
              <a:spcBef>
                <a:spcPts val="0"/>
              </a:spcBef>
              <a:spcAft>
                <a:spcPts val="0"/>
              </a:spcAft>
              <a:buClr>
                <a:schemeClr val="dk1"/>
              </a:buClr>
              <a:buSzPts val="1100"/>
              <a:buFont typeface="Space Grotesk"/>
              <a:buChar char="-"/>
            </a:pPr>
            <a:r>
              <a:rPr b="1" lang="en" sz="1100">
                <a:solidFill>
                  <a:schemeClr val="dk1"/>
                </a:solidFill>
                <a:latin typeface="Space Grotesk"/>
                <a:ea typeface="Space Grotesk"/>
                <a:cs typeface="Space Grotesk"/>
                <a:sym typeface="Space Grotesk"/>
              </a:rPr>
              <a:t>Color</a:t>
            </a:r>
            <a:r>
              <a:rPr lang="en" sz="1100">
                <a:solidFill>
                  <a:schemeClr val="dk1"/>
                </a:solidFill>
                <a:latin typeface="Space Grotesk"/>
                <a:ea typeface="Space Grotesk"/>
                <a:cs typeface="Space Grotesk"/>
                <a:sym typeface="Space Grotesk"/>
              </a:rPr>
              <a:t> (240 to 255)</a:t>
            </a:r>
            <a:endParaRPr sz="800">
              <a:latin typeface="Arimo"/>
              <a:ea typeface="Arimo"/>
              <a:cs typeface="Arimo"/>
              <a:sym typeface="Arimo"/>
            </a:endParaRPr>
          </a:p>
        </p:txBody>
      </p:sp>
      <p:sp>
        <p:nvSpPr>
          <p:cNvPr id="1348" name="Google Shape;1348;p42"/>
          <p:cNvSpPr/>
          <p:nvPr/>
        </p:nvSpPr>
        <p:spPr>
          <a:xfrm>
            <a:off x="1751950" y="2383379"/>
            <a:ext cx="5952000" cy="1223400"/>
          </a:xfrm>
          <a:prstGeom prst="rect">
            <a:avLst/>
          </a:prstGeom>
          <a:solidFill>
            <a:srgbClr val="FFB4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20">
                <a:solidFill>
                  <a:schemeClr val="dk1"/>
                </a:solidFill>
                <a:latin typeface="Space Grotesk"/>
                <a:ea typeface="Space Grotesk"/>
                <a:cs typeface="Space Grotesk"/>
                <a:sym typeface="Space Grotesk"/>
              </a:rPr>
              <a:t>Qualitative</a:t>
            </a:r>
            <a:endParaRPr b="1" sz="1720">
              <a:solidFill>
                <a:schemeClr val="dk1"/>
              </a:solidFill>
              <a:latin typeface="Space Grotesk"/>
              <a:ea typeface="Space Grotesk"/>
              <a:cs typeface="Space Grotesk"/>
              <a:sym typeface="Space Grotesk"/>
            </a:endParaRPr>
          </a:p>
          <a:p>
            <a:pPr indent="-298450" lvl="0" marL="457200" rtl="0" algn="l">
              <a:spcBef>
                <a:spcPts val="0"/>
              </a:spcBef>
              <a:spcAft>
                <a:spcPts val="0"/>
              </a:spcAft>
              <a:buClr>
                <a:schemeClr val="dk1"/>
              </a:buClr>
              <a:buSzPts val="1100"/>
              <a:buFont typeface="Space Grotesk"/>
              <a:buChar char="-"/>
            </a:pPr>
            <a:r>
              <a:rPr b="1" lang="en" sz="1100">
                <a:solidFill>
                  <a:schemeClr val="dk1"/>
                </a:solidFill>
                <a:latin typeface="Space Grotesk"/>
                <a:ea typeface="Space Grotesk"/>
                <a:cs typeface="Space Grotesk"/>
                <a:sym typeface="Space Grotesk"/>
              </a:rPr>
              <a:t>Taste</a:t>
            </a:r>
            <a:r>
              <a:rPr lang="en" sz="1100">
                <a:solidFill>
                  <a:schemeClr val="dk1"/>
                </a:solidFill>
                <a:latin typeface="Space Grotesk"/>
                <a:ea typeface="Space Grotesk"/>
                <a:cs typeface="Space Grotesk"/>
                <a:sym typeface="Space Grotesk"/>
              </a:rPr>
              <a:t> (0/Bad or 1/Good)</a:t>
            </a:r>
            <a:endParaRPr sz="1100">
              <a:solidFill>
                <a:schemeClr val="dk1"/>
              </a:solidFill>
              <a:latin typeface="Space Grotesk"/>
              <a:ea typeface="Space Grotesk"/>
              <a:cs typeface="Space Grotesk"/>
              <a:sym typeface="Space Grotesk"/>
            </a:endParaRPr>
          </a:p>
          <a:p>
            <a:pPr indent="-298450" lvl="0" marL="457200" rtl="0" algn="l">
              <a:spcBef>
                <a:spcPts val="0"/>
              </a:spcBef>
              <a:spcAft>
                <a:spcPts val="0"/>
              </a:spcAft>
              <a:buClr>
                <a:schemeClr val="dk1"/>
              </a:buClr>
              <a:buSzPts val="1100"/>
              <a:buFont typeface="Space Grotesk"/>
              <a:buChar char="-"/>
            </a:pPr>
            <a:r>
              <a:rPr b="1" lang="en" sz="1100">
                <a:solidFill>
                  <a:schemeClr val="dk1"/>
                </a:solidFill>
                <a:latin typeface="Space Grotesk"/>
                <a:ea typeface="Space Grotesk"/>
                <a:cs typeface="Space Grotesk"/>
                <a:sym typeface="Space Grotesk"/>
              </a:rPr>
              <a:t>Odor</a:t>
            </a:r>
            <a:r>
              <a:rPr lang="en" sz="1100">
                <a:solidFill>
                  <a:schemeClr val="dk1"/>
                </a:solidFill>
                <a:latin typeface="Space Grotesk"/>
                <a:ea typeface="Space Grotesk"/>
                <a:cs typeface="Space Grotesk"/>
                <a:sym typeface="Space Grotesk"/>
              </a:rPr>
              <a:t> (0/Bad or 1/Good)</a:t>
            </a:r>
            <a:endParaRPr sz="1100">
              <a:solidFill>
                <a:schemeClr val="dk1"/>
              </a:solidFill>
              <a:latin typeface="Space Grotesk"/>
              <a:ea typeface="Space Grotesk"/>
              <a:cs typeface="Space Grotesk"/>
              <a:sym typeface="Space Grotesk"/>
            </a:endParaRPr>
          </a:p>
          <a:p>
            <a:pPr indent="-298450" lvl="0" marL="457200" rtl="0" algn="l">
              <a:spcBef>
                <a:spcPts val="0"/>
              </a:spcBef>
              <a:spcAft>
                <a:spcPts val="0"/>
              </a:spcAft>
              <a:buClr>
                <a:schemeClr val="dk1"/>
              </a:buClr>
              <a:buSzPts val="1100"/>
              <a:buFont typeface="Space Grotesk"/>
              <a:buChar char="-"/>
            </a:pPr>
            <a:r>
              <a:rPr b="1" lang="en" sz="1100">
                <a:solidFill>
                  <a:schemeClr val="dk1"/>
                </a:solidFill>
                <a:latin typeface="Space Grotesk"/>
                <a:ea typeface="Space Grotesk"/>
                <a:cs typeface="Space Grotesk"/>
                <a:sym typeface="Space Grotesk"/>
              </a:rPr>
              <a:t>Fat</a:t>
            </a:r>
            <a:r>
              <a:rPr lang="en" sz="1100">
                <a:solidFill>
                  <a:schemeClr val="dk1"/>
                </a:solidFill>
                <a:latin typeface="Space Grotesk"/>
                <a:ea typeface="Space Grotesk"/>
                <a:cs typeface="Space Grotesk"/>
                <a:sym typeface="Space Grotesk"/>
              </a:rPr>
              <a:t> (0/Low or 1/High)</a:t>
            </a:r>
            <a:endParaRPr sz="1100">
              <a:solidFill>
                <a:schemeClr val="dk1"/>
              </a:solidFill>
              <a:latin typeface="Space Grotesk"/>
              <a:ea typeface="Space Grotesk"/>
              <a:cs typeface="Space Grotesk"/>
              <a:sym typeface="Space Grotesk"/>
            </a:endParaRPr>
          </a:p>
          <a:p>
            <a:pPr indent="-298450" lvl="0" marL="457200" rtl="0" algn="l">
              <a:spcBef>
                <a:spcPts val="0"/>
              </a:spcBef>
              <a:spcAft>
                <a:spcPts val="0"/>
              </a:spcAft>
              <a:buClr>
                <a:schemeClr val="dk1"/>
              </a:buClr>
              <a:buSzPts val="1100"/>
              <a:buFont typeface="Space Grotesk"/>
              <a:buChar char="-"/>
            </a:pPr>
            <a:r>
              <a:rPr b="1" lang="en" sz="1100">
                <a:solidFill>
                  <a:schemeClr val="dk1"/>
                </a:solidFill>
                <a:latin typeface="Space Grotesk"/>
                <a:ea typeface="Space Grotesk"/>
                <a:cs typeface="Space Grotesk"/>
                <a:sym typeface="Space Grotesk"/>
              </a:rPr>
              <a:t>Turbidity</a:t>
            </a:r>
            <a:r>
              <a:rPr lang="en" sz="1100">
                <a:solidFill>
                  <a:schemeClr val="dk1"/>
                </a:solidFill>
                <a:latin typeface="Space Grotesk"/>
                <a:ea typeface="Space Grotesk"/>
                <a:cs typeface="Space Grotesk"/>
                <a:sym typeface="Space Grotesk"/>
              </a:rPr>
              <a:t> (0/Low or 1/High)</a:t>
            </a:r>
            <a:endParaRPr sz="1100">
              <a:solidFill>
                <a:schemeClr val="dk1"/>
              </a:solidFill>
              <a:latin typeface="Space Grotesk"/>
              <a:ea typeface="Space Grotesk"/>
              <a:cs typeface="Space Grotesk"/>
              <a:sym typeface="Space Grotesk"/>
            </a:endParaRPr>
          </a:p>
          <a:p>
            <a:pPr indent="-298450" lvl="0" marL="457200" rtl="0" algn="l">
              <a:spcBef>
                <a:spcPts val="0"/>
              </a:spcBef>
              <a:spcAft>
                <a:spcPts val="0"/>
              </a:spcAft>
              <a:buClr>
                <a:schemeClr val="dk2"/>
              </a:buClr>
              <a:buSzPts val="1100"/>
              <a:buFont typeface="Space Grotesk"/>
              <a:buChar char="-"/>
            </a:pPr>
            <a:r>
              <a:rPr b="1" lang="en" sz="1100">
                <a:solidFill>
                  <a:schemeClr val="dk2"/>
                </a:solidFill>
                <a:latin typeface="Space Grotesk"/>
                <a:ea typeface="Space Grotesk"/>
                <a:cs typeface="Space Grotesk"/>
                <a:sym typeface="Space Grotesk"/>
              </a:rPr>
              <a:t>Grade</a:t>
            </a:r>
            <a:r>
              <a:rPr lang="en" sz="1100">
                <a:solidFill>
                  <a:schemeClr val="dk2"/>
                </a:solidFill>
                <a:latin typeface="Space Grotesk"/>
                <a:ea typeface="Space Grotesk"/>
                <a:cs typeface="Space Grotesk"/>
                <a:sym typeface="Space Grotesk"/>
              </a:rPr>
              <a:t> (Target: Low/Bad or Medium/Moderate, High/Good) / </a:t>
            </a:r>
            <a:r>
              <a:rPr b="1" lang="en" sz="1100">
                <a:solidFill>
                  <a:schemeClr val="dk2"/>
                </a:solidFill>
                <a:latin typeface="Space Grotesk"/>
                <a:ea typeface="Space Grotesk"/>
                <a:cs typeface="Space Grotesk"/>
                <a:sym typeface="Space Grotesk"/>
              </a:rPr>
              <a:t>Target</a:t>
            </a:r>
            <a:endParaRPr b="1" sz="800">
              <a:solidFill>
                <a:schemeClr val="dk2"/>
              </a:solidFill>
              <a:latin typeface="Arimo"/>
              <a:ea typeface="Arimo"/>
              <a:cs typeface="Arimo"/>
              <a:sym typeface="Arim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sp>
        <p:nvSpPr>
          <p:cNvPr id="1353" name="Google Shape;1353;p43"/>
          <p:cNvSpPr txBox="1"/>
          <p:nvPr>
            <p:ph type="title"/>
          </p:nvPr>
        </p:nvSpPr>
        <p:spPr>
          <a:xfrm>
            <a:off x="1732775" y="95375"/>
            <a:ext cx="6330000" cy="7641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sz="3200"/>
              <a:t>No Missing Data Points Found</a:t>
            </a:r>
            <a:endParaRPr/>
          </a:p>
        </p:txBody>
      </p:sp>
      <p:pic>
        <p:nvPicPr>
          <p:cNvPr id="1354" name="Google Shape;1354;p43"/>
          <p:cNvPicPr preferRelativeResize="0"/>
          <p:nvPr/>
        </p:nvPicPr>
        <p:blipFill>
          <a:blip r:embed="rId3">
            <a:alphaModFix/>
          </a:blip>
          <a:stretch>
            <a:fillRect/>
          </a:stretch>
        </p:blipFill>
        <p:spPr>
          <a:xfrm>
            <a:off x="1114700" y="859475"/>
            <a:ext cx="7465001" cy="4066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8" name="Shape 1358"/>
        <p:cNvGrpSpPr/>
        <p:nvPr/>
      </p:nvGrpSpPr>
      <p:grpSpPr>
        <a:xfrm>
          <a:off x="0" y="0"/>
          <a:ext cx="0" cy="0"/>
          <a:chOff x="0" y="0"/>
          <a:chExt cx="0" cy="0"/>
        </a:xfrm>
      </p:grpSpPr>
      <p:sp>
        <p:nvSpPr>
          <p:cNvPr id="1359" name="Google Shape;1359;p44"/>
          <p:cNvSpPr txBox="1"/>
          <p:nvPr>
            <p:ph type="title"/>
          </p:nvPr>
        </p:nvSpPr>
        <p:spPr>
          <a:xfrm>
            <a:off x="1712750" y="105450"/>
            <a:ext cx="6278700" cy="125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Categorical and Numerical Data Distributions</a:t>
            </a:r>
            <a:endParaRPr/>
          </a:p>
        </p:txBody>
      </p:sp>
      <p:pic>
        <p:nvPicPr>
          <p:cNvPr id="1360" name="Google Shape;1360;p44"/>
          <p:cNvPicPr preferRelativeResize="0"/>
          <p:nvPr/>
        </p:nvPicPr>
        <p:blipFill>
          <a:blip r:embed="rId3">
            <a:alphaModFix/>
          </a:blip>
          <a:stretch>
            <a:fillRect/>
          </a:stretch>
        </p:blipFill>
        <p:spPr>
          <a:xfrm>
            <a:off x="1193575" y="1416100"/>
            <a:ext cx="7908451" cy="3626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id="1365" name="Google Shape;1365;p45"/>
          <p:cNvSpPr txBox="1"/>
          <p:nvPr>
            <p:ph type="title"/>
          </p:nvPr>
        </p:nvSpPr>
        <p:spPr>
          <a:xfrm>
            <a:off x="1521500" y="195825"/>
            <a:ext cx="6918900" cy="77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Turbidity is Correlated with Odor</a:t>
            </a:r>
            <a:endParaRPr/>
          </a:p>
        </p:txBody>
      </p:sp>
      <p:pic>
        <p:nvPicPr>
          <p:cNvPr id="1366" name="Google Shape;1366;p45"/>
          <p:cNvPicPr preferRelativeResize="0"/>
          <p:nvPr/>
        </p:nvPicPr>
        <p:blipFill>
          <a:blip r:embed="rId3">
            <a:alphaModFix/>
          </a:blip>
          <a:stretch>
            <a:fillRect/>
          </a:stretch>
        </p:blipFill>
        <p:spPr>
          <a:xfrm>
            <a:off x="1620275" y="859775"/>
            <a:ext cx="6704400" cy="428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70" name="Shape 1370"/>
        <p:cNvGrpSpPr/>
        <p:nvPr/>
      </p:nvGrpSpPr>
      <p:grpSpPr>
        <a:xfrm>
          <a:off x="0" y="0"/>
          <a:ext cx="0" cy="0"/>
          <a:chOff x="0" y="0"/>
          <a:chExt cx="0" cy="0"/>
        </a:xfrm>
      </p:grpSpPr>
      <p:sp>
        <p:nvSpPr>
          <p:cNvPr id="1371" name="Google Shape;1371;p46"/>
          <p:cNvSpPr txBox="1"/>
          <p:nvPr>
            <p:ph type="title"/>
          </p:nvPr>
        </p:nvSpPr>
        <p:spPr>
          <a:xfrm>
            <a:off x="1521500" y="195825"/>
            <a:ext cx="6918900" cy="77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Check Multicollinearity</a:t>
            </a:r>
            <a:endParaRPr/>
          </a:p>
        </p:txBody>
      </p:sp>
      <p:pic>
        <p:nvPicPr>
          <p:cNvPr id="1372" name="Google Shape;1372;p46"/>
          <p:cNvPicPr preferRelativeResize="0"/>
          <p:nvPr/>
        </p:nvPicPr>
        <p:blipFill>
          <a:blip r:embed="rId3">
            <a:alphaModFix/>
          </a:blip>
          <a:stretch>
            <a:fillRect/>
          </a:stretch>
        </p:blipFill>
        <p:spPr>
          <a:xfrm>
            <a:off x="3765325" y="1140475"/>
            <a:ext cx="1609975" cy="2414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6" name="Shape 1376"/>
        <p:cNvGrpSpPr/>
        <p:nvPr/>
      </p:nvGrpSpPr>
      <p:grpSpPr>
        <a:xfrm>
          <a:off x="0" y="0"/>
          <a:ext cx="0" cy="0"/>
          <a:chOff x="0" y="0"/>
          <a:chExt cx="0" cy="0"/>
        </a:xfrm>
      </p:grpSpPr>
      <p:sp>
        <p:nvSpPr>
          <p:cNvPr id="1377" name="Google Shape;1377;p47"/>
          <p:cNvSpPr/>
          <p:nvPr/>
        </p:nvSpPr>
        <p:spPr>
          <a:xfrm>
            <a:off x="3738875" y="1261650"/>
            <a:ext cx="3169800" cy="2840700"/>
          </a:xfrm>
          <a:prstGeom prst="rect">
            <a:avLst/>
          </a:prstGeom>
          <a:solidFill>
            <a:srgbClr val="FFB459">
              <a:alpha val="30379"/>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Arimo"/>
                <a:ea typeface="Arimo"/>
                <a:cs typeface="Arimo"/>
                <a:sym typeface="Arimo"/>
              </a:rPr>
              <a:t>Training Model</a:t>
            </a:r>
            <a:r>
              <a:rPr b="1" lang="en">
                <a:solidFill>
                  <a:schemeClr val="lt1"/>
                </a:solidFill>
                <a:latin typeface="Arimo"/>
                <a:ea typeface="Arimo"/>
                <a:cs typeface="Arimo"/>
                <a:sym typeface="Arimo"/>
              </a:rPr>
              <a:t>s</a:t>
            </a:r>
            <a:endParaRPr b="1">
              <a:solidFill>
                <a:schemeClr val="lt1"/>
              </a:solidFill>
              <a:latin typeface="Arimo"/>
              <a:ea typeface="Arimo"/>
              <a:cs typeface="Arimo"/>
              <a:sym typeface="Arimo"/>
            </a:endParaRPr>
          </a:p>
        </p:txBody>
      </p:sp>
      <p:sp>
        <p:nvSpPr>
          <p:cNvPr id="1378" name="Google Shape;1378;p47"/>
          <p:cNvSpPr txBox="1"/>
          <p:nvPr>
            <p:ph type="title"/>
          </p:nvPr>
        </p:nvSpPr>
        <p:spPr>
          <a:xfrm>
            <a:off x="1717325" y="208350"/>
            <a:ext cx="7053600" cy="76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Method: Modelling Flow</a:t>
            </a:r>
            <a:endParaRPr/>
          </a:p>
        </p:txBody>
      </p:sp>
      <p:sp>
        <p:nvSpPr>
          <p:cNvPr id="1379" name="Google Shape;1379;p47"/>
          <p:cNvSpPr/>
          <p:nvPr/>
        </p:nvSpPr>
        <p:spPr>
          <a:xfrm>
            <a:off x="983875" y="3267438"/>
            <a:ext cx="1012800" cy="61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Arimo"/>
                <a:ea typeface="Arimo"/>
                <a:cs typeface="Arimo"/>
                <a:sym typeface="Arimo"/>
              </a:rPr>
              <a:t>Data</a:t>
            </a:r>
            <a:endParaRPr b="1" sz="1200">
              <a:solidFill>
                <a:schemeClr val="dk1"/>
              </a:solidFill>
              <a:latin typeface="Arimo"/>
              <a:ea typeface="Arimo"/>
              <a:cs typeface="Arimo"/>
              <a:sym typeface="Arimo"/>
            </a:endParaRPr>
          </a:p>
          <a:p>
            <a:pPr indent="0" lvl="0" marL="0" rtl="0" algn="ctr">
              <a:spcBef>
                <a:spcPts val="0"/>
              </a:spcBef>
              <a:spcAft>
                <a:spcPts val="0"/>
              </a:spcAft>
              <a:buNone/>
            </a:pPr>
            <a:r>
              <a:rPr b="1" lang="en" sz="1200">
                <a:solidFill>
                  <a:schemeClr val="dk1"/>
                </a:solidFill>
                <a:latin typeface="Arimo"/>
                <a:ea typeface="Arimo"/>
                <a:cs typeface="Arimo"/>
                <a:sym typeface="Arimo"/>
              </a:rPr>
              <a:t>Splitting</a:t>
            </a:r>
            <a:endParaRPr b="1" sz="1200">
              <a:solidFill>
                <a:schemeClr val="dk1"/>
              </a:solidFill>
              <a:latin typeface="Arimo"/>
              <a:ea typeface="Arimo"/>
              <a:cs typeface="Arimo"/>
              <a:sym typeface="Arimo"/>
            </a:endParaRPr>
          </a:p>
        </p:txBody>
      </p:sp>
      <p:sp>
        <p:nvSpPr>
          <p:cNvPr id="1380" name="Google Shape;1380;p47"/>
          <p:cNvSpPr/>
          <p:nvPr/>
        </p:nvSpPr>
        <p:spPr>
          <a:xfrm>
            <a:off x="3850700" y="1690175"/>
            <a:ext cx="1736700" cy="1378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Arimo"/>
                <a:ea typeface="Arimo"/>
                <a:cs typeface="Arimo"/>
                <a:sym typeface="Arimo"/>
              </a:rPr>
              <a:t>Tune Hyperparameters </a:t>
            </a:r>
            <a:endParaRPr b="1" sz="1200">
              <a:solidFill>
                <a:schemeClr val="dk1"/>
              </a:solidFill>
              <a:latin typeface="Arimo"/>
              <a:ea typeface="Arimo"/>
              <a:cs typeface="Arimo"/>
              <a:sym typeface="Arimo"/>
            </a:endParaRPr>
          </a:p>
          <a:p>
            <a:pPr indent="0" lvl="0" marL="0" rtl="0" algn="ctr">
              <a:spcBef>
                <a:spcPts val="0"/>
              </a:spcBef>
              <a:spcAft>
                <a:spcPts val="0"/>
              </a:spcAft>
              <a:buNone/>
            </a:pPr>
            <a:r>
              <a:rPr b="1" lang="en" sz="1200">
                <a:solidFill>
                  <a:schemeClr val="dk1"/>
                </a:solidFill>
                <a:latin typeface="Arimo"/>
                <a:ea typeface="Arimo"/>
                <a:cs typeface="Arimo"/>
                <a:sym typeface="Arimo"/>
              </a:rPr>
              <a:t>with</a:t>
            </a:r>
            <a:endParaRPr b="1" sz="1200">
              <a:solidFill>
                <a:schemeClr val="dk1"/>
              </a:solidFill>
              <a:latin typeface="Arimo"/>
              <a:ea typeface="Arimo"/>
              <a:cs typeface="Arimo"/>
              <a:sym typeface="Arimo"/>
            </a:endParaRPr>
          </a:p>
          <a:p>
            <a:pPr indent="0" lvl="0" marL="0" rtl="0" algn="ctr">
              <a:spcBef>
                <a:spcPts val="0"/>
              </a:spcBef>
              <a:spcAft>
                <a:spcPts val="0"/>
              </a:spcAft>
              <a:buNone/>
            </a:pPr>
            <a:r>
              <a:rPr b="1" lang="en" sz="1200">
                <a:solidFill>
                  <a:schemeClr val="dk1"/>
                </a:solidFill>
                <a:latin typeface="Arimo"/>
                <a:ea typeface="Arimo"/>
                <a:cs typeface="Arimo"/>
                <a:sym typeface="Arimo"/>
              </a:rPr>
              <a:t>5-Folds </a:t>
            </a:r>
            <a:r>
              <a:rPr b="1" lang="en" sz="1200">
                <a:solidFill>
                  <a:schemeClr val="dk1"/>
                </a:solidFill>
                <a:latin typeface="Arimo"/>
                <a:ea typeface="Arimo"/>
                <a:cs typeface="Arimo"/>
                <a:sym typeface="Arimo"/>
              </a:rPr>
              <a:t>Cross Validation and</a:t>
            </a:r>
            <a:endParaRPr b="1" sz="1200">
              <a:solidFill>
                <a:schemeClr val="dk1"/>
              </a:solidFill>
              <a:latin typeface="Arimo"/>
              <a:ea typeface="Arimo"/>
              <a:cs typeface="Arimo"/>
              <a:sym typeface="Arimo"/>
            </a:endParaRPr>
          </a:p>
          <a:p>
            <a:pPr indent="0" lvl="0" marL="0" rtl="0" algn="ctr">
              <a:spcBef>
                <a:spcPts val="0"/>
              </a:spcBef>
              <a:spcAft>
                <a:spcPts val="0"/>
              </a:spcAft>
              <a:buNone/>
            </a:pPr>
            <a:r>
              <a:rPr b="1" lang="en" sz="1200">
                <a:solidFill>
                  <a:schemeClr val="dk1"/>
                </a:solidFill>
                <a:latin typeface="Arimo"/>
                <a:ea typeface="Arimo"/>
                <a:cs typeface="Arimo"/>
                <a:sym typeface="Arimo"/>
              </a:rPr>
              <a:t>GridSearch</a:t>
            </a:r>
            <a:endParaRPr b="1" sz="1200">
              <a:solidFill>
                <a:schemeClr val="dk1"/>
              </a:solidFill>
              <a:latin typeface="Arimo"/>
              <a:ea typeface="Arimo"/>
              <a:cs typeface="Arimo"/>
              <a:sym typeface="Arimo"/>
            </a:endParaRPr>
          </a:p>
        </p:txBody>
      </p:sp>
      <p:sp>
        <p:nvSpPr>
          <p:cNvPr id="1381" name="Google Shape;1381;p47"/>
          <p:cNvSpPr/>
          <p:nvPr/>
        </p:nvSpPr>
        <p:spPr>
          <a:xfrm>
            <a:off x="5220750" y="3267438"/>
            <a:ext cx="1495500" cy="61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Arimo"/>
                <a:ea typeface="Arimo"/>
                <a:cs typeface="Arimo"/>
                <a:sym typeface="Arimo"/>
              </a:rPr>
              <a:t>Re-Train Model</a:t>
            </a:r>
            <a:endParaRPr b="1" sz="1200">
              <a:solidFill>
                <a:schemeClr val="dk1"/>
              </a:solidFill>
              <a:latin typeface="Arimo"/>
              <a:ea typeface="Arimo"/>
              <a:cs typeface="Arimo"/>
              <a:sym typeface="Arimo"/>
            </a:endParaRPr>
          </a:p>
        </p:txBody>
      </p:sp>
      <p:sp>
        <p:nvSpPr>
          <p:cNvPr id="1382" name="Google Shape;1382;p47"/>
          <p:cNvSpPr/>
          <p:nvPr/>
        </p:nvSpPr>
        <p:spPr>
          <a:xfrm>
            <a:off x="6961900" y="3267438"/>
            <a:ext cx="1012800" cy="61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Arimo"/>
                <a:ea typeface="Arimo"/>
                <a:cs typeface="Arimo"/>
                <a:sym typeface="Arimo"/>
              </a:rPr>
              <a:t>Test</a:t>
            </a:r>
            <a:endParaRPr b="1" sz="1200">
              <a:solidFill>
                <a:schemeClr val="dk1"/>
              </a:solidFill>
              <a:latin typeface="Arimo"/>
              <a:ea typeface="Arimo"/>
              <a:cs typeface="Arimo"/>
              <a:sym typeface="Arimo"/>
            </a:endParaRPr>
          </a:p>
          <a:p>
            <a:pPr indent="0" lvl="0" marL="0" rtl="0" algn="ctr">
              <a:spcBef>
                <a:spcPts val="0"/>
              </a:spcBef>
              <a:spcAft>
                <a:spcPts val="0"/>
              </a:spcAft>
              <a:buNone/>
            </a:pPr>
            <a:r>
              <a:rPr b="1" lang="en" sz="1200">
                <a:solidFill>
                  <a:schemeClr val="dk1"/>
                </a:solidFill>
                <a:latin typeface="Arimo"/>
                <a:ea typeface="Arimo"/>
                <a:cs typeface="Arimo"/>
                <a:sym typeface="Arimo"/>
              </a:rPr>
              <a:t>Evaluation</a:t>
            </a:r>
            <a:endParaRPr b="1" sz="1200">
              <a:solidFill>
                <a:schemeClr val="dk1"/>
              </a:solidFill>
              <a:latin typeface="Arimo"/>
              <a:ea typeface="Arimo"/>
              <a:cs typeface="Arimo"/>
              <a:sym typeface="Arimo"/>
            </a:endParaRPr>
          </a:p>
        </p:txBody>
      </p:sp>
      <p:sp>
        <p:nvSpPr>
          <p:cNvPr id="1383" name="Google Shape;1383;p47"/>
          <p:cNvSpPr/>
          <p:nvPr/>
        </p:nvSpPr>
        <p:spPr>
          <a:xfrm>
            <a:off x="2213200" y="3267438"/>
            <a:ext cx="1310400" cy="61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Arimo"/>
                <a:ea typeface="Arimo"/>
                <a:cs typeface="Arimo"/>
                <a:sym typeface="Arimo"/>
              </a:rPr>
              <a:t>Data</a:t>
            </a:r>
            <a:endParaRPr b="1" sz="1200">
              <a:solidFill>
                <a:schemeClr val="dk1"/>
              </a:solidFill>
              <a:latin typeface="Arimo"/>
              <a:ea typeface="Arimo"/>
              <a:cs typeface="Arimo"/>
              <a:sym typeface="Arimo"/>
            </a:endParaRPr>
          </a:p>
          <a:p>
            <a:pPr indent="0" lvl="0" marL="0" rtl="0" algn="ctr">
              <a:spcBef>
                <a:spcPts val="0"/>
              </a:spcBef>
              <a:spcAft>
                <a:spcPts val="0"/>
              </a:spcAft>
              <a:buNone/>
            </a:pPr>
            <a:r>
              <a:rPr b="1" lang="en" sz="1200">
                <a:solidFill>
                  <a:schemeClr val="dk1"/>
                </a:solidFill>
                <a:latin typeface="Arimo"/>
                <a:ea typeface="Arimo"/>
                <a:cs typeface="Arimo"/>
                <a:sym typeface="Arimo"/>
              </a:rPr>
              <a:t>Preprocessing</a:t>
            </a:r>
            <a:endParaRPr b="1" sz="1200">
              <a:solidFill>
                <a:schemeClr val="dk1"/>
              </a:solidFill>
              <a:latin typeface="Arimo"/>
              <a:ea typeface="Arimo"/>
              <a:cs typeface="Arimo"/>
              <a:sym typeface="Arimo"/>
            </a:endParaRPr>
          </a:p>
        </p:txBody>
      </p:sp>
      <p:cxnSp>
        <p:nvCxnSpPr>
          <p:cNvPr id="1384" name="Google Shape;1384;p47"/>
          <p:cNvCxnSpPr>
            <a:endCxn id="1379" idx="1"/>
          </p:cNvCxnSpPr>
          <p:nvPr/>
        </p:nvCxnSpPr>
        <p:spPr>
          <a:xfrm>
            <a:off x="767275" y="3574188"/>
            <a:ext cx="216600" cy="0"/>
          </a:xfrm>
          <a:prstGeom prst="straightConnector1">
            <a:avLst/>
          </a:prstGeom>
          <a:noFill/>
          <a:ln cap="flat" cmpd="sng" w="19050">
            <a:solidFill>
              <a:schemeClr val="dk2"/>
            </a:solidFill>
            <a:prstDash val="solid"/>
            <a:round/>
            <a:headEnd len="med" w="med" type="none"/>
            <a:tailEnd len="med" w="med" type="triangle"/>
          </a:ln>
        </p:spPr>
      </p:cxnSp>
      <p:cxnSp>
        <p:nvCxnSpPr>
          <p:cNvPr id="1385" name="Google Shape;1385;p47"/>
          <p:cNvCxnSpPr>
            <a:stCxn id="1379" idx="3"/>
            <a:endCxn id="1383" idx="1"/>
          </p:cNvCxnSpPr>
          <p:nvPr/>
        </p:nvCxnSpPr>
        <p:spPr>
          <a:xfrm>
            <a:off x="1996675" y="3574188"/>
            <a:ext cx="216600" cy="0"/>
          </a:xfrm>
          <a:prstGeom prst="straightConnector1">
            <a:avLst/>
          </a:prstGeom>
          <a:noFill/>
          <a:ln cap="flat" cmpd="sng" w="19050">
            <a:solidFill>
              <a:schemeClr val="dk2"/>
            </a:solidFill>
            <a:prstDash val="solid"/>
            <a:round/>
            <a:headEnd len="med" w="med" type="none"/>
            <a:tailEnd len="med" w="med" type="triangle"/>
          </a:ln>
        </p:spPr>
      </p:cxnSp>
      <p:cxnSp>
        <p:nvCxnSpPr>
          <p:cNvPr id="1386" name="Google Shape;1386;p47"/>
          <p:cNvCxnSpPr>
            <a:stCxn id="1383" idx="3"/>
            <a:endCxn id="1380" idx="1"/>
          </p:cNvCxnSpPr>
          <p:nvPr/>
        </p:nvCxnSpPr>
        <p:spPr>
          <a:xfrm flipH="1" rot="10800000">
            <a:off x="3523600" y="2379588"/>
            <a:ext cx="327000" cy="1194600"/>
          </a:xfrm>
          <a:prstGeom prst="bentConnector3">
            <a:avLst>
              <a:gd fmla="val 50015" name="adj1"/>
            </a:avLst>
          </a:prstGeom>
          <a:noFill/>
          <a:ln cap="flat" cmpd="sng" w="19050">
            <a:solidFill>
              <a:schemeClr val="dk2"/>
            </a:solidFill>
            <a:prstDash val="solid"/>
            <a:round/>
            <a:headEnd len="med" w="med" type="none"/>
            <a:tailEnd len="med" w="med" type="triangle"/>
          </a:ln>
        </p:spPr>
      </p:cxnSp>
      <p:cxnSp>
        <p:nvCxnSpPr>
          <p:cNvPr id="1387" name="Google Shape;1387;p47"/>
          <p:cNvCxnSpPr>
            <a:stCxn id="1380" idx="3"/>
            <a:endCxn id="1381" idx="0"/>
          </p:cNvCxnSpPr>
          <p:nvPr/>
        </p:nvCxnSpPr>
        <p:spPr>
          <a:xfrm>
            <a:off x="5587400" y="2379575"/>
            <a:ext cx="381000" cy="888000"/>
          </a:xfrm>
          <a:prstGeom prst="bentConnector2">
            <a:avLst/>
          </a:prstGeom>
          <a:noFill/>
          <a:ln cap="flat" cmpd="sng" w="19050">
            <a:solidFill>
              <a:schemeClr val="dk2"/>
            </a:solidFill>
            <a:prstDash val="solid"/>
            <a:round/>
            <a:headEnd len="med" w="med" type="none"/>
            <a:tailEnd len="med" w="med" type="triangle"/>
          </a:ln>
        </p:spPr>
      </p:cxnSp>
      <p:cxnSp>
        <p:nvCxnSpPr>
          <p:cNvPr id="1388" name="Google Shape;1388;p47"/>
          <p:cNvCxnSpPr>
            <a:stCxn id="1381" idx="3"/>
            <a:endCxn id="1382" idx="1"/>
          </p:cNvCxnSpPr>
          <p:nvPr/>
        </p:nvCxnSpPr>
        <p:spPr>
          <a:xfrm>
            <a:off x="6716250" y="3574188"/>
            <a:ext cx="245700" cy="0"/>
          </a:xfrm>
          <a:prstGeom prst="straightConnector1">
            <a:avLst/>
          </a:prstGeom>
          <a:noFill/>
          <a:ln cap="flat" cmpd="sng" w="19050">
            <a:solidFill>
              <a:schemeClr val="dk2"/>
            </a:solidFill>
            <a:prstDash val="solid"/>
            <a:round/>
            <a:headEnd len="med" w="med" type="none"/>
            <a:tailEnd len="med" w="med" type="triangle"/>
          </a:ln>
        </p:spPr>
      </p:cxnSp>
      <p:cxnSp>
        <p:nvCxnSpPr>
          <p:cNvPr id="1389" name="Google Shape;1389;p47"/>
          <p:cNvCxnSpPr>
            <a:stCxn id="1382" idx="3"/>
          </p:cNvCxnSpPr>
          <p:nvPr/>
        </p:nvCxnSpPr>
        <p:spPr>
          <a:xfrm>
            <a:off x="7974700" y="3574188"/>
            <a:ext cx="320700" cy="10200"/>
          </a:xfrm>
          <a:prstGeom prst="straightConnector1">
            <a:avLst/>
          </a:prstGeom>
          <a:noFill/>
          <a:ln cap="flat" cmpd="sng" w="19050">
            <a:solidFill>
              <a:schemeClr val="dk2"/>
            </a:solidFill>
            <a:prstDash val="solid"/>
            <a:round/>
            <a:headEnd len="med" w="med" type="none"/>
            <a:tailEnd len="med" w="med" type="triangle"/>
          </a:ln>
        </p:spPr>
      </p:cxnSp>
      <p:sp>
        <p:nvSpPr>
          <p:cNvPr id="1390" name="Google Shape;1390;p47"/>
          <p:cNvSpPr txBox="1"/>
          <p:nvPr/>
        </p:nvSpPr>
        <p:spPr>
          <a:xfrm>
            <a:off x="8220350" y="3290100"/>
            <a:ext cx="884400" cy="56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lt2"/>
                </a:solidFill>
                <a:latin typeface="Arimo"/>
                <a:ea typeface="Arimo"/>
                <a:cs typeface="Arimo"/>
                <a:sym typeface="Arimo"/>
              </a:rPr>
              <a:t>Test</a:t>
            </a:r>
            <a:endParaRPr sz="900">
              <a:solidFill>
                <a:schemeClr val="lt2"/>
              </a:solidFill>
              <a:latin typeface="Arimo"/>
              <a:ea typeface="Arimo"/>
              <a:cs typeface="Arimo"/>
              <a:sym typeface="Arimo"/>
            </a:endParaRPr>
          </a:p>
          <a:p>
            <a:pPr indent="0" lvl="0" marL="0" rtl="0" algn="ctr">
              <a:spcBef>
                <a:spcPts val="0"/>
              </a:spcBef>
              <a:spcAft>
                <a:spcPts val="0"/>
              </a:spcAft>
              <a:buNone/>
            </a:pPr>
            <a:r>
              <a:rPr lang="en" sz="900">
                <a:solidFill>
                  <a:schemeClr val="lt2"/>
                </a:solidFill>
                <a:latin typeface="Arimo"/>
                <a:ea typeface="Arimo"/>
                <a:cs typeface="Arimo"/>
                <a:sym typeface="Arimo"/>
              </a:rPr>
              <a:t>Performance</a:t>
            </a:r>
            <a:endParaRPr sz="900">
              <a:solidFill>
                <a:schemeClr val="lt2"/>
              </a:solidFill>
              <a:latin typeface="Arimo"/>
              <a:ea typeface="Arimo"/>
              <a:cs typeface="Arimo"/>
              <a:sym typeface="Arimo"/>
            </a:endParaRPr>
          </a:p>
        </p:txBody>
      </p:sp>
      <p:sp>
        <p:nvSpPr>
          <p:cNvPr id="1391" name="Google Shape;1391;p47"/>
          <p:cNvSpPr txBox="1"/>
          <p:nvPr/>
        </p:nvSpPr>
        <p:spPr>
          <a:xfrm>
            <a:off x="4810400" y="4414675"/>
            <a:ext cx="777000" cy="32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lt2"/>
                </a:solidFill>
                <a:latin typeface="Arimo"/>
                <a:ea typeface="Arimo"/>
                <a:cs typeface="Arimo"/>
                <a:sym typeface="Arimo"/>
              </a:rPr>
              <a:t>Testing Data</a:t>
            </a:r>
            <a:endParaRPr sz="900">
              <a:solidFill>
                <a:schemeClr val="lt2"/>
              </a:solidFill>
              <a:latin typeface="Arimo"/>
              <a:ea typeface="Arimo"/>
              <a:cs typeface="Arimo"/>
              <a:sym typeface="Arimo"/>
            </a:endParaRPr>
          </a:p>
        </p:txBody>
      </p:sp>
      <p:sp>
        <p:nvSpPr>
          <p:cNvPr id="1392" name="Google Shape;1392;p47"/>
          <p:cNvSpPr txBox="1"/>
          <p:nvPr/>
        </p:nvSpPr>
        <p:spPr>
          <a:xfrm>
            <a:off x="2924125" y="2659025"/>
            <a:ext cx="777000" cy="46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lt2"/>
                </a:solidFill>
                <a:latin typeface="Arimo"/>
                <a:ea typeface="Arimo"/>
                <a:cs typeface="Arimo"/>
                <a:sym typeface="Arimo"/>
              </a:rPr>
              <a:t>Training</a:t>
            </a:r>
            <a:r>
              <a:rPr lang="en" sz="900">
                <a:solidFill>
                  <a:schemeClr val="lt2"/>
                </a:solidFill>
                <a:latin typeface="Arimo"/>
                <a:ea typeface="Arimo"/>
                <a:cs typeface="Arimo"/>
                <a:sym typeface="Arimo"/>
              </a:rPr>
              <a:t> Data</a:t>
            </a:r>
            <a:endParaRPr sz="900">
              <a:solidFill>
                <a:schemeClr val="lt2"/>
              </a:solidFill>
              <a:latin typeface="Arimo"/>
              <a:ea typeface="Arimo"/>
              <a:cs typeface="Arimo"/>
              <a:sym typeface="Arimo"/>
            </a:endParaRPr>
          </a:p>
        </p:txBody>
      </p:sp>
      <p:sp>
        <p:nvSpPr>
          <p:cNvPr id="1393" name="Google Shape;1393;p47"/>
          <p:cNvSpPr txBox="1"/>
          <p:nvPr/>
        </p:nvSpPr>
        <p:spPr>
          <a:xfrm>
            <a:off x="5968400" y="2608900"/>
            <a:ext cx="777000" cy="32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lt2"/>
                </a:solidFill>
                <a:latin typeface="Arimo"/>
                <a:ea typeface="Arimo"/>
                <a:cs typeface="Arimo"/>
                <a:sym typeface="Arimo"/>
              </a:rPr>
              <a:t>The Best Parameters</a:t>
            </a:r>
            <a:endParaRPr sz="900">
              <a:solidFill>
                <a:schemeClr val="lt2"/>
              </a:solidFill>
              <a:latin typeface="Arimo"/>
              <a:ea typeface="Arimo"/>
              <a:cs typeface="Arimo"/>
              <a:sym typeface="Arimo"/>
            </a:endParaRPr>
          </a:p>
        </p:txBody>
      </p:sp>
      <p:cxnSp>
        <p:nvCxnSpPr>
          <p:cNvPr id="1394" name="Google Shape;1394;p47"/>
          <p:cNvCxnSpPr>
            <a:endCxn id="1381" idx="1"/>
          </p:cNvCxnSpPr>
          <p:nvPr/>
        </p:nvCxnSpPr>
        <p:spPr>
          <a:xfrm>
            <a:off x="3523650" y="3574188"/>
            <a:ext cx="1697100" cy="0"/>
          </a:xfrm>
          <a:prstGeom prst="straightConnector1">
            <a:avLst/>
          </a:prstGeom>
          <a:noFill/>
          <a:ln cap="flat" cmpd="sng" w="19050">
            <a:solidFill>
              <a:schemeClr val="dk2"/>
            </a:solidFill>
            <a:prstDash val="solid"/>
            <a:round/>
            <a:headEnd len="med" w="med" type="none"/>
            <a:tailEnd len="med" w="med" type="triangle"/>
          </a:ln>
        </p:spPr>
      </p:cxnSp>
      <p:sp>
        <p:nvSpPr>
          <p:cNvPr id="1395" name="Google Shape;1395;p47"/>
          <p:cNvSpPr txBox="1"/>
          <p:nvPr/>
        </p:nvSpPr>
        <p:spPr>
          <a:xfrm>
            <a:off x="3983675" y="3170700"/>
            <a:ext cx="777000" cy="46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lt2"/>
                </a:solidFill>
                <a:latin typeface="Arimo"/>
                <a:ea typeface="Arimo"/>
                <a:cs typeface="Arimo"/>
                <a:sym typeface="Arimo"/>
              </a:rPr>
              <a:t>Training Data</a:t>
            </a:r>
            <a:endParaRPr sz="900">
              <a:solidFill>
                <a:schemeClr val="lt2"/>
              </a:solidFill>
              <a:latin typeface="Arimo"/>
              <a:ea typeface="Arimo"/>
              <a:cs typeface="Arimo"/>
              <a:sym typeface="Arimo"/>
            </a:endParaRPr>
          </a:p>
        </p:txBody>
      </p:sp>
      <p:sp>
        <p:nvSpPr>
          <p:cNvPr id="1396" name="Google Shape;1396;p47"/>
          <p:cNvSpPr txBox="1"/>
          <p:nvPr/>
        </p:nvSpPr>
        <p:spPr>
          <a:xfrm>
            <a:off x="1412200" y="2607875"/>
            <a:ext cx="1012800" cy="56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900">
                <a:solidFill>
                  <a:schemeClr val="lt2"/>
                </a:solidFill>
                <a:latin typeface="Arimo"/>
                <a:ea typeface="Arimo"/>
                <a:cs typeface="Arimo"/>
                <a:sym typeface="Arimo"/>
              </a:rPr>
              <a:t>Splitted Data</a:t>
            </a:r>
            <a:endParaRPr sz="900">
              <a:solidFill>
                <a:schemeClr val="lt2"/>
              </a:solidFill>
              <a:latin typeface="Arimo"/>
              <a:ea typeface="Arimo"/>
              <a:cs typeface="Arimo"/>
              <a:sym typeface="Arimo"/>
            </a:endParaRPr>
          </a:p>
          <a:p>
            <a:pPr indent="0" lvl="0" marL="0" rtl="0" algn="r">
              <a:spcBef>
                <a:spcPts val="0"/>
              </a:spcBef>
              <a:spcAft>
                <a:spcPts val="0"/>
              </a:spcAft>
              <a:buNone/>
            </a:pPr>
            <a:r>
              <a:rPr lang="en" sz="900">
                <a:solidFill>
                  <a:schemeClr val="lt2"/>
                </a:solidFill>
                <a:latin typeface="Arimo"/>
                <a:ea typeface="Arimo"/>
                <a:cs typeface="Arimo"/>
                <a:sym typeface="Arimo"/>
              </a:rPr>
              <a:t>Train: 80%</a:t>
            </a:r>
            <a:endParaRPr sz="900">
              <a:solidFill>
                <a:schemeClr val="lt2"/>
              </a:solidFill>
              <a:latin typeface="Arimo"/>
              <a:ea typeface="Arimo"/>
              <a:cs typeface="Arimo"/>
              <a:sym typeface="Arimo"/>
            </a:endParaRPr>
          </a:p>
          <a:p>
            <a:pPr indent="0" lvl="0" marL="0" rtl="0" algn="r">
              <a:spcBef>
                <a:spcPts val="0"/>
              </a:spcBef>
              <a:spcAft>
                <a:spcPts val="0"/>
              </a:spcAft>
              <a:buNone/>
            </a:pPr>
            <a:r>
              <a:rPr lang="en" sz="900">
                <a:solidFill>
                  <a:schemeClr val="lt2"/>
                </a:solidFill>
                <a:latin typeface="Arimo"/>
                <a:ea typeface="Arimo"/>
                <a:cs typeface="Arimo"/>
                <a:sym typeface="Arimo"/>
              </a:rPr>
              <a:t>Test</a:t>
            </a:r>
            <a:r>
              <a:rPr lang="en" sz="900">
                <a:solidFill>
                  <a:schemeClr val="lt2"/>
                </a:solidFill>
                <a:latin typeface="Arimo"/>
                <a:ea typeface="Arimo"/>
                <a:cs typeface="Arimo"/>
                <a:sym typeface="Arimo"/>
              </a:rPr>
              <a:t>: 20%</a:t>
            </a:r>
            <a:endParaRPr sz="900">
              <a:solidFill>
                <a:schemeClr val="lt2"/>
              </a:solidFill>
              <a:latin typeface="Arimo"/>
              <a:ea typeface="Arimo"/>
              <a:cs typeface="Arimo"/>
              <a:sym typeface="Arimo"/>
            </a:endParaRPr>
          </a:p>
        </p:txBody>
      </p:sp>
      <p:sp>
        <p:nvSpPr>
          <p:cNvPr id="1397" name="Google Shape;1397;p47"/>
          <p:cNvSpPr/>
          <p:nvPr/>
        </p:nvSpPr>
        <p:spPr>
          <a:xfrm>
            <a:off x="2212575" y="3272550"/>
            <a:ext cx="1310400" cy="613500"/>
          </a:xfrm>
          <a:prstGeom prst="rect">
            <a:avLst/>
          </a:prstGeom>
          <a:solidFill>
            <a:srgbClr val="FF6B6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Arimo"/>
                <a:ea typeface="Arimo"/>
                <a:cs typeface="Arimo"/>
                <a:sym typeface="Arimo"/>
              </a:rPr>
              <a:t>Data</a:t>
            </a:r>
            <a:endParaRPr b="1" sz="1200">
              <a:solidFill>
                <a:schemeClr val="dk1"/>
              </a:solidFill>
              <a:latin typeface="Arimo"/>
              <a:ea typeface="Arimo"/>
              <a:cs typeface="Arimo"/>
              <a:sym typeface="Arimo"/>
            </a:endParaRPr>
          </a:p>
          <a:p>
            <a:pPr indent="0" lvl="0" marL="0" rtl="0" algn="ctr">
              <a:spcBef>
                <a:spcPts val="0"/>
              </a:spcBef>
              <a:spcAft>
                <a:spcPts val="0"/>
              </a:spcAft>
              <a:buNone/>
            </a:pPr>
            <a:r>
              <a:rPr b="1" lang="en" sz="1200">
                <a:solidFill>
                  <a:schemeClr val="dk1"/>
                </a:solidFill>
                <a:latin typeface="Arimo"/>
                <a:ea typeface="Arimo"/>
                <a:cs typeface="Arimo"/>
                <a:sym typeface="Arimo"/>
              </a:rPr>
              <a:t>Preprocessing</a:t>
            </a:r>
            <a:endParaRPr b="1" sz="1200">
              <a:solidFill>
                <a:schemeClr val="dk1"/>
              </a:solidFill>
              <a:latin typeface="Arimo"/>
              <a:ea typeface="Arimo"/>
              <a:cs typeface="Arimo"/>
              <a:sym typeface="Arimo"/>
            </a:endParaRPr>
          </a:p>
        </p:txBody>
      </p:sp>
      <p:sp>
        <p:nvSpPr>
          <p:cNvPr id="1398" name="Google Shape;1398;p47"/>
          <p:cNvSpPr txBox="1"/>
          <p:nvPr/>
        </p:nvSpPr>
        <p:spPr>
          <a:xfrm>
            <a:off x="6396900" y="3731625"/>
            <a:ext cx="884400" cy="56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999999"/>
                </a:solidFill>
                <a:latin typeface="Arimo"/>
                <a:ea typeface="Arimo"/>
                <a:cs typeface="Arimo"/>
                <a:sym typeface="Arimo"/>
              </a:rPr>
              <a:t>Train</a:t>
            </a:r>
            <a:endParaRPr sz="900">
              <a:solidFill>
                <a:srgbClr val="999999"/>
              </a:solidFill>
              <a:latin typeface="Arimo"/>
              <a:ea typeface="Arimo"/>
              <a:cs typeface="Arimo"/>
              <a:sym typeface="Arimo"/>
            </a:endParaRPr>
          </a:p>
          <a:p>
            <a:pPr indent="0" lvl="0" marL="0" rtl="0" algn="ctr">
              <a:spcBef>
                <a:spcPts val="0"/>
              </a:spcBef>
              <a:spcAft>
                <a:spcPts val="0"/>
              </a:spcAft>
              <a:buNone/>
            </a:pPr>
            <a:r>
              <a:rPr lang="en" sz="900">
                <a:solidFill>
                  <a:srgbClr val="999999"/>
                </a:solidFill>
                <a:latin typeface="Arimo"/>
                <a:ea typeface="Arimo"/>
                <a:cs typeface="Arimo"/>
                <a:sym typeface="Arimo"/>
              </a:rPr>
              <a:t>Performance</a:t>
            </a:r>
            <a:endParaRPr sz="900">
              <a:solidFill>
                <a:srgbClr val="999999"/>
              </a:solidFill>
              <a:latin typeface="Arimo"/>
              <a:ea typeface="Arimo"/>
              <a:cs typeface="Arimo"/>
              <a:sym typeface="Arimo"/>
            </a:endParaRPr>
          </a:p>
        </p:txBody>
      </p:sp>
      <p:sp>
        <p:nvSpPr>
          <p:cNvPr id="1399" name="Google Shape;1399;p47"/>
          <p:cNvSpPr txBox="1"/>
          <p:nvPr/>
        </p:nvSpPr>
        <p:spPr>
          <a:xfrm>
            <a:off x="5690175" y="1885650"/>
            <a:ext cx="884400" cy="56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999999"/>
                </a:solidFill>
                <a:latin typeface="Arimo"/>
                <a:ea typeface="Arimo"/>
                <a:cs typeface="Arimo"/>
                <a:sym typeface="Arimo"/>
              </a:rPr>
              <a:t>CV</a:t>
            </a:r>
            <a:endParaRPr sz="900">
              <a:solidFill>
                <a:srgbClr val="999999"/>
              </a:solidFill>
              <a:latin typeface="Arimo"/>
              <a:ea typeface="Arimo"/>
              <a:cs typeface="Arimo"/>
              <a:sym typeface="Arimo"/>
            </a:endParaRPr>
          </a:p>
          <a:p>
            <a:pPr indent="0" lvl="0" marL="0" rtl="0" algn="ctr">
              <a:spcBef>
                <a:spcPts val="0"/>
              </a:spcBef>
              <a:spcAft>
                <a:spcPts val="0"/>
              </a:spcAft>
              <a:buNone/>
            </a:pPr>
            <a:r>
              <a:rPr lang="en" sz="900">
                <a:solidFill>
                  <a:srgbClr val="999999"/>
                </a:solidFill>
                <a:latin typeface="Arimo"/>
                <a:ea typeface="Arimo"/>
                <a:cs typeface="Arimo"/>
                <a:sym typeface="Arimo"/>
              </a:rPr>
              <a:t>Performance</a:t>
            </a:r>
            <a:endParaRPr sz="900">
              <a:solidFill>
                <a:srgbClr val="999999"/>
              </a:solidFill>
              <a:latin typeface="Arimo"/>
              <a:ea typeface="Arimo"/>
              <a:cs typeface="Arimo"/>
              <a:sym typeface="Arimo"/>
            </a:endParaRPr>
          </a:p>
        </p:txBody>
      </p:sp>
      <p:sp>
        <p:nvSpPr>
          <p:cNvPr id="1400" name="Google Shape;1400;p47"/>
          <p:cNvSpPr txBox="1"/>
          <p:nvPr/>
        </p:nvSpPr>
        <p:spPr>
          <a:xfrm>
            <a:off x="47075" y="3409650"/>
            <a:ext cx="720900" cy="329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900">
                <a:solidFill>
                  <a:schemeClr val="lt2"/>
                </a:solidFill>
                <a:latin typeface="Arimo"/>
                <a:ea typeface="Arimo"/>
                <a:cs typeface="Arimo"/>
                <a:sym typeface="Arimo"/>
              </a:rPr>
              <a:t>Raw Data</a:t>
            </a:r>
            <a:endParaRPr sz="900">
              <a:solidFill>
                <a:schemeClr val="lt2"/>
              </a:solidFill>
              <a:latin typeface="Arimo"/>
              <a:ea typeface="Arimo"/>
              <a:cs typeface="Arimo"/>
              <a:sym typeface="Arimo"/>
            </a:endParaRPr>
          </a:p>
        </p:txBody>
      </p:sp>
      <p:cxnSp>
        <p:nvCxnSpPr>
          <p:cNvPr id="1401" name="Google Shape;1401;p47"/>
          <p:cNvCxnSpPr/>
          <p:nvPr/>
        </p:nvCxnSpPr>
        <p:spPr>
          <a:xfrm>
            <a:off x="2066438" y="3574200"/>
            <a:ext cx="0" cy="838800"/>
          </a:xfrm>
          <a:prstGeom prst="straightConnector1">
            <a:avLst/>
          </a:prstGeom>
          <a:noFill/>
          <a:ln cap="flat" cmpd="sng" w="19050">
            <a:solidFill>
              <a:schemeClr val="dk2"/>
            </a:solidFill>
            <a:prstDash val="solid"/>
            <a:round/>
            <a:headEnd len="med" w="med" type="none"/>
            <a:tailEnd len="med" w="med" type="none"/>
          </a:ln>
        </p:spPr>
      </p:cxnSp>
      <p:cxnSp>
        <p:nvCxnSpPr>
          <p:cNvPr id="1402" name="Google Shape;1402;p47"/>
          <p:cNvCxnSpPr/>
          <p:nvPr/>
        </p:nvCxnSpPr>
        <p:spPr>
          <a:xfrm>
            <a:off x="2060175" y="4414675"/>
            <a:ext cx="5415900" cy="0"/>
          </a:xfrm>
          <a:prstGeom prst="straightConnector1">
            <a:avLst/>
          </a:prstGeom>
          <a:noFill/>
          <a:ln cap="flat" cmpd="sng" w="19050">
            <a:solidFill>
              <a:schemeClr val="dk2"/>
            </a:solidFill>
            <a:prstDash val="solid"/>
            <a:round/>
            <a:headEnd len="med" w="med" type="none"/>
            <a:tailEnd len="med" w="med" type="none"/>
          </a:ln>
        </p:spPr>
      </p:cxnSp>
      <p:cxnSp>
        <p:nvCxnSpPr>
          <p:cNvPr id="1403" name="Google Shape;1403;p47"/>
          <p:cNvCxnSpPr/>
          <p:nvPr/>
        </p:nvCxnSpPr>
        <p:spPr>
          <a:xfrm rot="10800000">
            <a:off x="7468300" y="3881000"/>
            <a:ext cx="0" cy="543000"/>
          </a:xfrm>
          <a:prstGeom prst="straightConnector1">
            <a:avLst/>
          </a:prstGeom>
          <a:noFill/>
          <a:ln cap="flat" cmpd="sng" w="19050">
            <a:solidFill>
              <a:schemeClr val="dk2"/>
            </a:solidFill>
            <a:prstDash val="solid"/>
            <a:round/>
            <a:headEnd len="med" w="med" type="none"/>
            <a:tailEnd len="med" w="med" type="triangle"/>
          </a:ln>
        </p:spPr>
      </p:cxnSp>
      <p:cxnSp>
        <p:nvCxnSpPr>
          <p:cNvPr id="1404" name="Google Shape;1404;p47"/>
          <p:cNvCxnSpPr>
            <a:stCxn id="1397" idx="2"/>
            <a:endCxn id="1405" idx="0"/>
          </p:cNvCxnSpPr>
          <p:nvPr/>
        </p:nvCxnSpPr>
        <p:spPr>
          <a:xfrm>
            <a:off x="2867775" y="3886050"/>
            <a:ext cx="600" cy="249600"/>
          </a:xfrm>
          <a:prstGeom prst="straightConnector1">
            <a:avLst/>
          </a:prstGeom>
          <a:noFill/>
          <a:ln cap="flat" cmpd="sng" w="19050">
            <a:solidFill>
              <a:schemeClr val="dk2"/>
            </a:solidFill>
            <a:prstDash val="solid"/>
            <a:round/>
            <a:headEnd len="med" w="med" type="none"/>
            <a:tailEnd len="med" w="med" type="triangle"/>
          </a:ln>
        </p:spPr>
      </p:cxnSp>
      <p:sp>
        <p:nvSpPr>
          <p:cNvPr id="1405" name="Google Shape;1405;p47"/>
          <p:cNvSpPr/>
          <p:nvPr/>
        </p:nvSpPr>
        <p:spPr>
          <a:xfrm>
            <a:off x="2261638" y="4135650"/>
            <a:ext cx="1213500" cy="568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Arimo"/>
                <a:ea typeface="Arimo"/>
                <a:cs typeface="Arimo"/>
                <a:sym typeface="Arimo"/>
              </a:rPr>
              <a:t>Apply to Testing Dataset</a:t>
            </a:r>
            <a:endParaRPr b="1" sz="1200">
              <a:solidFill>
                <a:schemeClr val="dk1"/>
              </a:solidFill>
              <a:latin typeface="Arimo"/>
              <a:ea typeface="Arimo"/>
              <a:cs typeface="Arimo"/>
              <a:sym typeface="Arim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7"/>
                                        </p:tgtEl>
                                        <p:attrNameLst>
                                          <p:attrName>style.visibility</p:attrName>
                                        </p:attrNameLst>
                                      </p:cBhvr>
                                      <p:to>
                                        <p:strVal val="visible"/>
                                      </p:to>
                                    </p:set>
                                    <p:animEffect filter="fade" transition="in">
                                      <p:cBhvr>
                                        <p:cTn dur="300"/>
                                        <p:tgtEl>
                                          <p:spTgt spid="13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9" name="Shape 1409"/>
        <p:cNvGrpSpPr/>
        <p:nvPr/>
      </p:nvGrpSpPr>
      <p:grpSpPr>
        <a:xfrm>
          <a:off x="0" y="0"/>
          <a:ext cx="0" cy="0"/>
          <a:chOff x="0" y="0"/>
          <a:chExt cx="0" cy="0"/>
        </a:xfrm>
      </p:grpSpPr>
      <p:sp>
        <p:nvSpPr>
          <p:cNvPr id="1410" name="Google Shape;1410;p48"/>
          <p:cNvSpPr/>
          <p:nvPr/>
        </p:nvSpPr>
        <p:spPr>
          <a:xfrm>
            <a:off x="1529400" y="1409300"/>
            <a:ext cx="2337300" cy="3060000"/>
          </a:xfrm>
          <a:prstGeom prst="rect">
            <a:avLst/>
          </a:prstGeom>
          <a:solidFill>
            <a:srgbClr val="F86B65">
              <a:alpha val="39870"/>
            </a:srgbClr>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solidFill>
                <a:schemeClr val="accent6"/>
              </a:solidFill>
              <a:latin typeface="Arimo"/>
              <a:ea typeface="Arimo"/>
              <a:cs typeface="Arimo"/>
              <a:sym typeface="Arimo"/>
            </a:endParaRPr>
          </a:p>
        </p:txBody>
      </p:sp>
      <p:sp>
        <p:nvSpPr>
          <p:cNvPr id="1411" name="Google Shape;1411;p48"/>
          <p:cNvSpPr txBox="1"/>
          <p:nvPr>
            <p:ph type="title"/>
          </p:nvPr>
        </p:nvSpPr>
        <p:spPr>
          <a:xfrm>
            <a:off x="1529400" y="110425"/>
            <a:ext cx="7614600" cy="71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latin typeface="Arimo"/>
                <a:ea typeface="Arimo"/>
                <a:cs typeface="Arimo"/>
                <a:sym typeface="Arimo"/>
              </a:rPr>
              <a:t>Data Scaling and PCA Transformation for Sensitive Models</a:t>
            </a:r>
            <a:endParaRPr sz="5100"/>
          </a:p>
        </p:txBody>
      </p:sp>
      <p:sp>
        <p:nvSpPr>
          <p:cNvPr id="1412" name="Google Shape;1412;p48"/>
          <p:cNvSpPr/>
          <p:nvPr/>
        </p:nvSpPr>
        <p:spPr>
          <a:xfrm>
            <a:off x="1860588" y="2579025"/>
            <a:ext cx="1674900" cy="888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Arimo"/>
                <a:ea typeface="Arimo"/>
                <a:cs typeface="Arimo"/>
                <a:sym typeface="Arimo"/>
              </a:rPr>
              <a:t>Scale Data</a:t>
            </a:r>
            <a:endParaRPr b="1">
              <a:solidFill>
                <a:schemeClr val="dk1"/>
              </a:solidFill>
              <a:latin typeface="Arimo"/>
              <a:ea typeface="Arimo"/>
              <a:cs typeface="Arimo"/>
              <a:sym typeface="Arimo"/>
            </a:endParaRPr>
          </a:p>
          <a:p>
            <a:pPr indent="0" lvl="0" marL="0" rtl="0" algn="ctr">
              <a:spcBef>
                <a:spcPts val="0"/>
              </a:spcBef>
              <a:spcAft>
                <a:spcPts val="0"/>
              </a:spcAft>
              <a:buNone/>
            </a:pPr>
            <a:r>
              <a:rPr b="1" lang="en">
                <a:solidFill>
                  <a:schemeClr val="dk1"/>
                </a:solidFill>
                <a:latin typeface="Arimo"/>
                <a:ea typeface="Arimo"/>
                <a:cs typeface="Arimo"/>
                <a:sym typeface="Arimo"/>
              </a:rPr>
              <a:t>(Standard Scaler)</a:t>
            </a:r>
            <a:endParaRPr b="1">
              <a:solidFill>
                <a:schemeClr val="dk1"/>
              </a:solidFill>
              <a:latin typeface="Arimo"/>
              <a:ea typeface="Arimo"/>
              <a:cs typeface="Arimo"/>
              <a:sym typeface="Arimo"/>
            </a:endParaRPr>
          </a:p>
        </p:txBody>
      </p:sp>
      <p:sp>
        <p:nvSpPr>
          <p:cNvPr id="1413" name="Google Shape;1413;p48"/>
          <p:cNvSpPr/>
          <p:nvPr/>
        </p:nvSpPr>
        <p:spPr>
          <a:xfrm>
            <a:off x="4699925" y="1409300"/>
            <a:ext cx="2805000" cy="3060000"/>
          </a:xfrm>
          <a:prstGeom prst="rect">
            <a:avLst/>
          </a:prstGeom>
          <a:solidFill>
            <a:srgbClr val="FFB459">
              <a:alpha val="2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Arimo"/>
                <a:ea typeface="Arimo"/>
                <a:cs typeface="Arimo"/>
                <a:sym typeface="Arimo"/>
              </a:rPr>
              <a:t>Training Models</a:t>
            </a:r>
            <a:endParaRPr b="1">
              <a:solidFill>
                <a:schemeClr val="lt1"/>
              </a:solidFill>
              <a:latin typeface="Arimo"/>
              <a:ea typeface="Arimo"/>
              <a:cs typeface="Arimo"/>
              <a:sym typeface="Arimo"/>
            </a:endParaRPr>
          </a:p>
          <a:p>
            <a:pPr indent="0" lvl="0" marL="0" rtl="0" algn="ctr">
              <a:spcBef>
                <a:spcPts val="0"/>
              </a:spcBef>
              <a:spcAft>
                <a:spcPts val="0"/>
              </a:spcAft>
              <a:buNone/>
            </a:pPr>
            <a:r>
              <a:t/>
            </a:r>
            <a:endParaRPr b="1">
              <a:solidFill>
                <a:schemeClr val="lt1"/>
              </a:solidFill>
              <a:latin typeface="Arimo"/>
              <a:ea typeface="Arimo"/>
              <a:cs typeface="Arimo"/>
              <a:sym typeface="Arimo"/>
            </a:endParaRPr>
          </a:p>
          <a:p>
            <a:pPr indent="-317500" lvl="0" marL="457200" rtl="0" algn="l">
              <a:spcBef>
                <a:spcPts val="0"/>
              </a:spcBef>
              <a:spcAft>
                <a:spcPts val="0"/>
              </a:spcAft>
              <a:buClr>
                <a:srgbClr val="FF6B65"/>
              </a:buClr>
              <a:buSzPts val="1400"/>
              <a:buFont typeface="Arimo"/>
              <a:buChar char="-"/>
            </a:pPr>
            <a:r>
              <a:rPr b="1" lang="en">
                <a:solidFill>
                  <a:srgbClr val="FF6B65"/>
                </a:solidFill>
                <a:latin typeface="Arimo"/>
                <a:ea typeface="Arimo"/>
                <a:cs typeface="Arimo"/>
                <a:sym typeface="Arimo"/>
              </a:rPr>
              <a:t>Logistic Regression</a:t>
            </a:r>
            <a:endParaRPr b="1">
              <a:solidFill>
                <a:srgbClr val="FF6B65"/>
              </a:solidFill>
              <a:latin typeface="Arimo"/>
              <a:ea typeface="Arimo"/>
              <a:cs typeface="Arimo"/>
              <a:sym typeface="Arimo"/>
            </a:endParaRPr>
          </a:p>
          <a:p>
            <a:pPr indent="-317500" lvl="0" marL="457200" rtl="0" algn="l">
              <a:spcBef>
                <a:spcPts val="0"/>
              </a:spcBef>
              <a:spcAft>
                <a:spcPts val="0"/>
              </a:spcAft>
              <a:buClr>
                <a:srgbClr val="FF6B65"/>
              </a:buClr>
              <a:buSzPts val="1400"/>
              <a:buFont typeface="Arimo"/>
              <a:buChar char="-"/>
            </a:pPr>
            <a:r>
              <a:rPr b="1" lang="en">
                <a:solidFill>
                  <a:srgbClr val="FF6B65"/>
                </a:solidFill>
                <a:latin typeface="Arimo"/>
                <a:ea typeface="Arimo"/>
                <a:cs typeface="Arimo"/>
                <a:sym typeface="Arimo"/>
              </a:rPr>
              <a:t>LDA</a:t>
            </a:r>
            <a:endParaRPr b="1">
              <a:solidFill>
                <a:srgbClr val="FF6B65"/>
              </a:solidFill>
              <a:latin typeface="Arimo"/>
              <a:ea typeface="Arimo"/>
              <a:cs typeface="Arimo"/>
              <a:sym typeface="Arimo"/>
            </a:endParaRPr>
          </a:p>
          <a:p>
            <a:pPr indent="-317500" lvl="0" marL="457200" rtl="0" algn="l">
              <a:spcBef>
                <a:spcPts val="0"/>
              </a:spcBef>
              <a:spcAft>
                <a:spcPts val="0"/>
              </a:spcAft>
              <a:buClr>
                <a:srgbClr val="FF6B65"/>
              </a:buClr>
              <a:buSzPts val="1400"/>
              <a:buFont typeface="Arimo"/>
              <a:buChar char="-"/>
            </a:pPr>
            <a:r>
              <a:rPr b="1" lang="en">
                <a:solidFill>
                  <a:srgbClr val="FF6B65"/>
                </a:solidFill>
                <a:latin typeface="Arimo"/>
                <a:ea typeface="Arimo"/>
                <a:cs typeface="Arimo"/>
                <a:sym typeface="Arimo"/>
              </a:rPr>
              <a:t>QDA</a:t>
            </a:r>
            <a:endParaRPr b="1">
              <a:solidFill>
                <a:srgbClr val="FF6B65"/>
              </a:solidFill>
              <a:latin typeface="Arimo"/>
              <a:ea typeface="Arimo"/>
              <a:cs typeface="Arimo"/>
              <a:sym typeface="Arimo"/>
            </a:endParaRPr>
          </a:p>
          <a:p>
            <a:pPr indent="0" lvl="0" marL="457200" rtl="0" algn="l">
              <a:spcBef>
                <a:spcPts val="0"/>
              </a:spcBef>
              <a:spcAft>
                <a:spcPts val="0"/>
              </a:spcAft>
              <a:buNone/>
            </a:pPr>
            <a:r>
              <a:t/>
            </a:r>
            <a:endParaRPr b="1">
              <a:solidFill>
                <a:schemeClr val="lt1"/>
              </a:solidFill>
              <a:latin typeface="Arimo"/>
              <a:ea typeface="Arimo"/>
              <a:cs typeface="Arimo"/>
              <a:sym typeface="Arimo"/>
            </a:endParaRPr>
          </a:p>
          <a:p>
            <a:pPr indent="-317500" lvl="0" marL="457200" rtl="0" algn="l">
              <a:spcBef>
                <a:spcPts val="0"/>
              </a:spcBef>
              <a:spcAft>
                <a:spcPts val="0"/>
              </a:spcAft>
              <a:buClr>
                <a:schemeClr val="lt1"/>
              </a:buClr>
              <a:buSzPts val="1400"/>
              <a:buFont typeface="Arimo"/>
              <a:buChar char="-"/>
            </a:pPr>
            <a:r>
              <a:rPr b="1" lang="en">
                <a:solidFill>
                  <a:schemeClr val="lt1"/>
                </a:solidFill>
                <a:latin typeface="Arimo"/>
                <a:ea typeface="Arimo"/>
                <a:cs typeface="Arimo"/>
                <a:sym typeface="Arimo"/>
              </a:rPr>
              <a:t>Naive Bayes</a:t>
            </a:r>
            <a:endParaRPr b="1">
              <a:solidFill>
                <a:schemeClr val="lt1"/>
              </a:solidFill>
              <a:latin typeface="Arimo"/>
              <a:ea typeface="Arimo"/>
              <a:cs typeface="Arimo"/>
              <a:sym typeface="Arimo"/>
            </a:endParaRPr>
          </a:p>
          <a:p>
            <a:pPr indent="-317500" lvl="0" marL="457200" rtl="0" algn="l">
              <a:spcBef>
                <a:spcPts val="0"/>
              </a:spcBef>
              <a:spcAft>
                <a:spcPts val="0"/>
              </a:spcAft>
              <a:buClr>
                <a:schemeClr val="lt1"/>
              </a:buClr>
              <a:buSzPts val="1400"/>
              <a:buFont typeface="Arimo"/>
              <a:buChar char="-"/>
            </a:pPr>
            <a:r>
              <a:rPr b="1" lang="en">
                <a:solidFill>
                  <a:schemeClr val="lt1"/>
                </a:solidFill>
                <a:latin typeface="Arimo"/>
                <a:ea typeface="Arimo"/>
                <a:cs typeface="Arimo"/>
                <a:sym typeface="Arimo"/>
              </a:rPr>
              <a:t>KNN</a:t>
            </a:r>
            <a:endParaRPr b="1">
              <a:solidFill>
                <a:schemeClr val="lt1"/>
              </a:solidFill>
              <a:latin typeface="Arimo"/>
              <a:ea typeface="Arimo"/>
              <a:cs typeface="Arimo"/>
              <a:sym typeface="Arimo"/>
            </a:endParaRPr>
          </a:p>
          <a:p>
            <a:pPr indent="-317500" lvl="0" marL="457200" rtl="0" algn="l">
              <a:spcBef>
                <a:spcPts val="0"/>
              </a:spcBef>
              <a:spcAft>
                <a:spcPts val="0"/>
              </a:spcAft>
              <a:buClr>
                <a:schemeClr val="lt1"/>
              </a:buClr>
              <a:buSzPts val="1400"/>
              <a:buFont typeface="Arimo"/>
              <a:buChar char="-"/>
            </a:pPr>
            <a:r>
              <a:rPr b="1" lang="en">
                <a:solidFill>
                  <a:schemeClr val="lt1"/>
                </a:solidFill>
                <a:latin typeface="Arimo"/>
                <a:ea typeface="Arimo"/>
                <a:cs typeface="Arimo"/>
                <a:sym typeface="Arimo"/>
              </a:rPr>
              <a:t>Random Forest</a:t>
            </a:r>
            <a:endParaRPr b="1">
              <a:solidFill>
                <a:schemeClr val="lt1"/>
              </a:solidFill>
              <a:latin typeface="Arimo"/>
              <a:ea typeface="Arimo"/>
              <a:cs typeface="Arimo"/>
              <a:sym typeface="Arimo"/>
            </a:endParaRPr>
          </a:p>
          <a:p>
            <a:pPr indent="-317500" lvl="0" marL="457200" rtl="0" algn="l">
              <a:spcBef>
                <a:spcPts val="0"/>
              </a:spcBef>
              <a:spcAft>
                <a:spcPts val="0"/>
              </a:spcAft>
              <a:buClr>
                <a:schemeClr val="lt1"/>
              </a:buClr>
              <a:buSzPts val="1400"/>
              <a:buFont typeface="Arimo"/>
              <a:buChar char="-"/>
            </a:pPr>
            <a:r>
              <a:rPr b="1" lang="en">
                <a:solidFill>
                  <a:schemeClr val="lt1"/>
                </a:solidFill>
                <a:latin typeface="Arimo"/>
                <a:ea typeface="Arimo"/>
                <a:cs typeface="Arimo"/>
                <a:sym typeface="Arimo"/>
              </a:rPr>
              <a:t>AdaBoost</a:t>
            </a:r>
            <a:endParaRPr b="1">
              <a:solidFill>
                <a:schemeClr val="lt1"/>
              </a:solidFill>
              <a:latin typeface="Arimo"/>
              <a:ea typeface="Arimo"/>
              <a:cs typeface="Arimo"/>
              <a:sym typeface="Arimo"/>
            </a:endParaRPr>
          </a:p>
          <a:p>
            <a:pPr indent="-317500" lvl="0" marL="457200" rtl="0" algn="l">
              <a:spcBef>
                <a:spcPts val="0"/>
              </a:spcBef>
              <a:spcAft>
                <a:spcPts val="0"/>
              </a:spcAft>
              <a:buClr>
                <a:schemeClr val="lt1"/>
              </a:buClr>
              <a:buSzPts val="1400"/>
              <a:buFont typeface="Arimo"/>
              <a:buChar char="-"/>
            </a:pPr>
            <a:r>
              <a:rPr b="1" lang="en">
                <a:solidFill>
                  <a:schemeClr val="lt1"/>
                </a:solidFill>
                <a:latin typeface="Arimo"/>
                <a:ea typeface="Arimo"/>
                <a:cs typeface="Arimo"/>
                <a:sym typeface="Arimo"/>
              </a:rPr>
              <a:t>SVM</a:t>
            </a:r>
            <a:endParaRPr b="1">
              <a:solidFill>
                <a:schemeClr val="lt1"/>
              </a:solidFill>
              <a:latin typeface="Arimo"/>
              <a:ea typeface="Arimo"/>
              <a:cs typeface="Arimo"/>
              <a:sym typeface="Arimo"/>
            </a:endParaRPr>
          </a:p>
        </p:txBody>
      </p:sp>
      <p:sp>
        <p:nvSpPr>
          <p:cNvPr id="1414" name="Google Shape;1414;p48"/>
          <p:cNvSpPr/>
          <p:nvPr/>
        </p:nvSpPr>
        <p:spPr>
          <a:xfrm>
            <a:off x="7584725" y="2295750"/>
            <a:ext cx="872100" cy="474300"/>
          </a:xfrm>
          <a:prstGeom prst="rect">
            <a:avLst/>
          </a:prstGeom>
          <a:solidFill>
            <a:srgbClr val="FF6B6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Arimo"/>
                <a:ea typeface="Arimo"/>
                <a:cs typeface="Arimo"/>
                <a:sym typeface="Arimo"/>
              </a:rPr>
              <a:t>PCA</a:t>
            </a:r>
            <a:endParaRPr b="1">
              <a:solidFill>
                <a:schemeClr val="dk1"/>
              </a:solidFill>
              <a:latin typeface="Arimo"/>
              <a:ea typeface="Arimo"/>
              <a:cs typeface="Arimo"/>
              <a:sym typeface="Arimo"/>
            </a:endParaRPr>
          </a:p>
        </p:txBody>
      </p:sp>
      <p:cxnSp>
        <p:nvCxnSpPr>
          <p:cNvPr id="1415" name="Google Shape;1415;p48"/>
          <p:cNvCxnSpPr>
            <a:stCxn id="1410" idx="3"/>
            <a:endCxn id="1413" idx="1"/>
          </p:cNvCxnSpPr>
          <p:nvPr/>
        </p:nvCxnSpPr>
        <p:spPr>
          <a:xfrm>
            <a:off x="3866700" y="2939300"/>
            <a:ext cx="833100" cy="600"/>
          </a:xfrm>
          <a:prstGeom prst="bentConnector3">
            <a:avLst>
              <a:gd fmla="val 50008" name="adj1"/>
            </a:avLst>
          </a:prstGeom>
          <a:noFill/>
          <a:ln cap="flat" cmpd="sng" w="19050">
            <a:solidFill>
              <a:schemeClr val="dk2"/>
            </a:solidFill>
            <a:prstDash val="solid"/>
            <a:round/>
            <a:headEnd len="med" w="med" type="none"/>
            <a:tailEnd len="med" w="med" type="triangle"/>
          </a:ln>
        </p:spPr>
      </p:cxnSp>
      <p:sp>
        <p:nvSpPr>
          <p:cNvPr id="1416" name="Google Shape;1416;p48"/>
          <p:cNvSpPr txBox="1"/>
          <p:nvPr/>
        </p:nvSpPr>
        <p:spPr>
          <a:xfrm>
            <a:off x="311775" y="2738925"/>
            <a:ext cx="777000" cy="56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2"/>
                </a:solidFill>
                <a:latin typeface="Arimo"/>
                <a:ea typeface="Arimo"/>
                <a:cs typeface="Arimo"/>
                <a:sym typeface="Arimo"/>
              </a:rPr>
              <a:t>Split Data</a:t>
            </a:r>
            <a:endParaRPr sz="1100">
              <a:solidFill>
                <a:schemeClr val="lt2"/>
              </a:solidFill>
              <a:latin typeface="Arimo"/>
              <a:ea typeface="Arimo"/>
              <a:cs typeface="Arimo"/>
              <a:sym typeface="Arimo"/>
            </a:endParaRPr>
          </a:p>
        </p:txBody>
      </p:sp>
      <p:cxnSp>
        <p:nvCxnSpPr>
          <p:cNvPr id="1417" name="Google Shape;1417;p48"/>
          <p:cNvCxnSpPr/>
          <p:nvPr/>
        </p:nvCxnSpPr>
        <p:spPr>
          <a:xfrm flipH="1" rot="10800000">
            <a:off x="918925" y="3015550"/>
            <a:ext cx="610500" cy="5700"/>
          </a:xfrm>
          <a:prstGeom prst="straightConnector1">
            <a:avLst/>
          </a:prstGeom>
          <a:noFill/>
          <a:ln cap="flat" cmpd="sng" w="19050">
            <a:solidFill>
              <a:schemeClr val="dk2"/>
            </a:solidFill>
            <a:prstDash val="solid"/>
            <a:round/>
            <a:headEnd len="med" w="med" type="none"/>
            <a:tailEnd len="med" w="med" type="triangle"/>
          </a:ln>
        </p:spPr>
      </p:cxnSp>
      <p:sp>
        <p:nvSpPr>
          <p:cNvPr id="1418" name="Google Shape;1418;p48"/>
          <p:cNvSpPr/>
          <p:nvPr/>
        </p:nvSpPr>
        <p:spPr>
          <a:xfrm>
            <a:off x="7328750" y="2248800"/>
            <a:ext cx="210900" cy="568200"/>
          </a:xfrm>
          <a:prstGeom prst="rightBrace">
            <a:avLst>
              <a:gd fmla="val 50000" name="adj1"/>
              <a:gd fmla="val 46977"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orld Milk Day by Slidesgo">
  <a:themeElements>
    <a:clrScheme name="Simple Light">
      <a:dk1>
        <a:srgbClr val="FFF2E9"/>
      </a:dk1>
      <a:lt1>
        <a:srgbClr val="FFB459"/>
      </a:lt1>
      <a:dk2>
        <a:srgbClr val="74A3C6"/>
      </a:dk2>
      <a:lt2>
        <a:srgbClr val="040404"/>
      </a:lt2>
      <a:accent1>
        <a:srgbClr val="D7DEE4"/>
      </a:accent1>
      <a:accent2>
        <a:srgbClr val="FFFFFF"/>
      </a:accent2>
      <a:accent3>
        <a:srgbClr val="FFFFFF"/>
      </a:accent3>
      <a:accent4>
        <a:srgbClr val="FFFFFF"/>
      </a:accent4>
      <a:accent5>
        <a:srgbClr val="FFFFFF"/>
      </a:accent5>
      <a:accent6>
        <a:srgbClr val="FFFFFF"/>
      </a:accent6>
      <a:hlink>
        <a:srgbClr val="4D4D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