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5C98-1C76-725A-D0DE-D7945EBA54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4208" y="685800"/>
            <a:ext cx="8001000" cy="2971800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CE4A0-1D5A-C9F3-F17B-BB2D51BC3E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4208" y="3843863"/>
            <a:ext cx="6400800" cy="1947333"/>
          </a:xfrm>
        </p:spPr>
        <p:txBody>
          <a:bodyPr anchor="t"/>
          <a:lstStyle>
            <a:lvl1pPr marL="0" indent="0">
              <a:buNone/>
              <a:defRPr sz="2100"/>
            </a:lvl1pPr>
          </a:lstStyle>
          <a:p>
            <a:pPr lvl="0"/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63414-8040-8A2C-3B7A-5B50AF69CCC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B3ED1A-5C9D-43D0-9A8D-DB8BFAAEA33D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C51B3-83EE-4F36-0ECE-15CB763F04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99490-AD3D-EB16-CEA8-5B0D4F6E5B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50A584-E5C3-4623-95D0-99EF1C3F77AA}" type="slidenum">
              <a:t>‹#›</a:t>
            </a:fld>
            <a:endParaRPr lang="en-US"/>
          </a:p>
        </p:txBody>
      </p:sp>
      <p:cxnSp>
        <p:nvCxnSpPr>
          <p:cNvPr id="7" name="Straight Connector 15">
            <a:extLst>
              <a:ext uri="{FF2B5EF4-FFF2-40B4-BE49-F238E27FC236}">
                <a16:creationId xmlns:a16="http://schemas.microsoft.com/office/drawing/2014/main" id="{3D068759-9BD9-99E7-6897-3AA6702B76B9}"/>
              </a:ext>
            </a:extLst>
          </p:cNvPr>
          <p:cNvCxnSpPr/>
          <p:nvPr/>
        </p:nvCxnSpPr>
        <p:spPr>
          <a:xfrm flipH="1">
            <a:off x="8228008" y="8467"/>
            <a:ext cx="3810003" cy="3810003"/>
          </a:xfrm>
          <a:prstGeom prst="straightConnector1">
            <a:avLst/>
          </a:prstGeom>
          <a:noFill/>
          <a:ln w="12701" cap="rnd">
            <a:solidFill>
              <a:srgbClr val="FFFFFF"/>
            </a:solidFill>
            <a:prstDash val="solid"/>
          </a:ln>
        </p:spPr>
      </p:cxnSp>
      <p:cxnSp>
        <p:nvCxnSpPr>
          <p:cNvPr id="8" name="Straight Connector 16">
            <a:extLst>
              <a:ext uri="{FF2B5EF4-FFF2-40B4-BE49-F238E27FC236}">
                <a16:creationId xmlns:a16="http://schemas.microsoft.com/office/drawing/2014/main" id="{8CF98114-A262-8CA5-597D-65A871C725AB}"/>
              </a:ext>
            </a:extLst>
          </p:cNvPr>
          <p:cNvCxnSpPr/>
          <p:nvPr/>
        </p:nvCxnSpPr>
        <p:spPr>
          <a:xfrm flipH="1">
            <a:off x="6108173" y="91540"/>
            <a:ext cx="6080650" cy="6080660"/>
          </a:xfrm>
          <a:prstGeom prst="straightConnector1">
            <a:avLst/>
          </a:prstGeom>
          <a:noFill/>
          <a:ln w="12701" cap="rnd">
            <a:solidFill>
              <a:srgbClr val="FFFFFF"/>
            </a:solidFill>
            <a:prstDash val="solid"/>
          </a:ln>
        </p:spPr>
      </p:cxnSp>
      <p:cxnSp>
        <p:nvCxnSpPr>
          <p:cNvPr id="9" name="Straight Connector 18">
            <a:extLst>
              <a:ext uri="{FF2B5EF4-FFF2-40B4-BE49-F238E27FC236}">
                <a16:creationId xmlns:a16="http://schemas.microsoft.com/office/drawing/2014/main" id="{59DA7A64-30E2-6A60-97FA-44D88F695042}"/>
              </a:ext>
            </a:extLst>
          </p:cNvPr>
          <p:cNvCxnSpPr/>
          <p:nvPr/>
        </p:nvCxnSpPr>
        <p:spPr>
          <a:xfrm flipH="1">
            <a:off x="7235820" y="228600"/>
            <a:ext cx="4953003" cy="4953003"/>
          </a:xfrm>
          <a:prstGeom prst="straightConnector1">
            <a:avLst/>
          </a:prstGeom>
          <a:noFill/>
          <a:ln w="12701" cap="rnd">
            <a:solidFill>
              <a:srgbClr val="FFFFFF"/>
            </a:solidFill>
            <a:prstDash val="solid"/>
          </a:ln>
        </p:spPr>
      </p:cxnSp>
      <p:cxnSp>
        <p:nvCxnSpPr>
          <p:cNvPr id="10" name="Straight Connector 20">
            <a:extLst>
              <a:ext uri="{FF2B5EF4-FFF2-40B4-BE49-F238E27FC236}">
                <a16:creationId xmlns:a16="http://schemas.microsoft.com/office/drawing/2014/main" id="{7486F34E-9588-33AC-2148-210420619C1C}"/>
              </a:ext>
            </a:extLst>
          </p:cNvPr>
          <p:cNvCxnSpPr/>
          <p:nvPr/>
        </p:nvCxnSpPr>
        <p:spPr>
          <a:xfrm flipH="1">
            <a:off x="7335838" y="32278"/>
            <a:ext cx="4852985" cy="4852986"/>
          </a:xfrm>
          <a:prstGeom prst="straightConnector1">
            <a:avLst/>
          </a:prstGeom>
          <a:noFill/>
          <a:ln w="31747" cap="rnd">
            <a:solidFill>
              <a:srgbClr val="FFFFFF"/>
            </a:solidFill>
            <a:prstDash val="solid"/>
          </a:ln>
        </p:spPr>
      </p:cxnSp>
      <p:cxnSp>
        <p:nvCxnSpPr>
          <p:cNvPr id="11" name="Straight Connector 22">
            <a:extLst>
              <a:ext uri="{FF2B5EF4-FFF2-40B4-BE49-F238E27FC236}">
                <a16:creationId xmlns:a16="http://schemas.microsoft.com/office/drawing/2014/main" id="{0EDEC7E8-941C-0390-803A-5902C04F19B9}"/>
              </a:ext>
            </a:extLst>
          </p:cNvPr>
          <p:cNvCxnSpPr/>
          <p:nvPr/>
        </p:nvCxnSpPr>
        <p:spPr>
          <a:xfrm flipH="1">
            <a:off x="7845423" y="609603"/>
            <a:ext cx="4343400" cy="4343400"/>
          </a:xfrm>
          <a:prstGeom prst="straightConnector1">
            <a:avLst/>
          </a:prstGeom>
          <a:noFill/>
          <a:ln w="31747" cap="rnd">
            <a:solidFill>
              <a:srgbClr val="FFFFFF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63597875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E3DD-1912-FCD4-834B-78C0C8FDEA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0A80E-7F1D-6919-A299-6BB25534295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85800" y="533396"/>
            <a:ext cx="10818815" cy="3124203"/>
          </a:xfrm>
          <a:ln w="15873">
            <a:solidFill>
              <a:srgbClr val="FFFFFF">
                <a:alpha val="40000"/>
              </a:srgbClr>
            </a:solidFill>
            <a:prstDash val="solid"/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B262FEA-8D9C-9B2E-C3F0-5DDFE287C13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0" y="3843863"/>
            <a:ext cx="8304205" cy="457200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700ECA93-DBFC-FDE7-1638-2D4C5932813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254E89-96A2-4A5F-A860-769CFB69CEE9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B4A0F38-CEC9-0386-2C27-E55A9EB1864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641F4AC-FC2E-2D9D-7C37-21F5CF1872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842C5A-463C-4EDD-AB9A-F6C22C6B45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49A0-EDD6-2F8E-29E9-9DEA99354C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685800"/>
            <a:ext cx="10058400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30DDC-8853-E9AB-C7FC-A2EF0D796B7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4114800"/>
            <a:ext cx="8535988" cy="18796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A55F-240C-783E-AD41-9ABAB7BEE17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7B873A-28AF-4A6C-BCEC-826D8B8B92FA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467DF-2690-A719-9096-470685D530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BD378-BA30-1A71-6302-2A3A94223B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5AA7EB-0EE0-4CAB-9414-F87E13A52E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75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704D-79AE-BB26-99E3-CABB919355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85800"/>
            <a:ext cx="9144000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DAF6AA9-30BC-356D-6F00-19F9232046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46215" y="3429000"/>
            <a:ext cx="8534396" cy="3810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EAB4C1D-4A1F-C187-60C2-7AB49C75FE3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4301063"/>
            <a:ext cx="8534396" cy="16848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5442E64-AE2A-F0CD-8781-BC6680F561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4B1ACB-2276-43C5-89D2-4FB2DF64F5C4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05B36F7-C90E-9A64-41F5-3F353EE0AA6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95DDDC-0890-0641-8588-AD83D3FF30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C11C5A-45F1-4A56-BB01-E8E8CCFB9BC2}" type="slidenum">
              <a:t>‹#›</a:t>
            </a:fld>
            <a:endParaRPr lang="en-US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C643E313-F006-8078-88FD-9A3BD2928C6E}"/>
              </a:ext>
            </a:extLst>
          </p:cNvPr>
          <p:cNvSpPr txBox="1"/>
          <p:nvPr/>
        </p:nvSpPr>
        <p:spPr>
          <a:xfrm>
            <a:off x="531815" y="812224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“</a:t>
            </a: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7AD8D241-7DD2-52AF-B1E7-3FFF0AE83B07}"/>
              </a:ext>
            </a:extLst>
          </p:cNvPr>
          <p:cNvSpPr txBox="1"/>
          <p:nvPr/>
        </p:nvSpPr>
        <p:spPr>
          <a:xfrm>
            <a:off x="10285408" y="2768602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1413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7C3E-286D-901D-582A-D434610426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3429000"/>
            <a:ext cx="8534396" cy="16974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016-A16C-F0A5-26FF-3898F07991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5132984"/>
            <a:ext cx="8535988" cy="860395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D870C-E9AC-99E2-9836-3B58EB2F20A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2AC186-5430-41F5-B015-CD00A924DB87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BAA89-9214-8E47-2842-CBA7A2F231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973EA-1B87-E200-57A5-BA5DF46DE5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66779E-BD13-4E15-97BA-F83AB93968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1D2B-414F-A46F-32DF-C16EE3800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08" y="685800"/>
            <a:ext cx="9144000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792E1C-C596-D6F5-566C-7A6D2120DD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3928536"/>
            <a:ext cx="8534396" cy="1049868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40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BC817B-5B79-DF01-D580-5D0ACB4329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4978395"/>
            <a:ext cx="8534396" cy="1015998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E00EE0-BAC1-2FFA-C317-B3E85FF6BD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95792F-CAFE-4575-8FC5-CF26BA49F5E3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2265A4-5251-CD8C-B0BD-4EF0E9F7418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73EA625-1422-2061-5F12-0924FD68078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2D8E84-0A09-463D-95C6-D4619473AA40}" type="slidenum">
              <a:t>‹#›</a:t>
            </a:fld>
            <a:endParaRPr lang="en-US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90D6D8CB-B480-CFA1-16F4-71CF19270805}"/>
              </a:ext>
            </a:extLst>
          </p:cNvPr>
          <p:cNvSpPr txBox="1"/>
          <p:nvPr/>
        </p:nvSpPr>
        <p:spPr>
          <a:xfrm>
            <a:off x="531815" y="812224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“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17A0865E-3DDC-13F7-FA5D-A4B3A16AD0A1}"/>
              </a:ext>
            </a:extLst>
          </p:cNvPr>
          <p:cNvSpPr txBox="1"/>
          <p:nvPr/>
        </p:nvSpPr>
        <p:spPr>
          <a:xfrm>
            <a:off x="10285408" y="2768602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239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4635-B273-4086-D7B3-779BFA8E71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685800"/>
            <a:ext cx="10058400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B08D10BE-99BA-651D-02D3-2222A2DBE4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3928536"/>
            <a:ext cx="8534396" cy="838203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40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FC065F3-3539-2B3C-5A14-A18BD650FBF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4208" y="4766730"/>
            <a:ext cx="8534396" cy="1227664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9E96609-C3C0-675D-97FD-66B50ABF515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803D19-3F6E-4B0E-ABCA-7AF4BC65F35A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4E3B578-1A70-7B9E-FBA1-7D7361D4ED9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D30E44B-8616-5614-B446-EA0AA9F1D3E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451649-1470-4732-924A-793D649953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25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3487-F5F7-4A05-4893-6E84369F1FC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C1EB3-C721-171F-B444-C9A7FB8CAFD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747DF-0B1D-6602-74F2-5CCC59D582A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7C387F-2106-476E-9864-95C21F3721B0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32A9D-EBAD-C9B9-8726-5169F1D66B8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42DF4-5040-984A-EDF6-6BD3070796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1390B0-4661-4C50-8A7F-9E86A34066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91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322E4-C448-BB81-3330-22E7D78A7E1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685208" y="685800"/>
            <a:ext cx="2057400" cy="457200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BE59A-813F-F1F8-4F25-C2185ABBD64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4" cy="5308604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2DCDA-A3DE-73E6-8663-A5DF3C0E49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C4579E-FD42-418B-A056-5C0C3B814DAB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6CEC6-6869-A77C-9524-E58760F79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35755-4919-419F-E588-5A6730621B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19123B-96CB-4EC5-9DB6-6C795D4B39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1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6970-32B3-0DE4-BC2B-DAA56075DB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D3A00-BD50-A8A2-EC07-1437334FA65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1F3CB-86C1-4572-F592-780AEE5E64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DFF911-2BE3-42CC-BBE4-B158B8585516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12E27-93A6-1365-D09A-C685300795F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241E6-8DD7-4F51-4B4D-7967A5A7C9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8BC266-DA16-4645-BD1C-322626C988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748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264C-5E06-2C7A-C917-797FE38ACD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2006595"/>
            <a:ext cx="8534396" cy="2281601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FB806-15C3-97FD-33CA-01B3E6420C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4208" y="4495803"/>
            <a:ext cx="8534396" cy="1498601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33E4A-4BBF-6AFB-307E-651934FED9F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4BE115-6552-46EE-AF22-E65A17A30749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D7320-CACD-E692-6D58-A6E3AF96B2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460B9-5BAD-1000-3E10-11EA53E97B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83B164-C602-413B-BEA7-2CFF11D5ED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3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1801-4D83-5E9A-4E74-00189D9CAE4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2E349-64F0-53A1-51FA-7EC9FACFA0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4208" y="685800"/>
            <a:ext cx="4937659" cy="36152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A9356-7A84-6026-1887-3B0651B1152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808131" y="685800"/>
            <a:ext cx="4934477" cy="36152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B1E5A-015D-38BE-E651-17945E30B35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A9DF1B-DF03-4CCB-B773-45A21D147957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D7861-312E-100B-E466-89ECF05D56F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9EB5B-CD88-A63E-18F7-3F2C5349346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4471EF-1069-4DCB-872B-346D951182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E3A1-8997-975E-7CA3-984A12F004D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DF174-85B7-E98F-1E4A-C49EF26F4A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8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2C0FA-7CD5-0F24-0F74-627D019070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84208" y="1270531"/>
            <a:ext cx="4937659" cy="3030541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1AF91-9B7C-6E9F-3303-7BCDF28D045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079068" y="685800"/>
            <a:ext cx="4665131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C9C71-270B-7C41-DA21-44853522AC8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806540" y="1262064"/>
            <a:ext cx="4929192" cy="3030541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38D0D-FF26-A98A-8012-33DB65F25C1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DD44A7-4325-468A-8C96-F0DCDF344345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F21255-394B-2B0D-5807-83712CCA3F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A5D26-EBB8-B3E4-E28F-FFA83FCAC5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B04E73-5BC6-4541-AB89-821A32C88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E1A6-A056-8DD1-FBF8-195BBCD466B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38175-1459-2E62-54F0-29F4214A298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44E3D7-1259-44F4-843A-DFF6B5A17895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74CD0-59B3-580D-80C2-71F010C9654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7D282-600D-6A56-FB7A-F1F3D22A7C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91A3DF-4773-4610-B4C1-33D27E0429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B5A6F-EBA2-9672-CB2C-6EBA23A4F87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51FD20-03FE-42C5-80C9-67D0671DCB0D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FB676-6996-87C2-71AB-D8FE8679A59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0AE44-BB51-F771-F85F-2859B53BDA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E062D1-0515-4E9B-B06B-15E2832AFC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9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235B-BB87-EDD9-B4A8-7202C60BE3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85008" y="685800"/>
            <a:ext cx="3657600" cy="13716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067F1-0299-376A-B81E-4CF538DDF6B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4208" y="685800"/>
            <a:ext cx="5943600" cy="53086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1F634-EDDC-C936-0BD6-DAFB45AE618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085008" y="2209803"/>
            <a:ext cx="3657600" cy="2091269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A235F-F25F-C3F7-A110-BC680612EC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198DA5-C5A7-42E1-BE4F-779D361CECD1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B5282-26A5-A03C-1E79-E6D4746B79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F3192-1C59-363A-A8C3-B69B39FD1C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C2D1B5-17AF-495B-9F68-16231EAFAB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7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EA6D-3FA4-C0DF-F8D0-A516D576DE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2811" y="1447796"/>
            <a:ext cx="6019796" cy="1143000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B3D85-A728-3499-275B-F5CD6282CB5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989015" y="914400"/>
            <a:ext cx="3280976" cy="4572000"/>
          </a:xfrm>
          <a:ln w="15873">
            <a:solidFill>
              <a:srgbClr val="FFFFFF">
                <a:alpha val="40000"/>
              </a:srgbClr>
            </a:solidFill>
            <a:prstDash val="solid"/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5F7D3-9E89-BABA-0E32-04E22C68CDC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722811" y="2777069"/>
            <a:ext cx="6021388" cy="2048932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2DB21-5C81-E13B-CE0C-562511C44BB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04FC17-7EA3-43D2-ADEB-E2049C8AED07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F40D5-821F-D8D0-DABE-76B9D3D904D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3D8FF-0EAD-CD9A-A83E-E56D9322A8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938B19-C713-40E4-8755-C5A1EC2B01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8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4D4EF"/>
            </a:gs>
            <a:gs pos="100000">
              <a:srgbClr val="06588E"/>
            </a:gs>
          </a:gsLst>
          <a:lin ang="6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531AB72-C2ED-6863-81A5-11FD05707326}"/>
              </a:ext>
            </a:extLst>
          </p:cNvPr>
          <p:cNvGrpSpPr/>
          <p:nvPr/>
        </p:nvGrpSpPr>
        <p:grpSpPr>
          <a:xfrm>
            <a:off x="9206965" y="2963332"/>
            <a:ext cx="2981858" cy="3208868"/>
            <a:chOff x="9206965" y="2963332"/>
            <a:chExt cx="2981858" cy="3208868"/>
          </a:xfrm>
        </p:grpSpPr>
        <p:cxnSp>
          <p:nvCxnSpPr>
            <p:cNvPr id="3" name="Straight Connector 7">
              <a:extLst>
                <a:ext uri="{FF2B5EF4-FFF2-40B4-BE49-F238E27FC236}">
                  <a16:creationId xmlns:a16="http://schemas.microsoft.com/office/drawing/2014/main" id="{2F1C4876-69C0-8E7B-E135-80EF04A96154}"/>
                </a:ext>
              </a:extLst>
            </p:cNvPr>
            <p:cNvCxnSpPr/>
            <p:nvPr/>
          </p:nvCxnSpPr>
          <p:spPr>
            <a:xfrm flipH="1">
              <a:off x="11276015" y="2963332"/>
              <a:ext cx="912808" cy="91280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</a:ln>
          </p:spPr>
        </p:cxnSp>
        <p:cxnSp>
          <p:nvCxnSpPr>
            <p:cNvPr id="4" name="Straight Connector 8">
              <a:extLst>
                <a:ext uri="{FF2B5EF4-FFF2-40B4-BE49-F238E27FC236}">
                  <a16:creationId xmlns:a16="http://schemas.microsoft.com/office/drawing/2014/main" id="{5B9F901A-F0DD-26B3-2FC4-FFAFF1219668}"/>
                </a:ext>
              </a:extLst>
            </p:cNvPr>
            <p:cNvCxnSpPr/>
            <p:nvPr/>
          </p:nvCxnSpPr>
          <p:spPr>
            <a:xfrm flipH="1">
              <a:off x="9206965" y="3190341"/>
              <a:ext cx="2981858" cy="298185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</a:ln>
          </p:spPr>
        </p:cxnSp>
        <p:cxnSp>
          <p:nvCxnSpPr>
            <p:cNvPr id="5" name="Straight Connector 9">
              <a:extLst>
                <a:ext uri="{FF2B5EF4-FFF2-40B4-BE49-F238E27FC236}">
                  <a16:creationId xmlns:a16="http://schemas.microsoft.com/office/drawing/2014/main" id="{8A19CCEA-7747-A066-AB04-DE84159C7A64}"/>
                </a:ext>
              </a:extLst>
            </p:cNvPr>
            <p:cNvCxnSpPr/>
            <p:nvPr/>
          </p:nvCxnSpPr>
          <p:spPr>
            <a:xfrm flipH="1">
              <a:off x="10292294" y="3285064"/>
              <a:ext cx="1896529" cy="189653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</a:ln>
          </p:spPr>
        </p:cxnSp>
        <p:cxnSp>
          <p:nvCxnSpPr>
            <p:cNvPr id="6" name="Straight Connector 10">
              <a:extLst>
                <a:ext uri="{FF2B5EF4-FFF2-40B4-BE49-F238E27FC236}">
                  <a16:creationId xmlns:a16="http://schemas.microsoft.com/office/drawing/2014/main" id="{C1654CB6-27B4-195B-C67D-704AF2C76664}"/>
                </a:ext>
              </a:extLst>
            </p:cNvPr>
            <p:cNvCxnSpPr/>
            <p:nvPr/>
          </p:nvCxnSpPr>
          <p:spPr>
            <a:xfrm flipH="1">
              <a:off x="10443106" y="3131079"/>
              <a:ext cx="1745717" cy="1745717"/>
            </a:xfrm>
            <a:prstGeom prst="straightConnector1">
              <a:avLst/>
            </a:prstGeom>
            <a:noFill/>
            <a:ln w="28575" cap="rnd">
              <a:solidFill>
                <a:srgbClr val="FFFFFF"/>
              </a:solidFill>
              <a:prstDash val="solid"/>
            </a:ln>
          </p:spPr>
        </p:cxnSp>
        <p:cxnSp>
          <p:nvCxnSpPr>
            <p:cNvPr id="7" name="Straight Connector 11">
              <a:extLst>
                <a:ext uri="{FF2B5EF4-FFF2-40B4-BE49-F238E27FC236}">
                  <a16:creationId xmlns:a16="http://schemas.microsoft.com/office/drawing/2014/main" id="{B8E06D58-17BC-5DA8-626E-2AD8BB04B8C1}"/>
                </a:ext>
              </a:extLst>
            </p:cNvPr>
            <p:cNvCxnSpPr/>
            <p:nvPr/>
          </p:nvCxnSpPr>
          <p:spPr>
            <a:xfrm flipH="1">
              <a:off x="10918822" y="3683002"/>
              <a:ext cx="1270001" cy="1270001"/>
            </a:xfrm>
            <a:prstGeom prst="straightConnector1">
              <a:avLst/>
            </a:prstGeom>
            <a:noFill/>
            <a:ln w="28575" cap="rnd">
              <a:solidFill>
                <a:srgbClr val="FFFFFF"/>
              </a:solidFill>
              <a:prstDash val="solid"/>
            </a:ln>
          </p:spPr>
        </p:cxnSp>
      </p:grp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6B8EDB0-0CBF-F434-079D-997243A9D8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208" y="4487335"/>
            <a:ext cx="8534396" cy="15070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hu-HU"/>
              <a:t>Mintacím szerkesztése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3C9327A-FABC-E7E2-8552-0B53669A87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4208" y="685800"/>
            <a:ext cx="8534396" cy="36152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0FCE096-BDE6-8C3C-FDF5-992AD9C5B41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9904415" y="6172200"/>
            <a:ext cx="1600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A304A"/>
                </a:solidFill>
                <a:uFillTx/>
                <a:latin typeface="Century Gothic"/>
              </a:defRPr>
            </a:lvl1pPr>
          </a:lstStyle>
          <a:p>
            <a:pPr lvl="0"/>
            <a:fld id="{1C938787-47FF-4A14-94DD-930D8B11EA5F}" type="datetime1">
              <a:rPr lang="en-US"/>
              <a:pPr lvl="0"/>
              <a:t>4/25/2024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6C35A1A-B05F-F9BE-AE74-B07B67BA382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84208" y="6172200"/>
            <a:ext cx="7543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A304A"/>
                </a:solidFill>
                <a:uFillTx/>
                <a:latin typeface="Century Gothic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DDA1EA-6D85-A40F-B323-04797E7F7E4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363196" y="5578470"/>
            <a:ext cx="1142241" cy="6699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200" b="0" i="0" u="none" strike="noStrike" kern="1200" cap="none" spc="0" baseline="0">
                <a:solidFill>
                  <a:srgbClr val="0A304A"/>
                </a:solidFill>
                <a:uFillTx/>
                <a:latin typeface="Century Gothic"/>
              </a:defRPr>
            </a:lvl1pPr>
          </a:lstStyle>
          <a:p>
            <a:pPr lvl="0"/>
            <a:fld id="{C8049E9B-6985-43A6-BE9B-D8C648D7C1D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hu-HU" sz="3600" b="0" i="0" u="none" strike="noStrike" kern="1200" cap="all" spc="0" baseline="0">
          <a:solidFill>
            <a:srgbClr val="FFFFFF"/>
          </a:solidFill>
          <a:uFillTx/>
          <a:latin typeface="Century Gothic"/>
        </a:defRPr>
      </a:lvl1pPr>
    </p:titleStyle>
    <p:bodyStyle>
      <a:lvl1pPr marL="285750" marR="0" lvl="0" indent="-285750" algn="l" defTabSz="457200" rtl="0" fontAlgn="auto" hangingPunct="1">
        <a:lnSpc>
          <a:spcPct val="100000"/>
        </a:lnSpc>
        <a:spcBef>
          <a:spcPts val="5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hu-HU" sz="2000" b="0" i="0" u="none" strike="noStrike" kern="1200" cap="none" spc="0" baseline="0">
          <a:solidFill>
            <a:srgbClr val="0F496F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hu-HU" sz="1800" b="0" i="0" u="none" strike="noStrike" kern="1200" cap="none" spc="0" baseline="0">
          <a:solidFill>
            <a:srgbClr val="0F496F"/>
          </a:solidFill>
          <a:uFillTx/>
          <a:latin typeface="Century Gothic"/>
        </a:defRPr>
      </a:lvl2pPr>
      <a:lvl3pPr marL="1200150" marR="0" lvl="2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hu-HU" sz="1600" b="0" i="0" u="none" strike="noStrike" kern="1200" cap="none" spc="0" baseline="0">
          <a:solidFill>
            <a:srgbClr val="0F496F"/>
          </a:solidFill>
          <a:uFillTx/>
          <a:latin typeface="Century Gothic"/>
        </a:defRPr>
      </a:lvl3pPr>
      <a:lvl4pPr marL="1543050" marR="0" lvl="3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hu-HU" sz="1400" b="0" i="0" u="none" strike="noStrike" kern="1200" cap="none" spc="0" baseline="0">
          <a:solidFill>
            <a:srgbClr val="0F496F"/>
          </a:solidFill>
          <a:uFillTx/>
          <a:latin typeface="Century Gothic"/>
        </a:defRPr>
      </a:lvl4pPr>
      <a:lvl5pPr marL="2000250" marR="0" lvl="4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hu-HU" sz="1400" b="0" i="0" u="none" strike="noStrike" kern="1200" cap="none" spc="0" baseline="0">
          <a:solidFill>
            <a:srgbClr val="0F496F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B8DF92-7585-CEEF-28C6-5A2BDF3B547C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hu-HU"/>
              <a:t>Utazási- Iroda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B22D47F-6A14-4A05-4114-FCFD37B3EB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hu-HU">
                <a:solidFill>
                  <a:srgbClr val="000000"/>
                </a:solidFill>
              </a:rPr>
              <a:t>Fejlesztették:</a:t>
            </a:r>
          </a:p>
          <a:p>
            <a:pPr lvl="0"/>
            <a:r>
              <a:rPr lang="hu-HU">
                <a:solidFill>
                  <a:srgbClr val="000000"/>
                </a:solidFill>
              </a:rPr>
              <a:t>	Glonczi Tamás</a:t>
            </a:r>
          </a:p>
          <a:p>
            <a:pPr lvl="0"/>
            <a:r>
              <a:rPr lang="hu-HU">
                <a:solidFill>
                  <a:srgbClr val="000000"/>
                </a:solidFill>
              </a:rPr>
              <a:t>	Kulcsár Dénes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CD1F2-2CDE-4B42-BB23-EC7686F92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827173-10F7-4BE6-8CC8-39A46D78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FB2829-9E66-4DBD-BC15-FC5D7324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EE2A32-8611-4375-B6B1-468FAD682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77E1DA0-3927-4F35-B8A3-D5D556375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BAA08B-588E-406F-899B-A6A7FC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AA7C41-B331-402E-9453-95B3B8273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060B3E-946D-4885-9B86-1D445209E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3046747-F284-4990-9ECA-3DF2C6E08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1301226-F3C6-4744-94AE-2460B381D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E6C0193-BCE3-6C2B-FFAC-86A85879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630935"/>
            <a:ext cx="5107366" cy="209676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2.opció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C57637-D435-4155-993A-0E3A8BBBA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81AE96-B9C7-4679-BC62-F2C79F2E8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4225F6-B312-47D5-8299-988BD17E0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3C04A86-BCAE-473C-B18D-88FD5627C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2CCD134-9351-4847-8741-FF5EAB470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1470C83-08EE-4959-BA0A-F8846F524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FD3A89-3666-47FE-913F-6C75228F5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6B60E5-039C-4E82-9B5C-984D6C46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3D05E89-A5D2-4DC0-B6B1-298EF0EF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37967A-8AB7-47D5-A75E-6341730E9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A068AD4-624D-4314-8C86-A3C0C3378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A2F7C3-1A69-44EE-A8B6-A4552E2C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E44AF4D-8873-43B3-8E29-803B7720E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AE89E8A-BD14-4974-818A-D8382DCD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21B80B9-448B-4363-9DD7-C074AB2A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DA34E7-83FB-4CAA-94F3-CEF08690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Kép 4">
            <a:extLst>
              <a:ext uri="{FF2B5EF4-FFF2-40B4-BE49-F238E27FC236}">
                <a16:creationId xmlns:a16="http://schemas.microsoft.com/office/drawing/2014/main" id="{2BD6F947-A56C-0DEC-3727-DA631E26A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04" y="2433498"/>
            <a:ext cx="8354591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8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CD1F2-2CDE-4B42-BB23-EC7686F92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827173-10F7-4BE6-8CC8-39A46D78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FB2829-9E66-4DBD-BC15-FC5D7324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EE2A32-8611-4375-B6B1-468FAD682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77E1DA0-3927-4F35-B8A3-D5D556375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BAA08B-588E-406F-899B-A6A7FC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AA7C41-B331-402E-9453-95B3B8273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060B3E-946D-4885-9B86-1D445209E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3046747-F284-4990-9ECA-3DF2C6E08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1301226-F3C6-4744-94AE-2460B381D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5B8A381-149D-DCF1-B975-C03512BD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630935"/>
            <a:ext cx="5107366" cy="209676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3.opció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C57637-D435-4155-993A-0E3A8BBBA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81AE96-B9C7-4679-BC62-F2C79F2E8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4225F6-B312-47D5-8299-988BD17E0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3C04A86-BCAE-473C-B18D-88FD5627C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2CCD134-9351-4847-8741-FF5EAB470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1470C83-08EE-4959-BA0A-F8846F524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FD3A89-3666-47FE-913F-6C75228F5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6B60E5-039C-4E82-9B5C-984D6C46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3D05E89-A5D2-4DC0-B6B1-298EF0EF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37967A-8AB7-47D5-A75E-6341730E9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A068AD4-624D-4314-8C86-A3C0C3378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A2F7C3-1A69-44EE-A8B6-A4552E2C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E44AF4D-8873-43B3-8E29-803B7720E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AE89E8A-BD14-4974-818A-D8382DCD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21B80B9-448B-4363-9DD7-C074AB2A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DA34E7-83FB-4CAA-94F3-CEF08690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Kép 4">
            <a:extLst>
              <a:ext uri="{FF2B5EF4-FFF2-40B4-BE49-F238E27FC236}">
                <a16:creationId xmlns:a16="http://schemas.microsoft.com/office/drawing/2014/main" id="{24353638-3FA2-91FD-6639-4C5C8919E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41" y="3228874"/>
            <a:ext cx="11241069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2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CD1F2-2CDE-4B42-BB23-EC7686F92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827173-10F7-4BE6-8CC8-39A46D78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FB2829-9E66-4DBD-BC15-FC5D7324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EE2A32-8611-4375-B6B1-468FAD682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77E1DA0-3927-4F35-B8A3-D5D556375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BAA08B-588E-406F-899B-A6A7FC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AA7C41-B331-402E-9453-95B3B8273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060B3E-946D-4885-9B86-1D445209E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3046747-F284-4990-9ECA-3DF2C6E08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1301226-F3C6-4744-94AE-2460B381D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BB36A1F-286C-99F9-CD96-34EB8B04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630935"/>
            <a:ext cx="5107366" cy="209676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4.opció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C57637-D435-4155-993A-0E3A8BBBA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81AE96-B9C7-4679-BC62-F2C79F2E8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4225F6-B312-47D5-8299-988BD17E0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3C04A86-BCAE-473C-B18D-88FD5627C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2CCD134-9351-4847-8741-FF5EAB470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1470C83-08EE-4959-BA0A-F8846F524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FD3A89-3666-47FE-913F-6C75228F5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6B60E5-039C-4E82-9B5C-984D6C46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3D05E89-A5D2-4DC0-B6B1-298EF0EF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37967A-8AB7-47D5-A75E-6341730E9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A068AD4-624D-4314-8C86-A3C0C3378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Kép 3" descr="A képen szöveg, Betűtípus, képernyőkép, fekete látható&#10;&#10;Automatikusan generált leírás">
            <a:extLst>
              <a:ext uri="{FF2B5EF4-FFF2-40B4-BE49-F238E27FC236}">
                <a16:creationId xmlns:a16="http://schemas.microsoft.com/office/drawing/2014/main" id="{F3E0D912-DD93-3A6C-F18D-DC94804D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3230921"/>
            <a:ext cx="10843065" cy="257522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ACA2F7C3-1A69-44EE-A8B6-A4552E2C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E44AF4D-8873-43B3-8E29-803B7720E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AE89E8A-BD14-4974-818A-D8382DCD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21B80B9-448B-4363-9DD7-C074AB2A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DA34E7-83FB-4CAA-94F3-CEF08690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00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2">
            <a:extLst>
              <a:ext uri="{FF2B5EF4-FFF2-40B4-BE49-F238E27FC236}">
                <a16:creationId xmlns:a16="http://schemas.microsoft.com/office/drawing/2014/main" id="{5932750D-5C9D-D55A-80F5-61D2F958A05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16310" y="685800"/>
            <a:ext cx="9002304" cy="5803486"/>
          </a:xfrm>
        </p:spPr>
        <p:txBody>
          <a:bodyPr/>
          <a:lstStyle/>
          <a:p>
            <a:pPr lvl="0"/>
            <a:r>
              <a:rPr lang="hu-HU">
                <a:solidFill>
                  <a:srgbClr val="000000"/>
                </a:solidFill>
              </a:rPr>
              <a:t>Miért a mi programunk?</a:t>
            </a:r>
          </a:p>
          <a:p>
            <a:pPr lvl="1"/>
            <a:r>
              <a:rPr lang="hu-HU">
                <a:solidFill>
                  <a:srgbClr val="000000"/>
                </a:solidFill>
              </a:rPr>
              <a:t>A programunk egyszerű kezelhetősége miatt alkalmas minden utazási irodának, legyen szó busszal repülővel vagy hajóval való utazásról.</a:t>
            </a:r>
          </a:p>
          <a:p>
            <a:pPr lvl="1"/>
            <a:r>
              <a:rPr lang="hu-HU">
                <a:solidFill>
                  <a:srgbClr val="000000"/>
                </a:solidFill>
              </a:rPr>
              <a:t>Programunk az egyik legkorszerűbb nyelven íródott.</a:t>
            </a:r>
          </a:p>
          <a:p>
            <a:pPr lvl="1"/>
            <a:r>
              <a:rPr lang="hu-HU">
                <a:solidFill>
                  <a:srgbClr val="000000"/>
                </a:solidFill>
              </a:rPr>
              <a:t>Megbízhatóan működik.</a:t>
            </a:r>
          </a:p>
          <a:p>
            <a:pPr lvl="1"/>
            <a:r>
              <a:rPr lang="hu-HU">
                <a:solidFill>
                  <a:srgbClr val="000000"/>
                </a:solidFill>
              </a:rPr>
              <a:t>A programunkban használt egyszerű mentési folyamatnak köszönhetően nagyon kevés az adatvesztés lehetősége.</a:t>
            </a:r>
          </a:p>
          <a:p>
            <a:pPr lvl="1"/>
            <a:endParaRPr lang="hu-H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2">
            <a:extLst>
              <a:ext uri="{FF2B5EF4-FFF2-40B4-BE49-F238E27FC236}">
                <a16:creationId xmlns:a16="http://schemas.microsoft.com/office/drawing/2014/main" id="{9CAF171D-79CA-75A1-C179-B607D6584A6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>
                <a:solidFill>
                  <a:srgbClr val="000000"/>
                </a:solidFill>
              </a:rPr>
              <a:t>A programunk számos olyan funkciót tartalmaz ami segítheti az irodák munkáját ilyenek például:</a:t>
            </a:r>
          </a:p>
          <a:p>
            <a:pPr lvl="2"/>
            <a:r>
              <a:rPr lang="hu-HU">
                <a:solidFill>
                  <a:srgbClr val="000000"/>
                </a:solidFill>
              </a:rPr>
              <a:t>könnyen hozzá lehet adni az utasokat az utazásokhoz</a:t>
            </a:r>
          </a:p>
          <a:p>
            <a:pPr lvl="2"/>
            <a:r>
              <a:rPr lang="hu-HU">
                <a:solidFill>
                  <a:srgbClr val="000000"/>
                </a:solidFill>
              </a:rPr>
              <a:t>Új utazásokat lehet létrehozni </a:t>
            </a:r>
          </a:p>
          <a:p>
            <a:pPr lvl="2"/>
            <a:r>
              <a:rPr lang="hu-HU">
                <a:solidFill>
                  <a:srgbClr val="000000"/>
                </a:solidFill>
              </a:rPr>
              <a:t>Meglehet nézni az utasokat kilistázva</a:t>
            </a:r>
          </a:p>
          <a:p>
            <a:pPr lvl="2"/>
            <a:r>
              <a:rPr lang="hu-HU">
                <a:solidFill>
                  <a:srgbClr val="000000"/>
                </a:solidFill>
              </a:rPr>
              <a:t>Meglehet nézni az utazásokat kilistázva</a:t>
            </a:r>
          </a:p>
          <a:p>
            <a:pPr lvl="0"/>
            <a:endParaRPr lang="hu-H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>
            <a:extLst>
              <a:ext uri="{FF2B5EF4-FFF2-40B4-BE49-F238E27FC236}">
                <a16:creationId xmlns:a16="http://schemas.microsoft.com/office/drawing/2014/main" id="{DEE2CF1D-57FC-9749-2A42-613A77B3BFA1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gradFill>
            <a:gsLst>
              <a:gs pos="0">
                <a:srgbClr val="64D4EF"/>
              </a:gs>
              <a:gs pos="100000">
                <a:srgbClr val="06588E"/>
              </a:gs>
            </a:gsLst>
            <a:lin ang="6120000"/>
          </a:gradFill>
          <a:ln cap="rnd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pic>
        <p:nvPicPr>
          <p:cNvPr id="3" name="Kép 4" descr="A képen szöveg, Betűtípus, képernyőkép, fekete látható&#10;&#10;Automatikusan generált leírás">
            <a:extLst>
              <a:ext uri="{FF2B5EF4-FFF2-40B4-BE49-F238E27FC236}">
                <a16:creationId xmlns:a16="http://schemas.microsoft.com/office/drawing/2014/main" id="{73FFC1FF-910C-235A-6E31-1F0D85090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103" y="2253118"/>
            <a:ext cx="4887468" cy="2632749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4" name="Tartalom helye 2">
            <a:extLst>
              <a:ext uri="{FF2B5EF4-FFF2-40B4-BE49-F238E27FC236}">
                <a16:creationId xmlns:a16="http://schemas.microsoft.com/office/drawing/2014/main" id="{261CE814-306F-2606-C31D-C9694A92411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94577" y="489158"/>
            <a:ext cx="4819656" cy="3615263"/>
          </a:xfrm>
        </p:spPr>
        <p:txBody>
          <a:bodyPr/>
          <a:lstStyle/>
          <a:p>
            <a:pPr lvl="0">
              <a:spcBef>
                <a:spcPts val="600"/>
              </a:spcBef>
              <a:buClr>
                <a:srgbClr val="000000"/>
              </a:buClr>
            </a:pPr>
            <a:r>
              <a:rPr lang="hu-HU" sz="2400">
                <a:solidFill>
                  <a:srgbClr val="000000"/>
                </a:solidFill>
              </a:rPr>
              <a:t>Programunk menüje meglehetősen egyszerszerű és felhasználóbarát</a:t>
            </a:r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id="{36431508-B58E-4D14-14FE-F197EECC0631}"/>
              </a:ext>
            </a:extLst>
          </p:cNvPr>
          <p:cNvGrpSpPr/>
          <p:nvPr/>
        </p:nvGrpSpPr>
        <p:grpSpPr>
          <a:xfrm>
            <a:off x="9206965" y="2963332"/>
            <a:ext cx="2981858" cy="3208868"/>
            <a:chOff x="9206965" y="2963332"/>
            <a:chExt cx="2981858" cy="3208868"/>
          </a:xfrm>
        </p:grpSpPr>
        <p:cxnSp>
          <p:nvCxnSpPr>
            <p:cNvPr id="6" name="Straight Connector 24">
              <a:extLst>
                <a:ext uri="{FF2B5EF4-FFF2-40B4-BE49-F238E27FC236}">
                  <a16:creationId xmlns:a16="http://schemas.microsoft.com/office/drawing/2014/main" id="{498A7546-1266-1CEB-1726-14ED67589D63}"/>
                </a:ext>
              </a:extLst>
            </p:cNvPr>
            <p:cNvCxnSpPr/>
            <p:nvPr/>
          </p:nvCxnSpPr>
          <p:spPr>
            <a:xfrm flipH="1">
              <a:off x="11276015" y="2963332"/>
              <a:ext cx="912808" cy="91280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</a:ln>
          </p:spPr>
        </p:cxnSp>
        <p:cxnSp>
          <p:nvCxnSpPr>
            <p:cNvPr id="7" name="Straight Connector 25">
              <a:extLst>
                <a:ext uri="{FF2B5EF4-FFF2-40B4-BE49-F238E27FC236}">
                  <a16:creationId xmlns:a16="http://schemas.microsoft.com/office/drawing/2014/main" id="{1394DA8E-5104-86F6-EB12-C33CD62FA768}"/>
                </a:ext>
              </a:extLst>
            </p:cNvPr>
            <p:cNvCxnSpPr/>
            <p:nvPr/>
          </p:nvCxnSpPr>
          <p:spPr>
            <a:xfrm flipH="1">
              <a:off x="9206965" y="3190341"/>
              <a:ext cx="2981858" cy="298185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</a:ln>
          </p:spPr>
        </p:cxnSp>
        <p:cxnSp>
          <p:nvCxnSpPr>
            <p:cNvPr id="8" name="Straight Connector 26">
              <a:extLst>
                <a:ext uri="{FF2B5EF4-FFF2-40B4-BE49-F238E27FC236}">
                  <a16:creationId xmlns:a16="http://schemas.microsoft.com/office/drawing/2014/main" id="{DD32537D-C145-7834-BD90-C1CDDFE02BF4}"/>
                </a:ext>
              </a:extLst>
            </p:cNvPr>
            <p:cNvCxnSpPr/>
            <p:nvPr/>
          </p:nvCxnSpPr>
          <p:spPr>
            <a:xfrm flipH="1">
              <a:off x="10292294" y="3285064"/>
              <a:ext cx="1896529" cy="1896539"/>
            </a:xfrm>
            <a:prstGeom prst="straightConnector1">
              <a:avLst/>
            </a:prstGeom>
            <a:noFill/>
            <a:ln w="9528" cap="rnd">
              <a:solidFill>
                <a:srgbClr val="FFFFFF"/>
              </a:solidFill>
              <a:prstDash val="solid"/>
            </a:ln>
          </p:spPr>
        </p:cxnSp>
        <p:cxnSp>
          <p:nvCxnSpPr>
            <p:cNvPr id="9" name="Straight Connector 27">
              <a:extLst>
                <a:ext uri="{FF2B5EF4-FFF2-40B4-BE49-F238E27FC236}">
                  <a16:creationId xmlns:a16="http://schemas.microsoft.com/office/drawing/2014/main" id="{E6674E2B-FAFB-EDE3-10A6-670AD70C7A22}"/>
                </a:ext>
              </a:extLst>
            </p:cNvPr>
            <p:cNvCxnSpPr/>
            <p:nvPr/>
          </p:nvCxnSpPr>
          <p:spPr>
            <a:xfrm flipH="1">
              <a:off x="10443106" y="3131079"/>
              <a:ext cx="1745717" cy="1745717"/>
            </a:xfrm>
            <a:prstGeom prst="straightConnector1">
              <a:avLst/>
            </a:prstGeom>
            <a:noFill/>
            <a:ln w="28575" cap="rnd">
              <a:solidFill>
                <a:srgbClr val="FFFFFF"/>
              </a:solidFill>
              <a:prstDash val="solid"/>
            </a:ln>
          </p:spPr>
        </p:cxnSp>
        <p:cxnSp>
          <p:nvCxnSpPr>
            <p:cNvPr id="10" name="Straight Connector 28">
              <a:extLst>
                <a:ext uri="{FF2B5EF4-FFF2-40B4-BE49-F238E27FC236}">
                  <a16:creationId xmlns:a16="http://schemas.microsoft.com/office/drawing/2014/main" id="{2682468A-388B-EDC9-6553-89235B42E316}"/>
                </a:ext>
              </a:extLst>
            </p:cNvPr>
            <p:cNvCxnSpPr/>
            <p:nvPr/>
          </p:nvCxnSpPr>
          <p:spPr>
            <a:xfrm flipH="1">
              <a:off x="10918822" y="3683002"/>
              <a:ext cx="1270001" cy="1270001"/>
            </a:xfrm>
            <a:prstGeom prst="straightConnector1">
              <a:avLst/>
            </a:prstGeom>
            <a:noFill/>
            <a:ln w="28575" cap="rnd">
              <a:solidFill>
                <a:srgbClr val="FFFFFF"/>
              </a:solidFill>
              <a:prstDash val="soli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F36153-7DAB-C134-886D-A2B2DF82E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Mivel a programunk egyszerűen tárolja az adatokat, így nem feltétlen szükséges a programban megnézni az adatokat, meg lehet őket nézni egy sima szövegszerkesztőben is.</a:t>
            </a:r>
          </a:p>
          <a:p>
            <a:r>
              <a:rPr lang="hu-HU" dirty="0">
                <a:solidFill>
                  <a:schemeClr val="tx1"/>
                </a:solidFill>
              </a:rPr>
              <a:t>Emellett természetesen a program által kínált kilistázási módszer is alkalmazható</a:t>
            </a:r>
          </a:p>
        </p:txBody>
      </p:sp>
    </p:spTree>
    <p:extLst>
      <p:ext uri="{BB962C8B-B14F-4D97-AF65-F5344CB8AC3E}">
        <p14:creationId xmlns:p14="http://schemas.microsoft.com/office/powerpoint/2010/main" val="250180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15CFAC-CB51-A027-FD10-0117043BE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241362"/>
            <a:ext cx="8618836" cy="1237843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A munka és a kommunikáció GitHubon keresztül valósult meg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1A5BC26-827F-76B6-AE1F-AB38CC79B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948" y="1481192"/>
            <a:ext cx="8534396" cy="38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6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988F20DF-27C3-0C3D-ED7D-A89DC133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0936"/>
            <a:ext cx="11177243" cy="2096756"/>
          </a:xfrm>
          <a:noFill/>
        </p:spPr>
        <p:txBody>
          <a:bodyPr anchor="t">
            <a:normAutofit/>
          </a:bodyPr>
          <a:lstStyle/>
          <a:p>
            <a:r>
              <a:rPr lang="hu-HU" sz="4800" dirty="0">
                <a:solidFill>
                  <a:schemeClr val="bg1"/>
                </a:solidFill>
              </a:rPr>
              <a:t>Fejlesztési folyamatok GitHubon.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Kép 3">
            <a:extLst>
              <a:ext uri="{FF2B5EF4-FFF2-40B4-BE49-F238E27FC236}">
                <a16:creationId xmlns:a16="http://schemas.microsoft.com/office/drawing/2014/main" id="{E3AA21AC-4C87-C457-6D97-1EB746AE3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916" y="1425676"/>
            <a:ext cx="6191302" cy="543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4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3E96CF-A58E-CB11-731C-5A7047B9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6" y="630936"/>
            <a:ext cx="5064191" cy="2096769"/>
          </a:xfrm>
          <a:noFill/>
        </p:spPr>
        <p:txBody>
          <a:bodyPr anchor="t">
            <a:normAutofit/>
          </a:bodyPr>
          <a:lstStyle/>
          <a:p>
            <a:r>
              <a:rPr lang="hu-HU" sz="1800">
                <a:solidFill>
                  <a:schemeClr val="bg1"/>
                </a:solidFill>
              </a:rPr>
              <a:t>Program futása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Kép 4">
            <a:extLst>
              <a:ext uri="{FF2B5EF4-FFF2-40B4-BE49-F238E27FC236}">
                <a16:creationId xmlns:a16="http://schemas.microsoft.com/office/drawing/2014/main" id="{01A2A6B2-B4FF-1B7E-4DB7-C66939225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252" y="2885910"/>
            <a:ext cx="6249278" cy="326524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22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455043-5CFD-4790-A30C-152D3B694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90CBA0-32A4-48C6-8140-9148B3A0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940285-486F-4391-834C-6AEA6BBA3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B9FF2E-00C4-47D5-8A73-16D63BAE0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CA72D7A-4FAA-4E11-AEDF-6B1F52902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C8EC923-BC09-48E2-9C97-9AB22850D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15D5FAC-3D93-4CFC-A4EC-B3687658F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F81D9B7-BCCD-4B12-B975-0F885E4D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4CF688-5435-4B57-B48B-AF1628D95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8648C95-1EC5-40D8-8D96-3DC3D112A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0134DF-195E-4609-BE91-D38A8334E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0757759-EC34-4221-B044-E44E140C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D397B4-F579-4427-8501-9D3412F87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669F62-C345-4D12-9436-F3E2B3AE6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89D0B0E-94E0-4A18-A5D4-F8999345F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4A1FE74D-73A7-177A-88FE-FAB85A7B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096" y="630936"/>
            <a:ext cx="6341652" cy="276082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 opció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9F982E-B4F0-4CF1-9698-0CA79362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A6FD1C-ABC0-436A-9073-E0EED7D89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FE42E75-3FFE-428A-BBD2-CC87097B5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F8E869C-899B-4BCE-8E7E-07CF2384D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F071B4-ED93-480C-8E69-73432F0CE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CA65703-32A1-4699-BC19-1CA9884BD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Kép 4" descr="A képen szöveg, képernyőkép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793C0D11-091F-A3B1-5DE4-D15FD27C6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99" y="2739553"/>
            <a:ext cx="8157211" cy="267148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38AF1DD3-8D1D-4757-B035-70019593D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47041" y="808145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8184D1F-A6B0-4989-8187-7DA9B69FD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E4AAB83-8364-4EEC-B775-EB5BF2297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334B8F-87AB-40F9-B22B-309F79C2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507BCE7-4481-4881-ACD6-7B9E0A53B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858944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221</TotalTime>
  <Words>162</Words>
  <Application>Microsoft Office PowerPoint</Application>
  <PresentationFormat>Szélesvásznú</PresentationFormat>
  <Paragraphs>24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Szelet</vt:lpstr>
      <vt:lpstr>Utazási- Iroda</vt:lpstr>
      <vt:lpstr>PowerPoint-bemutató</vt:lpstr>
      <vt:lpstr>PowerPoint-bemutató</vt:lpstr>
      <vt:lpstr>PowerPoint-bemutató</vt:lpstr>
      <vt:lpstr>PowerPoint-bemutató</vt:lpstr>
      <vt:lpstr>PowerPoint-bemutató</vt:lpstr>
      <vt:lpstr>Fejlesztési folyamatok GitHubon.</vt:lpstr>
      <vt:lpstr>PowerPoint-bemutató</vt:lpstr>
      <vt:lpstr>1 opció</vt:lpstr>
      <vt:lpstr>2.opció</vt:lpstr>
      <vt:lpstr>3.opció</vt:lpstr>
      <vt:lpstr>4.opció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Utazási- Iroda</dc:title>
  <dc:creator>O365 felhasználó</dc:creator>
  <cp:lastModifiedBy>O365 felhasználó</cp:lastModifiedBy>
  <cp:revision>6</cp:revision>
  <dcterms:created xsi:type="dcterms:W3CDTF">2024-04-24T14:19:39Z</dcterms:created>
  <dcterms:modified xsi:type="dcterms:W3CDTF">2024-04-25T09:33:43Z</dcterms:modified>
</cp:coreProperties>
</file>