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4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5C98-1C76-725A-D0DE-D7945EBA54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CE4A0-1D5A-C9F3-F17B-BB2D51BC3E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3414-8040-8A2C-3B7A-5B50AF69CC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3ED1A-5C9D-43D0-9A8D-DB8BFAAEA33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51B3-83EE-4F36-0ECE-15CB763F04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9490-AD3D-EB16-CEA8-5B0D4F6E5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50A584-E5C3-4623-95D0-99EF1C3F77AA}" type="slidenum">
              <a:t>‹#›</a:t>
            </a:fld>
            <a:endParaRPr lang="en-US"/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3D068759-9BD9-99E7-6897-3AA6702B76B9}"/>
              </a:ext>
            </a:extLst>
          </p:cNvPr>
          <p:cNvCxnSpPr/>
          <p:nvPr/>
        </p:nvCxnSpPr>
        <p:spPr>
          <a:xfrm flipH="1">
            <a:off x="8228008" y="8467"/>
            <a:ext cx="3810003" cy="3810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8CF98114-A262-8CA5-597D-65A871C725AB}"/>
              </a:ext>
            </a:extLst>
          </p:cNvPr>
          <p:cNvCxnSpPr/>
          <p:nvPr/>
        </p:nvCxnSpPr>
        <p:spPr>
          <a:xfrm flipH="1">
            <a:off x="6108173" y="91540"/>
            <a:ext cx="6080650" cy="6080660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59DA7A64-30E2-6A60-97FA-44D88F695042}"/>
              </a:ext>
            </a:extLst>
          </p:cNvPr>
          <p:cNvCxnSpPr/>
          <p:nvPr/>
        </p:nvCxnSpPr>
        <p:spPr>
          <a:xfrm flipH="1">
            <a:off x="7235820" y="228600"/>
            <a:ext cx="4953003" cy="4953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7486F34E-9588-33AC-2148-210420619C1C}"/>
              </a:ext>
            </a:extLst>
          </p:cNvPr>
          <p:cNvCxnSpPr/>
          <p:nvPr/>
        </p:nvCxnSpPr>
        <p:spPr>
          <a:xfrm flipH="1">
            <a:off x="7335838" y="32278"/>
            <a:ext cx="4852985" cy="4852986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0EDEC7E8-941C-0390-803A-5902C04F19B9}"/>
              </a:ext>
            </a:extLst>
          </p:cNvPr>
          <p:cNvCxnSpPr/>
          <p:nvPr/>
        </p:nvCxnSpPr>
        <p:spPr>
          <a:xfrm flipH="1">
            <a:off x="7845423" y="609603"/>
            <a:ext cx="4343400" cy="4343400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635978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3DD-1912-FCD4-834B-78C0C8FDEA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0A80E-7F1D-6919-A299-6BB25534295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B262FEA-8D9C-9B2E-C3F0-5DDFE287C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00ECA93-DBFC-FDE7-1638-2D4C593281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54E89-96A2-4A5F-A860-769CFB69CEE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4A0F38-CEC9-0386-2C27-E55A9EB186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641F4AC-FC2E-2D9D-7C37-21F5CF1872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842C5A-463C-4EDD-AB9A-F6C22C6B45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49A0-EDD6-2F8E-29E9-9DEA99354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0DDC-8853-E9AB-C7FC-A2EF0D796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A55F-240C-783E-AD41-9ABAB7BEE1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7B873A-28AF-4A6C-BCEC-826D8B8B92F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67DF-2690-A719-9096-470685D530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D378-BA30-1A71-6302-2A3A94223B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5AA7EB-0EE0-4CAB-9414-F87E13A52E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704D-79AE-BB26-99E3-CABB91935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DAF6AA9-30BC-356D-6F00-19F9232046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AB4C1D-4A1F-C187-60C2-7AB49C75FE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442E64-AE2A-F0CD-8781-BC6680F56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4B1ACB-2276-43C5-89D2-4FB2DF64F5C4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5B36F7-C90E-9A64-41F5-3F353EE0AA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95DDDC-0890-0641-8588-AD83D3FF30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C11C5A-45F1-4A56-BB01-E8E8CCFB9BC2}" type="slidenum">
              <a:t>‹#›</a:t>
            </a:fld>
            <a:endParaRPr 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643E313-F006-8078-88FD-9A3BD2928C6E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AD8D241-7DD2-52AF-B1E7-3FFF0AE83B07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41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7C3E-286D-901D-582A-D43461042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016-A16C-F0A5-26FF-3898F07991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870C-E9AC-99E2-9836-3B58EB2F20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AC186-5430-41F5-B015-CD00A924DB8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AA89-9214-8E47-2842-CBA7A2F231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73EA-1B87-E200-57A5-BA5DF46DE5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66779E-BD13-4E15-97BA-F83AB9396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1D2B-414F-A46F-32DF-C16EE3800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792E1C-C596-D6F5-566C-7A6D2120DD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BC817B-5B79-DF01-D580-5D0ACB4329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E00EE0-BAC1-2FFA-C317-B3E85FF6BD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5792F-CAFE-4575-8FC5-CF26BA49F5E3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2265A4-5251-CD8C-B0BD-4EF0E9F741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3EA625-1422-2061-5F12-0924FD6807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D8E84-0A09-463D-95C6-D4619473AA40}" type="slidenum">
              <a:t>‹#›</a:t>
            </a:fld>
            <a:endParaRPr 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90D6D8CB-B480-CFA1-16F4-71CF19270805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17A0865E-3DDC-13F7-FA5D-A4B3A16AD0A1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2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4635-B273-4086-D7B3-779BFA8E7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08D10BE-99BA-651D-02D3-2222A2DBE4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FC065F3-3539-2B3C-5A14-A18BD650F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E96609-C3C0-675D-97FD-66B50ABF51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803D19-3F6E-4B0E-ABCA-7AF4BC65F35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E3B578-1A70-7B9E-FBA1-7D7361D4ED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0E44B-8616-5614-B446-EA0AA9F1D3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451649-1470-4732-924A-793D64995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5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3487-F5F7-4A05-4893-6E84369F1F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1EB3-C721-171F-B444-C9A7FB8CAFD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47DF-0B1D-6602-74F2-5CCC59D582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C387F-2106-476E-9864-95C21F3721B0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2A9D-EBAD-C9B9-8726-5169F1D66B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2DF4-5040-984A-EDF6-6BD3070796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1390B0-4661-4C50-8A7F-9E86A34066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322E4-C448-BB81-3330-22E7D78A7E1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BE59A-813F-F1F8-4F25-C2185ABBD6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DCDA-A3DE-73E6-8663-A5DF3C0E49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4579E-FD42-418B-A056-5C0C3B814DAB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CEC6-6869-A77C-9524-E58760F79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5755-4919-419F-E588-5A6730621B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19123B-96CB-4EC5-9DB6-6C795D4B39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6970-32B3-0DE4-BC2B-DAA56075D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3A00-BD50-A8A2-EC07-1437334FA6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F3CB-86C1-4572-F592-780AEE5E64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DFF911-2BE3-42CC-BBE4-B158B8585516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2E27-93A6-1365-D09A-C685300795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41E6-8DD7-4F51-4B4D-7967A5A7C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BC266-DA16-4645-BD1C-322626C988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4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264C-5E06-2C7A-C917-797FE38AC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B806-15C3-97FD-33CA-01B3E6420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3E4A-4BBF-6AFB-307E-651934FED9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4BE115-6552-46EE-AF22-E65A17A3074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7320-CACD-E692-6D58-A6E3AF96B2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60B9-5BAD-1000-3E10-11EA53E97B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83B164-C602-413B-BEA7-2CFF11D5ED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801-4D83-5E9A-4E74-00189D9CAE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E349-64F0-53A1-51FA-7EC9FACFA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A9356-7A84-6026-1887-3B0651B1152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1E5A-015D-38BE-E651-17945E30B3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A9DF1B-DF03-4CCB-B773-45A21D14795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D7861-312E-100B-E466-89ECF05D56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9EB5B-CD88-A63E-18F7-3F2C534934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4471EF-1069-4DCB-872B-346D951182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3A1-8997-975E-7CA3-984A12F004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F174-85B7-E98F-1E4A-C49EF26F4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C0FA-7CD5-0F24-0F74-627D019070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AF91-9B7C-6E9F-3303-7BCDF28D045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9C71-270B-7C41-DA21-44853522AC8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38D0D-FF26-A98A-8012-33DB65F25C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DD44A7-4325-468A-8C96-F0DCDF34434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21255-394B-2B0D-5807-83712CCA3F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5D26-EBB8-B3E4-E28F-FFA83FCAC5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B04E73-5BC6-4541-AB89-821A32C88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E1A6-A056-8DD1-FBF8-195BBCD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38175-1459-2E62-54F0-29F4214A29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44E3D7-1259-44F4-843A-DFF6B5A1789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74CD0-59B3-580D-80C2-71F010C965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7D282-600D-6A56-FB7A-F1F3D22A7C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91A3DF-4773-4610-B4C1-33D27E042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B5A6F-EBA2-9672-CB2C-6EBA23A4F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51FD20-03FE-42C5-80C9-67D0671DCB0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FB676-6996-87C2-71AB-D8FE8679A5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AE44-BB51-F771-F85F-2859B53BDA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E062D1-0515-4E9B-B06B-15E2832AFC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235B-BB87-EDD9-B4A8-7202C60BE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67F1-0299-376A-B81E-4CF538DDF6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F634-EDDC-C936-0BD6-DAFB45AE618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A235F-F25F-C3F7-A110-BC680612EC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198DA5-C5A7-42E1-BE4F-779D361CECD1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5282-26A5-A03C-1E79-E6D4746B79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3192-1C59-363A-A8C3-B69B39FD1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C2D1B5-17AF-495B-9F68-16231EAFA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A6D-3FA4-C0DF-F8D0-A516D576D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B3D85-A728-3499-275B-F5CD6282CB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5F7D3-9E89-BABA-0E32-04E22C68CD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DB21-5C81-E13B-CE0C-562511C44B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04FC17-7EA3-43D2-ADEB-E2049C8AED0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40D5-821F-D8D0-DABE-76B9D3D904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D8FF-0EAD-CD9A-A83E-E56D9322A8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938B19-C713-40E4-8755-C5A1EC2B0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D4EF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531AB72-C2ED-6863-81A5-11FD05707326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3" name="Straight Connector 7">
              <a:extLst>
                <a:ext uri="{FF2B5EF4-FFF2-40B4-BE49-F238E27FC236}">
                  <a16:creationId xmlns:a16="http://schemas.microsoft.com/office/drawing/2014/main" id="{2F1C4876-69C0-8E7B-E135-80EF04A96154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5B9F901A-F0DD-26B3-2FC4-FFAFF12196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8A19CCEA-7747-A066-AB04-DE84159C7A6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C1654CB6-27B4-195B-C67D-704AF2C76664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B8E06D58-17BC-5DA8-626E-2AD8BB04B8C1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B8EDB0-0CBF-F434-079D-997243A9D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3C9327A-FABC-E7E2-8552-0B53669A8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685800"/>
            <a:ext cx="8534396" cy="3615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0FCE096-BDE6-8C3C-FDF5-992AD9C5B4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904415" y="6172200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1C938787-47FF-4A14-94DD-930D8B11EA5F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6C35A1A-B05F-F9BE-AE74-B07B67BA38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DDA1EA-6D85-A40F-B323-04797E7F7E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63196" y="5578470"/>
            <a:ext cx="1142241" cy="669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C8049E9B-6985-43A6-BE9B-D8C648D7C1D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2000" b="0" i="0" u="none" strike="noStrike" kern="1200" cap="none" spc="0" baseline="0">
          <a:solidFill>
            <a:srgbClr val="0F496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800" b="0" i="0" u="none" strike="noStrike" kern="1200" cap="none" spc="0" baseline="0">
          <a:solidFill>
            <a:srgbClr val="0F496F"/>
          </a:solidFill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600" b="0" i="0" u="none" strike="noStrike" kern="1200" cap="none" spc="0" baseline="0">
          <a:solidFill>
            <a:srgbClr val="0F496F"/>
          </a:solidFill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B8DF92-7585-CEEF-28C6-5A2BDF3B547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/>
              <a:t>Utazási- Iroda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22D47F-6A14-4A05-4114-FCFD37B3EB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Fejlesztették: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Glonczi Tamás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Kulcsár Dénes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6C0193-BCE3-6C2B-FFAC-86A85879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Kép 3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6DDA58A9-A8AB-3AF0-6C46-2B68B7FC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79" y="2885910"/>
            <a:ext cx="9970224" cy="326524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318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B8A381-149D-DCF1-B975-C03512BD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Kép 3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00A7CD39-1A75-E90E-F29E-95114B74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366458"/>
            <a:ext cx="10843065" cy="2304151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02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B36A1F-286C-99F9-CD96-34EB8B0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Kép 3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F3E0D912-DD93-3A6C-F18D-DC94804D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230921"/>
            <a:ext cx="10843065" cy="25752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0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5932750D-5C9D-D55A-80F5-61D2F958A0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10" y="685800"/>
            <a:ext cx="9002304" cy="5803486"/>
          </a:xfrm>
        </p:spPr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Miért a mi programunk?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 egyszerű kezelhetősége miatt alkalmas minden utazási irodának, legyen szó busszal repülővel vagy hajóval való utazásról.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Programunk az egyik legkorszerűbb nyelven íródott.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Megbízhatóan működik.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programunkban használt egyszerű mentési folyamatnak köszönhetően nagyon kevés az adatvesztés lehetősége.</a:t>
            </a:r>
          </a:p>
          <a:p>
            <a:pPr lvl="1"/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9CAF171D-79CA-75A1-C179-B607D6584A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A programunk számos olyan funkciót tartalmaz ami segítheti az irodák munkáját ilyenek például: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könnyen hozzá lehet adni az utasokat az utazásokhoz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Új utazásokat lehet létrehozni 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utasokat kilistázva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utazásokat kilistázva</a:t>
            </a:r>
          </a:p>
          <a:p>
            <a:pPr lvl="0"/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DEE2CF1D-57FC-9749-2A42-613A77B3BFA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64D4EF"/>
              </a:gs>
              <a:gs pos="100000">
                <a:srgbClr val="06588E"/>
              </a:gs>
            </a:gsLst>
            <a:lin ang="6120000"/>
          </a:gra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3" name="Kép 4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73FFC1FF-910C-235A-6E31-1F0D8509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03" y="2253118"/>
            <a:ext cx="4887468" cy="263274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261CE814-306F-2606-C31D-C9694A9241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4577" y="489158"/>
            <a:ext cx="4819656" cy="3615263"/>
          </a:xfrm>
        </p:spPr>
        <p:txBody>
          <a:bodyPr/>
          <a:lstStyle/>
          <a:p>
            <a:pPr lvl="0">
              <a:spcBef>
                <a:spcPts val="600"/>
              </a:spcBef>
              <a:buClr>
                <a:srgbClr val="000000"/>
              </a:buClr>
            </a:pPr>
            <a:r>
              <a:rPr lang="hu-HU" sz="2400">
                <a:solidFill>
                  <a:srgbClr val="000000"/>
                </a:solidFill>
              </a:rPr>
              <a:t>Programunk menüje meglehetősen egyszerszerű és felhasználóbarát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36431508-B58E-4D14-14FE-F197EECC0631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6" name="Straight Connector 24">
              <a:extLst>
                <a:ext uri="{FF2B5EF4-FFF2-40B4-BE49-F238E27FC236}">
                  <a16:creationId xmlns:a16="http://schemas.microsoft.com/office/drawing/2014/main" id="{498A7546-1266-1CEB-1726-14ED67589D63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25">
              <a:extLst>
                <a:ext uri="{FF2B5EF4-FFF2-40B4-BE49-F238E27FC236}">
                  <a16:creationId xmlns:a16="http://schemas.microsoft.com/office/drawing/2014/main" id="{1394DA8E-5104-86F6-EB12-C33CD62FA7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8" name="Straight Connector 26">
              <a:extLst>
                <a:ext uri="{FF2B5EF4-FFF2-40B4-BE49-F238E27FC236}">
                  <a16:creationId xmlns:a16="http://schemas.microsoft.com/office/drawing/2014/main" id="{DD32537D-C145-7834-BD90-C1CDDFE02BF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9" name="Straight Connector 27">
              <a:extLst>
                <a:ext uri="{FF2B5EF4-FFF2-40B4-BE49-F238E27FC236}">
                  <a16:creationId xmlns:a16="http://schemas.microsoft.com/office/drawing/2014/main" id="{E6674E2B-FAFB-EDE3-10A6-670AD70C7A22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10" name="Straight Connector 28">
              <a:extLst>
                <a:ext uri="{FF2B5EF4-FFF2-40B4-BE49-F238E27FC236}">
                  <a16:creationId xmlns:a16="http://schemas.microsoft.com/office/drawing/2014/main" id="{2682468A-388B-EDC9-6553-89235B42E316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F36153-7DAB-C134-886D-A2B2DF82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Mivel a programunk egyszerűen tárolja az adatokat, így nem feltétlen szükséges a programban megnézni az adatokat, meg lehet őket nézni egy sima szövegszerkesztőben is.</a:t>
            </a:r>
          </a:p>
          <a:p>
            <a:r>
              <a:rPr lang="hu-HU" dirty="0">
                <a:solidFill>
                  <a:schemeClr val="tx1"/>
                </a:solidFill>
              </a:rPr>
              <a:t>Emellett természetesen a program által kínált kilistázási módszer is alkalmazható</a:t>
            </a:r>
          </a:p>
        </p:txBody>
      </p:sp>
    </p:spTree>
    <p:extLst>
      <p:ext uri="{BB962C8B-B14F-4D97-AF65-F5344CB8AC3E}">
        <p14:creationId xmlns:p14="http://schemas.microsoft.com/office/powerpoint/2010/main" val="250180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5CFAC-CB51-A027-FD10-0117043B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241362"/>
            <a:ext cx="8618836" cy="123784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munka és a kommunikáció GitHubon keresztül valósult meg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A5BC26-827F-76B6-AE1F-AB38CC79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48" y="1481192"/>
            <a:ext cx="8534396" cy="38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88F20DF-27C3-0C3D-ED7D-A89DC133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11177243" cy="2096756"/>
          </a:xfrm>
          <a:noFill/>
        </p:spPr>
        <p:txBody>
          <a:bodyPr anchor="t"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Fejlesztési folyamatok GitHubon.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EF3A023D-FE7D-EB04-D515-9CADDC71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10" y="2885910"/>
            <a:ext cx="9133562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324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3E96CF-A58E-CB11-731C-5A7047B9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hu-HU" sz="1800">
                <a:solidFill>
                  <a:schemeClr val="bg1"/>
                </a:solidFill>
              </a:rPr>
              <a:t>Program futása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01A2A6B2-B4FF-1B7E-4DB7-C6693922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2" y="2885910"/>
            <a:ext cx="624927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22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940285-486F-4391-834C-6AEA6BBA3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B9FF2E-00C4-47D5-8A73-16D63BAE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A72D7A-4FAA-4E11-AEDF-6B1F52902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8EC923-BC09-48E2-9C97-9AB2285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5D5FAC-3D93-4CFC-A4EC-B3687658F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81D9B7-BCCD-4B12-B975-0F885E4D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4CF688-5435-4B57-B48B-AF1628D95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A1FE74D-73A7-177A-88FE-FAB85A7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96" y="630936"/>
            <a:ext cx="6341652" cy="276082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opció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793C0D11-091F-A3B1-5DE4-D15FD27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9" y="2739553"/>
            <a:ext cx="8157211" cy="267148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1" y="808145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85894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</TotalTime>
  <Words>162</Words>
  <Application>Microsoft Office PowerPoint</Application>
  <PresentationFormat>Szélesvásznú</PresentationFormat>
  <Paragraphs>24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Szelet</vt:lpstr>
      <vt:lpstr>Utazási- Iroda</vt:lpstr>
      <vt:lpstr>PowerPoint-bemutató</vt:lpstr>
      <vt:lpstr>PowerPoint-bemutató</vt:lpstr>
      <vt:lpstr>PowerPoint-bemutató</vt:lpstr>
      <vt:lpstr>PowerPoint-bemutató</vt:lpstr>
      <vt:lpstr>PowerPoint-bemutató</vt:lpstr>
      <vt:lpstr>Fejlesztési folyamatok GitHubon.</vt:lpstr>
      <vt:lpstr>PowerPoint-bemutató</vt:lpstr>
      <vt:lpstr>1 opció</vt:lpstr>
      <vt:lpstr>2.opció</vt:lpstr>
      <vt:lpstr>3.opció</vt:lpstr>
      <vt:lpstr>4.opció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Utazási- Iroda</dc:title>
  <dc:creator>O365 felhasználó</dc:creator>
  <cp:lastModifiedBy>O365 felhasználó</cp:lastModifiedBy>
  <cp:revision>4</cp:revision>
  <dcterms:created xsi:type="dcterms:W3CDTF">2024-04-24T14:19:39Z</dcterms:created>
  <dcterms:modified xsi:type="dcterms:W3CDTF">2024-04-25T09:25:36Z</dcterms:modified>
</cp:coreProperties>
</file>