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412BDD-C337-5150-D7C8-7854C9AB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222" y="1836172"/>
            <a:ext cx="8001000" cy="2971801"/>
          </a:xfrm>
        </p:spPr>
        <p:txBody>
          <a:bodyPr/>
          <a:lstStyle/>
          <a:p>
            <a:r>
              <a:rPr lang="hu-HU" sz="6600" dirty="0" err="1"/>
              <a:t>Reak</a:t>
            </a: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41AB83-71EF-AFEC-D8E6-86223BEE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System</a:t>
            </a:r>
            <a:r>
              <a:rPr kumimoji="0" lang="hu-HU" altLang="hu-HU" sz="9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.Threading.Thread.Sleep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</a:t>
            </a:r>
            <a:r>
              <a:rPr kumimoji="0" lang="hu-HU" altLang="hu-HU" sz="9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50</a:t>
            </a: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); </a:t>
            </a:r>
            <a:b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Kép 5" descr="A képen szöveg, poszter, Emberi arc, Akciófilm látható&#10;&#10;Automatikusan generált leírás">
            <a:extLst>
              <a:ext uri="{FF2B5EF4-FFF2-40B4-BE49-F238E27FC236}">
                <a16:creationId xmlns:a16="http://schemas.microsoft.com/office/drawing/2014/main" id="{F45935C6-FBD7-DF2C-443C-BE117D8E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3" y="550607"/>
            <a:ext cx="3067664" cy="46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8B7A67-476D-4627-1CB9-79838218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Segoe UI Variable Text Semibold" pitchFamily="2" charset="0"/>
              </a:rPr>
              <a:t>A reaktor program egy Atom reaktor szimulál: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Folyamatosan szimulál  hőmérsékletet</a:t>
            </a:r>
          </a:p>
          <a:p>
            <a:pPr lvl="1"/>
            <a:r>
              <a:rPr lang="hu-HU" dirty="0">
                <a:latin typeface="Segoe UI Variable Text Semibold" pitchFamily="2" charset="0"/>
                <a:cs typeface="Biome Light" panose="020B0502040204020203" pitchFamily="34" charset="0"/>
              </a:rPr>
              <a:t>Energia termelést szimulál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Reálisan működik</a:t>
            </a:r>
          </a:p>
        </p:txBody>
      </p:sp>
    </p:spTree>
    <p:extLst>
      <p:ext uri="{BB962C8B-B14F-4D97-AF65-F5344CB8AC3E}">
        <p14:creationId xmlns:p14="http://schemas.microsoft.com/office/powerpoint/2010/main" val="343649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FBAEBB-19AB-6318-2A4C-AD614521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Segoe UI Variable Text Semibold" pitchFamily="2" charset="0"/>
              </a:rPr>
              <a:t>A programban számos olyan megoldást alkalmaztunk ami segíti a felhasználó munkáját ezek pedig: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A hőmérsékletet valós időben írja ki a program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Ha hűtővizet engedünk be akkor a hőmérséklet esést folyamatjában láthatjuk 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Figyelmeztet ha a reaktor kritikus állapotban van és nem lehet leállítani</a:t>
            </a:r>
          </a:p>
          <a:p>
            <a:pPr lvl="1"/>
            <a:endParaRPr lang="hu-HU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11BBF-F232-0419-6B4A-CDC8A57A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Segoe UI Variable Text Semibold" pitchFamily="2" charset="0"/>
              </a:rPr>
              <a:t>Néhány fogalom és biztonsági figyelmeztetés: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Mikor van a reaktor kritikus állapotban?:</a:t>
            </a:r>
          </a:p>
          <a:p>
            <a:pPr lvl="2"/>
            <a:r>
              <a:rPr lang="hu-HU" dirty="0">
                <a:latin typeface="Segoe UI Variable Text Semibold" pitchFamily="2" charset="0"/>
              </a:rPr>
              <a:t>Amikor a hőmérséklet 70 fok fölé emelkedik ilyenkor a fűtőanyag instabillá válik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A reaktor 100 fok felett felrobban</a:t>
            </a:r>
          </a:p>
          <a:p>
            <a:pPr lvl="1"/>
            <a:r>
              <a:rPr lang="hu-HU" dirty="0">
                <a:latin typeface="Segoe UI Variable Text Semibold" pitchFamily="2" charset="0"/>
              </a:rPr>
              <a:t>A reaktor nem lehet leállítani ha kritikus állapotban van.</a:t>
            </a:r>
          </a:p>
          <a:p>
            <a:pPr marL="0" indent="0">
              <a:buNone/>
            </a:pPr>
            <a:r>
              <a:rPr lang="hu-HU" dirty="0">
                <a:latin typeface="Segoe UI Variable Text Semibold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599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D7AA1A-21BA-4D43-52B6-2692D176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>
                <a:latin typeface="Segoe UI Variable Text Semibold" pitchFamily="2" charset="0"/>
              </a:rPr>
              <a:t>FIGYELEM!:</a:t>
            </a:r>
          </a:p>
          <a:p>
            <a:pPr lvl="2"/>
            <a:r>
              <a:rPr lang="hu-HU" dirty="0">
                <a:latin typeface="Segoe UI Variable Text Semibold" pitchFamily="2" charset="0"/>
              </a:rPr>
              <a:t>A reaktor beindításkor produkálhat nagyon magas akár kritikus hőmérsékletet is ilyenkor hűtővizet kell a reaktorba engedni</a:t>
            </a:r>
          </a:p>
          <a:p>
            <a:pPr lvl="2"/>
            <a:r>
              <a:rPr lang="hu-HU" dirty="0">
                <a:latin typeface="Segoe UI Variable Text Semibold" pitchFamily="2" charset="0"/>
              </a:rPr>
              <a:t>Mindig nagyon figyeljen mikor beindítja a reaktort!</a:t>
            </a:r>
          </a:p>
          <a:p>
            <a:endParaRPr lang="hu-HU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 Things The Simpsons Got Wrong About Nuclear | Department of Energy">
            <a:extLst>
              <a:ext uri="{FF2B5EF4-FFF2-40B4-BE49-F238E27FC236}">
                <a16:creationId xmlns:a16="http://schemas.microsoft.com/office/drawing/2014/main" id="{9C84B42F-6A42-37D7-9532-E4E3786BA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3174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B7463-5042-5C02-2EA1-BCA73FB7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A program fejlesztése során GitHubon kommunikáltunk.</a:t>
            </a:r>
          </a:p>
          <a:p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Fejlesztették 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Glonczi Tamás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Kulcsár Dénes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Ver: 1.0</a:t>
            </a:r>
          </a:p>
          <a:p>
            <a:pPr marL="457200" lvl="1" indent="0">
              <a:buNone/>
            </a:pP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Springfield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Nuclear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Reactor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Power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Segoe UI Variable Text Semibold" pitchFamily="2" charset="0"/>
              </a:rPr>
              <a:t>Plant</a:t>
            </a:r>
            <a:r>
              <a:rPr lang="hu-HU" dirty="0">
                <a:solidFill>
                  <a:schemeClr val="tx1"/>
                </a:solidFill>
                <a:latin typeface="Segoe UI Variable Text Semibold" pitchFamily="2" charset="0"/>
              </a:rPr>
              <a:t> Zrt.</a:t>
            </a:r>
          </a:p>
        </p:txBody>
      </p:sp>
    </p:spTree>
    <p:extLst>
      <p:ext uri="{BB962C8B-B14F-4D97-AF65-F5344CB8AC3E}">
        <p14:creationId xmlns:p14="http://schemas.microsoft.com/office/powerpoint/2010/main" val="696745300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809</TotalTime>
  <Words>162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inherit</vt:lpstr>
      <vt:lpstr>Segoe UI Variable Text Semibold</vt:lpstr>
      <vt:lpstr>Wingdings 3</vt:lpstr>
      <vt:lpstr>Szelet</vt:lpstr>
      <vt:lpstr>Reak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</dc:title>
  <dc:creator>O365 felhasználó</dc:creator>
  <cp:lastModifiedBy>O365 felhasználó</cp:lastModifiedBy>
  <cp:revision>4</cp:revision>
  <dcterms:created xsi:type="dcterms:W3CDTF">2024-05-22T16:03:34Z</dcterms:created>
  <dcterms:modified xsi:type="dcterms:W3CDTF">2024-05-23T07:25:45Z</dcterms:modified>
</cp:coreProperties>
</file>