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412BDD-C337-5150-D7C8-7854C9AB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222" y="1836172"/>
            <a:ext cx="8001000" cy="2971801"/>
          </a:xfrm>
        </p:spPr>
        <p:txBody>
          <a:bodyPr/>
          <a:lstStyle/>
          <a:p>
            <a:r>
              <a:rPr lang="hu-HU" sz="6600" dirty="0" err="1"/>
              <a:t>Reak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41AB83-71EF-AFEC-D8E6-86223BEE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System</a:t>
            </a:r>
            <a:r>
              <a:rPr kumimoji="0" lang="hu-HU" altLang="hu-HU" sz="9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.Threading.Thread.Sleep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</a:t>
            </a:r>
            <a:r>
              <a:rPr kumimoji="0" lang="hu-HU" altLang="hu-HU" sz="9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50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); </a:t>
            </a:r>
            <a:b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 descr="A képen szöveg, poszter, Emberi arc, Akciófilm látható&#10;&#10;Automatikusan generált leírás">
            <a:extLst>
              <a:ext uri="{FF2B5EF4-FFF2-40B4-BE49-F238E27FC236}">
                <a16:creationId xmlns:a16="http://schemas.microsoft.com/office/drawing/2014/main" id="{F45935C6-FBD7-DF2C-443C-BE117D8E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3" y="550607"/>
            <a:ext cx="3067664" cy="46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 Things The Simpsons Got Wrong About Nuclear | Department of Energy">
            <a:extLst>
              <a:ext uri="{FF2B5EF4-FFF2-40B4-BE49-F238E27FC236}">
                <a16:creationId xmlns:a16="http://schemas.microsoft.com/office/drawing/2014/main" id="{9C84B42F-6A42-37D7-9532-E4E3786BA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3174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B7463-5042-5C02-2EA1-BCA73FB7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A program fejlesztése során GitHubon kommunikáltunk.</a:t>
            </a:r>
          </a:p>
          <a:p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Fejlesztették 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Glonczi Tamás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Kulcsár Dénes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Ver: 1.0</a:t>
            </a:r>
          </a:p>
          <a:p>
            <a:pPr marL="457200" lvl="1" indent="0">
              <a:buNone/>
            </a:pP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Springfield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Nuclear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Reactor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Power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Plant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Zrt.</a:t>
            </a:r>
          </a:p>
        </p:txBody>
      </p:sp>
    </p:spTree>
    <p:extLst>
      <p:ext uri="{BB962C8B-B14F-4D97-AF65-F5344CB8AC3E}">
        <p14:creationId xmlns:p14="http://schemas.microsoft.com/office/powerpoint/2010/main" val="69674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8B7A67-476D-4627-1CB9-79838218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Segoe UI Variable Text Semibold" pitchFamily="2" charset="0"/>
              </a:rPr>
              <a:t>A reaktor program egy Atom reaktor szimulál: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Folyamatosan szimulál  hőmérsékletet</a:t>
            </a:r>
          </a:p>
          <a:p>
            <a:pPr lvl="1"/>
            <a:r>
              <a:rPr lang="hu-HU" dirty="0">
                <a:latin typeface="Segoe UI Variable Text Semibold" pitchFamily="2" charset="0"/>
                <a:cs typeface="Biome Light" panose="020B0502040204020203" pitchFamily="34" charset="0"/>
              </a:rPr>
              <a:t>Energia termelést szimulál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Reálisan működik</a:t>
            </a:r>
          </a:p>
        </p:txBody>
      </p:sp>
    </p:spTree>
    <p:extLst>
      <p:ext uri="{BB962C8B-B14F-4D97-AF65-F5344CB8AC3E}">
        <p14:creationId xmlns:p14="http://schemas.microsoft.com/office/powerpoint/2010/main" val="343649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FBAEBB-19AB-6318-2A4C-AD614521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Segoe UI Variable Text Semibold" pitchFamily="2" charset="0"/>
              </a:rPr>
              <a:t>A programban számos olyan megoldást alkalmaztunk ami segíti a felhasználó munkáját ezek pedig: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A hőmérsékletet valós időben írja ki a program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Ha hűtővizet engedünk be akkor a hőmérséklet esést folyamatjában láthatjuk 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Figyelmeztet ha a reaktor kritikus állapotban van és nem lehet leállítani</a:t>
            </a:r>
          </a:p>
          <a:p>
            <a:pPr lvl="1"/>
            <a:endParaRPr lang="hu-HU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11BBF-F232-0419-6B4A-CDC8A57A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Segoe UI Variable Text Semibold" pitchFamily="2" charset="0"/>
              </a:rPr>
              <a:t>Néhány fogalom és biztonsági figyelmeztetés: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Mikor van a reaktor kritikus állapotban?:</a:t>
            </a:r>
          </a:p>
          <a:p>
            <a:pPr lvl="2"/>
            <a:r>
              <a:rPr lang="hu-HU" dirty="0">
                <a:latin typeface="Segoe UI Variable Text Semibold" pitchFamily="2" charset="0"/>
              </a:rPr>
              <a:t>Amikor a hőmérséklet 70 fok fölé emelkedik ilyenkor a fűtőanyag instabillá válik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A reaktor 100 fok felett felrobban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A reaktor nem lehet leállítani ha kritikus állapotban van.</a:t>
            </a:r>
          </a:p>
          <a:p>
            <a:pPr marL="0" indent="0">
              <a:buNone/>
            </a:pPr>
            <a:r>
              <a:rPr lang="hu-HU" dirty="0">
                <a:latin typeface="Segoe UI Variable Text Semibold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59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D7AA1A-21BA-4D43-52B6-2692D176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>
                <a:latin typeface="Segoe UI Variable Text Semibold" pitchFamily="2" charset="0"/>
              </a:rPr>
              <a:t>FIGYELEM!:</a:t>
            </a:r>
          </a:p>
          <a:p>
            <a:pPr lvl="2"/>
            <a:r>
              <a:rPr lang="hu-HU" dirty="0">
                <a:latin typeface="Segoe UI Variable Text Semibold" pitchFamily="2" charset="0"/>
              </a:rPr>
              <a:t>A reaktor beindításkor produkálhat nagyon magas akár kritikus hőmérsékletet is ilyenkor hűtővizet kell a reaktorba engedni</a:t>
            </a:r>
          </a:p>
          <a:p>
            <a:pPr lvl="2"/>
            <a:r>
              <a:rPr lang="hu-HU" dirty="0">
                <a:latin typeface="Segoe UI Variable Text Semibold" pitchFamily="2" charset="0"/>
              </a:rPr>
              <a:t>Mindig nagyon figyeljen mikor beindítja a reaktort!</a:t>
            </a:r>
          </a:p>
          <a:p>
            <a:endParaRPr lang="hu-HU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3129B-29CA-7435-F186-03F91094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95" y="220132"/>
            <a:ext cx="8534400" cy="1507067"/>
          </a:xfrm>
        </p:spPr>
        <p:txBody>
          <a:bodyPr/>
          <a:lstStyle/>
          <a:p>
            <a:r>
              <a:rPr lang="hu-HU" dirty="0"/>
              <a:t>A program működése:</a:t>
            </a:r>
          </a:p>
        </p:txBody>
      </p:sp>
      <p:pic>
        <p:nvPicPr>
          <p:cNvPr id="4" name="Kép 3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AB9FDB97-B1DF-4C01-27E8-24284699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25" y="2232212"/>
            <a:ext cx="8474886" cy="36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C32C26B4-4AE9-F6DB-8D55-37890DFA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0" y="4066894"/>
            <a:ext cx="6030683" cy="147329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A914FB-F7AA-321E-8C59-52F5AEC3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13" y="1590586"/>
            <a:ext cx="7158695" cy="147329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EE170D9-BDAD-BA59-BB55-73F0ABBA0404}"/>
              </a:ext>
            </a:extLst>
          </p:cNvPr>
          <p:cNvSpPr txBox="1"/>
          <p:nvPr/>
        </p:nvSpPr>
        <p:spPr>
          <a:xfrm>
            <a:off x="391113" y="325962"/>
            <a:ext cx="6110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Beindítás / leállítás</a:t>
            </a:r>
          </a:p>
        </p:txBody>
      </p:sp>
    </p:spTree>
    <p:extLst>
      <p:ext uri="{BB962C8B-B14F-4D97-AF65-F5344CB8AC3E}">
        <p14:creationId xmlns:p14="http://schemas.microsoft.com/office/powerpoint/2010/main" val="46086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0667B5D8-C045-63B7-E68A-9A2A769E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2" y="1745036"/>
            <a:ext cx="6106683" cy="1683964"/>
          </a:xfrm>
          <a:prstGeom prst="rect">
            <a:avLst/>
          </a:prstGeom>
        </p:spPr>
      </p:pic>
      <p:pic>
        <p:nvPicPr>
          <p:cNvPr id="5" name="Kép 4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ECA061C3-E470-949D-9405-F1A486A7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58" y="3917857"/>
            <a:ext cx="6525609" cy="201621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901E8B5-92D3-A047-5CCB-F70F17E27CB1}"/>
              </a:ext>
            </a:extLst>
          </p:cNvPr>
          <p:cNvSpPr txBox="1"/>
          <p:nvPr/>
        </p:nvSpPr>
        <p:spPr>
          <a:xfrm>
            <a:off x="538316" y="554593"/>
            <a:ext cx="6110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Hűtővíz beengedése:</a:t>
            </a:r>
          </a:p>
        </p:txBody>
      </p:sp>
    </p:spTree>
    <p:extLst>
      <p:ext uri="{BB962C8B-B14F-4D97-AF65-F5344CB8AC3E}">
        <p14:creationId xmlns:p14="http://schemas.microsoft.com/office/powerpoint/2010/main" val="103489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E2EA20C7-E91D-4141-7A99-80DC66BA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4" y="3429000"/>
            <a:ext cx="5756981" cy="18044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68DDED6-7E11-43DB-FD6A-08B019FADC47}"/>
              </a:ext>
            </a:extLst>
          </p:cNvPr>
          <p:cNvSpPr txBox="1"/>
          <p:nvPr/>
        </p:nvSpPr>
        <p:spPr>
          <a:xfrm>
            <a:off x="442451" y="403122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A reaktor felrobban:</a:t>
            </a:r>
          </a:p>
        </p:txBody>
      </p:sp>
    </p:spTree>
    <p:extLst>
      <p:ext uri="{BB962C8B-B14F-4D97-AF65-F5344CB8AC3E}">
        <p14:creationId xmlns:p14="http://schemas.microsoft.com/office/powerpoint/2010/main" val="190640858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813</TotalTime>
  <Words>176</Words>
  <Application>Microsoft Office PowerPoint</Application>
  <PresentationFormat>Szélesvásznú</PresentationFormat>
  <Paragraphs>29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inherit</vt:lpstr>
      <vt:lpstr>Segoe UI Variable Text Semibold</vt:lpstr>
      <vt:lpstr>Wingdings 3</vt:lpstr>
      <vt:lpstr>Szelet</vt:lpstr>
      <vt:lpstr>Reak</vt:lpstr>
      <vt:lpstr>PowerPoint-bemutató</vt:lpstr>
      <vt:lpstr>PowerPoint-bemutató</vt:lpstr>
      <vt:lpstr>PowerPoint-bemutató</vt:lpstr>
      <vt:lpstr>PowerPoint-bemutató</vt:lpstr>
      <vt:lpstr>A program működése: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</dc:title>
  <dc:creator>O365 felhasználó</dc:creator>
  <cp:lastModifiedBy>O365 felhasználó</cp:lastModifiedBy>
  <cp:revision>6</cp:revision>
  <dcterms:created xsi:type="dcterms:W3CDTF">2024-05-22T16:03:34Z</dcterms:created>
  <dcterms:modified xsi:type="dcterms:W3CDTF">2024-05-23T08:12:48Z</dcterms:modified>
</cp:coreProperties>
</file>